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321" r:id="rId3"/>
    <p:sldId id="333" r:id="rId4"/>
    <p:sldId id="334" r:id="rId5"/>
    <p:sldId id="292" r:id="rId6"/>
    <p:sldId id="309" r:id="rId7"/>
    <p:sldId id="294" r:id="rId8"/>
    <p:sldId id="305" r:id="rId9"/>
    <p:sldId id="295" r:id="rId10"/>
    <p:sldId id="330" r:id="rId11"/>
    <p:sldId id="297" r:id="rId12"/>
    <p:sldId id="260" r:id="rId13"/>
    <p:sldId id="298" r:id="rId14"/>
    <p:sldId id="300" r:id="rId15"/>
    <p:sldId id="331" r:id="rId16"/>
    <p:sldId id="301" r:id="rId17"/>
    <p:sldId id="303" r:id="rId18"/>
    <p:sldId id="286" r:id="rId19"/>
    <p:sldId id="287" r:id="rId20"/>
    <p:sldId id="261" r:id="rId21"/>
    <p:sldId id="332" r:id="rId22"/>
    <p:sldId id="290" r:id="rId23"/>
    <p:sldId id="262" r:id="rId24"/>
    <p:sldId id="304" r:id="rId25"/>
    <p:sldId id="329" r:id="rId26"/>
  </p:sldIdLst>
  <p:sldSz cx="12192000" cy="6858000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Calibri Light" panose="020F0302020204030204" pitchFamily="34" charset="0"/>
      <p:regular r:id="rId34"/>
      <p:italic r:id="rId35"/>
    </p:embeddedFont>
    <p:embeddedFont>
      <p:font typeface="微软雅黑" panose="020B0503020204020204" pitchFamily="34" charset="-122"/>
      <p:regular r:id="rId36"/>
    </p:embeddedFont>
    <p:embeddedFont>
      <p:font typeface="Bodoni MT Black" panose="02070A03080606020203" pitchFamily="18" charset="0"/>
      <p:bold r:id="rId37"/>
    </p:embeddedFont>
  </p:embeddedFont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A82C"/>
    <a:srgbClr val="E99000"/>
    <a:srgbClr val="EC7690"/>
    <a:srgbClr val="7E822E"/>
    <a:srgbClr val="EB5F52"/>
    <a:srgbClr val="82582D"/>
    <a:srgbClr val="F5BD23"/>
    <a:srgbClr val="534C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48" y="58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65" d="100"/>
        <a:sy n="6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font" Target="fonts/font8.fntdata"/><Relationship Id="rId36" Type="http://schemas.openxmlformats.org/officeDocument/2006/relationships/font" Target="fonts/font7.fntdata"/><Relationship Id="rId35" Type="http://schemas.openxmlformats.org/officeDocument/2006/relationships/font" Target="fonts/font6.fntdata"/><Relationship Id="rId34" Type="http://schemas.openxmlformats.org/officeDocument/2006/relationships/font" Target="fonts/font5.fntdata"/><Relationship Id="rId33" Type="http://schemas.openxmlformats.org/officeDocument/2006/relationships/font" Target="fonts/font4.fntdata"/><Relationship Id="rId32" Type="http://schemas.openxmlformats.org/officeDocument/2006/relationships/font" Target="fonts/font3.fntdata"/><Relationship Id="rId31" Type="http://schemas.openxmlformats.org/officeDocument/2006/relationships/font" Target="fonts/font2.fntdata"/><Relationship Id="rId30" Type="http://schemas.openxmlformats.org/officeDocument/2006/relationships/font" Target="fonts/font1.fntdata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2F8EF-6ADA-410C-9214-F0105C1CF69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C6518E4-9B31-4180-8A7D-A1045DE7D6C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C6518E4-9B31-4180-8A7D-A1045DE7D6C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B55451-CA94-425D-8DA8-D850FD367C41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jpeg"/><Relationship Id="rId8" Type="http://schemas.openxmlformats.org/officeDocument/2006/relationships/image" Target="../media/image11.jpeg"/><Relationship Id="rId7" Type="http://schemas.openxmlformats.org/officeDocument/2006/relationships/image" Target="../media/image10.jpe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4" Type="http://schemas.openxmlformats.org/officeDocument/2006/relationships/slideLayout" Target="../slideLayouts/slideLayout10.xml"/><Relationship Id="rId13" Type="http://schemas.openxmlformats.org/officeDocument/2006/relationships/image" Target="../media/image16.jpeg"/><Relationship Id="rId12" Type="http://schemas.openxmlformats.org/officeDocument/2006/relationships/image" Target="../media/image15.jpeg"/><Relationship Id="rId11" Type="http://schemas.openxmlformats.org/officeDocument/2006/relationships/image" Target="../media/image14.jpeg"/><Relationship Id="rId10" Type="http://schemas.openxmlformats.org/officeDocument/2006/relationships/image" Target="../media/image13.jpe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jpeg"/><Relationship Id="rId8" Type="http://schemas.openxmlformats.org/officeDocument/2006/relationships/image" Target="../media/image23.jpeg"/><Relationship Id="rId7" Type="http://schemas.openxmlformats.org/officeDocument/2006/relationships/image" Target="../media/image22.jpeg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1" Type="http://schemas.openxmlformats.org/officeDocument/2006/relationships/slideLayout" Target="../slideLayouts/slideLayout10.xml"/><Relationship Id="rId10" Type="http://schemas.openxmlformats.org/officeDocument/2006/relationships/image" Target="../media/image25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3125788" y="2733675"/>
            <a:ext cx="5775325" cy="747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3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</a:t>
            </a:r>
            <a:r>
              <a:rPr kumimoji="0" lang="zh-CN" altLang="en-US" sz="4300" b="1" i="0" u="none" strike="noStrike" kern="1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角拼接</a:t>
            </a:r>
            <a:r>
              <a:rPr kumimoji="0" lang="en-US" altLang="zh-CN" sz="4300" b="1" i="0" u="none" strike="noStrike" kern="1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43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模版</a:t>
            </a:r>
            <a:endParaRPr kumimoji="0" lang="en-US" altLang="zh-CN" sz="43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平行四边形 8"/>
          <p:cNvSpPr/>
          <p:nvPr/>
        </p:nvSpPr>
        <p:spPr>
          <a:xfrm>
            <a:off x="5511800" y="1192213"/>
            <a:ext cx="1035050" cy="369888"/>
          </a:xfrm>
          <a:prstGeom prst="parallelogram">
            <a:avLst>
              <a:gd name="adj" fmla="val 0"/>
            </a:avLst>
          </a:prstGeom>
          <a:solidFill>
            <a:srgbClr val="534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LOGO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2" name="矩形 10"/>
          <p:cNvSpPr/>
          <p:nvPr/>
        </p:nvSpPr>
        <p:spPr>
          <a:xfrm>
            <a:off x="3529013" y="4094163"/>
            <a:ext cx="5146675" cy="458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适用于个性潮流元素等场合演示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654425" y="4070350"/>
            <a:ext cx="4657725" cy="238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337050" y="3394075"/>
            <a:ext cx="3529013" cy="747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To Your Title</a:t>
            </a:r>
            <a:endParaRPr kumimoji="0" lang="en-US" altLang="zh-CN" sz="2400" b="0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Line 1"/>
          <p:cNvSpPr/>
          <p:nvPr/>
        </p:nvSpPr>
        <p:spPr>
          <a:xfrm flipV="1">
            <a:off x="4090988" y="1468438"/>
            <a:ext cx="4010025" cy="4040187"/>
          </a:xfrm>
          <a:prstGeom prst="line">
            <a:avLst/>
          </a:prstGeom>
          <a:ln w="63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507" name="Line 2"/>
          <p:cNvSpPr/>
          <p:nvPr/>
        </p:nvSpPr>
        <p:spPr>
          <a:xfrm>
            <a:off x="3503613" y="3489325"/>
            <a:ext cx="5184775" cy="0"/>
          </a:xfrm>
          <a:prstGeom prst="line">
            <a:avLst/>
          </a:prstGeom>
          <a:ln w="63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508" name="Line 3"/>
          <p:cNvSpPr/>
          <p:nvPr/>
        </p:nvSpPr>
        <p:spPr>
          <a:xfrm flipH="1" flipV="1">
            <a:off x="4075113" y="1482725"/>
            <a:ext cx="4040187" cy="4011613"/>
          </a:xfrm>
          <a:prstGeom prst="line">
            <a:avLst/>
          </a:prstGeom>
          <a:ln w="63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82" name="AutoShape 5"/>
          <p:cNvSpPr/>
          <p:nvPr/>
        </p:nvSpPr>
        <p:spPr bwMode="auto">
          <a:xfrm>
            <a:off x="4483100" y="1876425"/>
            <a:ext cx="3224213" cy="3224213"/>
          </a:xfrm>
          <a:custGeom>
            <a:avLst/>
            <a:gdLst>
              <a:gd name="T0" fmla="*/ 264374628 w 19679"/>
              <a:gd name="T1" fmla="*/ 290196764 h 19679"/>
              <a:gd name="T2" fmla="*/ 264374628 w 19679"/>
              <a:gd name="T3" fmla="*/ 290196764 h 19679"/>
              <a:gd name="T4" fmla="*/ 264374628 w 19679"/>
              <a:gd name="T5" fmla="*/ 290196764 h 19679"/>
              <a:gd name="T6" fmla="*/ 264374628 w 19679"/>
              <a:gd name="T7" fmla="*/ 29019676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5B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83" name="AutoShape 6"/>
          <p:cNvSpPr/>
          <p:nvPr/>
        </p:nvSpPr>
        <p:spPr bwMode="auto">
          <a:xfrm>
            <a:off x="4954588" y="2617788"/>
            <a:ext cx="2281238" cy="1741488"/>
          </a:xfrm>
          <a:custGeom>
            <a:avLst/>
            <a:gdLst>
              <a:gd name="T0" fmla="*/ 120445248 w 21600"/>
              <a:gd name="T1" fmla="*/ 70280148 h 21600"/>
              <a:gd name="T2" fmla="*/ 120445248 w 21600"/>
              <a:gd name="T3" fmla="*/ 70280148 h 21600"/>
              <a:gd name="T4" fmla="*/ 120445248 w 21600"/>
              <a:gd name="T5" fmla="*/ 70280148 h 21600"/>
              <a:gd name="T6" fmla="*/ 120445248 w 21600"/>
              <a:gd name="T7" fmla="*/ 7028014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8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标题</a:t>
            </a:r>
            <a:endParaRPr kumimoji="0" lang="zh-CN" sz="8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Bodoni MT Black" panose="02070A03080606020203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5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Bodoni MT Black" panose="02070A03080606020203" pitchFamily="18" charset="0"/>
              </a:rPr>
              <a:t>TITLE</a:t>
            </a:r>
            <a:endParaRPr kumimoji="0" lang="zh-CN" altLang="zh-CN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1511" name="Group 7"/>
          <p:cNvGrpSpPr/>
          <p:nvPr/>
        </p:nvGrpSpPr>
        <p:grpSpPr>
          <a:xfrm>
            <a:off x="8007350" y="5270500"/>
            <a:ext cx="976313" cy="974725"/>
            <a:chOff x="0" y="0"/>
            <a:chExt cx="976313" cy="974725"/>
          </a:xfrm>
        </p:grpSpPr>
        <p:sp>
          <p:nvSpPr>
            <p:cNvPr id="21543" name="AutoShape 8"/>
            <p:cNvSpPr/>
            <p:nvPr/>
          </p:nvSpPr>
          <p:spPr>
            <a:xfrm>
              <a:off x="0" y="0"/>
              <a:ext cx="976313" cy="97472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82582D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1544" name="Group 9"/>
            <p:cNvGrpSpPr/>
            <p:nvPr/>
          </p:nvGrpSpPr>
          <p:grpSpPr>
            <a:xfrm>
              <a:off x="93703" y="73342"/>
              <a:ext cx="788906" cy="828040"/>
              <a:chOff x="0" y="0"/>
              <a:chExt cx="788906" cy="828040"/>
            </a:xfrm>
          </p:grpSpPr>
          <p:sp>
            <p:nvSpPr>
              <p:cNvPr id="21545" name="AutoShape 10"/>
              <p:cNvSpPr/>
              <p:nvPr/>
            </p:nvSpPr>
            <p:spPr>
              <a:xfrm>
                <a:off x="-40" y="20321"/>
                <a:ext cx="788987" cy="787400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82582D">
                  <a:alpha val="100000"/>
                </a:srgbClr>
              </a:solidFill>
              <a:ln w="12700" cap="flat" cmpd="sng">
                <a:solidFill>
                  <a:srgbClr val="82582D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46" name="AutoShape 11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3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1512" name="Group 12"/>
          <p:cNvGrpSpPr/>
          <p:nvPr/>
        </p:nvGrpSpPr>
        <p:grpSpPr>
          <a:xfrm>
            <a:off x="3206750" y="5270500"/>
            <a:ext cx="976313" cy="974725"/>
            <a:chOff x="0" y="0"/>
            <a:chExt cx="976313" cy="974725"/>
          </a:xfrm>
        </p:grpSpPr>
        <p:sp>
          <p:nvSpPr>
            <p:cNvPr id="21539" name="AutoShape 13"/>
            <p:cNvSpPr/>
            <p:nvPr/>
          </p:nvSpPr>
          <p:spPr>
            <a:xfrm>
              <a:off x="0" y="0"/>
              <a:ext cx="976313" cy="97472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7E822E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1540" name="Group 14"/>
            <p:cNvGrpSpPr/>
            <p:nvPr/>
          </p:nvGrpSpPr>
          <p:grpSpPr>
            <a:xfrm>
              <a:off x="93703" y="73342"/>
              <a:ext cx="788906" cy="828040"/>
              <a:chOff x="0" y="0"/>
              <a:chExt cx="788906" cy="828040"/>
            </a:xfrm>
          </p:grpSpPr>
          <p:sp>
            <p:nvSpPr>
              <p:cNvPr id="21541" name="AutoShape 15"/>
              <p:cNvSpPr/>
              <p:nvPr/>
            </p:nvSpPr>
            <p:spPr>
              <a:xfrm>
                <a:off x="0" y="20208"/>
                <a:ext cx="788906" cy="787624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7E822E">
                  <a:alpha val="69019"/>
                </a:srgbClr>
              </a:solidFill>
              <a:ln w="12700" cap="flat" cmpd="sng">
                <a:solidFill>
                  <a:srgbClr val="7E822E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42" name="AutoShape 16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4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1513" name="Group 17"/>
          <p:cNvGrpSpPr/>
          <p:nvPr/>
        </p:nvGrpSpPr>
        <p:grpSpPr>
          <a:xfrm>
            <a:off x="8623300" y="2949575"/>
            <a:ext cx="976313" cy="976313"/>
            <a:chOff x="0" y="0"/>
            <a:chExt cx="976313" cy="976313"/>
          </a:xfrm>
        </p:grpSpPr>
        <p:sp>
          <p:nvSpPr>
            <p:cNvPr id="21535" name="AutoShape 18"/>
            <p:cNvSpPr/>
            <p:nvPr/>
          </p:nvSpPr>
          <p:spPr>
            <a:xfrm>
              <a:off x="0" y="0"/>
              <a:ext cx="976313" cy="97631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78A82C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1536" name="Group 19"/>
            <p:cNvGrpSpPr/>
            <p:nvPr/>
          </p:nvGrpSpPr>
          <p:grpSpPr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1537" name="AutoShape 20"/>
              <p:cNvSpPr/>
              <p:nvPr/>
            </p:nvSpPr>
            <p:spPr>
              <a:xfrm>
                <a:off x="0" y="19567"/>
                <a:ext cx="788906" cy="788906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78A82C">
                  <a:alpha val="69019"/>
                </a:srgbClr>
              </a:solidFill>
              <a:ln w="12700" cap="flat" cmpd="sng">
                <a:solidFill>
                  <a:srgbClr val="78A82C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38" name="AutoShape 21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2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1514" name="Group 22"/>
          <p:cNvGrpSpPr/>
          <p:nvPr/>
        </p:nvGrpSpPr>
        <p:grpSpPr>
          <a:xfrm>
            <a:off x="2513013" y="2949575"/>
            <a:ext cx="976312" cy="976313"/>
            <a:chOff x="0" y="0"/>
            <a:chExt cx="976313" cy="976313"/>
          </a:xfrm>
        </p:grpSpPr>
        <p:sp>
          <p:nvSpPr>
            <p:cNvPr id="21531" name="AutoShape 23"/>
            <p:cNvSpPr/>
            <p:nvPr/>
          </p:nvSpPr>
          <p:spPr>
            <a:xfrm>
              <a:off x="0" y="0"/>
              <a:ext cx="976313" cy="97631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9900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1532" name="Group 24"/>
            <p:cNvGrpSpPr/>
            <p:nvPr/>
          </p:nvGrpSpPr>
          <p:grpSpPr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1533" name="AutoShape 25"/>
              <p:cNvSpPr/>
              <p:nvPr/>
            </p:nvSpPr>
            <p:spPr>
              <a:xfrm>
                <a:off x="-41" y="19528"/>
                <a:ext cx="788989" cy="788986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99000">
                  <a:alpha val="100000"/>
                </a:srgbClr>
              </a:solidFill>
              <a:ln w="12700" cap="flat" cmpd="sng">
                <a:solidFill>
                  <a:srgbClr val="E99000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34" name="AutoShape 26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5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1515" name="Group 27"/>
          <p:cNvGrpSpPr/>
          <p:nvPr/>
        </p:nvGrpSpPr>
        <p:grpSpPr>
          <a:xfrm>
            <a:off x="8007350" y="676275"/>
            <a:ext cx="976313" cy="976313"/>
            <a:chOff x="0" y="0"/>
            <a:chExt cx="976313" cy="976313"/>
          </a:xfrm>
        </p:grpSpPr>
        <p:sp>
          <p:nvSpPr>
            <p:cNvPr id="21527" name="AutoShape 28"/>
            <p:cNvSpPr/>
            <p:nvPr/>
          </p:nvSpPr>
          <p:spPr>
            <a:xfrm>
              <a:off x="0" y="0"/>
              <a:ext cx="976313" cy="97631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C769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1528" name="Group 29"/>
            <p:cNvGrpSpPr/>
            <p:nvPr/>
          </p:nvGrpSpPr>
          <p:grpSpPr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1529" name="AutoShape 30"/>
              <p:cNvSpPr/>
              <p:nvPr/>
            </p:nvSpPr>
            <p:spPr>
              <a:xfrm>
                <a:off x="-40" y="19528"/>
                <a:ext cx="788987" cy="788986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C7690">
                  <a:alpha val="69019"/>
                </a:srgbClr>
              </a:solidFill>
              <a:ln w="12700" cap="flat" cmpd="sng">
                <a:solidFill>
                  <a:srgbClr val="EC7690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30" name="AutoShape 31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1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1516" name="Group 32"/>
          <p:cNvGrpSpPr/>
          <p:nvPr/>
        </p:nvGrpSpPr>
        <p:grpSpPr>
          <a:xfrm>
            <a:off x="3206750" y="676275"/>
            <a:ext cx="976313" cy="976313"/>
            <a:chOff x="0" y="0"/>
            <a:chExt cx="976313" cy="976313"/>
          </a:xfrm>
        </p:grpSpPr>
        <p:sp>
          <p:nvSpPr>
            <p:cNvPr id="21523" name="AutoShape 33"/>
            <p:cNvSpPr/>
            <p:nvPr/>
          </p:nvSpPr>
          <p:spPr>
            <a:xfrm>
              <a:off x="0" y="0"/>
              <a:ext cx="976313" cy="97631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C0000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1524" name="Group 34"/>
            <p:cNvGrpSpPr/>
            <p:nvPr/>
          </p:nvGrpSpPr>
          <p:grpSpPr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1525" name="AutoShape 35"/>
              <p:cNvSpPr/>
              <p:nvPr/>
            </p:nvSpPr>
            <p:spPr>
              <a:xfrm>
                <a:off x="0" y="19567"/>
                <a:ext cx="788906" cy="788906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C00000">
                  <a:alpha val="69019"/>
                </a:srgbClr>
              </a:solidFill>
              <a:ln w="12700" cap="flat" cmpd="sng">
                <a:solidFill>
                  <a:srgbClr val="C00000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526" name="AutoShape 36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6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sp>
        <p:nvSpPr>
          <p:cNvPr id="2" name="AutoShape 37"/>
          <p:cNvSpPr/>
          <p:nvPr/>
        </p:nvSpPr>
        <p:spPr bwMode="auto">
          <a:xfrm>
            <a:off x="1993900" y="1795463"/>
            <a:ext cx="1841500" cy="3349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点击添加备注信息</a:t>
            </a:r>
            <a:endParaRPr kumimoji="0" 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517" name="AutoShape 38"/>
          <p:cNvSpPr/>
          <p:nvPr/>
        </p:nvSpPr>
        <p:spPr bwMode="auto">
          <a:xfrm>
            <a:off x="566738" y="3284538"/>
            <a:ext cx="1879600" cy="3349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点击添加备注信息</a:t>
            </a:r>
            <a:endParaRPr kumimoji="0" 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22" name="AutoShape 39"/>
          <p:cNvSpPr/>
          <p:nvPr/>
        </p:nvSpPr>
        <p:spPr bwMode="auto">
          <a:xfrm>
            <a:off x="9693275" y="3284538"/>
            <a:ext cx="1995488" cy="3349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点击添加备注信息</a:t>
            </a:r>
            <a:endParaRPr kumimoji="0" 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519" name="AutoShape 40"/>
          <p:cNvSpPr/>
          <p:nvPr/>
        </p:nvSpPr>
        <p:spPr bwMode="auto">
          <a:xfrm>
            <a:off x="8355013" y="1795463"/>
            <a:ext cx="1925638" cy="3349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点击添加备注信息</a:t>
            </a:r>
            <a:endParaRPr kumimoji="0" 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24" name="AutoShape 41"/>
          <p:cNvSpPr/>
          <p:nvPr/>
        </p:nvSpPr>
        <p:spPr bwMode="auto">
          <a:xfrm>
            <a:off x="1849438" y="4718050"/>
            <a:ext cx="1985963" cy="3365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点击添加备注信息</a:t>
            </a:r>
            <a:endParaRPr kumimoji="0" 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521" name="AutoShape 42"/>
          <p:cNvSpPr/>
          <p:nvPr/>
        </p:nvSpPr>
        <p:spPr bwMode="auto">
          <a:xfrm>
            <a:off x="8355013" y="4718050"/>
            <a:ext cx="2022475" cy="3365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点击添加备注信息</a:t>
            </a:r>
            <a:endParaRPr kumimoji="0" 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4265614" y="1859552"/>
            <a:ext cx="3743325" cy="3743325"/>
            <a:chOff x="2741613" y="1700808"/>
            <a:chExt cx="3743325" cy="3743325"/>
          </a:xfrm>
          <a:solidFill>
            <a:schemeClr val="bg1">
              <a:lumMod val="50000"/>
            </a:schemeClr>
          </a:solidFill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741613" y="1700808"/>
              <a:ext cx="3743325" cy="3743325"/>
            </a:xfrm>
            <a:prstGeom prst="ellipse">
              <a:avLst/>
            </a:prstGeom>
            <a:solidFill>
              <a:srgbClr val="EB5F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235325" y="2180233"/>
              <a:ext cx="2749550" cy="27463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7" name="Text Box 7"/>
          <p:cNvSpPr txBox="1"/>
          <p:nvPr/>
        </p:nvSpPr>
        <p:spPr>
          <a:xfrm>
            <a:off x="7162800" y="1495425"/>
            <a:ext cx="20447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 Box 8"/>
          <p:cNvSpPr txBox="1"/>
          <p:nvPr/>
        </p:nvSpPr>
        <p:spPr>
          <a:xfrm>
            <a:off x="2243138" y="4159250"/>
            <a:ext cx="19446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 Box 9"/>
          <p:cNvSpPr txBox="1"/>
          <p:nvPr/>
        </p:nvSpPr>
        <p:spPr>
          <a:xfrm>
            <a:off x="8297863" y="4086225"/>
            <a:ext cx="20462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534" name="Group 8"/>
          <p:cNvGrpSpPr/>
          <p:nvPr/>
        </p:nvGrpSpPr>
        <p:grpSpPr>
          <a:xfrm>
            <a:off x="5302250" y="1333500"/>
            <a:ext cx="1631950" cy="1612900"/>
            <a:chOff x="0" y="0"/>
            <a:chExt cx="1110" cy="1096"/>
          </a:xfrm>
        </p:grpSpPr>
        <p:grpSp>
          <p:nvGrpSpPr>
            <p:cNvPr id="22555" name="Group 9"/>
            <p:cNvGrpSpPr/>
            <p:nvPr/>
          </p:nvGrpSpPr>
          <p:grpSpPr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22559" name="Oval 12"/>
              <p:cNvSpPr/>
              <p:nvPr/>
            </p:nvSpPr>
            <p:spPr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60" name="Oval 13"/>
              <p:cNvSpPr/>
              <p:nvPr/>
            </p:nvSpPr>
            <p:spPr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556" name="Group 12"/>
            <p:cNvGrpSpPr/>
            <p:nvPr/>
          </p:nvGrpSpPr>
          <p:grpSpPr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22557" name="Oval 15"/>
              <p:cNvSpPr/>
              <p:nvPr/>
            </p:nvSpPr>
            <p:spPr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58" name="Oval 16"/>
              <p:cNvSpPr/>
              <p:nvPr/>
            </p:nvSpPr>
            <p:spPr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3333CC">
                  <a:alpha val="9804"/>
                </a:srgb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0487" name="Oval 32"/>
          <p:cNvSpPr>
            <a:spLocks noChangeArrowheads="1"/>
          </p:cNvSpPr>
          <p:nvPr/>
        </p:nvSpPr>
        <p:spPr bwMode="auto">
          <a:xfrm>
            <a:off x="5416550" y="1446213"/>
            <a:ext cx="1398588" cy="1385888"/>
          </a:xfrm>
          <a:prstGeom prst="ellipse">
            <a:avLst/>
          </a:pr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36" name="Rectangle 34"/>
          <p:cNvSpPr/>
          <p:nvPr/>
        </p:nvSpPr>
        <p:spPr>
          <a:xfrm>
            <a:off x="5345113" y="1835150"/>
            <a:ext cx="14509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537" name="Group 8"/>
          <p:cNvGrpSpPr/>
          <p:nvPr/>
        </p:nvGrpSpPr>
        <p:grpSpPr>
          <a:xfrm>
            <a:off x="6665913" y="3540125"/>
            <a:ext cx="1631950" cy="1612900"/>
            <a:chOff x="0" y="0"/>
            <a:chExt cx="1110" cy="1096"/>
          </a:xfrm>
        </p:grpSpPr>
        <p:grpSp>
          <p:nvGrpSpPr>
            <p:cNvPr id="22549" name="Group 9"/>
            <p:cNvGrpSpPr/>
            <p:nvPr/>
          </p:nvGrpSpPr>
          <p:grpSpPr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22553" name="Oval 12"/>
              <p:cNvSpPr/>
              <p:nvPr/>
            </p:nvSpPr>
            <p:spPr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54" name="Oval 13"/>
              <p:cNvSpPr/>
              <p:nvPr/>
            </p:nvSpPr>
            <p:spPr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550" name="Group 12"/>
            <p:cNvGrpSpPr/>
            <p:nvPr/>
          </p:nvGrpSpPr>
          <p:grpSpPr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22551" name="Oval 15"/>
              <p:cNvSpPr/>
              <p:nvPr/>
            </p:nvSpPr>
            <p:spPr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52" name="Oval 16"/>
              <p:cNvSpPr/>
              <p:nvPr/>
            </p:nvSpPr>
            <p:spPr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3333CC">
                  <a:alpha val="9804"/>
                </a:srgb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0490" name="Oval 32"/>
          <p:cNvSpPr>
            <a:spLocks noChangeArrowheads="1"/>
          </p:cNvSpPr>
          <p:nvPr/>
        </p:nvSpPr>
        <p:spPr bwMode="auto">
          <a:xfrm>
            <a:off x="6780213" y="3652838"/>
            <a:ext cx="1398588" cy="1385888"/>
          </a:xfrm>
          <a:prstGeom prst="ellipse">
            <a:avLst/>
          </a:pr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39" name="Rectangle 34"/>
          <p:cNvSpPr/>
          <p:nvPr/>
        </p:nvSpPr>
        <p:spPr>
          <a:xfrm>
            <a:off x="6708775" y="4041775"/>
            <a:ext cx="14509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540" name="Group 8"/>
          <p:cNvGrpSpPr/>
          <p:nvPr/>
        </p:nvGrpSpPr>
        <p:grpSpPr>
          <a:xfrm>
            <a:off x="3865563" y="3540125"/>
            <a:ext cx="1631950" cy="1612900"/>
            <a:chOff x="0" y="0"/>
            <a:chExt cx="1110" cy="1096"/>
          </a:xfrm>
        </p:grpSpPr>
        <p:grpSp>
          <p:nvGrpSpPr>
            <p:cNvPr id="22543" name="Group 9"/>
            <p:cNvGrpSpPr/>
            <p:nvPr/>
          </p:nvGrpSpPr>
          <p:grpSpPr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22547" name="Oval 12"/>
              <p:cNvSpPr/>
              <p:nvPr/>
            </p:nvSpPr>
            <p:spPr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48" name="Oval 13"/>
              <p:cNvSpPr/>
              <p:nvPr/>
            </p:nvSpPr>
            <p:spPr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544" name="Group 12"/>
            <p:cNvGrpSpPr/>
            <p:nvPr/>
          </p:nvGrpSpPr>
          <p:grpSpPr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22545" name="Oval 15"/>
              <p:cNvSpPr/>
              <p:nvPr/>
            </p:nvSpPr>
            <p:spPr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46" name="Oval 16"/>
              <p:cNvSpPr/>
              <p:nvPr/>
            </p:nvSpPr>
            <p:spPr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3333CC">
                  <a:alpha val="9804"/>
                </a:srgbClr>
              </a:solidFill>
              <a:ln w="9525">
                <a:noFill/>
              </a:ln>
            </p:spPr>
            <p:txBody>
              <a:bodyPr wrap="none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0493" name="Oval 32"/>
          <p:cNvSpPr>
            <a:spLocks noChangeArrowheads="1"/>
          </p:cNvSpPr>
          <p:nvPr/>
        </p:nvSpPr>
        <p:spPr bwMode="auto">
          <a:xfrm>
            <a:off x="3979863" y="3652838"/>
            <a:ext cx="1398588" cy="1385888"/>
          </a:xfrm>
          <a:prstGeom prst="ellipse">
            <a:avLst/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42" name="Rectangle 34"/>
          <p:cNvSpPr/>
          <p:nvPr/>
        </p:nvSpPr>
        <p:spPr>
          <a:xfrm>
            <a:off x="3908425" y="4041775"/>
            <a:ext cx="14509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AutoShape 2"/>
          <p:cNvSpPr/>
          <p:nvPr/>
        </p:nvSpPr>
        <p:spPr>
          <a:xfrm>
            <a:off x="2201863" y="1103313"/>
            <a:ext cx="1744662" cy="174307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FFFFF">
              <a:alpha val="69019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23555" name="Group 3"/>
          <p:cNvGrpSpPr/>
          <p:nvPr/>
        </p:nvGrpSpPr>
        <p:grpSpPr>
          <a:xfrm>
            <a:off x="2070100" y="971550"/>
            <a:ext cx="2008188" cy="2006600"/>
            <a:chOff x="0" y="0"/>
            <a:chExt cx="2008188" cy="2006600"/>
          </a:xfrm>
        </p:grpSpPr>
        <p:sp>
          <p:nvSpPr>
            <p:cNvPr id="23578" name="AutoShape 4"/>
            <p:cNvSpPr/>
            <p:nvPr/>
          </p:nvSpPr>
          <p:spPr>
            <a:xfrm>
              <a:off x="0" y="0"/>
              <a:ext cx="2008188" cy="200660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chemeClr val="tx1">
                  <a:alpha val="100000"/>
                </a:scheme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9" name="AutoShape 5"/>
            <p:cNvSpPr/>
            <p:nvPr/>
          </p:nvSpPr>
          <p:spPr>
            <a:xfrm>
              <a:off x="294069" y="494030"/>
              <a:ext cx="1420050" cy="1018541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noFill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x-none" sz="4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</a:t>
              </a:r>
              <a:endParaRPr lang="zh-CN" altLang="x-none" sz="4800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zh-CN" sz="2000" b="1" dirty="0">
                  <a:solidFill>
                    <a:srgbClr val="000000"/>
                  </a:solidFill>
                  <a:latin typeface="Bodoni MT Black" panose="02070A03080606020203" pitchFamily="18" charset="0"/>
                  <a:ea typeface="宋体" panose="02010600030101010101" pitchFamily="2" charset="-122"/>
                  <a:sym typeface="Bodoni MT Black" panose="02070A03080606020203" pitchFamily="18" charset="0"/>
                </a:rPr>
                <a:t>TITLE</a:t>
              </a:r>
              <a:endParaRPr lang="zh-CN" altLang="zh-CN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23556" name="Group 6"/>
          <p:cNvGrpSpPr/>
          <p:nvPr/>
        </p:nvGrpSpPr>
        <p:grpSpPr>
          <a:xfrm>
            <a:off x="5148263" y="941388"/>
            <a:ext cx="2006600" cy="2006600"/>
            <a:chOff x="0" y="0"/>
            <a:chExt cx="2006600" cy="2006600"/>
          </a:xfrm>
        </p:grpSpPr>
        <p:sp>
          <p:nvSpPr>
            <p:cNvPr id="23574" name="AutoShape 7"/>
            <p:cNvSpPr/>
            <p:nvPr/>
          </p:nvSpPr>
          <p:spPr>
            <a:xfrm>
              <a:off x="132130" y="132130"/>
              <a:ext cx="1742340" cy="174234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00000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3575" name="Group 8"/>
            <p:cNvGrpSpPr/>
            <p:nvPr/>
          </p:nvGrpSpPr>
          <p:grpSpPr>
            <a:xfrm>
              <a:off x="0" y="0"/>
              <a:ext cx="2006600" cy="2006600"/>
              <a:chOff x="0" y="0"/>
              <a:chExt cx="2006600" cy="2006600"/>
            </a:xfrm>
          </p:grpSpPr>
          <p:sp>
            <p:nvSpPr>
              <p:cNvPr id="23576" name="AutoShape 9"/>
              <p:cNvSpPr/>
              <p:nvPr/>
            </p:nvSpPr>
            <p:spPr>
              <a:xfrm>
                <a:off x="0" y="0"/>
                <a:ext cx="2006600" cy="2006600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9"/>
                      <a:pt x="6724" y="20639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FFFFF">
                  <a:alpha val="69019"/>
                </a:srgbClr>
              </a:solidFill>
              <a:ln w="12700" cap="flat" cmpd="sng">
                <a:solidFill>
                  <a:schemeClr val="tx1">
                    <a:alpha val="100000"/>
                  </a:scheme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3577" name="AutoShape 10"/>
              <p:cNvSpPr/>
              <p:nvPr/>
            </p:nvSpPr>
            <p:spPr>
              <a:xfrm>
                <a:off x="293836" y="494030"/>
                <a:ext cx="1418928" cy="1018541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x-none" sz="4800" b="1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标题</a:t>
                </a:r>
                <a:endParaRPr lang="zh-CN" altLang="x-none" sz="4800" b="1" dirty="0">
                  <a:solidFill>
                    <a:srgbClr val="000000"/>
                  </a:solidFill>
                  <a:latin typeface="Bodoni MT Black" panose="02070A03080606020203" pitchFamily="18" charset="0"/>
                  <a:ea typeface="宋体" panose="02010600030101010101" pitchFamily="2" charset="-122"/>
                  <a:sym typeface="Bodoni MT Black" panose="02070A03080606020203" pitchFamily="18" charset="0"/>
                </a:endParaRPr>
              </a:p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2000" b="1" dirty="0">
                    <a:solidFill>
                      <a:srgbClr val="000000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TITLE</a:t>
                </a:r>
                <a:endParaRPr lang="zh-CN" altLang="zh-CN" sz="1800" dirty="0">
                  <a:solidFill>
                    <a:srgbClr val="000000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3557" name="Group 11"/>
          <p:cNvGrpSpPr/>
          <p:nvPr/>
        </p:nvGrpSpPr>
        <p:grpSpPr>
          <a:xfrm>
            <a:off x="8135938" y="941388"/>
            <a:ext cx="2006600" cy="2006600"/>
            <a:chOff x="0" y="0"/>
            <a:chExt cx="2006600" cy="2006600"/>
          </a:xfrm>
        </p:grpSpPr>
        <p:sp>
          <p:nvSpPr>
            <p:cNvPr id="23570" name="AutoShape 12"/>
            <p:cNvSpPr/>
            <p:nvPr/>
          </p:nvSpPr>
          <p:spPr>
            <a:xfrm>
              <a:off x="132130" y="132130"/>
              <a:ext cx="1742340" cy="174234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00000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3571" name="Group 13"/>
            <p:cNvGrpSpPr/>
            <p:nvPr/>
          </p:nvGrpSpPr>
          <p:grpSpPr>
            <a:xfrm>
              <a:off x="0" y="0"/>
              <a:ext cx="2006600" cy="2006600"/>
              <a:chOff x="0" y="0"/>
              <a:chExt cx="2006600" cy="2006600"/>
            </a:xfrm>
          </p:grpSpPr>
          <p:sp>
            <p:nvSpPr>
              <p:cNvPr id="23572" name="AutoShape 14"/>
              <p:cNvSpPr/>
              <p:nvPr/>
            </p:nvSpPr>
            <p:spPr>
              <a:xfrm>
                <a:off x="0" y="0"/>
                <a:ext cx="2006600" cy="2006600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9"/>
                      <a:pt x="6724" y="20639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FFFFF">
                  <a:alpha val="69019"/>
                </a:srgbClr>
              </a:solidFill>
              <a:ln w="12700" cap="flat" cmpd="sng">
                <a:solidFill>
                  <a:schemeClr val="tx1">
                    <a:alpha val="100000"/>
                  </a:scheme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3573" name="AutoShape 15"/>
              <p:cNvSpPr/>
              <p:nvPr/>
            </p:nvSpPr>
            <p:spPr>
              <a:xfrm>
                <a:off x="293836" y="494030"/>
                <a:ext cx="1418928" cy="1018541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x-none" sz="4800" b="1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标题</a:t>
                </a:r>
                <a:endParaRPr lang="zh-CN" altLang="x-none" sz="4800" b="1" dirty="0">
                  <a:solidFill>
                    <a:srgbClr val="000000"/>
                  </a:solidFill>
                  <a:latin typeface="Bodoni MT Black" panose="02070A03080606020203" pitchFamily="18" charset="0"/>
                  <a:ea typeface="宋体" panose="02010600030101010101" pitchFamily="2" charset="-122"/>
                  <a:sym typeface="Bodoni MT Black" panose="02070A03080606020203" pitchFamily="18" charset="0"/>
                </a:endParaRPr>
              </a:p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2000" b="1" dirty="0">
                    <a:solidFill>
                      <a:srgbClr val="000000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TITLE</a:t>
                </a:r>
                <a:endParaRPr lang="zh-CN" altLang="zh-CN" sz="1800" dirty="0">
                  <a:solidFill>
                    <a:srgbClr val="000000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3558" name="Group 16"/>
          <p:cNvGrpSpPr/>
          <p:nvPr/>
        </p:nvGrpSpPr>
        <p:grpSpPr>
          <a:xfrm>
            <a:off x="2201863" y="3700463"/>
            <a:ext cx="1744662" cy="2122487"/>
            <a:chOff x="0" y="0"/>
            <a:chExt cx="1744663" cy="2122488"/>
          </a:xfrm>
        </p:grpSpPr>
        <p:sp>
          <p:nvSpPr>
            <p:cNvPr id="23568" name="AutoShape 17"/>
            <p:cNvSpPr/>
            <p:nvPr/>
          </p:nvSpPr>
          <p:spPr>
            <a:xfrm>
              <a:off x="0" y="0"/>
              <a:ext cx="1744663" cy="2122488"/>
            </a:xfrm>
            <a:prstGeom prst="roundRect">
              <a:avLst>
                <a:gd name="adj" fmla="val 8574"/>
              </a:avLst>
            </a:prstGeom>
            <a:solidFill>
              <a:srgbClr val="FFFFFF">
                <a:alpha val="69019"/>
              </a:srgbClr>
            </a:solidFill>
            <a:ln w="1270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endParaRPr lang="zh-CN" altLang="zh-CN" sz="1800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</p:txBody>
        </p:sp>
        <p:sp>
          <p:nvSpPr>
            <p:cNvPr id="23569" name="AutoShape 18"/>
            <p:cNvSpPr/>
            <p:nvPr/>
          </p:nvSpPr>
          <p:spPr>
            <a:xfrm>
              <a:off x="43778" y="360520"/>
              <a:ext cx="1657107" cy="1401447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noFill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19462" name="AutoShape 19"/>
          <p:cNvSpPr/>
          <p:nvPr/>
        </p:nvSpPr>
        <p:spPr bwMode="auto">
          <a:xfrm rot="5400000">
            <a:off x="2894013" y="3190875"/>
            <a:ext cx="358775" cy="358775"/>
          </a:xfrm>
          <a:prstGeom prst="chevron">
            <a:avLst>
              <a:gd name="adj" fmla="val 50000"/>
            </a:avLst>
          </a:prstGeom>
          <a:solidFill>
            <a:srgbClr val="06508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Bodoni MT Black" panose="02070A03080606020203" pitchFamily="18" charset="0"/>
            </a:endParaRPr>
          </a:p>
        </p:txBody>
      </p:sp>
      <p:grpSp>
        <p:nvGrpSpPr>
          <p:cNvPr id="23560" name="Group 20"/>
          <p:cNvGrpSpPr/>
          <p:nvPr/>
        </p:nvGrpSpPr>
        <p:grpSpPr>
          <a:xfrm>
            <a:off x="5280025" y="3670300"/>
            <a:ext cx="1743075" cy="2122488"/>
            <a:chOff x="0" y="0"/>
            <a:chExt cx="1743075" cy="2122488"/>
          </a:xfrm>
        </p:grpSpPr>
        <p:sp>
          <p:nvSpPr>
            <p:cNvPr id="23566" name="AutoShape 21"/>
            <p:cNvSpPr/>
            <p:nvPr/>
          </p:nvSpPr>
          <p:spPr>
            <a:xfrm>
              <a:off x="0" y="0"/>
              <a:ext cx="1743075" cy="2122488"/>
            </a:xfrm>
            <a:prstGeom prst="roundRect">
              <a:avLst>
                <a:gd name="adj" fmla="val 8574"/>
              </a:avLst>
            </a:prstGeom>
            <a:solidFill>
              <a:srgbClr val="FFFFFF">
                <a:alpha val="69019"/>
              </a:srgbClr>
            </a:solidFill>
            <a:ln w="1270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endParaRPr lang="zh-CN" altLang="zh-CN" sz="1800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</p:txBody>
        </p:sp>
        <p:sp>
          <p:nvSpPr>
            <p:cNvPr id="23567" name="AutoShape 22"/>
            <p:cNvSpPr/>
            <p:nvPr/>
          </p:nvSpPr>
          <p:spPr>
            <a:xfrm>
              <a:off x="43738" y="360520"/>
              <a:ext cx="1655599" cy="1401447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noFill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" name="AutoShape 23"/>
          <p:cNvSpPr/>
          <p:nvPr/>
        </p:nvSpPr>
        <p:spPr bwMode="auto">
          <a:xfrm rot="5400000">
            <a:off x="5972175" y="3160713"/>
            <a:ext cx="358775" cy="358775"/>
          </a:xfrm>
          <a:prstGeom prst="chevron">
            <a:avLst>
              <a:gd name="adj" fmla="val 50000"/>
            </a:avLst>
          </a:prstGeom>
          <a:solidFill>
            <a:srgbClr val="06508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Bodoni MT Black" panose="02070A03080606020203" pitchFamily="18" charset="0"/>
            </a:endParaRPr>
          </a:p>
        </p:txBody>
      </p:sp>
      <p:grpSp>
        <p:nvGrpSpPr>
          <p:cNvPr id="23562" name="Group 24"/>
          <p:cNvGrpSpPr/>
          <p:nvPr/>
        </p:nvGrpSpPr>
        <p:grpSpPr>
          <a:xfrm>
            <a:off x="8267700" y="3670300"/>
            <a:ext cx="1743075" cy="2122488"/>
            <a:chOff x="0" y="0"/>
            <a:chExt cx="1743075" cy="2122488"/>
          </a:xfrm>
        </p:grpSpPr>
        <p:sp>
          <p:nvSpPr>
            <p:cNvPr id="23564" name="AutoShape 25"/>
            <p:cNvSpPr/>
            <p:nvPr/>
          </p:nvSpPr>
          <p:spPr>
            <a:xfrm>
              <a:off x="0" y="0"/>
              <a:ext cx="1743075" cy="2122488"/>
            </a:xfrm>
            <a:prstGeom prst="roundRect">
              <a:avLst>
                <a:gd name="adj" fmla="val 8574"/>
              </a:avLst>
            </a:prstGeom>
            <a:solidFill>
              <a:srgbClr val="FFFFFF">
                <a:alpha val="69019"/>
              </a:srgbClr>
            </a:solidFill>
            <a:ln w="1270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endParaRPr lang="zh-CN" altLang="zh-CN" sz="1800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</p:txBody>
        </p:sp>
        <p:sp>
          <p:nvSpPr>
            <p:cNvPr id="23565" name="AutoShape 26"/>
            <p:cNvSpPr/>
            <p:nvPr/>
          </p:nvSpPr>
          <p:spPr>
            <a:xfrm>
              <a:off x="43738" y="360520"/>
              <a:ext cx="1655599" cy="1401447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noFill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19466" name="AutoShape 27"/>
          <p:cNvSpPr/>
          <p:nvPr/>
        </p:nvSpPr>
        <p:spPr bwMode="auto">
          <a:xfrm rot="5400000">
            <a:off x="8959850" y="3160713"/>
            <a:ext cx="358775" cy="358775"/>
          </a:xfrm>
          <a:prstGeom prst="chevron">
            <a:avLst>
              <a:gd name="adj" fmla="val 50000"/>
            </a:avLst>
          </a:prstGeom>
          <a:solidFill>
            <a:srgbClr val="06508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Bodoni MT Black" panose="02070A03080606020203" pitchFamily="18" charset="0"/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AutoShape 1"/>
          <p:cNvSpPr/>
          <p:nvPr/>
        </p:nvSpPr>
        <p:spPr bwMode="auto">
          <a:xfrm>
            <a:off x="8740775" y="1946275"/>
            <a:ext cx="1452563" cy="3209925"/>
          </a:xfrm>
          <a:prstGeom prst="triangle">
            <a:avLst>
              <a:gd name="adj" fmla="val 50000"/>
            </a:avLst>
          </a:pr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Bodoni MT Black" panose="02070A03080606020203" pitchFamily="18" charset="0"/>
            </a:endParaRPr>
          </a:p>
        </p:txBody>
      </p:sp>
      <p:sp>
        <p:nvSpPr>
          <p:cNvPr id="20483" name="AutoShape 2"/>
          <p:cNvSpPr/>
          <p:nvPr/>
        </p:nvSpPr>
        <p:spPr bwMode="auto">
          <a:xfrm>
            <a:off x="1692275" y="2695575"/>
            <a:ext cx="2239963" cy="2460625"/>
          </a:xfrm>
          <a:prstGeom prst="triangle">
            <a:avLst>
              <a:gd name="adj" fmla="val 50000"/>
            </a:avLst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Bodoni MT Black" panose="02070A03080606020203" pitchFamily="18" charset="0"/>
            </a:endParaRPr>
          </a:p>
        </p:txBody>
      </p:sp>
      <p:sp>
        <p:nvSpPr>
          <p:cNvPr id="27652" name="AutoShape 3"/>
          <p:cNvSpPr/>
          <p:nvPr/>
        </p:nvSpPr>
        <p:spPr bwMode="auto">
          <a:xfrm>
            <a:off x="3619500" y="3340100"/>
            <a:ext cx="1855788" cy="1816100"/>
          </a:xfrm>
          <a:prstGeom prst="triangle">
            <a:avLst>
              <a:gd name="adj" fmla="val 50000"/>
            </a:avLst>
          </a:prstGeom>
          <a:solidFill>
            <a:srgbClr val="EB5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485" name="AutoShape 4"/>
          <p:cNvSpPr/>
          <p:nvPr/>
        </p:nvSpPr>
        <p:spPr bwMode="auto">
          <a:xfrm>
            <a:off x="5224463" y="2346325"/>
            <a:ext cx="1768475" cy="2809875"/>
          </a:xfrm>
          <a:prstGeom prst="triangle">
            <a:avLst>
              <a:gd name="adj" fmla="val 50000"/>
            </a:avLst>
          </a:pr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Bodoni MT Black" panose="02070A03080606020203" pitchFamily="18" charset="0"/>
            </a:endParaRPr>
          </a:p>
        </p:txBody>
      </p:sp>
      <p:sp>
        <p:nvSpPr>
          <p:cNvPr id="27654" name="AutoShape 5"/>
          <p:cNvSpPr/>
          <p:nvPr/>
        </p:nvSpPr>
        <p:spPr bwMode="auto">
          <a:xfrm>
            <a:off x="6832600" y="2659063"/>
            <a:ext cx="2027238" cy="2497138"/>
          </a:xfrm>
          <a:prstGeom prst="triangle">
            <a:avLst>
              <a:gd name="adj" fmla="val 50000"/>
            </a:avLst>
          </a:prstGeom>
          <a:solidFill>
            <a:srgbClr val="7E82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583" name="AutoShape 6"/>
          <p:cNvSpPr/>
          <p:nvPr/>
        </p:nvSpPr>
        <p:spPr>
          <a:xfrm>
            <a:off x="2271713" y="5437188"/>
            <a:ext cx="1082675" cy="369887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 lIns="0" tIns="0" rIns="0" bIns="0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 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4584" name="AutoShape 7"/>
          <p:cNvSpPr/>
          <p:nvPr/>
        </p:nvSpPr>
        <p:spPr>
          <a:xfrm>
            <a:off x="4006850" y="5437188"/>
            <a:ext cx="1081088" cy="369887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 lIns="0" tIns="0" rIns="0" bIns="0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 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4585" name="AutoShape 8"/>
          <p:cNvSpPr/>
          <p:nvPr/>
        </p:nvSpPr>
        <p:spPr>
          <a:xfrm>
            <a:off x="5567363" y="5437188"/>
            <a:ext cx="1082675" cy="369887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 lIns="0" tIns="0" rIns="0" bIns="0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 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4586" name="AutoShape 9"/>
          <p:cNvSpPr/>
          <p:nvPr/>
        </p:nvSpPr>
        <p:spPr>
          <a:xfrm>
            <a:off x="7304088" y="5437188"/>
            <a:ext cx="1082675" cy="369887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 lIns="0" tIns="0" rIns="0" bIns="0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 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4587" name="AutoShape 10"/>
          <p:cNvSpPr/>
          <p:nvPr/>
        </p:nvSpPr>
        <p:spPr>
          <a:xfrm>
            <a:off x="8934450" y="5437188"/>
            <a:ext cx="1081088" cy="369887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 lIns="0" tIns="0" rIns="0" bIns="0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 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2299" name="AutoShape 11"/>
          <p:cNvSpPr/>
          <p:nvPr/>
        </p:nvSpPr>
        <p:spPr>
          <a:xfrm>
            <a:off x="2039938" y="915988"/>
            <a:ext cx="4833937" cy="69532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4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4589" name="AutoShape 12"/>
          <p:cNvSpPr/>
          <p:nvPr/>
        </p:nvSpPr>
        <p:spPr>
          <a:xfrm>
            <a:off x="2039938" y="1747838"/>
            <a:ext cx="5499100" cy="287337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点击添加备注信息把标题补充的更加清楚一些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平行四边形 2"/>
          <p:cNvSpPr/>
          <p:nvPr/>
        </p:nvSpPr>
        <p:spPr>
          <a:xfrm>
            <a:off x="5021263" y="2535238"/>
            <a:ext cx="6096000" cy="1076325"/>
          </a:xfrm>
          <a:prstGeom prst="parallelogram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1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endParaRPr kumimoji="0" lang="en-US" altLang="zh-CN" sz="44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03" name="矩形 10"/>
          <p:cNvSpPr/>
          <p:nvPr/>
        </p:nvSpPr>
        <p:spPr>
          <a:xfrm>
            <a:off x="5905500" y="3411538"/>
            <a:ext cx="51466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2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点击添加副标题补充说明标题的具体内容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905500" y="3427413"/>
            <a:ext cx="4897438" cy="238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05500" y="2597150"/>
            <a:ext cx="32623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en-US" altLang="zh-CN" sz="40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293938" y="2065338"/>
            <a:ext cx="2478088" cy="2478088"/>
          </a:xfrm>
          <a:prstGeom prst="ellips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9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45" name="AutoShape 2"/>
          <p:cNvSpPr/>
          <p:nvPr/>
        </p:nvSpPr>
        <p:spPr bwMode="auto">
          <a:xfrm>
            <a:off x="877888" y="1793875"/>
            <a:ext cx="2432050" cy="2432050"/>
          </a:xfrm>
          <a:custGeom>
            <a:avLst/>
            <a:gdLst>
              <a:gd name="T0" fmla="*/ 150276072 w 19679"/>
              <a:gd name="T1" fmla="*/ 164953893 h 19679"/>
              <a:gd name="T2" fmla="*/ 150276072 w 19679"/>
              <a:gd name="T3" fmla="*/ 164953893 h 19679"/>
              <a:gd name="T4" fmla="*/ 150276072 w 19679"/>
              <a:gd name="T5" fmla="*/ 164953893 h 19679"/>
              <a:gd name="T6" fmla="*/ 150276072 w 19679"/>
              <a:gd name="T7" fmla="*/ 164953893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346" name="AutoShape 3"/>
          <p:cNvSpPr/>
          <p:nvPr/>
        </p:nvSpPr>
        <p:spPr bwMode="auto">
          <a:xfrm>
            <a:off x="1233488" y="2417763"/>
            <a:ext cx="1720850" cy="1184275"/>
          </a:xfrm>
          <a:custGeom>
            <a:avLst/>
            <a:gdLst>
              <a:gd name="T0" fmla="*/ 68463646 w 21600"/>
              <a:gd name="T1" fmla="*/ 32430722 h 21600"/>
              <a:gd name="T2" fmla="*/ 68463646 w 21600"/>
              <a:gd name="T3" fmla="*/ 32430722 h 21600"/>
              <a:gd name="T4" fmla="*/ 68463646 w 21600"/>
              <a:gd name="T5" fmla="*/ 32430722 h 21600"/>
              <a:gd name="T6" fmla="*/ 68463646 w 21600"/>
              <a:gd name="T7" fmla="*/ 3243072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8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Bodoni MT Black" panose="02070A03080606020203" pitchFamily="18" charset="0"/>
              </a:rPr>
              <a:t>98</a:t>
            </a:r>
            <a:endParaRPr kumimoji="0" lang="zh-CN" altLang="zh-CN" sz="8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27" name="AutoShape 5"/>
          <p:cNvSpPr/>
          <p:nvPr/>
        </p:nvSpPr>
        <p:spPr bwMode="auto">
          <a:xfrm>
            <a:off x="2582863" y="2090738"/>
            <a:ext cx="2006600" cy="1838325"/>
          </a:xfrm>
          <a:prstGeom prst="wedgeEllipseCallout">
            <a:avLst>
              <a:gd name="adj1" fmla="val 44815"/>
              <a:gd name="adj2" fmla="val 49167"/>
            </a:avLst>
          </a:pr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0728" name="AutoShape 6"/>
          <p:cNvSpPr/>
          <p:nvPr/>
        </p:nvSpPr>
        <p:spPr bwMode="auto">
          <a:xfrm>
            <a:off x="2876550" y="2417763"/>
            <a:ext cx="1419225" cy="118427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  <a:miter lim="0"/>
          </a:ln>
          <a:effec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7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Bodoni MT Black" panose="02070A03080606020203" pitchFamily="18" charset="0"/>
              </a:rPr>
              <a:t>52</a:t>
            </a:r>
            <a:endParaRPr kumimoji="0" lang="zh-CN" altLang="zh-CN" sz="7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grpSp>
        <p:nvGrpSpPr>
          <p:cNvPr id="26630" name="Group 7"/>
          <p:cNvGrpSpPr/>
          <p:nvPr/>
        </p:nvGrpSpPr>
        <p:grpSpPr>
          <a:xfrm>
            <a:off x="5165725" y="1646238"/>
            <a:ext cx="6276975" cy="2724150"/>
            <a:chOff x="0" y="0"/>
            <a:chExt cx="6276975" cy="2724150"/>
          </a:xfrm>
        </p:grpSpPr>
        <p:sp>
          <p:nvSpPr>
            <p:cNvPr id="26631" name="AutoShape 8"/>
            <p:cNvSpPr/>
            <p:nvPr/>
          </p:nvSpPr>
          <p:spPr>
            <a:xfrm>
              <a:off x="0" y="0"/>
              <a:ext cx="6276975" cy="2724150"/>
            </a:xfrm>
            <a:prstGeom prst="roundRect">
              <a:avLst>
                <a:gd name="adj" fmla="val 3505"/>
              </a:avLst>
            </a:prstGeom>
            <a:solidFill>
              <a:srgbClr val="FFFFFF">
                <a:alpha val="69019"/>
              </a:srgbClr>
            </a:solidFill>
            <a:ln w="12700">
              <a:noFill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endParaRPr lang="zh-CN" altLang="zh-CN" sz="2400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</p:txBody>
        </p:sp>
        <p:sp>
          <p:nvSpPr>
            <p:cNvPr id="26632" name="AutoShape 9"/>
            <p:cNvSpPr/>
            <p:nvPr/>
          </p:nvSpPr>
          <p:spPr>
            <a:xfrm>
              <a:off x="27998" y="289814"/>
              <a:ext cx="6220979" cy="2144522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noFill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          点击添加内容</a:t>
              </a:r>
              <a:endParaRPr lang="zh-CN" altLang="x-none" sz="2400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          点击添加内容</a:t>
              </a:r>
              <a:endParaRPr lang="zh-CN" altLang="x-none" sz="2400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          点击添加内容</a:t>
              </a:r>
              <a:endParaRPr lang="zh-CN" altLang="x-none" sz="2400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          点击添加内容</a:t>
              </a:r>
              <a:endParaRPr lang="zh-CN" altLang="x-none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Line 1"/>
          <p:cNvSpPr/>
          <p:nvPr/>
        </p:nvSpPr>
        <p:spPr>
          <a:xfrm>
            <a:off x="2466975" y="3848100"/>
            <a:ext cx="7048500" cy="0"/>
          </a:xfrm>
          <a:prstGeom prst="line">
            <a:avLst/>
          </a:prstGeom>
          <a:ln w="63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1" name="Line 2"/>
          <p:cNvSpPr/>
          <p:nvPr/>
        </p:nvSpPr>
        <p:spPr>
          <a:xfrm flipH="1">
            <a:off x="5991225" y="1482725"/>
            <a:ext cx="0" cy="4730750"/>
          </a:xfrm>
          <a:prstGeom prst="line">
            <a:avLst/>
          </a:prstGeom>
          <a:ln w="63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27652" name="Group 3"/>
          <p:cNvGrpSpPr/>
          <p:nvPr/>
        </p:nvGrpSpPr>
        <p:grpSpPr>
          <a:xfrm>
            <a:off x="2760663" y="1820863"/>
            <a:ext cx="2913062" cy="1719262"/>
            <a:chOff x="0" y="0"/>
            <a:chExt cx="2913063" cy="1719263"/>
          </a:xfrm>
        </p:grpSpPr>
        <p:sp>
          <p:nvSpPr>
            <p:cNvPr id="27682" name="AutoShape 4"/>
            <p:cNvSpPr/>
            <p:nvPr/>
          </p:nvSpPr>
          <p:spPr>
            <a:xfrm>
              <a:off x="0" y="0"/>
              <a:ext cx="2913063" cy="1719263"/>
            </a:xfrm>
            <a:prstGeom prst="roundRect">
              <a:avLst>
                <a:gd name="adj" fmla="val 6736"/>
              </a:avLst>
            </a:prstGeom>
            <a:solidFill>
              <a:srgbClr val="FFFFFF">
                <a:alpha val="69019"/>
              </a:srgbClr>
            </a:solidFill>
            <a:ln w="12700" cap="flat" cmpd="sng">
              <a:solidFill>
                <a:srgbClr val="78A82C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endParaRPr lang="zh-CN" altLang="zh-CN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7683" name="AutoShape 5"/>
            <p:cNvSpPr/>
            <p:nvPr/>
          </p:nvSpPr>
          <p:spPr>
            <a:xfrm>
              <a:off x="33908" y="338168"/>
              <a:ext cx="2845247" cy="1042926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noFill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27653" name="Group 6"/>
          <p:cNvGrpSpPr/>
          <p:nvPr/>
        </p:nvGrpSpPr>
        <p:grpSpPr>
          <a:xfrm>
            <a:off x="6308725" y="1806575"/>
            <a:ext cx="2913063" cy="1717675"/>
            <a:chOff x="0" y="0"/>
            <a:chExt cx="2913063" cy="1717675"/>
          </a:xfrm>
        </p:grpSpPr>
        <p:sp>
          <p:nvSpPr>
            <p:cNvPr id="27680" name="AutoShape 7"/>
            <p:cNvSpPr/>
            <p:nvPr/>
          </p:nvSpPr>
          <p:spPr>
            <a:xfrm>
              <a:off x="0" y="0"/>
              <a:ext cx="2913063" cy="1717675"/>
            </a:xfrm>
            <a:prstGeom prst="roundRect">
              <a:avLst>
                <a:gd name="adj" fmla="val 6736"/>
              </a:avLst>
            </a:prstGeom>
            <a:solidFill>
              <a:srgbClr val="FFFFFF">
                <a:alpha val="69019"/>
              </a:srgbClr>
            </a:solidFill>
            <a:ln w="12700" cap="flat" cmpd="sng">
              <a:solidFill>
                <a:srgbClr val="EC769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endParaRPr lang="zh-CN" altLang="zh-CN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7681" name="AutoShape 8"/>
            <p:cNvSpPr/>
            <p:nvPr/>
          </p:nvSpPr>
          <p:spPr>
            <a:xfrm>
              <a:off x="33876" y="337375"/>
              <a:ext cx="2845310" cy="1042925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noFill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27654" name="Group 9"/>
          <p:cNvGrpSpPr/>
          <p:nvPr/>
        </p:nvGrpSpPr>
        <p:grpSpPr>
          <a:xfrm>
            <a:off x="6296025" y="4175125"/>
            <a:ext cx="2914650" cy="1717675"/>
            <a:chOff x="0" y="0"/>
            <a:chExt cx="2914650" cy="1717675"/>
          </a:xfrm>
        </p:grpSpPr>
        <p:sp>
          <p:nvSpPr>
            <p:cNvPr id="27678" name="AutoShape 10"/>
            <p:cNvSpPr/>
            <p:nvPr/>
          </p:nvSpPr>
          <p:spPr>
            <a:xfrm>
              <a:off x="0" y="0"/>
              <a:ext cx="2914650" cy="1717675"/>
            </a:xfrm>
            <a:prstGeom prst="roundRect">
              <a:avLst>
                <a:gd name="adj" fmla="val 6736"/>
              </a:avLst>
            </a:prstGeom>
            <a:solidFill>
              <a:srgbClr val="FFFFFF">
                <a:alpha val="69019"/>
              </a:srgbClr>
            </a:solidFill>
            <a:ln w="12700" cap="flat" cmpd="sng">
              <a:solidFill>
                <a:srgbClr val="7E822E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endParaRPr lang="zh-CN" altLang="zh-CN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7679" name="AutoShape 11"/>
            <p:cNvSpPr/>
            <p:nvPr/>
          </p:nvSpPr>
          <p:spPr>
            <a:xfrm>
              <a:off x="33876" y="337375"/>
              <a:ext cx="2846898" cy="1042925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noFill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27655" name="Group 12"/>
          <p:cNvGrpSpPr/>
          <p:nvPr/>
        </p:nvGrpSpPr>
        <p:grpSpPr>
          <a:xfrm>
            <a:off x="2760663" y="4186238"/>
            <a:ext cx="2913062" cy="1719262"/>
            <a:chOff x="0" y="0"/>
            <a:chExt cx="2913063" cy="1719263"/>
          </a:xfrm>
        </p:grpSpPr>
        <p:sp>
          <p:nvSpPr>
            <p:cNvPr id="27676" name="AutoShape 13"/>
            <p:cNvSpPr/>
            <p:nvPr/>
          </p:nvSpPr>
          <p:spPr>
            <a:xfrm>
              <a:off x="0" y="0"/>
              <a:ext cx="2913063" cy="1719263"/>
            </a:xfrm>
            <a:prstGeom prst="roundRect">
              <a:avLst>
                <a:gd name="adj" fmla="val 6736"/>
              </a:avLst>
            </a:prstGeom>
            <a:solidFill>
              <a:srgbClr val="FFFFFF">
                <a:alpha val="69019"/>
              </a:srgbClr>
            </a:solidFill>
            <a:ln w="12700" cap="flat" cmpd="sng">
              <a:solidFill>
                <a:srgbClr val="E99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endParaRPr lang="zh-CN" altLang="zh-CN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7677" name="AutoShape 14"/>
            <p:cNvSpPr/>
            <p:nvPr/>
          </p:nvSpPr>
          <p:spPr>
            <a:xfrm>
              <a:off x="33908" y="338168"/>
              <a:ext cx="2845247" cy="1042926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noFill/>
            </a:ln>
          </p:spPr>
          <p:txBody>
            <a:bodyPr lIns="0" tIns="0" rIns="0" bIns="0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lvl="0" indent="0" algn="ctr" eaLnBrk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x-none" sz="1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点击添加内容</a:t>
              </a:r>
              <a:endParaRPr lang="zh-CN" altLang="x-none" sz="1800" dirty="0">
                <a:solidFill>
                  <a:srgbClr val="000000"/>
                </a:solidFill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27656" name="Group 15"/>
          <p:cNvGrpSpPr/>
          <p:nvPr/>
        </p:nvGrpSpPr>
        <p:grpSpPr>
          <a:xfrm>
            <a:off x="2271713" y="1333500"/>
            <a:ext cx="976312" cy="974725"/>
            <a:chOff x="0" y="0"/>
            <a:chExt cx="976313" cy="974725"/>
          </a:xfrm>
        </p:grpSpPr>
        <p:sp>
          <p:nvSpPr>
            <p:cNvPr id="27672" name="AutoShape 16"/>
            <p:cNvSpPr/>
            <p:nvPr/>
          </p:nvSpPr>
          <p:spPr>
            <a:xfrm>
              <a:off x="0" y="0"/>
              <a:ext cx="976313" cy="97472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78A82C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7673" name="Group 17"/>
            <p:cNvGrpSpPr/>
            <p:nvPr/>
          </p:nvGrpSpPr>
          <p:grpSpPr>
            <a:xfrm>
              <a:off x="93703" y="73342"/>
              <a:ext cx="788906" cy="828040"/>
              <a:chOff x="0" y="0"/>
              <a:chExt cx="788906" cy="828040"/>
            </a:xfrm>
          </p:grpSpPr>
          <p:sp>
            <p:nvSpPr>
              <p:cNvPr id="27674" name="AutoShape 18"/>
              <p:cNvSpPr/>
              <p:nvPr/>
            </p:nvSpPr>
            <p:spPr>
              <a:xfrm>
                <a:off x="0" y="20208"/>
                <a:ext cx="788906" cy="787624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78A82C">
                  <a:alpha val="69019"/>
                </a:srgbClr>
              </a:solidFill>
              <a:ln w="12700" cap="flat" cmpd="sng">
                <a:solidFill>
                  <a:srgbClr val="78A82C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75" name="AutoShape 19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1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7657" name="Group 20"/>
          <p:cNvGrpSpPr/>
          <p:nvPr/>
        </p:nvGrpSpPr>
        <p:grpSpPr>
          <a:xfrm>
            <a:off x="8709025" y="1333500"/>
            <a:ext cx="976313" cy="974725"/>
            <a:chOff x="0" y="0"/>
            <a:chExt cx="976313" cy="974725"/>
          </a:xfrm>
        </p:grpSpPr>
        <p:sp>
          <p:nvSpPr>
            <p:cNvPr id="27668" name="AutoShape 21"/>
            <p:cNvSpPr/>
            <p:nvPr/>
          </p:nvSpPr>
          <p:spPr>
            <a:xfrm>
              <a:off x="0" y="0"/>
              <a:ext cx="976313" cy="97472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B5F52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7669" name="Group 22"/>
            <p:cNvGrpSpPr/>
            <p:nvPr/>
          </p:nvGrpSpPr>
          <p:grpSpPr>
            <a:xfrm>
              <a:off x="93703" y="73342"/>
              <a:ext cx="788906" cy="828040"/>
              <a:chOff x="0" y="0"/>
              <a:chExt cx="788906" cy="828040"/>
            </a:xfrm>
          </p:grpSpPr>
          <p:sp>
            <p:nvSpPr>
              <p:cNvPr id="27670" name="AutoShape 23"/>
              <p:cNvSpPr/>
              <p:nvPr/>
            </p:nvSpPr>
            <p:spPr>
              <a:xfrm>
                <a:off x="0" y="20208"/>
                <a:ext cx="788906" cy="787624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B5F52">
                  <a:alpha val="69019"/>
                </a:srgbClr>
              </a:solidFill>
              <a:ln w="12700" cap="flat" cmpd="sng">
                <a:solidFill>
                  <a:srgbClr val="EB5F52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71" name="AutoShape 24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2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7658" name="Group 25"/>
          <p:cNvGrpSpPr/>
          <p:nvPr/>
        </p:nvGrpSpPr>
        <p:grpSpPr>
          <a:xfrm>
            <a:off x="2271713" y="5416550"/>
            <a:ext cx="976312" cy="976313"/>
            <a:chOff x="0" y="0"/>
            <a:chExt cx="976313" cy="976313"/>
          </a:xfrm>
        </p:grpSpPr>
        <p:sp>
          <p:nvSpPr>
            <p:cNvPr id="27664" name="AutoShape 26"/>
            <p:cNvSpPr/>
            <p:nvPr/>
          </p:nvSpPr>
          <p:spPr>
            <a:xfrm>
              <a:off x="0" y="0"/>
              <a:ext cx="976313" cy="97631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9900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7665" name="Group 27"/>
            <p:cNvGrpSpPr/>
            <p:nvPr/>
          </p:nvGrpSpPr>
          <p:grpSpPr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7666" name="AutoShape 28"/>
              <p:cNvSpPr/>
              <p:nvPr/>
            </p:nvSpPr>
            <p:spPr>
              <a:xfrm>
                <a:off x="0" y="19567"/>
                <a:ext cx="788906" cy="788906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99000">
                  <a:alpha val="69019"/>
                </a:srgbClr>
              </a:solidFill>
              <a:ln w="12700" cap="flat" cmpd="sng">
                <a:solidFill>
                  <a:srgbClr val="E99000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67" name="AutoShape 29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3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7659" name="Group 30"/>
          <p:cNvGrpSpPr/>
          <p:nvPr/>
        </p:nvGrpSpPr>
        <p:grpSpPr>
          <a:xfrm>
            <a:off x="8709025" y="5416550"/>
            <a:ext cx="976313" cy="976313"/>
            <a:chOff x="0" y="0"/>
            <a:chExt cx="976313" cy="976313"/>
          </a:xfrm>
        </p:grpSpPr>
        <p:sp>
          <p:nvSpPr>
            <p:cNvPr id="27660" name="AutoShape 31"/>
            <p:cNvSpPr/>
            <p:nvPr/>
          </p:nvSpPr>
          <p:spPr>
            <a:xfrm>
              <a:off x="0" y="0"/>
              <a:ext cx="976313" cy="97631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7E822E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7661" name="Group 32"/>
            <p:cNvGrpSpPr/>
            <p:nvPr/>
          </p:nvGrpSpPr>
          <p:grpSpPr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7662" name="AutoShape 33"/>
              <p:cNvSpPr/>
              <p:nvPr/>
            </p:nvSpPr>
            <p:spPr>
              <a:xfrm>
                <a:off x="0" y="19567"/>
                <a:ext cx="788906" cy="788906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7E822E">
                  <a:alpha val="69019"/>
                </a:srgbClr>
              </a:solidFill>
              <a:ln w="12700" cap="flat" cmpd="sng">
                <a:solidFill>
                  <a:srgbClr val="7E822E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63" name="AutoShape 34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4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AutoShape 207"/>
          <p:cNvSpPr/>
          <p:nvPr/>
        </p:nvSpPr>
        <p:spPr>
          <a:xfrm>
            <a:off x="4213225" y="1460500"/>
            <a:ext cx="5508625" cy="3817938"/>
          </a:xfrm>
          <a:prstGeom prst="roundRect">
            <a:avLst>
              <a:gd name="adj" fmla="val 4171"/>
            </a:avLst>
          </a:prstGeom>
          <a:solidFill>
            <a:srgbClr val="FFFFFF">
              <a:alpha val="25098"/>
            </a:srgbClr>
          </a:solidFill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ko-KR" altLang="en-US" sz="1800" dirty="0">
              <a:solidFill>
                <a:srgbClr val="000000"/>
              </a:solidFill>
              <a:latin typeface="微软雅黑" panose="020B0503020204020204" pitchFamily="34" charset="-122"/>
              <a:ea typeface="Malgun Gothic" panose="020B0503020000020004" pitchFamily="34" charset="-127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308475" y="4464050"/>
            <a:ext cx="5335588" cy="755650"/>
            <a:chOff x="2784292" y="4846632"/>
            <a:chExt cx="5335323" cy="756100"/>
          </a:xfrm>
        </p:grpSpPr>
        <p:sp>
          <p:nvSpPr>
            <p:cNvPr id="28703" name="AutoShape 218"/>
            <p:cNvSpPr/>
            <p:nvPr/>
          </p:nvSpPr>
          <p:spPr>
            <a:xfrm>
              <a:off x="2958908" y="5323166"/>
              <a:ext cx="5047999" cy="27956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ko-KR" altLang="en-US" sz="1800" dirty="0">
                <a:solidFill>
                  <a:srgbClr val="000000"/>
                </a:solidFill>
                <a:latin typeface="微软雅黑" panose="020B0503020204020204" pitchFamily="34" charset="-122"/>
                <a:ea typeface="Malgun Gothic" panose="020B0503020000020004" pitchFamily="34" charset="-127"/>
              </a:endParaRPr>
            </a:p>
          </p:txBody>
        </p:sp>
        <p:sp>
          <p:nvSpPr>
            <p:cNvPr id="5" name="AutoShape 181"/>
            <p:cNvSpPr>
              <a:spLocks noChangeArrowheads="1"/>
            </p:cNvSpPr>
            <p:nvPr/>
          </p:nvSpPr>
          <p:spPr bwMode="auto">
            <a:xfrm>
              <a:off x="2784292" y="4846632"/>
              <a:ext cx="5335323" cy="626549"/>
            </a:xfrm>
            <a:prstGeom prst="roundRect">
              <a:avLst>
                <a:gd name="adj" fmla="val 50000"/>
              </a:avLst>
            </a:prstGeom>
            <a:solidFill>
              <a:srgbClr val="78A82C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308475" y="2587625"/>
            <a:ext cx="5335588" cy="779463"/>
            <a:chOff x="2784292" y="2969746"/>
            <a:chExt cx="5335323" cy="779736"/>
          </a:xfrm>
        </p:grpSpPr>
        <p:sp>
          <p:nvSpPr>
            <p:cNvPr id="28699" name="AutoShape 213"/>
            <p:cNvSpPr/>
            <p:nvPr/>
          </p:nvSpPr>
          <p:spPr>
            <a:xfrm>
              <a:off x="2998594" y="3469984"/>
              <a:ext cx="5047999" cy="27949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ko-KR" altLang="en-US" sz="1800" dirty="0">
                <a:solidFill>
                  <a:srgbClr val="000000"/>
                </a:solidFill>
                <a:latin typeface="微软雅黑" panose="020B0503020204020204" pitchFamily="34" charset="-122"/>
                <a:ea typeface="Malgun Gothic" panose="020B0503020000020004" pitchFamily="34" charset="-127"/>
              </a:endParaRPr>
            </a:p>
          </p:txBody>
        </p:sp>
        <p:sp>
          <p:nvSpPr>
            <p:cNvPr id="8" name="AutoShape 182"/>
            <p:cNvSpPr>
              <a:spLocks noChangeArrowheads="1"/>
            </p:cNvSpPr>
            <p:nvPr/>
          </p:nvSpPr>
          <p:spPr bwMode="auto">
            <a:xfrm>
              <a:off x="2784292" y="2969746"/>
              <a:ext cx="5335323" cy="626549"/>
            </a:xfrm>
            <a:prstGeom prst="roundRect">
              <a:avLst>
                <a:gd name="adj" fmla="val 50000"/>
              </a:avLst>
            </a:prstGeom>
            <a:solidFill>
              <a:srgbClr val="E99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08475" y="3525838"/>
            <a:ext cx="5335588" cy="768350"/>
            <a:chOff x="2784292" y="3908189"/>
            <a:chExt cx="5335323" cy="768695"/>
          </a:xfrm>
        </p:grpSpPr>
        <p:sp>
          <p:nvSpPr>
            <p:cNvPr id="28695" name="AutoShape 217"/>
            <p:cNvSpPr/>
            <p:nvPr/>
          </p:nvSpPr>
          <p:spPr>
            <a:xfrm>
              <a:off x="2874776" y="4397359"/>
              <a:ext cx="5047999" cy="2795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ko-KR" altLang="en-US" sz="1800" dirty="0">
                <a:solidFill>
                  <a:srgbClr val="000000"/>
                </a:solidFill>
                <a:latin typeface="微软雅黑" panose="020B0503020204020204" pitchFamily="34" charset="-122"/>
                <a:ea typeface="Malgun Gothic" panose="020B0503020000020004" pitchFamily="34" charset="-127"/>
              </a:endParaRPr>
            </a:p>
          </p:txBody>
        </p:sp>
        <p:sp>
          <p:nvSpPr>
            <p:cNvPr id="11" name="AutoShape 183"/>
            <p:cNvSpPr>
              <a:spLocks noChangeArrowheads="1"/>
            </p:cNvSpPr>
            <p:nvPr/>
          </p:nvSpPr>
          <p:spPr bwMode="auto">
            <a:xfrm>
              <a:off x="2784292" y="3908189"/>
              <a:ext cx="5335323" cy="62654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shade val="51000"/>
                    <a:satMod val="130000"/>
                  </a:srgbClr>
                </a:gs>
                <a:gs pos="80000">
                  <a:srgbClr val="FFFFFF">
                    <a:shade val="93000"/>
                    <a:satMod val="130000"/>
                  </a:srgbClr>
                </a:gs>
                <a:gs pos="100000">
                  <a:srgbClr val="FFFFFF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</p:grpSp>
      <p:sp>
        <p:nvSpPr>
          <p:cNvPr id="12" name="AutoShape 132"/>
          <p:cNvSpPr>
            <a:spLocks noChangeArrowheads="1"/>
          </p:cNvSpPr>
          <p:nvPr/>
        </p:nvSpPr>
        <p:spPr bwMode="auto">
          <a:xfrm>
            <a:off x="2398713" y="1255713"/>
            <a:ext cx="1752600" cy="4148138"/>
          </a:xfrm>
          <a:prstGeom prst="upArrow">
            <a:avLst>
              <a:gd name="adj1" fmla="val 66296"/>
              <a:gd name="adj2" fmla="val 58426"/>
            </a:avLst>
          </a:prstGeom>
          <a:gradFill>
            <a:gsLst>
              <a:gs pos="0">
                <a:srgbClr val="78A82C"/>
              </a:gs>
              <a:gs pos="52000">
                <a:srgbClr val="EC7690"/>
              </a:gs>
              <a:gs pos="100000">
                <a:srgbClr val="E99000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ko-KR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81" name="Oval 148"/>
          <p:cNvSpPr/>
          <p:nvPr/>
        </p:nvSpPr>
        <p:spPr>
          <a:xfrm>
            <a:off x="2868613" y="4384675"/>
            <a:ext cx="785812" cy="787400"/>
          </a:xfrm>
          <a:prstGeom prst="ellipse">
            <a:avLst/>
          </a:prstGeom>
          <a:solidFill>
            <a:srgbClr val="78A82C"/>
          </a:solidFill>
          <a:ln w="9525">
            <a:noFill/>
          </a:ln>
        </p:spPr>
        <p:txBody>
          <a:bodyPr wrap="none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ko-KR" altLang="en-US" sz="1800" dirty="0">
              <a:solidFill>
                <a:srgbClr val="FFFFFF"/>
              </a:solidFill>
              <a:latin typeface="微软雅黑" panose="020B0503020204020204" pitchFamily="34" charset="-122"/>
              <a:ea typeface="Malgun Gothic" panose="020B0503020000020004" pitchFamily="34" charset="-127"/>
            </a:endParaRPr>
          </a:p>
        </p:txBody>
      </p:sp>
      <p:sp>
        <p:nvSpPr>
          <p:cNvPr id="17" name="Oval 150"/>
          <p:cNvSpPr>
            <a:spLocks noChangeArrowheads="1"/>
          </p:cNvSpPr>
          <p:nvPr/>
        </p:nvSpPr>
        <p:spPr bwMode="auto">
          <a:xfrm>
            <a:off x="2868613" y="3444875"/>
            <a:ext cx="785813" cy="7874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8683" name="Oval 152"/>
          <p:cNvSpPr/>
          <p:nvPr/>
        </p:nvSpPr>
        <p:spPr>
          <a:xfrm>
            <a:off x="2868613" y="2506663"/>
            <a:ext cx="785812" cy="787400"/>
          </a:xfrm>
          <a:prstGeom prst="ellipse">
            <a:avLst/>
          </a:prstGeom>
          <a:solidFill>
            <a:srgbClr val="E99000"/>
          </a:solidFill>
          <a:ln w="9525">
            <a:noFill/>
          </a:ln>
        </p:spPr>
        <p:txBody>
          <a:bodyPr wrap="none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ko-KR" altLang="en-US" sz="1800" dirty="0">
              <a:solidFill>
                <a:srgbClr val="FFFFFF"/>
              </a:solidFill>
              <a:latin typeface="微软雅黑" panose="020B0503020204020204" pitchFamily="34" charset="-122"/>
              <a:ea typeface="Malgun Gothic" panose="020B0503020000020004" pitchFamily="34" charset="-127"/>
            </a:endParaRPr>
          </a:p>
        </p:txBody>
      </p:sp>
      <p:sp>
        <p:nvSpPr>
          <p:cNvPr id="22" name="Line 186"/>
          <p:cNvSpPr>
            <a:spLocks noChangeShapeType="1"/>
          </p:cNvSpPr>
          <p:nvPr/>
        </p:nvSpPr>
        <p:spPr bwMode="auto">
          <a:xfrm flipH="1">
            <a:off x="3722688" y="2898775"/>
            <a:ext cx="1001713" cy="0"/>
          </a:xfrm>
          <a:prstGeom prst="line">
            <a:avLst/>
          </a:prstGeom>
          <a:noFill/>
          <a:ln w="31750" cap="rnd" cmpd="sng">
            <a:solidFill>
              <a:srgbClr val="333333"/>
            </a:solidFill>
            <a:prstDash val="sysDot"/>
            <a:round/>
            <a:headEnd type="oval" w="med" len="med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Line 187"/>
          <p:cNvSpPr>
            <a:spLocks noChangeShapeType="1"/>
          </p:cNvSpPr>
          <p:nvPr/>
        </p:nvSpPr>
        <p:spPr bwMode="auto">
          <a:xfrm flipH="1">
            <a:off x="3722688" y="3838575"/>
            <a:ext cx="1001713" cy="0"/>
          </a:xfrm>
          <a:prstGeom prst="line">
            <a:avLst/>
          </a:prstGeom>
          <a:noFill/>
          <a:ln w="31750" cap="rnd" cmpd="sng">
            <a:solidFill>
              <a:srgbClr val="333333"/>
            </a:solidFill>
            <a:prstDash val="sysDot"/>
            <a:round/>
            <a:headEnd type="oval" w="med" len="med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Line 188"/>
          <p:cNvSpPr>
            <a:spLocks noChangeShapeType="1"/>
          </p:cNvSpPr>
          <p:nvPr/>
        </p:nvSpPr>
        <p:spPr bwMode="auto">
          <a:xfrm flipH="1">
            <a:off x="3722688" y="4778375"/>
            <a:ext cx="1001713" cy="0"/>
          </a:xfrm>
          <a:prstGeom prst="line">
            <a:avLst/>
          </a:prstGeom>
          <a:noFill/>
          <a:ln w="31750" cap="rnd" cmpd="sng">
            <a:solidFill>
              <a:srgbClr val="333333"/>
            </a:solidFill>
            <a:prstDash val="sysDot"/>
            <a:round/>
            <a:headEnd type="oval" w="med" len="med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AutoShape 208"/>
          <p:cNvSpPr>
            <a:spLocks noChangeArrowheads="1"/>
          </p:cNvSpPr>
          <p:nvPr/>
        </p:nvSpPr>
        <p:spPr bwMode="auto">
          <a:xfrm>
            <a:off x="4378325" y="1597025"/>
            <a:ext cx="5195888" cy="739775"/>
          </a:xfrm>
          <a:prstGeom prst="roundRect">
            <a:avLst>
              <a:gd name="adj" fmla="val 17352"/>
            </a:avLst>
          </a:prstGeom>
          <a:gradFill rotWithShape="1">
            <a:gsLst>
              <a:gs pos="0">
                <a:srgbClr val="FFFFFF">
                  <a:tint val="50000"/>
                  <a:satMod val="300000"/>
                </a:srgbClr>
              </a:gs>
              <a:gs pos="35000">
                <a:srgbClr val="FFFFFF">
                  <a:tint val="37000"/>
                  <a:satMod val="300000"/>
                </a:srgbClr>
              </a:gs>
              <a:gs pos="100000">
                <a:srgbClr val="FFFFFF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FFFFF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6" name="Text Box 25"/>
          <p:cNvSpPr txBox="1"/>
          <p:nvPr/>
        </p:nvSpPr>
        <p:spPr>
          <a:xfrm>
            <a:off x="2935288" y="2717800"/>
            <a:ext cx="668337" cy="369888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2935288" y="3670300"/>
            <a:ext cx="668338" cy="369888"/>
          </a:xfrm>
          <a:prstGeom prst="rect">
            <a:avLst/>
          </a:prstGeom>
          <a:noFill/>
          <a:ln w="6350">
            <a:noFill/>
            <a:miter lim="800000"/>
          </a:ln>
        </p:spPr>
        <p:txBody>
          <a:bodyPr>
            <a:spAutoFit/>
          </a:bodyPr>
          <a:lstStyle/>
          <a:p>
            <a:pPr marR="0" algn="ctr" defTabSz="914400" eaLnBrk="1" fontAlgn="auto" hangingPunct="1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kern="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endParaRPr kumimoji="0" lang="zh-CN" altLang="en-US" kern="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2935288" y="4602163"/>
            <a:ext cx="668338" cy="368300"/>
          </a:xfrm>
          <a:prstGeom prst="rect">
            <a:avLst/>
          </a:prstGeom>
          <a:noFill/>
          <a:ln w="6350">
            <a:noFill/>
            <a:miter lim="800000"/>
          </a:ln>
        </p:spPr>
        <p:txBody>
          <a:bodyPr>
            <a:spAutoFit/>
          </a:bodyPr>
          <a:lstStyle/>
          <a:p>
            <a:pPr marR="0" algn="ctr" defTabSz="914400" eaLnBrk="1" fontAlgn="auto" hangingPunct="1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kern="0" cap="none" spc="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endParaRPr kumimoji="0" lang="zh-CN" altLang="en-US" kern="0" cap="none" spc="0" normalizeH="0" baseline="0" noProof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black">
          <a:xfrm>
            <a:off x="4953000" y="2755900"/>
            <a:ext cx="40005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点击输入文本点击输入文本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black">
          <a:xfrm>
            <a:off x="4953000" y="3686175"/>
            <a:ext cx="40005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点击输入文本点击输入文本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black">
          <a:xfrm>
            <a:off x="4953000" y="4627563"/>
            <a:ext cx="40005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点击输入文本点击输入文本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5473700" y="1725613"/>
            <a:ext cx="3006725" cy="522288"/>
          </a:xfrm>
          <a:prstGeom prst="rect">
            <a:avLst/>
          </a:prstGeom>
          <a:noFill/>
          <a:ln w="6350">
            <a:noFill/>
            <a:miter lim="800000"/>
          </a:ln>
        </p:spPr>
        <p:txBody>
          <a:bodyPr>
            <a:spAutoFit/>
          </a:bodyPr>
          <a:lstStyle/>
          <a:p>
            <a:pPr marR="0" algn="ctr" defTabSz="914400" eaLnBrk="1" fontAlgn="auto" hangingPunct="1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kern="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此处添加内容</a:t>
            </a:r>
            <a:endParaRPr kumimoji="0" lang="zh-CN" altLang="en-US" sz="2800" b="1" kern="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AutoShape 58"/>
          <p:cNvSpPr>
            <a:spLocks noChangeArrowheads="1"/>
          </p:cNvSpPr>
          <p:nvPr/>
        </p:nvSpPr>
        <p:spPr bwMode="auto">
          <a:xfrm>
            <a:off x="2308225" y="1897063"/>
            <a:ext cx="8151813" cy="1800225"/>
          </a:xfrm>
          <a:prstGeom prst="rightArrow">
            <a:avLst>
              <a:gd name="adj1" fmla="val 46843"/>
              <a:gd name="adj2" fmla="val 58280"/>
            </a:avLst>
          </a:prstGeom>
          <a:gradFill>
            <a:gsLst>
              <a:gs pos="0">
                <a:srgbClr val="78A82C"/>
              </a:gs>
              <a:gs pos="52000">
                <a:srgbClr val="EC7690"/>
              </a:gs>
              <a:gs pos="100000">
                <a:srgbClr val="E99000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ko-KR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701" name="WordArt 75"/>
          <p:cNvSpPr>
            <a:spLocks noTextEdit="1"/>
          </p:cNvSpPr>
          <p:nvPr/>
        </p:nvSpPr>
        <p:spPr>
          <a:xfrm>
            <a:off x="3290888" y="2705100"/>
            <a:ext cx="792162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1800" spc="-4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endParaRPr lang="zh-CN" altLang="en-US" sz="1800" spc="-45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2" name="WordArt 76"/>
          <p:cNvSpPr>
            <a:spLocks noTextEdit="1"/>
          </p:cNvSpPr>
          <p:nvPr/>
        </p:nvSpPr>
        <p:spPr>
          <a:xfrm>
            <a:off x="4443413" y="2705100"/>
            <a:ext cx="792162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1800" spc="-4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endParaRPr lang="zh-CN" altLang="en-US" sz="1800" spc="-45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3" name="WordArt 77"/>
          <p:cNvSpPr>
            <a:spLocks noTextEdit="1"/>
          </p:cNvSpPr>
          <p:nvPr/>
        </p:nvSpPr>
        <p:spPr>
          <a:xfrm>
            <a:off x="5595938" y="2705100"/>
            <a:ext cx="792162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1800" spc="-4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lang="zh-CN" altLang="en-US" sz="1800" spc="-45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4" name="WordArt 78"/>
          <p:cNvSpPr>
            <a:spLocks noTextEdit="1"/>
          </p:cNvSpPr>
          <p:nvPr/>
        </p:nvSpPr>
        <p:spPr>
          <a:xfrm>
            <a:off x="6746875" y="2705100"/>
            <a:ext cx="792163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1800" spc="-4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1800" spc="-45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5" name="WordArt 79"/>
          <p:cNvSpPr>
            <a:spLocks noTextEdit="1"/>
          </p:cNvSpPr>
          <p:nvPr/>
        </p:nvSpPr>
        <p:spPr>
          <a:xfrm>
            <a:off x="7899400" y="2705100"/>
            <a:ext cx="792163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1800" spc="-4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800" spc="-45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Line 80"/>
          <p:cNvSpPr/>
          <p:nvPr/>
        </p:nvSpPr>
        <p:spPr>
          <a:xfrm flipV="1">
            <a:off x="3687763" y="1123950"/>
            <a:ext cx="0" cy="1368425"/>
          </a:xfrm>
          <a:prstGeom prst="line">
            <a:avLst/>
          </a:prstGeom>
          <a:ln w="19050" cap="rnd" cmpd="sng">
            <a:solidFill>
              <a:srgbClr val="333333"/>
            </a:solidFill>
            <a:prstDash val="sysDot"/>
            <a:headEnd type="oval" w="med" len="med"/>
            <a:tailEnd type="none" w="med" len="med"/>
          </a:ln>
        </p:spPr>
      </p:sp>
      <p:sp>
        <p:nvSpPr>
          <p:cNvPr id="9" name="Line 81"/>
          <p:cNvSpPr/>
          <p:nvPr/>
        </p:nvSpPr>
        <p:spPr>
          <a:xfrm flipV="1">
            <a:off x="5991225" y="1123950"/>
            <a:ext cx="0" cy="1368425"/>
          </a:xfrm>
          <a:prstGeom prst="line">
            <a:avLst/>
          </a:prstGeom>
          <a:ln w="19050" cap="rnd" cmpd="sng">
            <a:solidFill>
              <a:srgbClr val="333333"/>
            </a:solidFill>
            <a:prstDash val="sysDot"/>
            <a:headEnd type="oval" w="med" len="med"/>
            <a:tailEnd type="none" w="med" len="med"/>
          </a:ln>
        </p:spPr>
      </p:sp>
      <p:sp>
        <p:nvSpPr>
          <p:cNvPr id="10" name="Line 82"/>
          <p:cNvSpPr/>
          <p:nvPr/>
        </p:nvSpPr>
        <p:spPr>
          <a:xfrm flipV="1">
            <a:off x="8296275" y="1123950"/>
            <a:ext cx="0" cy="1368425"/>
          </a:xfrm>
          <a:prstGeom prst="line">
            <a:avLst/>
          </a:prstGeom>
          <a:ln w="19050" cap="rnd" cmpd="sng">
            <a:solidFill>
              <a:srgbClr val="333333"/>
            </a:solidFill>
            <a:prstDash val="sysDot"/>
            <a:headEnd type="oval" w="med" len="med"/>
            <a:tailEnd type="none" w="med" len="med"/>
          </a:ln>
        </p:spPr>
      </p:sp>
      <p:sp>
        <p:nvSpPr>
          <p:cNvPr id="11" name="Line 83"/>
          <p:cNvSpPr/>
          <p:nvPr/>
        </p:nvSpPr>
        <p:spPr>
          <a:xfrm flipV="1">
            <a:off x="7143750" y="3140075"/>
            <a:ext cx="0" cy="1260475"/>
          </a:xfrm>
          <a:prstGeom prst="line">
            <a:avLst/>
          </a:prstGeom>
          <a:ln w="19050" cap="rnd" cmpd="sng">
            <a:solidFill>
              <a:srgbClr val="333333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2" name="AutoShape 84"/>
          <p:cNvSpPr>
            <a:spLocks noChangeArrowheads="1"/>
          </p:cNvSpPr>
          <p:nvPr/>
        </p:nvSpPr>
        <p:spPr bwMode="auto">
          <a:xfrm>
            <a:off x="2066925" y="3352800"/>
            <a:ext cx="2376488" cy="1852613"/>
          </a:xfrm>
          <a:prstGeom prst="roundRect">
            <a:avLst>
              <a:gd name="adj" fmla="val 5528"/>
            </a:avLst>
          </a:prstGeom>
          <a:noFill/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9711" name="WordArt 90"/>
          <p:cNvSpPr>
            <a:spLocks noTextEdit="1"/>
          </p:cNvSpPr>
          <p:nvPr/>
        </p:nvSpPr>
        <p:spPr>
          <a:xfrm>
            <a:off x="2390775" y="3587750"/>
            <a:ext cx="504825" cy="144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1800" spc="-45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endParaRPr lang="zh-CN" altLang="en-US" sz="1800" spc="-45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2" name="WordArt 91"/>
          <p:cNvSpPr>
            <a:spLocks noTextEdit="1"/>
          </p:cNvSpPr>
          <p:nvPr/>
        </p:nvSpPr>
        <p:spPr>
          <a:xfrm>
            <a:off x="2390775" y="3883025"/>
            <a:ext cx="504825" cy="144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1800" spc="-45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endParaRPr lang="zh-CN" altLang="en-US" sz="1800" spc="-45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3" name="WordArt 92"/>
          <p:cNvSpPr>
            <a:spLocks noTextEdit="1"/>
          </p:cNvSpPr>
          <p:nvPr/>
        </p:nvSpPr>
        <p:spPr>
          <a:xfrm>
            <a:off x="2390775" y="4178300"/>
            <a:ext cx="504825" cy="144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1800" spc="-45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lang="zh-CN" altLang="en-US" sz="1800" spc="-45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4" name="WordArt 93"/>
          <p:cNvSpPr>
            <a:spLocks noTextEdit="1"/>
          </p:cNvSpPr>
          <p:nvPr/>
        </p:nvSpPr>
        <p:spPr>
          <a:xfrm>
            <a:off x="2390775" y="4473575"/>
            <a:ext cx="504825" cy="144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1800" spc="-45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1800" spc="-45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5" name="WordArt 94"/>
          <p:cNvSpPr>
            <a:spLocks noTextEdit="1"/>
          </p:cNvSpPr>
          <p:nvPr/>
        </p:nvSpPr>
        <p:spPr>
          <a:xfrm>
            <a:off x="2390775" y="4768850"/>
            <a:ext cx="504825" cy="144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1800" spc="-45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800" spc="-45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Line 99"/>
          <p:cNvSpPr/>
          <p:nvPr/>
        </p:nvSpPr>
        <p:spPr>
          <a:xfrm flipV="1">
            <a:off x="4838700" y="3140075"/>
            <a:ext cx="0" cy="1260475"/>
          </a:xfrm>
          <a:prstGeom prst="line">
            <a:avLst/>
          </a:prstGeom>
          <a:ln w="19050" cap="rnd" cmpd="sng">
            <a:solidFill>
              <a:srgbClr val="333333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9" name="Text Box 29"/>
          <p:cNvSpPr txBox="1"/>
          <p:nvPr/>
        </p:nvSpPr>
        <p:spPr>
          <a:xfrm>
            <a:off x="2074863" y="2627313"/>
            <a:ext cx="100012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Box 29"/>
          <p:cNvSpPr txBox="1"/>
          <p:nvPr/>
        </p:nvSpPr>
        <p:spPr>
          <a:xfrm>
            <a:off x="3770313" y="1479550"/>
            <a:ext cx="1995487" cy="630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Box 29"/>
          <p:cNvSpPr txBox="1"/>
          <p:nvPr/>
        </p:nvSpPr>
        <p:spPr>
          <a:xfrm>
            <a:off x="3775075" y="1085850"/>
            <a:ext cx="104457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 Box 29"/>
          <p:cNvSpPr txBox="1"/>
          <p:nvPr/>
        </p:nvSpPr>
        <p:spPr>
          <a:xfrm>
            <a:off x="6124575" y="1479550"/>
            <a:ext cx="1995488" cy="630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29"/>
          <p:cNvSpPr txBox="1"/>
          <p:nvPr/>
        </p:nvSpPr>
        <p:spPr>
          <a:xfrm>
            <a:off x="6129338" y="1085850"/>
            <a:ext cx="104457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29"/>
          <p:cNvSpPr txBox="1"/>
          <p:nvPr/>
        </p:nvSpPr>
        <p:spPr>
          <a:xfrm>
            <a:off x="4930775" y="3756025"/>
            <a:ext cx="1995488" cy="631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 Box 29"/>
          <p:cNvSpPr txBox="1"/>
          <p:nvPr/>
        </p:nvSpPr>
        <p:spPr>
          <a:xfrm>
            <a:off x="4935538" y="3363913"/>
            <a:ext cx="104457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 Box 29"/>
          <p:cNvSpPr txBox="1"/>
          <p:nvPr/>
        </p:nvSpPr>
        <p:spPr>
          <a:xfrm>
            <a:off x="7283450" y="3756025"/>
            <a:ext cx="1997075" cy="631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29"/>
          <p:cNvSpPr txBox="1"/>
          <p:nvPr/>
        </p:nvSpPr>
        <p:spPr>
          <a:xfrm>
            <a:off x="7288213" y="3363913"/>
            <a:ext cx="10461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Box 29"/>
          <p:cNvSpPr txBox="1"/>
          <p:nvPr/>
        </p:nvSpPr>
        <p:spPr>
          <a:xfrm>
            <a:off x="8375650" y="1479550"/>
            <a:ext cx="1995488" cy="630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 Box 29"/>
          <p:cNvSpPr txBox="1"/>
          <p:nvPr/>
        </p:nvSpPr>
        <p:spPr>
          <a:xfrm>
            <a:off x="8380413" y="1085850"/>
            <a:ext cx="104457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001963" y="3521075"/>
            <a:ext cx="1108075" cy="2778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001963" y="3806825"/>
            <a:ext cx="1108075" cy="2778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001963" y="4111625"/>
            <a:ext cx="1108075" cy="2778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001963" y="4414838"/>
            <a:ext cx="1108075" cy="276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001963" y="4699000"/>
            <a:ext cx="1108075" cy="276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0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4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8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2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" name="Group 6"/>
          <p:cNvGrpSpPr/>
          <p:nvPr/>
        </p:nvGrpSpPr>
        <p:grpSpPr>
          <a:xfrm>
            <a:off x="4924425" y="1789113"/>
            <a:ext cx="4819650" cy="2867025"/>
            <a:chOff x="2160" y="1872"/>
            <a:chExt cx="3036" cy="1806"/>
          </a:xfrm>
        </p:grpSpPr>
        <p:sp>
          <p:nvSpPr>
            <p:cNvPr id="30732" name="Line 9"/>
            <p:cNvSpPr/>
            <p:nvPr/>
          </p:nvSpPr>
          <p:spPr>
            <a:xfrm>
              <a:off x="5196" y="1872"/>
              <a:ext cx="0" cy="1806"/>
            </a:xfrm>
            <a:prstGeom prst="line">
              <a:avLst/>
            </a:prstGeom>
            <a:ln w="9525" cap="flat" cmpd="sng">
              <a:solidFill>
                <a:srgbClr val="1C1C1C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30733" name="Line 9"/>
            <p:cNvSpPr/>
            <p:nvPr/>
          </p:nvSpPr>
          <p:spPr>
            <a:xfrm>
              <a:off x="3684" y="2208"/>
              <a:ext cx="0" cy="1470"/>
            </a:xfrm>
            <a:prstGeom prst="line">
              <a:avLst/>
            </a:prstGeom>
            <a:ln w="9525" cap="flat" cmpd="sng">
              <a:solidFill>
                <a:srgbClr val="1C1C1C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30734" name="Line 9"/>
            <p:cNvSpPr/>
            <p:nvPr/>
          </p:nvSpPr>
          <p:spPr>
            <a:xfrm>
              <a:off x="2160" y="2448"/>
              <a:ext cx="0" cy="1230"/>
            </a:xfrm>
            <a:prstGeom prst="line">
              <a:avLst/>
            </a:prstGeom>
            <a:ln w="9525" cap="flat" cmpd="sng">
              <a:solidFill>
                <a:srgbClr val="1C1C1C"/>
              </a:solidFill>
              <a:prstDash val="dash"/>
              <a:headEnd type="none" w="med" len="med"/>
              <a:tailEnd type="none" w="med" len="med"/>
            </a:ln>
          </p:spPr>
        </p:sp>
      </p:grpSp>
      <p:sp>
        <p:nvSpPr>
          <p:cNvPr id="26627" name="AutoShape 15"/>
          <p:cNvSpPr>
            <a:spLocks noChangeArrowheads="1"/>
          </p:cNvSpPr>
          <p:nvPr/>
        </p:nvSpPr>
        <p:spPr bwMode="gray">
          <a:xfrm>
            <a:off x="2841625" y="4810125"/>
            <a:ext cx="1781175" cy="314325"/>
          </a:xfrm>
          <a:prstGeom prst="bevel">
            <a:avLst>
              <a:gd name="adj" fmla="val 5949"/>
            </a:avLst>
          </a:pr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24" name="Text Box 16"/>
          <p:cNvSpPr txBox="1"/>
          <p:nvPr/>
        </p:nvSpPr>
        <p:spPr>
          <a:xfrm>
            <a:off x="5102225" y="3260725"/>
            <a:ext cx="1998663" cy="1385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20650" lvl="0" indent="-12065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点击输入文字信息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20650" lvl="0" indent="-12065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20650" lvl="0" indent="-12065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5" name="Text Box 16"/>
          <p:cNvSpPr txBox="1"/>
          <p:nvPr/>
        </p:nvSpPr>
        <p:spPr>
          <a:xfrm>
            <a:off x="7431088" y="2830513"/>
            <a:ext cx="1998662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20650" lvl="0" indent="-12065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点击输入文字信息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20650" lvl="0" indent="-12065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20650" lvl="0" indent="-12065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20650" lvl="0" indent="-12065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6" name="Text Box 16"/>
          <p:cNvSpPr txBox="1"/>
          <p:nvPr/>
        </p:nvSpPr>
        <p:spPr>
          <a:xfrm>
            <a:off x="2701925" y="3692525"/>
            <a:ext cx="1998663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20650" lvl="0" indent="-12065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点击输入文字信息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20650" lvl="0" indent="-12065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点击输入文字信息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1" name="AutoShape 15"/>
          <p:cNvSpPr>
            <a:spLocks noChangeArrowheads="1"/>
          </p:cNvSpPr>
          <p:nvPr/>
        </p:nvSpPr>
        <p:spPr bwMode="gray">
          <a:xfrm>
            <a:off x="5240338" y="4810125"/>
            <a:ext cx="1781175" cy="314325"/>
          </a:xfrm>
          <a:prstGeom prst="bevel">
            <a:avLst>
              <a:gd name="adj" fmla="val 5949"/>
            </a:avLst>
          </a:prstGeom>
          <a:solidFill>
            <a:srgbClr val="78A8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32" name="AutoShape 15"/>
          <p:cNvSpPr>
            <a:spLocks noChangeArrowheads="1"/>
          </p:cNvSpPr>
          <p:nvPr/>
        </p:nvSpPr>
        <p:spPr bwMode="gray">
          <a:xfrm>
            <a:off x="7597775" y="4810125"/>
            <a:ext cx="1781175" cy="314325"/>
          </a:xfrm>
          <a:prstGeom prst="bevel">
            <a:avLst>
              <a:gd name="adj" fmla="val 5949"/>
            </a:avLst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314700" y="2579688"/>
            <a:ext cx="657225" cy="657225"/>
          </a:xfrm>
          <a:prstGeom prst="ellipse">
            <a:avLst/>
          </a:pr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729288" y="2251075"/>
            <a:ext cx="657225" cy="657225"/>
          </a:xfrm>
          <a:prstGeom prst="ellipse">
            <a:avLst/>
          </a:prstGeom>
          <a:solidFill>
            <a:srgbClr val="78A8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169275" y="1947863"/>
            <a:ext cx="657225" cy="657225"/>
          </a:xfrm>
          <a:prstGeom prst="ellipse">
            <a:avLst/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080125" cy="3419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0763" y="7938"/>
            <a:ext cx="3040062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1938" y="0"/>
            <a:ext cx="3040062" cy="1709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2350" y="1701800"/>
            <a:ext cx="3040063" cy="171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8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1938" y="1701800"/>
            <a:ext cx="3040062" cy="171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9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427413"/>
            <a:ext cx="3040063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0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57525" y="3427413"/>
            <a:ext cx="3040063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1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1875" y="3427413"/>
            <a:ext cx="3040063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2" name="图片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51938" y="3427413"/>
            <a:ext cx="3040062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3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5148263"/>
            <a:ext cx="3040063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4" name="图片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40063" y="5148263"/>
            <a:ext cx="3040062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5" name="图片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0763" y="5148263"/>
            <a:ext cx="3040062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6" name="图片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51938" y="5148263"/>
            <a:ext cx="3040062" cy="1709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平行四边形 2"/>
          <p:cNvSpPr/>
          <p:nvPr/>
        </p:nvSpPr>
        <p:spPr>
          <a:xfrm>
            <a:off x="5021263" y="2535238"/>
            <a:ext cx="6096000" cy="1076325"/>
          </a:xfrm>
          <a:prstGeom prst="parallelogram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1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endParaRPr kumimoji="0" lang="en-US" altLang="zh-CN" sz="44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747" name="矩形 10"/>
          <p:cNvSpPr/>
          <p:nvPr/>
        </p:nvSpPr>
        <p:spPr>
          <a:xfrm>
            <a:off x="5905500" y="3411538"/>
            <a:ext cx="51466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2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点击添加副标题补充说明标题的具体内容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905500" y="3427413"/>
            <a:ext cx="4897438" cy="238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05500" y="2597150"/>
            <a:ext cx="32623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en-US" altLang="zh-CN" sz="40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293938" y="2065338"/>
            <a:ext cx="2478088" cy="2478088"/>
          </a:xfrm>
          <a:prstGeom prst="ellips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9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2287588" y="1285875"/>
            <a:ext cx="2413000" cy="857250"/>
          </a:xfrm>
          <a:prstGeom prst="roundRect">
            <a:avLst>
              <a:gd name="adj" fmla="val 13125"/>
            </a:avLst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71" name="Text Box 5"/>
          <p:cNvSpPr txBox="1"/>
          <p:nvPr/>
        </p:nvSpPr>
        <p:spPr>
          <a:xfrm>
            <a:off x="2287588" y="1484313"/>
            <a:ext cx="24193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段落一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AutoShape 7"/>
          <p:cNvSpPr>
            <a:spLocks noChangeArrowheads="1"/>
          </p:cNvSpPr>
          <p:nvPr/>
        </p:nvSpPr>
        <p:spPr bwMode="auto">
          <a:xfrm>
            <a:off x="4879975" y="1285875"/>
            <a:ext cx="2413000" cy="857250"/>
          </a:xfrm>
          <a:prstGeom prst="roundRect">
            <a:avLst>
              <a:gd name="adj" fmla="val 13125"/>
            </a:avLst>
          </a:prstGeom>
          <a:solidFill>
            <a:srgbClr val="78A8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73" name="Text Box 9"/>
          <p:cNvSpPr txBox="1"/>
          <p:nvPr/>
        </p:nvSpPr>
        <p:spPr>
          <a:xfrm>
            <a:off x="4957763" y="1484313"/>
            <a:ext cx="229393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段落二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auto">
          <a:xfrm>
            <a:off x="7472363" y="1285875"/>
            <a:ext cx="2413000" cy="857250"/>
          </a:xfrm>
          <a:prstGeom prst="roundRect">
            <a:avLst>
              <a:gd name="adj" fmla="val 13125"/>
            </a:avLst>
          </a:pr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75" name="Text Box 13"/>
          <p:cNvSpPr txBox="1"/>
          <p:nvPr/>
        </p:nvSpPr>
        <p:spPr>
          <a:xfrm>
            <a:off x="7527925" y="1484313"/>
            <a:ext cx="23272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段落三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AutoShape 24"/>
          <p:cNvSpPr/>
          <p:nvPr/>
        </p:nvSpPr>
        <p:spPr>
          <a:xfrm>
            <a:off x="2287588" y="2239963"/>
            <a:ext cx="2413000" cy="3265487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  <a:tileRect/>
          </a:gradFill>
          <a:ln w="28575" cap="flat" cmpd="sng">
            <a:solidFill>
              <a:srgbClr val="EC7690">
                <a:alpha val="67842"/>
              </a:srgbClr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AutoShape 25"/>
          <p:cNvSpPr/>
          <p:nvPr/>
        </p:nvSpPr>
        <p:spPr>
          <a:xfrm>
            <a:off x="4875213" y="2239963"/>
            <a:ext cx="2413000" cy="3265487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  <a:tileRect/>
          </a:gradFill>
          <a:ln w="19050" cap="flat" cmpd="sng">
            <a:solidFill>
              <a:srgbClr val="78A82C">
                <a:alpha val="67842"/>
              </a:srgbClr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AutoShape 26"/>
          <p:cNvSpPr/>
          <p:nvPr/>
        </p:nvSpPr>
        <p:spPr>
          <a:xfrm>
            <a:off x="7469188" y="2239963"/>
            <a:ext cx="2413000" cy="3265487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  <a:tileRect/>
          </a:gradFill>
          <a:ln w="28575" cap="flat" cmpd="sng">
            <a:solidFill>
              <a:srgbClr val="E99000">
                <a:alpha val="67842"/>
              </a:srgbClr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25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ldLvl="0" animBg="1"/>
      <p:bldP spid="44" grpId="0" bldLvl="0" animBg="1"/>
      <p:bldP spid="4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4914900" y="1289050"/>
            <a:ext cx="2520950" cy="2520950"/>
          </a:xfrm>
          <a:prstGeom prst="ellipse">
            <a:avLst/>
          </a:prstGeom>
          <a:solidFill>
            <a:srgbClr val="7E82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4194175" y="2573338"/>
            <a:ext cx="2520950" cy="2520950"/>
          </a:xfrm>
          <a:prstGeom prst="ellipse">
            <a:avLst/>
          </a:pr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5635625" y="2573338"/>
            <a:ext cx="2520950" cy="2520950"/>
          </a:xfrm>
          <a:prstGeom prst="ellipse">
            <a:avLst/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未知"/>
          <p:cNvSpPr/>
          <p:nvPr/>
        </p:nvSpPr>
        <p:spPr bwMode="auto">
          <a:xfrm>
            <a:off x="5649913" y="2803525"/>
            <a:ext cx="1050925" cy="1168400"/>
          </a:xfrm>
          <a:custGeom>
            <a:avLst/>
            <a:gdLst>
              <a:gd name="T0" fmla="*/ 2147483646 w 662"/>
              <a:gd name="T1" fmla="*/ 0 h 736"/>
              <a:gd name="T2" fmla="*/ 2147483646 w 662"/>
              <a:gd name="T3" fmla="*/ 2147483646 h 736"/>
              <a:gd name="T4" fmla="*/ 0 w 662"/>
              <a:gd name="T5" fmla="*/ 2147483646 h 736"/>
              <a:gd name="T6" fmla="*/ 2147483646 w 662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2" h="736">
                <a:moveTo>
                  <a:pt x="331" y="0"/>
                </a:moveTo>
                <a:cubicBezTo>
                  <a:pt x="331" y="0"/>
                  <a:pt x="644" y="210"/>
                  <a:pt x="662" y="556"/>
                </a:cubicBezTo>
                <a:cubicBezTo>
                  <a:pt x="340" y="736"/>
                  <a:pt x="0" y="554"/>
                  <a:pt x="0" y="554"/>
                </a:cubicBezTo>
                <a:cubicBezTo>
                  <a:pt x="6" y="222"/>
                  <a:pt x="331" y="0"/>
                  <a:pt x="331" y="0"/>
                </a:cubicBezTo>
                <a:close/>
              </a:path>
            </a:pathLst>
          </a:cu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未知"/>
          <p:cNvSpPr/>
          <p:nvPr/>
        </p:nvSpPr>
        <p:spPr bwMode="auto">
          <a:xfrm>
            <a:off x="6176963" y="2371725"/>
            <a:ext cx="1247775" cy="1311275"/>
          </a:xfrm>
          <a:custGeom>
            <a:avLst/>
            <a:gdLst>
              <a:gd name="T0" fmla="*/ 0 w 786"/>
              <a:gd name="T1" fmla="*/ 2147483646 h 826"/>
              <a:gd name="T2" fmla="*/ 2147483646 w 786"/>
              <a:gd name="T3" fmla="*/ 2147483646 h 826"/>
              <a:gd name="T4" fmla="*/ 2147483646 w 786"/>
              <a:gd name="T5" fmla="*/ 2147483646 h 826"/>
              <a:gd name="T6" fmla="*/ 0 w 786"/>
              <a:gd name="T7" fmla="*/ 2147483646 h 8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86" h="826">
                <a:moveTo>
                  <a:pt x="0" y="272"/>
                </a:moveTo>
                <a:cubicBezTo>
                  <a:pt x="0" y="272"/>
                  <a:pt x="350" y="0"/>
                  <a:pt x="786" y="202"/>
                </a:cubicBezTo>
                <a:cubicBezTo>
                  <a:pt x="786" y="202"/>
                  <a:pt x="744" y="656"/>
                  <a:pt x="334" y="826"/>
                </a:cubicBezTo>
                <a:cubicBezTo>
                  <a:pt x="296" y="466"/>
                  <a:pt x="0" y="272"/>
                  <a:pt x="0" y="27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>
            <a:solidFill>
              <a:srgbClr val="FFFFFF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未知"/>
          <p:cNvSpPr/>
          <p:nvPr/>
        </p:nvSpPr>
        <p:spPr bwMode="auto">
          <a:xfrm>
            <a:off x="4922838" y="2368550"/>
            <a:ext cx="1250950" cy="1317625"/>
          </a:xfrm>
          <a:custGeom>
            <a:avLst/>
            <a:gdLst>
              <a:gd name="T0" fmla="*/ 2147483646 w 788"/>
              <a:gd name="T1" fmla="*/ 2147483646 h 826"/>
              <a:gd name="T2" fmla="*/ 0 w 788"/>
              <a:gd name="T3" fmla="*/ 2147483646 h 826"/>
              <a:gd name="T4" fmla="*/ 2147483646 w 788"/>
              <a:gd name="T5" fmla="*/ 2147483646 h 826"/>
              <a:gd name="T6" fmla="*/ 2147483646 w 788"/>
              <a:gd name="T7" fmla="*/ 2147483646 h 8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88" h="826">
                <a:moveTo>
                  <a:pt x="458" y="826"/>
                </a:moveTo>
                <a:cubicBezTo>
                  <a:pt x="458" y="826"/>
                  <a:pt x="68" y="698"/>
                  <a:pt x="0" y="202"/>
                </a:cubicBezTo>
                <a:cubicBezTo>
                  <a:pt x="0" y="202"/>
                  <a:pt x="418" y="0"/>
                  <a:pt x="788" y="274"/>
                </a:cubicBezTo>
                <a:cubicBezTo>
                  <a:pt x="438" y="526"/>
                  <a:pt x="458" y="826"/>
                  <a:pt x="458" y="8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>
            <a:solidFill>
              <a:srgbClr val="FFFFFF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未知"/>
          <p:cNvSpPr/>
          <p:nvPr/>
        </p:nvSpPr>
        <p:spPr bwMode="auto">
          <a:xfrm>
            <a:off x="5538788" y="3683000"/>
            <a:ext cx="1270000" cy="1187450"/>
          </a:xfrm>
          <a:custGeom>
            <a:avLst/>
            <a:gdLst>
              <a:gd name="T0" fmla="*/ 2147483646 w 800"/>
              <a:gd name="T1" fmla="*/ 0 h 748"/>
              <a:gd name="T2" fmla="*/ 2147483646 w 800"/>
              <a:gd name="T3" fmla="*/ 2147483646 h 748"/>
              <a:gd name="T4" fmla="*/ 2147483646 w 800"/>
              <a:gd name="T5" fmla="*/ 2147483646 h 748"/>
              <a:gd name="T6" fmla="*/ 2147483646 w 800"/>
              <a:gd name="T7" fmla="*/ 0 h 7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00" h="748">
                <a:moveTo>
                  <a:pt x="68" y="0"/>
                </a:moveTo>
                <a:cubicBezTo>
                  <a:pt x="68" y="0"/>
                  <a:pt x="406" y="182"/>
                  <a:pt x="734" y="4"/>
                </a:cubicBezTo>
                <a:cubicBezTo>
                  <a:pt x="734" y="4"/>
                  <a:pt x="800" y="460"/>
                  <a:pt x="400" y="748"/>
                </a:cubicBezTo>
                <a:cubicBezTo>
                  <a:pt x="0" y="468"/>
                  <a:pt x="68" y="0"/>
                  <a:pt x="6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>
            <a:solidFill>
              <a:srgbClr val="FFFFFF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2" name="Oval 10"/>
          <p:cNvSpPr/>
          <p:nvPr/>
        </p:nvSpPr>
        <p:spPr>
          <a:xfrm>
            <a:off x="4391025" y="5192713"/>
            <a:ext cx="3594100" cy="371475"/>
          </a:xfrm>
          <a:prstGeom prst="ellipse">
            <a:avLst/>
          </a:prstGeom>
          <a:gradFill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wrap="none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i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13"/>
          <p:cNvSpPr txBox="1"/>
          <p:nvPr/>
        </p:nvSpPr>
        <p:spPr>
          <a:xfrm>
            <a:off x="5164138" y="2786063"/>
            <a:ext cx="717550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内容１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 Box 14"/>
          <p:cNvSpPr txBox="1"/>
          <p:nvPr/>
        </p:nvSpPr>
        <p:spPr>
          <a:xfrm>
            <a:off x="5848350" y="3200400"/>
            <a:ext cx="6413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ectangle 15"/>
          <p:cNvSpPr/>
          <p:nvPr/>
        </p:nvSpPr>
        <p:spPr>
          <a:xfrm>
            <a:off x="6799263" y="3822700"/>
            <a:ext cx="1277937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单击此处添加段落文字内容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16"/>
          <p:cNvSpPr/>
          <p:nvPr/>
        </p:nvSpPr>
        <p:spPr>
          <a:xfrm>
            <a:off x="4332288" y="3822700"/>
            <a:ext cx="1277937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单击此处添加段落文字内容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Rectangle 17"/>
          <p:cNvSpPr/>
          <p:nvPr/>
        </p:nvSpPr>
        <p:spPr>
          <a:xfrm>
            <a:off x="5581650" y="1949450"/>
            <a:ext cx="12779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单击此处添加段落文字内容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 Box 20"/>
          <p:cNvSpPr txBox="1"/>
          <p:nvPr/>
        </p:nvSpPr>
        <p:spPr>
          <a:xfrm>
            <a:off x="5870575" y="4041775"/>
            <a:ext cx="717550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内容３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21"/>
          <p:cNvSpPr txBox="1"/>
          <p:nvPr/>
        </p:nvSpPr>
        <p:spPr>
          <a:xfrm>
            <a:off x="6607175" y="2786063"/>
            <a:ext cx="717550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内容２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22"/>
          <p:cNvSpPr txBox="1"/>
          <p:nvPr/>
        </p:nvSpPr>
        <p:spPr>
          <a:xfrm>
            <a:off x="2581275" y="1454150"/>
            <a:ext cx="207486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此处添加内容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23"/>
          <p:cNvSpPr/>
          <p:nvPr/>
        </p:nvSpPr>
        <p:spPr>
          <a:xfrm>
            <a:off x="2576513" y="1985963"/>
            <a:ext cx="2136775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63525" lvl="0" indent="-263525" eaLnBrk="1" hangingPunct="1">
              <a:lnSpc>
                <a:spcPct val="120000"/>
              </a:lnSpc>
              <a:spcBef>
                <a:spcPct val="0"/>
              </a:spcBef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63525" lvl="0" indent="-263525" eaLnBrk="1" hangingPunct="1">
              <a:lnSpc>
                <a:spcPct val="120000"/>
              </a:lnSpc>
              <a:spcBef>
                <a:spcPct val="0"/>
              </a:spcBef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 Box 24"/>
          <p:cNvSpPr txBox="1"/>
          <p:nvPr/>
        </p:nvSpPr>
        <p:spPr>
          <a:xfrm>
            <a:off x="2025650" y="4038600"/>
            <a:ext cx="207486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r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此处添加内容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25"/>
          <p:cNvSpPr/>
          <p:nvPr/>
        </p:nvSpPr>
        <p:spPr>
          <a:xfrm>
            <a:off x="2020888" y="4570413"/>
            <a:ext cx="2136775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63525" lvl="0" indent="-263525" algn="r" eaLnBrk="1" hangingPunct="1">
              <a:lnSpc>
                <a:spcPct val="120000"/>
              </a:lnSpc>
              <a:spcBef>
                <a:spcPct val="0"/>
              </a:spcBef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63525" lvl="0" indent="-263525" algn="r" eaLnBrk="1" hangingPunct="1">
              <a:lnSpc>
                <a:spcPct val="120000"/>
              </a:lnSpc>
              <a:spcBef>
                <a:spcPct val="0"/>
              </a:spcBef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Box 26"/>
          <p:cNvSpPr txBox="1"/>
          <p:nvPr/>
        </p:nvSpPr>
        <p:spPr>
          <a:xfrm>
            <a:off x="8191500" y="3976688"/>
            <a:ext cx="2074863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此处添加内容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Rectangle 27"/>
          <p:cNvSpPr/>
          <p:nvPr/>
        </p:nvSpPr>
        <p:spPr>
          <a:xfrm>
            <a:off x="8186738" y="4508500"/>
            <a:ext cx="2136775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63525" lvl="0" indent="-263525" eaLnBrk="1" hangingPunct="1">
              <a:lnSpc>
                <a:spcPct val="120000"/>
              </a:lnSpc>
              <a:spcBef>
                <a:spcPct val="0"/>
              </a:spcBef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63525" lvl="0" indent="-263525" eaLnBrk="1" hangingPunct="1">
              <a:lnSpc>
                <a:spcPct val="120000"/>
              </a:lnSpc>
              <a:spcBef>
                <a:spcPct val="0"/>
              </a:spcBef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单击添加段落文字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2" grpId="0" animBg="1"/>
      <p:bldP spid="15" grpId="0" bldLvl="0"/>
      <p:bldP spid="16" grpId="0" bldLvl="0"/>
      <p:bldP spid="17" grpId="0" bldLvl="0"/>
      <p:bldP spid="18" grpId="0" bldLvl="0"/>
      <p:bldP spid="19" grpId="0" bldLvl="0"/>
      <p:bldP spid="22" grpId="0" bldLvl="0"/>
      <p:bldP spid="23" grpId="0" bldLvl="0"/>
      <p:bldP spid="24" grpId="0" bldLvl="0"/>
      <p:bldP spid="25" grpId="0" bldLvl="0"/>
      <p:bldP spid="26" grpId="0" bldLvl="0"/>
      <p:bldP spid="27" grpId="0" bldLvl="0"/>
      <p:bldP spid="28" grpId="0" bldLvl="0"/>
      <p:bldP spid="29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5" name="Group 1"/>
          <p:cNvGrpSpPr/>
          <p:nvPr/>
        </p:nvGrpSpPr>
        <p:grpSpPr>
          <a:xfrm>
            <a:off x="2262188" y="695325"/>
            <a:ext cx="7246937" cy="5794375"/>
            <a:chOff x="-1" y="0"/>
            <a:chExt cx="7246270" cy="5795472"/>
          </a:xfrm>
        </p:grpSpPr>
        <p:sp>
          <p:nvSpPr>
            <p:cNvPr id="34825" name="AutoShape 2"/>
            <p:cNvSpPr/>
            <p:nvPr/>
          </p:nvSpPr>
          <p:spPr>
            <a:xfrm>
              <a:off x="4225015" y="5462931"/>
              <a:ext cx="396371" cy="33254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5890" y="2159"/>
                  </a:moveTo>
                  <a:lnTo>
                    <a:pt x="7854" y="2159"/>
                  </a:lnTo>
                  <a:lnTo>
                    <a:pt x="9818" y="1079"/>
                  </a:lnTo>
                  <a:lnTo>
                    <a:pt x="11781" y="2159"/>
                  </a:lnTo>
                  <a:lnTo>
                    <a:pt x="14727" y="0"/>
                  </a:lnTo>
                  <a:lnTo>
                    <a:pt x="18654" y="1079"/>
                  </a:lnTo>
                  <a:lnTo>
                    <a:pt x="20618" y="0"/>
                  </a:lnTo>
                  <a:lnTo>
                    <a:pt x="21599" y="4319"/>
                  </a:lnTo>
                  <a:lnTo>
                    <a:pt x="18654" y="6479"/>
                  </a:lnTo>
                  <a:lnTo>
                    <a:pt x="17672" y="14040"/>
                  </a:lnTo>
                  <a:lnTo>
                    <a:pt x="15709" y="16200"/>
                  </a:lnTo>
                  <a:lnTo>
                    <a:pt x="15709" y="19440"/>
                  </a:lnTo>
                  <a:lnTo>
                    <a:pt x="12763" y="18360"/>
                  </a:lnTo>
                  <a:lnTo>
                    <a:pt x="11781" y="19440"/>
                  </a:lnTo>
                  <a:lnTo>
                    <a:pt x="11781" y="21600"/>
                  </a:lnTo>
                  <a:lnTo>
                    <a:pt x="9818" y="21600"/>
                  </a:lnTo>
                  <a:lnTo>
                    <a:pt x="5890" y="19440"/>
                  </a:lnTo>
                  <a:lnTo>
                    <a:pt x="981" y="18360"/>
                  </a:lnTo>
                  <a:lnTo>
                    <a:pt x="0" y="11880"/>
                  </a:lnTo>
                  <a:lnTo>
                    <a:pt x="0" y="8639"/>
                  </a:lnTo>
                  <a:lnTo>
                    <a:pt x="4909" y="4319"/>
                  </a:lnTo>
                  <a:lnTo>
                    <a:pt x="5890" y="215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26" name="AutoShape 3"/>
            <p:cNvSpPr/>
            <p:nvPr/>
          </p:nvSpPr>
          <p:spPr>
            <a:xfrm>
              <a:off x="5657798" y="0"/>
              <a:ext cx="1588471" cy="144918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45" y="993"/>
                  </a:moveTo>
                  <a:lnTo>
                    <a:pt x="490" y="1986"/>
                  </a:lnTo>
                  <a:lnTo>
                    <a:pt x="0" y="2979"/>
                  </a:lnTo>
                  <a:lnTo>
                    <a:pt x="981" y="3227"/>
                  </a:lnTo>
                  <a:lnTo>
                    <a:pt x="1472" y="2731"/>
                  </a:lnTo>
                  <a:lnTo>
                    <a:pt x="2209" y="3227"/>
                  </a:lnTo>
                  <a:lnTo>
                    <a:pt x="2699" y="4717"/>
                  </a:lnTo>
                  <a:lnTo>
                    <a:pt x="3190" y="5462"/>
                  </a:lnTo>
                  <a:lnTo>
                    <a:pt x="4418" y="4965"/>
                  </a:lnTo>
                  <a:lnTo>
                    <a:pt x="4909" y="4965"/>
                  </a:lnTo>
                  <a:lnTo>
                    <a:pt x="5890" y="3972"/>
                  </a:lnTo>
                  <a:lnTo>
                    <a:pt x="7118" y="5213"/>
                  </a:lnTo>
                  <a:lnTo>
                    <a:pt x="6381" y="7696"/>
                  </a:lnTo>
                  <a:lnTo>
                    <a:pt x="6627" y="9682"/>
                  </a:lnTo>
                  <a:lnTo>
                    <a:pt x="5890" y="10427"/>
                  </a:lnTo>
                  <a:lnTo>
                    <a:pt x="5890" y="12165"/>
                  </a:lnTo>
                  <a:lnTo>
                    <a:pt x="5399" y="11420"/>
                  </a:lnTo>
                  <a:lnTo>
                    <a:pt x="3190" y="14399"/>
                  </a:lnTo>
                  <a:lnTo>
                    <a:pt x="3927" y="15641"/>
                  </a:lnTo>
                  <a:lnTo>
                    <a:pt x="4663" y="15144"/>
                  </a:lnTo>
                  <a:lnTo>
                    <a:pt x="4909" y="15641"/>
                  </a:lnTo>
                  <a:lnTo>
                    <a:pt x="4172" y="16137"/>
                  </a:lnTo>
                  <a:lnTo>
                    <a:pt x="4172" y="16882"/>
                  </a:lnTo>
                  <a:lnTo>
                    <a:pt x="5399" y="16882"/>
                  </a:lnTo>
                  <a:lnTo>
                    <a:pt x="5890" y="16634"/>
                  </a:lnTo>
                  <a:lnTo>
                    <a:pt x="5890" y="17875"/>
                  </a:lnTo>
                  <a:lnTo>
                    <a:pt x="7118" y="18620"/>
                  </a:lnTo>
                  <a:lnTo>
                    <a:pt x="8836" y="18124"/>
                  </a:lnTo>
                  <a:lnTo>
                    <a:pt x="8836" y="18868"/>
                  </a:lnTo>
                  <a:lnTo>
                    <a:pt x="9818" y="18372"/>
                  </a:lnTo>
                  <a:lnTo>
                    <a:pt x="11290" y="19862"/>
                  </a:lnTo>
                  <a:lnTo>
                    <a:pt x="11781" y="19862"/>
                  </a:lnTo>
                  <a:lnTo>
                    <a:pt x="12272" y="20855"/>
                  </a:lnTo>
                  <a:lnTo>
                    <a:pt x="13009" y="20606"/>
                  </a:lnTo>
                  <a:lnTo>
                    <a:pt x="13009" y="19613"/>
                  </a:lnTo>
                  <a:lnTo>
                    <a:pt x="13254" y="19365"/>
                  </a:lnTo>
                  <a:lnTo>
                    <a:pt x="13254" y="20606"/>
                  </a:lnTo>
                  <a:lnTo>
                    <a:pt x="14727" y="21599"/>
                  </a:lnTo>
                  <a:lnTo>
                    <a:pt x="14972" y="20855"/>
                  </a:lnTo>
                  <a:lnTo>
                    <a:pt x="15218" y="21103"/>
                  </a:lnTo>
                  <a:lnTo>
                    <a:pt x="16200" y="20110"/>
                  </a:lnTo>
                  <a:lnTo>
                    <a:pt x="16936" y="21103"/>
                  </a:lnTo>
                  <a:lnTo>
                    <a:pt x="18409" y="21103"/>
                  </a:lnTo>
                  <a:lnTo>
                    <a:pt x="18163" y="19613"/>
                  </a:lnTo>
                  <a:lnTo>
                    <a:pt x="17427" y="17875"/>
                  </a:lnTo>
                  <a:lnTo>
                    <a:pt x="18409" y="16386"/>
                  </a:lnTo>
                  <a:lnTo>
                    <a:pt x="19390" y="16137"/>
                  </a:lnTo>
                  <a:lnTo>
                    <a:pt x="20372" y="16634"/>
                  </a:lnTo>
                  <a:lnTo>
                    <a:pt x="21109" y="13158"/>
                  </a:lnTo>
                  <a:lnTo>
                    <a:pt x="20863" y="10675"/>
                  </a:lnTo>
                  <a:lnTo>
                    <a:pt x="21354" y="10179"/>
                  </a:lnTo>
                  <a:lnTo>
                    <a:pt x="21354" y="9186"/>
                  </a:lnTo>
                  <a:lnTo>
                    <a:pt x="20863" y="8937"/>
                  </a:lnTo>
                  <a:lnTo>
                    <a:pt x="21600" y="7944"/>
                  </a:lnTo>
                  <a:lnTo>
                    <a:pt x="20863" y="7944"/>
                  </a:lnTo>
                  <a:lnTo>
                    <a:pt x="18654" y="9931"/>
                  </a:lnTo>
                  <a:lnTo>
                    <a:pt x="18654" y="10427"/>
                  </a:lnTo>
                  <a:lnTo>
                    <a:pt x="17181" y="11172"/>
                  </a:lnTo>
                  <a:lnTo>
                    <a:pt x="15954" y="11172"/>
                  </a:lnTo>
                  <a:lnTo>
                    <a:pt x="14972" y="9434"/>
                  </a:lnTo>
                  <a:lnTo>
                    <a:pt x="14972" y="8689"/>
                  </a:lnTo>
                  <a:lnTo>
                    <a:pt x="13500" y="8689"/>
                  </a:lnTo>
                  <a:lnTo>
                    <a:pt x="12763" y="7944"/>
                  </a:lnTo>
                  <a:lnTo>
                    <a:pt x="11536" y="7944"/>
                  </a:lnTo>
                  <a:lnTo>
                    <a:pt x="11536" y="7448"/>
                  </a:lnTo>
                  <a:lnTo>
                    <a:pt x="11045" y="7448"/>
                  </a:lnTo>
                  <a:lnTo>
                    <a:pt x="11045" y="7944"/>
                  </a:lnTo>
                  <a:lnTo>
                    <a:pt x="10309" y="7696"/>
                  </a:lnTo>
                  <a:lnTo>
                    <a:pt x="9081" y="5462"/>
                  </a:lnTo>
                  <a:lnTo>
                    <a:pt x="7609" y="3227"/>
                  </a:lnTo>
                  <a:lnTo>
                    <a:pt x="7609" y="2731"/>
                  </a:lnTo>
                  <a:lnTo>
                    <a:pt x="6136" y="744"/>
                  </a:lnTo>
                  <a:lnTo>
                    <a:pt x="4418" y="744"/>
                  </a:lnTo>
                  <a:lnTo>
                    <a:pt x="3190" y="0"/>
                  </a:lnTo>
                  <a:lnTo>
                    <a:pt x="490" y="496"/>
                  </a:lnTo>
                  <a:lnTo>
                    <a:pt x="245" y="993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27" name="AutoShape 4"/>
            <p:cNvSpPr/>
            <p:nvPr/>
          </p:nvSpPr>
          <p:spPr>
            <a:xfrm>
              <a:off x="5817623" y="1116648"/>
              <a:ext cx="1191729" cy="83446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599" y="7776"/>
                  </a:moveTo>
                  <a:lnTo>
                    <a:pt x="19636" y="7776"/>
                  </a:lnTo>
                  <a:lnTo>
                    <a:pt x="18654" y="6480"/>
                  </a:lnTo>
                  <a:lnTo>
                    <a:pt x="17345" y="8208"/>
                  </a:lnTo>
                  <a:lnTo>
                    <a:pt x="17018" y="7344"/>
                  </a:lnTo>
                  <a:lnTo>
                    <a:pt x="16690" y="8640"/>
                  </a:lnTo>
                  <a:lnTo>
                    <a:pt x="14727" y="6912"/>
                  </a:lnTo>
                  <a:lnTo>
                    <a:pt x="14727" y="4752"/>
                  </a:lnTo>
                  <a:lnTo>
                    <a:pt x="14072" y="5184"/>
                  </a:lnTo>
                  <a:lnTo>
                    <a:pt x="14399" y="6912"/>
                  </a:lnTo>
                  <a:lnTo>
                    <a:pt x="13418" y="6912"/>
                  </a:lnTo>
                  <a:lnTo>
                    <a:pt x="12763" y="5616"/>
                  </a:lnTo>
                  <a:lnTo>
                    <a:pt x="12109" y="5616"/>
                  </a:lnTo>
                  <a:lnTo>
                    <a:pt x="10145" y="3024"/>
                  </a:lnTo>
                  <a:lnTo>
                    <a:pt x="8836" y="3888"/>
                  </a:lnTo>
                  <a:lnTo>
                    <a:pt x="8836" y="3024"/>
                  </a:lnTo>
                  <a:lnTo>
                    <a:pt x="6545" y="3456"/>
                  </a:lnTo>
                  <a:lnTo>
                    <a:pt x="4909" y="2160"/>
                  </a:lnTo>
                  <a:lnTo>
                    <a:pt x="4909" y="0"/>
                  </a:lnTo>
                  <a:lnTo>
                    <a:pt x="4254" y="432"/>
                  </a:lnTo>
                  <a:lnTo>
                    <a:pt x="2618" y="432"/>
                  </a:lnTo>
                  <a:lnTo>
                    <a:pt x="2945" y="3024"/>
                  </a:lnTo>
                  <a:lnTo>
                    <a:pt x="1963" y="3024"/>
                  </a:lnTo>
                  <a:lnTo>
                    <a:pt x="327" y="1728"/>
                  </a:lnTo>
                  <a:lnTo>
                    <a:pt x="0" y="3024"/>
                  </a:lnTo>
                  <a:lnTo>
                    <a:pt x="1309" y="4752"/>
                  </a:lnTo>
                  <a:lnTo>
                    <a:pt x="981" y="6480"/>
                  </a:lnTo>
                  <a:lnTo>
                    <a:pt x="1963" y="8640"/>
                  </a:lnTo>
                  <a:lnTo>
                    <a:pt x="3600" y="7344"/>
                  </a:lnTo>
                  <a:lnTo>
                    <a:pt x="4581" y="9936"/>
                  </a:lnTo>
                  <a:lnTo>
                    <a:pt x="4581" y="12095"/>
                  </a:lnTo>
                  <a:lnTo>
                    <a:pt x="6218" y="12095"/>
                  </a:lnTo>
                  <a:lnTo>
                    <a:pt x="6872" y="14255"/>
                  </a:lnTo>
                  <a:lnTo>
                    <a:pt x="7200" y="12527"/>
                  </a:lnTo>
                  <a:lnTo>
                    <a:pt x="8509" y="15119"/>
                  </a:lnTo>
                  <a:lnTo>
                    <a:pt x="9490" y="17279"/>
                  </a:lnTo>
                  <a:lnTo>
                    <a:pt x="9490" y="18575"/>
                  </a:lnTo>
                  <a:lnTo>
                    <a:pt x="10800" y="21599"/>
                  </a:lnTo>
                  <a:lnTo>
                    <a:pt x="11781" y="20303"/>
                  </a:lnTo>
                  <a:lnTo>
                    <a:pt x="12436" y="17711"/>
                  </a:lnTo>
                  <a:lnTo>
                    <a:pt x="13090" y="17279"/>
                  </a:lnTo>
                  <a:lnTo>
                    <a:pt x="13745" y="17711"/>
                  </a:lnTo>
                  <a:lnTo>
                    <a:pt x="13418" y="18575"/>
                  </a:lnTo>
                  <a:lnTo>
                    <a:pt x="15381" y="18575"/>
                  </a:lnTo>
                  <a:lnTo>
                    <a:pt x="16036" y="17711"/>
                  </a:lnTo>
                  <a:lnTo>
                    <a:pt x="16036" y="16847"/>
                  </a:lnTo>
                  <a:lnTo>
                    <a:pt x="15709" y="15983"/>
                  </a:lnTo>
                  <a:lnTo>
                    <a:pt x="17672" y="14687"/>
                  </a:lnTo>
                  <a:lnTo>
                    <a:pt x="17999" y="14255"/>
                  </a:lnTo>
                  <a:lnTo>
                    <a:pt x="17999" y="13391"/>
                  </a:lnTo>
                  <a:lnTo>
                    <a:pt x="18654" y="12959"/>
                  </a:lnTo>
                  <a:lnTo>
                    <a:pt x="18654" y="10368"/>
                  </a:lnTo>
                  <a:lnTo>
                    <a:pt x="19309" y="10368"/>
                  </a:lnTo>
                  <a:lnTo>
                    <a:pt x="19636" y="11663"/>
                  </a:lnTo>
                  <a:lnTo>
                    <a:pt x="20618" y="12527"/>
                  </a:lnTo>
                  <a:lnTo>
                    <a:pt x="20945" y="12095"/>
                  </a:lnTo>
                  <a:lnTo>
                    <a:pt x="20618" y="11231"/>
                  </a:lnTo>
                  <a:lnTo>
                    <a:pt x="20618" y="10368"/>
                  </a:lnTo>
                  <a:lnTo>
                    <a:pt x="21599" y="9936"/>
                  </a:lnTo>
                  <a:lnTo>
                    <a:pt x="21599" y="7776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28" name="AutoShape 5"/>
            <p:cNvSpPr/>
            <p:nvPr/>
          </p:nvSpPr>
          <p:spPr>
            <a:xfrm>
              <a:off x="5565664" y="1580978"/>
              <a:ext cx="849513" cy="81941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599" y="9697"/>
                  </a:moveTo>
                  <a:lnTo>
                    <a:pt x="19302" y="6612"/>
                  </a:lnTo>
                  <a:lnTo>
                    <a:pt x="19761" y="5289"/>
                  </a:lnTo>
                  <a:lnTo>
                    <a:pt x="17923" y="2204"/>
                  </a:lnTo>
                  <a:lnTo>
                    <a:pt x="16544" y="440"/>
                  </a:lnTo>
                  <a:lnTo>
                    <a:pt x="16085" y="2204"/>
                  </a:lnTo>
                  <a:lnTo>
                    <a:pt x="15165" y="0"/>
                  </a:lnTo>
                  <a:lnTo>
                    <a:pt x="13327" y="0"/>
                  </a:lnTo>
                  <a:lnTo>
                    <a:pt x="13787" y="1322"/>
                  </a:lnTo>
                  <a:lnTo>
                    <a:pt x="11489" y="3085"/>
                  </a:lnTo>
                  <a:lnTo>
                    <a:pt x="10110" y="3085"/>
                  </a:lnTo>
                  <a:lnTo>
                    <a:pt x="2757" y="7934"/>
                  </a:lnTo>
                  <a:lnTo>
                    <a:pt x="1378" y="6171"/>
                  </a:lnTo>
                  <a:lnTo>
                    <a:pt x="459" y="6171"/>
                  </a:lnTo>
                  <a:lnTo>
                    <a:pt x="919" y="7493"/>
                  </a:lnTo>
                  <a:lnTo>
                    <a:pt x="919" y="8816"/>
                  </a:lnTo>
                  <a:lnTo>
                    <a:pt x="1378" y="10138"/>
                  </a:lnTo>
                  <a:lnTo>
                    <a:pt x="459" y="10138"/>
                  </a:lnTo>
                  <a:lnTo>
                    <a:pt x="459" y="11902"/>
                  </a:lnTo>
                  <a:lnTo>
                    <a:pt x="0" y="12783"/>
                  </a:lnTo>
                  <a:lnTo>
                    <a:pt x="1838" y="13224"/>
                  </a:lnTo>
                  <a:lnTo>
                    <a:pt x="3676" y="16310"/>
                  </a:lnTo>
                  <a:lnTo>
                    <a:pt x="5974" y="13224"/>
                  </a:lnTo>
                  <a:lnTo>
                    <a:pt x="6893" y="11461"/>
                  </a:lnTo>
                  <a:lnTo>
                    <a:pt x="9191" y="11020"/>
                  </a:lnTo>
                  <a:lnTo>
                    <a:pt x="10570" y="11902"/>
                  </a:lnTo>
                  <a:lnTo>
                    <a:pt x="10570" y="12342"/>
                  </a:lnTo>
                  <a:lnTo>
                    <a:pt x="11029" y="12342"/>
                  </a:lnTo>
                  <a:lnTo>
                    <a:pt x="9651" y="15428"/>
                  </a:lnTo>
                  <a:lnTo>
                    <a:pt x="8731" y="15428"/>
                  </a:lnTo>
                  <a:lnTo>
                    <a:pt x="9191" y="17191"/>
                  </a:lnTo>
                  <a:lnTo>
                    <a:pt x="8731" y="17632"/>
                  </a:lnTo>
                  <a:lnTo>
                    <a:pt x="9651" y="17632"/>
                  </a:lnTo>
                  <a:lnTo>
                    <a:pt x="7812" y="20718"/>
                  </a:lnTo>
                  <a:lnTo>
                    <a:pt x="8272" y="21599"/>
                  </a:lnTo>
                  <a:lnTo>
                    <a:pt x="9191" y="20718"/>
                  </a:lnTo>
                  <a:lnTo>
                    <a:pt x="9651" y="19395"/>
                  </a:lnTo>
                  <a:lnTo>
                    <a:pt x="10570" y="19395"/>
                  </a:lnTo>
                  <a:lnTo>
                    <a:pt x="11489" y="18514"/>
                  </a:lnTo>
                  <a:lnTo>
                    <a:pt x="11489" y="17191"/>
                  </a:lnTo>
                  <a:lnTo>
                    <a:pt x="14706" y="15428"/>
                  </a:lnTo>
                  <a:lnTo>
                    <a:pt x="17463" y="14546"/>
                  </a:lnTo>
                  <a:lnTo>
                    <a:pt x="17923" y="12342"/>
                  </a:lnTo>
                  <a:lnTo>
                    <a:pt x="19761" y="11020"/>
                  </a:lnTo>
                  <a:lnTo>
                    <a:pt x="21140" y="10579"/>
                  </a:lnTo>
                  <a:lnTo>
                    <a:pt x="21599" y="9697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29" name="AutoShape 6"/>
            <p:cNvSpPr/>
            <p:nvPr/>
          </p:nvSpPr>
          <p:spPr>
            <a:xfrm>
              <a:off x="4916963" y="1767087"/>
              <a:ext cx="793112" cy="111644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600" y="8382"/>
                  </a:moveTo>
                  <a:lnTo>
                    <a:pt x="19636" y="6447"/>
                  </a:lnTo>
                  <a:lnTo>
                    <a:pt x="17672" y="6125"/>
                  </a:lnTo>
                  <a:lnTo>
                    <a:pt x="18163" y="3868"/>
                  </a:lnTo>
                  <a:lnTo>
                    <a:pt x="16200" y="4191"/>
                  </a:lnTo>
                  <a:lnTo>
                    <a:pt x="15218" y="3546"/>
                  </a:lnTo>
                  <a:lnTo>
                    <a:pt x="15218" y="1934"/>
                  </a:lnTo>
                  <a:lnTo>
                    <a:pt x="13745" y="0"/>
                  </a:lnTo>
                  <a:lnTo>
                    <a:pt x="10800" y="967"/>
                  </a:lnTo>
                  <a:lnTo>
                    <a:pt x="10800" y="2579"/>
                  </a:lnTo>
                  <a:lnTo>
                    <a:pt x="8836" y="2256"/>
                  </a:lnTo>
                  <a:lnTo>
                    <a:pt x="8345" y="3223"/>
                  </a:lnTo>
                  <a:lnTo>
                    <a:pt x="6872" y="2901"/>
                  </a:lnTo>
                  <a:lnTo>
                    <a:pt x="4909" y="4191"/>
                  </a:lnTo>
                  <a:lnTo>
                    <a:pt x="3436" y="2256"/>
                  </a:lnTo>
                  <a:lnTo>
                    <a:pt x="1963" y="2901"/>
                  </a:lnTo>
                  <a:lnTo>
                    <a:pt x="1472" y="4513"/>
                  </a:lnTo>
                  <a:lnTo>
                    <a:pt x="490" y="4835"/>
                  </a:lnTo>
                  <a:lnTo>
                    <a:pt x="1963" y="7414"/>
                  </a:lnTo>
                  <a:lnTo>
                    <a:pt x="3436" y="8059"/>
                  </a:lnTo>
                  <a:lnTo>
                    <a:pt x="1963" y="8704"/>
                  </a:lnTo>
                  <a:lnTo>
                    <a:pt x="1472" y="9349"/>
                  </a:lnTo>
                  <a:lnTo>
                    <a:pt x="3436" y="9349"/>
                  </a:lnTo>
                  <a:lnTo>
                    <a:pt x="3927" y="10961"/>
                  </a:lnTo>
                  <a:lnTo>
                    <a:pt x="2945" y="12250"/>
                  </a:lnTo>
                  <a:lnTo>
                    <a:pt x="1963" y="11605"/>
                  </a:lnTo>
                  <a:lnTo>
                    <a:pt x="981" y="12250"/>
                  </a:lnTo>
                  <a:lnTo>
                    <a:pt x="981" y="13217"/>
                  </a:lnTo>
                  <a:lnTo>
                    <a:pt x="0" y="13862"/>
                  </a:lnTo>
                  <a:lnTo>
                    <a:pt x="1963" y="16119"/>
                  </a:lnTo>
                  <a:lnTo>
                    <a:pt x="490" y="19665"/>
                  </a:lnTo>
                  <a:lnTo>
                    <a:pt x="1472" y="20632"/>
                  </a:lnTo>
                  <a:lnTo>
                    <a:pt x="4418" y="20632"/>
                  </a:lnTo>
                  <a:lnTo>
                    <a:pt x="5399" y="21277"/>
                  </a:lnTo>
                  <a:lnTo>
                    <a:pt x="7854" y="21600"/>
                  </a:lnTo>
                  <a:lnTo>
                    <a:pt x="6872" y="20632"/>
                  </a:lnTo>
                  <a:lnTo>
                    <a:pt x="7363" y="19343"/>
                  </a:lnTo>
                  <a:lnTo>
                    <a:pt x="9327" y="17086"/>
                  </a:lnTo>
                  <a:lnTo>
                    <a:pt x="11781" y="15474"/>
                  </a:lnTo>
                  <a:lnTo>
                    <a:pt x="14236" y="15152"/>
                  </a:lnTo>
                  <a:lnTo>
                    <a:pt x="15218" y="14507"/>
                  </a:lnTo>
                  <a:lnTo>
                    <a:pt x="13745" y="12573"/>
                  </a:lnTo>
                  <a:lnTo>
                    <a:pt x="11781" y="12895"/>
                  </a:lnTo>
                  <a:lnTo>
                    <a:pt x="10800" y="12573"/>
                  </a:lnTo>
                  <a:lnTo>
                    <a:pt x="11290" y="11605"/>
                  </a:lnTo>
                  <a:lnTo>
                    <a:pt x="11290" y="9994"/>
                  </a:lnTo>
                  <a:lnTo>
                    <a:pt x="9818" y="10638"/>
                  </a:lnTo>
                  <a:lnTo>
                    <a:pt x="7854" y="10316"/>
                  </a:lnTo>
                  <a:lnTo>
                    <a:pt x="6381" y="10316"/>
                  </a:lnTo>
                  <a:lnTo>
                    <a:pt x="6381" y="9026"/>
                  </a:lnTo>
                  <a:lnTo>
                    <a:pt x="8345" y="6770"/>
                  </a:lnTo>
                  <a:lnTo>
                    <a:pt x="9327" y="6770"/>
                  </a:lnTo>
                  <a:lnTo>
                    <a:pt x="9818" y="5480"/>
                  </a:lnTo>
                  <a:lnTo>
                    <a:pt x="10800" y="5480"/>
                  </a:lnTo>
                  <a:lnTo>
                    <a:pt x="11781" y="6125"/>
                  </a:lnTo>
                  <a:lnTo>
                    <a:pt x="13254" y="6125"/>
                  </a:lnTo>
                  <a:lnTo>
                    <a:pt x="12763" y="7414"/>
                  </a:lnTo>
                  <a:lnTo>
                    <a:pt x="12763" y="8059"/>
                  </a:lnTo>
                  <a:lnTo>
                    <a:pt x="13745" y="8059"/>
                  </a:lnTo>
                  <a:lnTo>
                    <a:pt x="13745" y="9349"/>
                  </a:lnTo>
                  <a:lnTo>
                    <a:pt x="15709" y="10316"/>
                  </a:lnTo>
                  <a:lnTo>
                    <a:pt x="16200" y="11283"/>
                  </a:lnTo>
                  <a:lnTo>
                    <a:pt x="16690" y="11605"/>
                  </a:lnTo>
                  <a:lnTo>
                    <a:pt x="19145" y="10316"/>
                  </a:lnTo>
                  <a:lnTo>
                    <a:pt x="20127" y="8704"/>
                  </a:lnTo>
                  <a:lnTo>
                    <a:pt x="21600" y="8382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0" name="AutoShape 7"/>
            <p:cNvSpPr/>
            <p:nvPr/>
          </p:nvSpPr>
          <p:spPr>
            <a:xfrm>
              <a:off x="5148239" y="2050948"/>
              <a:ext cx="253458" cy="2648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600" y="10800"/>
                  </a:moveTo>
                  <a:lnTo>
                    <a:pt x="18514" y="6749"/>
                  </a:lnTo>
                  <a:lnTo>
                    <a:pt x="21600" y="2699"/>
                  </a:lnTo>
                  <a:lnTo>
                    <a:pt x="15428" y="2699"/>
                  </a:lnTo>
                  <a:lnTo>
                    <a:pt x="13885" y="0"/>
                  </a:lnTo>
                  <a:lnTo>
                    <a:pt x="10800" y="0"/>
                  </a:lnTo>
                  <a:lnTo>
                    <a:pt x="9257" y="5399"/>
                  </a:lnTo>
                  <a:lnTo>
                    <a:pt x="6171" y="5399"/>
                  </a:lnTo>
                  <a:lnTo>
                    <a:pt x="0" y="14850"/>
                  </a:lnTo>
                  <a:lnTo>
                    <a:pt x="0" y="20250"/>
                  </a:lnTo>
                  <a:lnTo>
                    <a:pt x="6171" y="20250"/>
                  </a:lnTo>
                  <a:lnTo>
                    <a:pt x="9257" y="21600"/>
                  </a:lnTo>
                  <a:lnTo>
                    <a:pt x="15428" y="18900"/>
                  </a:lnTo>
                  <a:lnTo>
                    <a:pt x="15428" y="16200"/>
                  </a:lnTo>
                  <a:lnTo>
                    <a:pt x="13885" y="13500"/>
                  </a:lnTo>
                  <a:lnTo>
                    <a:pt x="18514" y="13500"/>
                  </a:lnTo>
                  <a:lnTo>
                    <a:pt x="21600" y="1080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1" name="AutoShape 8"/>
            <p:cNvSpPr/>
            <p:nvPr/>
          </p:nvSpPr>
          <p:spPr>
            <a:xfrm>
              <a:off x="5311824" y="2182540"/>
              <a:ext cx="198932" cy="24982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600" y="14399"/>
                  </a:moveTo>
                  <a:lnTo>
                    <a:pt x="19636" y="10080"/>
                  </a:lnTo>
                  <a:lnTo>
                    <a:pt x="13745" y="7200"/>
                  </a:lnTo>
                  <a:lnTo>
                    <a:pt x="11781" y="1440"/>
                  </a:lnTo>
                  <a:lnTo>
                    <a:pt x="7854" y="0"/>
                  </a:lnTo>
                  <a:lnTo>
                    <a:pt x="5890" y="1440"/>
                  </a:lnTo>
                  <a:lnTo>
                    <a:pt x="7854" y="8640"/>
                  </a:lnTo>
                  <a:lnTo>
                    <a:pt x="1963" y="8640"/>
                  </a:lnTo>
                  <a:lnTo>
                    <a:pt x="0" y="20159"/>
                  </a:lnTo>
                  <a:lnTo>
                    <a:pt x="3927" y="21599"/>
                  </a:lnTo>
                  <a:lnTo>
                    <a:pt x="13745" y="20159"/>
                  </a:lnTo>
                  <a:lnTo>
                    <a:pt x="13745" y="14399"/>
                  </a:lnTo>
                  <a:lnTo>
                    <a:pt x="21600" y="1439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2" name="AutoShape 9"/>
            <p:cNvSpPr/>
            <p:nvPr/>
          </p:nvSpPr>
          <p:spPr>
            <a:xfrm>
              <a:off x="5311824" y="2199459"/>
              <a:ext cx="74757" cy="8253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600" y="21599"/>
                  </a:moveTo>
                  <a:lnTo>
                    <a:pt x="5399" y="21599"/>
                  </a:lnTo>
                  <a:lnTo>
                    <a:pt x="5399" y="12959"/>
                  </a:lnTo>
                  <a:lnTo>
                    <a:pt x="0" y="0"/>
                  </a:lnTo>
                  <a:lnTo>
                    <a:pt x="16200" y="4320"/>
                  </a:lnTo>
                  <a:lnTo>
                    <a:pt x="21600" y="2159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3" name="AutoShape 10"/>
            <p:cNvSpPr/>
            <p:nvPr/>
          </p:nvSpPr>
          <p:spPr>
            <a:xfrm>
              <a:off x="5131316" y="2500240"/>
              <a:ext cx="977371" cy="6013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7600" y="600"/>
                  </a:moveTo>
                  <a:lnTo>
                    <a:pt x="6800" y="1800"/>
                  </a:lnTo>
                  <a:lnTo>
                    <a:pt x="4800" y="2400"/>
                  </a:lnTo>
                  <a:lnTo>
                    <a:pt x="2800" y="5400"/>
                  </a:lnTo>
                  <a:lnTo>
                    <a:pt x="800" y="9600"/>
                  </a:lnTo>
                  <a:lnTo>
                    <a:pt x="800" y="11999"/>
                  </a:lnTo>
                  <a:lnTo>
                    <a:pt x="1600" y="13799"/>
                  </a:lnTo>
                  <a:lnTo>
                    <a:pt x="2400" y="13199"/>
                  </a:lnTo>
                  <a:lnTo>
                    <a:pt x="3200" y="13199"/>
                  </a:lnTo>
                  <a:lnTo>
                    <a:pt x="400" y="16799"/>
                  </a:lnTo>
                  <a:lnTo>
                    <a:pt x="0" y="18599"/>
                  </a:lnTo>
                  <a:lnTo>
                    <a:pt x="800" y="19199"/>
                  </a:lnTo>
                  <a:lnTo>
                    <a:pt x="2400" y="21599"/>
                  </a:lnTo>
                  <a:lnTo>
                    <a:pt x="4000" y="21599"/>
                  </a:lnTo>
                  <a:lnTo>
                    <a:pt x="4800" y="20399"/>
                  </a:lnTo>
                  <a:lnTo>
                    <a:pt x="4800" y="19199"/>
                  </a:lnTo>
                  <a:lnTo>
                    <a:pt x="5600" y="19799"/>
                  </a:lnTo>
                  <a:lnTo>
                    <a:pt x="6000" y="20399"/>
                  </a:lnTo>
                  <a:lnTo>
                    <a:pt x="7600" y="21599"/>
                  </a:lnTo>
                  <a:lnTo>
                    <a:pt x="8400" y="20399"/>
                  </a:lnTo>
                  <a:lnTo>
                    <a:pt x="9600" y="20399"/>
                  </a:lnTo>
                  <a:lnTo>
                    <a:pt x="9600" y="21599"/>
                  </a:lnTo>
                  <a:lnTo>
                    <a:pt x="10400" y="20999"/>
                  </a:lnTo>
                  <a:lnTo>
                    <a:pt x="11999" y="17399"/>
                  </a:lnTo>
                  <a:lnTo>
                    <a:pt x="12799" y="17399"/>
                  </a:lnTo>
                  <a:lnTo>
                    <a:pt x="14799" y="12599"/>
                  </a:lnTo>
                  <a:lnTo>
                    <a:pt x="14799" y="10800"/>
                  </a:lnTo>
                  <a:lnTo>
                    <a:pt x="15199" y="10200"/>
                  </a:lnTo>
                  <a:lnTo>
                    <a:pt x="15599" y="11399"/>
                  </a:lnTo>
                  <a:lnTo>
                    <a:pt x="17199" y="7200"/>
                  </a:lnTo>
                  <a:lnTo>
                    <a:pt x="18799" y="6000"/>
                  </a:lnTo>
                  <a:lnTo>
                    <a:pt x="18799" y="6600"/>
                  </a:lnTo>
                  <a:lnTo>
                    <a:pt x="19999" y="4800"/>
                  </a:lnTo>
                  <a:lnTo>
                    <a:pt x="20799" y="5400"/>
                  </a:lnTo>
                  <a:lnTo>
                    <a:pt x="21599" y="1800"/>
                  </a:lnTo>
                  <a:lnTo>
                    <a:pt x="21199" y="1200"/>
                  </a:lnTo>
                  <a:lnTo>
                    <a:pt x="19999" y="1200"/>
                  </a:lnTo>
                  <a:lnTo>
                    <a:pt x="19199" y="1800"/>
                  </a:lnTo>
                  <a:lnTo>
                    <a:pt x="17199" y="1800"/>
                  </a:lnTo>
                  <a:lnTo>
                    <a:pt x="16399" y="0"/>
                  </a:lnTo>
                  <a:lnTo>
                    <a:pt x="13599" y="3000"/>
                  </a:lnTo>
                  <a:lnTo>
                    <a:pt x="13199" y="4800"/>
                  </a:lnTo>
                  <a:lnTo>
                    <a:pt x="10000" y="4800"/>
                  </a:lnTo>
                  <a:lnTo>
                    <a:pt x="10000" y="3600"/>
                  </a:lnTo>
                  <a:lnTo>
                    <a:pt x="10800" y="2400"/>
                  </a:lnTo>
                  <a:lnTo>
                    <a:pt x="10000" y="0"/>
                  </a:lnTo>
                  <a:lnTo>
                    <a:pt x="8400" y="0"/>
                  </a:lnTo>
                  <a:lnTo>
                    <a:pt x="8000" y="1200"/>
                  </a:lnTo>
                  <a:lnTo>
                    <a:pt x="7600" y="60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4" name="AutoShape 11"/>
            <p:cNvSpPr/>
            <p:nvPr/>
          </p:nvSpPr>
          <p:spPr>
            <a:xfrm>
              <a:off x="5332508" y="2983368"/>
              <a:ext cx="810037" cy="66528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10080" y="0"/>
                  </a:moveTo>
                  <a:lnTo>
                    <a:pt x="9120" y="0"/>
                  </a:lnTo>
                  <a:lnTo>
                    <a:pt x="7200" y="3240"/>
                  </a:lnTo>
                  <a:lnTo>
                    <a:pt x="5760" y="3780"/>
                  </a:lnTo>
                  <a:lnTo>
                    <a:pt x="5760" y="2700"/>
                  </a:lnTo>
                  <a:lnTo>
                    <a:pt x="4800" y="2700"/>
                  </a:lnTo>
                  <a:lnTo>
                    <a:pt x="3840" y="3780"/>
                  </a:lnTo>
                  <a:lnTo>
                    <a:pt x="1920" y="2700"/>
                  </a:lnTo>
                  <a:lnTo>
                    <a:pt x="1440" y="2160"/>
                  </a:lnTo>
                  <a:lnTo>
                    <a:pt x="480" y="1620"/>
                  </a:lnTo>
                  <a:lnTo>
                    <a:pt x="480" y="2700"/>
                  </a:lnTo>
                  <a:lnTo>
                    <a:pt x="0" y="3240"/>
                  </a:lnTo>
                  <a:lnTo>
                    <a:pt x="1920" y="3780"/>
                  </a:lnTo>
                  <a:lnTo>
                    <a:pt x="2400" y="5400"/>
                  </a:lnTo>
                  <a:lnTo>
                    <a:pt x="3360" y="5400"/>
                  </a:lnTo>
                  <a:lnTo>
                    <a:pt x="4800" y="7560"/>
                  </a:lnTo>
                  <a:lnTo>
                    <a:pt x="6240" y="7020"/>
                  </a:lnTo>
                  <a:lnTo>
                    <a:pt x="6240" y="9720"/>
                  </a:lnTo>
                  <a:lnTo>
                    <a:pt x="8160" y="12419"/>
                  </a:lnTo>
                  <a:lnTo>
                    <a:pt x="9120" y="12419"/>
                  </a:lnTo>
                  <a:lnTo>
                    <a:pt x="9600" y="11339"/>
                  </a:lnTo>
                  <a:lnTo>
                    <a:pt x="11039" y="12959"/>
                  </a:lnTo>
                  <a:lnTo>
                    <a:pt x="10080" y="14039"/>
                  </a:lnTo>
                  <a:lnTo>
                    <a:pt x="9600" y="13499"/>
                  </a:lnTo>
                  <a:lnTo>
                    <a:pt x="8640" y="12959"/>
                  </a:lnTo>
                  <a:lnTo>
                    <a:pt x="8640" y="15119"/>
                  </a:lnTo>
                  <a:lnTo>
                    <a:pt x="8160" y="16199"/>
                  </a:lnTo>
                  <a:lnTo>
                    <a:pt x="9600" y="18359"/>
                  </a:lnTo>
                  <a:lnTo>
                    <a:pt x="9600" y="19979"/>
                  </a:lnTo>
                  <a:lnTo>
                    <a:pt x="11999" y="19979"/>
                  </a:lnTo>
                  <a:lnTo>
                    <a:pt x="12959" y="21059"/>
                  </a:lnTo>
                  <a:lnTo>
                    <a:pt x="14399" y="20519"/>
                  </a:lnTo>
                  <a:lnTo>
                    <a:pt x="16319" y="21599"/>
                  </a:lnTo>
                  <a:lnTo>
                    <a:pt x="17759" y="19979"/>
                  </a:lnTo>
                  <a:lnTo>
                    <a:pt x="19199" y="17279"/>
                  </a:lnTo>
                  <a:lnTo>
                    <a:pt x="17279" y="16199"/>
                  </a:lnTo>
                  <a:lnTo>
                    <a:pt x="19199" y="15659"/>
                  </a:lnTo>
                  <a:lnTo>
                    <a:pt x="19679" y="16199"/>
                  </a:lnTo>
                  <a:lnTo>
                    <a:pt x="21599" y="15659"/>
                  </a:lnTo>
                  <a:lnTo>
                    <a:pt x="21599" y="15119"/>
                  </a:lnTo>
                  <a:lnTo>
                    <a:pt x="19199" y="13499"/>
                  </a:lnTo>
                  <a:lnTo>
                    <a:pt x="19199" y="12419"/>
                  </a:lnTo>
                  <a:lnTo>
                    <a:pt x="17279" y="11339"/>
                  </a:lnTo>
                  <a:lnTo>
                    <a:pt x="16319" y="8640"/>
                  </a:lnTo>
                  <a:lnTo>
                    <a:pt x="13919" y="4320"/>
                  </a:lnTo>
                  <a:lnTo>
                    <a:pt x="13919" y="2700"/>
                  </a:lnTo>
                  <a:lnTo>
                    <a:pt x="11519" y="2160"/>
                  </a:lnTo>
                  <a:lnTo>
                    <a:pt x="10560" y="1620"/>
                  </a:lnTo>
                  <a:lnTo>
                    <a:pt x="10080" y="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5" name="AutoShape 12"/>
            <p:cNvSpPr/>
            <p:nvPr/>
          </p:nvSpPr>
          <p:spPr>
            <a:xfrm>
              <a:off x="6000011" y="3517254"/>
              <a:ext cx="142556" cy="11266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8099" y="0"/>
                  </a:moveTo>
                  <a:lnTo>
                    <a:pt x="0" y="15428"/>
                  </a:lnTo>
                  <a:lnTo>
                    <a:pt x="8099" y="21599"/>
                  </a:lnTo>
                  <a:lnTo>
                    <a:pt x="21600" y="15428"/>
                  </a:lnTo>
                  <a:lnTo>
                    <a:pt x="21600" y="9257"/>
                  </a:lnTo>
                  <a:lnTo>
                    <a:pt x="8099" y="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6" name="AutoShape 13"/>
            <p:cNvSpPr/>
            <p:nvPr/>
          </p:nvSpPr>
          <p:spPr>
            <a:xfrm>
              <a:off x="5638995" y="3598090"/>
              <a:ext cx="539278" cy="616398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16560" y="1167"/>
                  </a:moveTo>
                  <a:lnTo>
                    <a:pt x="14400" y="0"/>
                  </a:lnTo>
                  <a:lnTo>
                    <a:pt x="12240" y="1751"/>
                  </a:lnTo>
                  <a:lnTo>
                    <a:pt x="9359" y="583"/>
                  </a:lnTo>
                  <a:lnTo>
                    <a:pt x="7199" y="1167"/>
                  </a:lnTo>
                  <a:lnTo>
                    <a:pt x="5759" y="3502"/>
                  </a:lnTo>
                  <a:lnTo>
                    <a:pt x="6479" y="5254"/>
                  </a:lnTo>
                  <a:lnTo>
                    <a:pt x="5039" y="5254"/>
                  </a:lnTo>
                  <a:lnTo>
                    <a:pt x="4319" y="4670"/>
                  </a:lnTo>
                  <a:lnTo>
                    <a:pt x="3599" y="4670"/>
                  </a:lnTo>
                  <a:lnTo>
                    <a:pt x="3599" y="8172"/>
                  </a:lnTo>
                  <a:lnTo>
                    <a:pt x="719" y="9924"/>
                  </a:lnTo>
                  <a:lnTo>
                    <a:pt x="0" y="10508"/>
                  </a:lnTo>
                  <a:lnTo>
                    <a:pt x="0" y="12843"/>
                  </a:lnTo>
                  <a:lnTo>
                    <a:pt x="2159" y="14010"/>
                  </a:lnTo>
                  <a:lnTo>
                    <a:pt x="2159" y="16929"/>
                  </a:lnTo>
                  <a:lnTo>
                    <a:pt x="4319" y="16929"/>
                  </a:lnTo>
                  <a:lnTo>
                    <a:pt x="4319" y="18097"/>
                  </a:lnTo>
                  <a:lnTo>
                    <a:pt x="5039" y="19264"/>
                  </a:lnTo>
                  <a:lnTo>
                    <a:pt x="5759" y="21016"/>
                  </a:lnTo>
                  <a:lnTo>
                    <a:pt x="7919" y="21016"/>
                  </a:lnTo>
                  <a:lnTo>
                    <a:pt x="9359" y="19264"/>
                  </a:lnTo>
                  <a:lnTo>
                    <a:pt x="10079" y="19264"/>
                  </a:lnTo>
                  <a:lnTo>
                    <a:pt x="10079" y="20432"/>
                  </a:lnTo>
                  <a:lnTo>
                    <a:pt x="10800" y="21016"/>
                  </a:lnTo>
                  <a:lnTo>
                    <a:pt x="12240" y="21016"/>
                  </a:lnTo>
                  <a:lnTo>
                    <a:pt x="12240" y="20432"/>
                  </a:lnTo>
                  <a:lnTo>
                    <a:pt x="13680" y="20432"/>
                  </a:lnTo>
                  <a:lnTo>
                    <a:pt x="13680" y="21016"/>
                  </a:lnTo>
                  <a:lnTo>
                    <a:pt x="14400" y="21600"/>
                  </a:lnTo>
                  <a:lnTo>
                    <a:pt x="15840" y="21016"/>
                  </a:lnTo>
                  <a:lnTo>
                    <a:pt x="16560" y="18681"/>
                  </a:lnTo>
                  <a:lnTo>
                    <a:pt x="16560" y="16345"/>
                  </a:lnTo>
                  <a:lnTo>
                    <a:pt x="18000" y="16345"/>
                  </a:lnTo>
                  <a:lnTo>
                    <a:pt x="18000" y="14594"/>
                  </a:lnTo>
                  <a:lnTo>
                    <a:pt x="19440" y="15762"/>
                  </a:lnTo>
                  <a:lnTo>
                    <a:pt x="20880" y="14010"/>
                  </a:lnTo>
                  <a:lnTo>
                    <a:pt x="19440" y="12843"/>
                  </a:lnTo>
                  <a:lnTo>
                    <a:pt x="19440" y="12259"/>
                  </a:lnTo>
                  <a:lnTo>
                    <a:pt x="20880" y="11675"/>
                  </a:lnTo>
                  <a:lnTo>
                    <a:pt x="20160" y="9924"/>
                  </a:lnTo>
                  <a:lnTo>
                    <a:pt x="19440" y="9340"/>
                  </a:lnTo>
                  <a:lnTo>
                    <a:pt x="21600" y="9924"/>
                  </a:lnTo>
                  <a:lnTo>
                    <a:pt x="21600" y="7589"/>
                  </a:lnTo>
                  <a:lnTo>
                    <a:pt x="19440" y="8756"/>
                  </a:lnTo>
                  <a:lnTo>
                    <a:pt x="21600" y="5837"/>
                  </a:lnTo>
                  <a:lnTo>
                    <a:pt x="18000" y="4086"/>
                  </a:lnTo>
                  <a:lnTo>
                    <a:pt x="15840" y="4086"/>
                  </a:lnTo>
                  <a:lnTo>
                    <a:pt x="14400" y="5254"/>
                  </a:lnTo>
                  <a:lnTo>
                    <a:pt x="13680" y="3502"/>
                  </a:lnTo>
                  <a:lnTo>
                    <a:pt x="16560" y="1167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7" name="AutoShape 14"/>
            <p:cNvSpPr/>
            <p:nvPr/>
          </p:nvSpPr>
          <p:spPr>
            <a:xfrm>
              <a:off x="5366353" y="4083099"/>
              <a:ext cx="614478" cy="7667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599" y="3286"/>
                  </a:moveTo>
                  <a:lnTo>
                    <a:pt x="21599" y="2817"/>
                  </a:lnTo>
                  <a:lnTo>
                    <a:pt x="20329" y="2817"/>
                  </a:lnTo>
                  <a:lnTo>
                    <a:pt x="20329" y="3286"/>
                  </a:lnTo>
                  <a:lnTo>
                    <a:pt x="18423" y="3286"/>
                  </a:lnTo>
                  <a:lnTo>
                    <a:pt x="18423" y="1878"/>
                  </a:lnTo>
                  <a:lnTo>
                    <a:pt x="17788" y="1878"/>
                  </a:lnTo>
                  <a:lnTo>
                    <a:pt x="16517" y="3286"/>
                  </a:lnTo>
                  <a:lnTo>
                    <a:pt x="14611" y="3286"/>
                  </a:lnTo>
                  <a:lnTo>
                    <a:pt x="13976" y="1878"/>
                  </a:lnTo>
                  <a:lnTo>
                    <a:pt x="12705" y="0"/>
                  </a:lnTo>
                  <a:lnTo>
                    <a:pt x="11435" y="0"/>
                  </a:lnTo>
                  <a:lnTo>
                    <a:pt x="11435" y="469"/>
                  </a:lnTo>
                  <a:lnTo>
                    <a:pt x="8894" y="939"/>
                  </a:lnTo>
                  <a:lnTo>
                    <a:pt x="8894" y="1878"/>
                  </a:lnTo>
                  <a:lnTo>
                    <a:pt x="6352" y="1878"/>
                  </a:lnTo>
                  <a:lnTo>
                    <a:pt x="5082" y="2817"/>
                  </a:lnTo>
                  <a:lnTo>
                    <a:pt x="5082" y="4226"/>
                  </a:lnTo>
                  <a:lnTo>
                    <a:pt x="5717" y="5165"/>
                  </a:lnTo>
                  <a:lnTo>
                    <a:pt x="3811" y="6573"/>
                  </a:lnTo>
                  <a:lnTo>
                    <a:pt x="3176" y="6573"/>
                  </a:lnTo>
                  <a:lnTo>
                    <a:pt x="2541" y="8452"/>
                  </a:lnTo>
                  <a:lnTo>
                    <a:pt x="2541" y="10330"/>
                  </a:lnTo>
                  <a:lnTo>
                    <a:pt x="1270" y="11739"/>
                  </a:lnTo>
                  <a:lnTo>
                    <a:pt x="635" y="12678"/>
                  </a:lnTo>
                  <a:lnTo>
                    <a:pt x="0" y="15026"/>
                  </a:lnTo>
                  <a:lnTo>
                    <a:pt x="635" y="15965"/>
                  </a:lnTo>
                  <a:lnTo>
                    <a:pt x="4447" y="15965"/>
                  </a:lnTo>
                  <a:lnTo>
                    <a:pt x="6352" y="19252"/>
                  </a:lnTo>
                  <a:lnTo>
                    <a:pt x="6988" y="21599"/>
                  </a:lnTo>
                  <a:lnTo>
                    <a:pt x="8894" y="19252"/>
                  </a:lnTo>
                  <a:lnTo>
                    <a:pt x="9529" y="19721"/>
                  </a:lnTo>
                  <a:lnTo>
                    <a:pt x="12070" y="17843"/>
                  </a:lnTo>
                  <a:lnTo>
                    <a:pt x="12070" y="16434"/>
                  </a:lnTo>
                  <a:lnTo>
                    <a:pt x="14611" y="15965"/>
                  </a:lnTo>
                  <a:lnTo>
                    <a:pt x="15882" y="13617"/>
                  </a:lnTo>
                  <a:lnTo>
                    <a:pt x="17152" y="13147"/>
                  </a:lnTo>
                  <a:lnTo>
                    <a:pt x="17152" y="11739"/>
                  </a:lnTo>
                  <a:lnTo>
                    <a:pt x="19058" y="11739"/>
                  </a:lnTo>
                  <a:lnTo>
                    <a:pt x="19694" y="9391"/>
                  </a:lnTo>
                  <a:lnTo>
                    <a:pt x="19058" y="7513"/>
                  </a:lnTo>
                  <a:lnTo>
                    <a:pt x="19694" y="7043"/>
                  </a:lnTo>
                  <a:lnTo>
                    <a:pt x="18423" y="6104"/>
                  </a:lnTo>
                  <a:lnTo>
                    <a:pt x="19694" y="5634"/>
                  </a:lnTo>
                  <a:lnTo>
                    <a:pt x="20329" y="6104"/>
                  </a:lnTo>
                  <a:lnTo>
                    <a:pt x="21599" y="4695"/>
                  </a:lnTo>
                  <a:lnTo>
                    <a:pt x="21599" y="3286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8" name="AutoShape 15"/>
            <p:cNvSpPr/>
            <p:nvPr/>
          </p:nvSpPr>
          <p:spPr>
            <a:xfrm>
              <a:off x="4426207" y="4566227"/>
              <a:ext cx="1139078" cy="7987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599" y="7200"/>
                  </a:moveTo>
                  <a:lnTo>
                    <a:pt x="21257" y="5400"/>
                  </a:lnTo>
                  <a:lnTo>
                    <a:pt x="20228" y="2250"/>
                  </a:lnTo>
                  <a:lnTo>
                    <a:pt x="18171" y="2250"/>
                  </a:lnTo>
                  <a:lnTo>
                    <a:pt x="17828" y="1800"/>
                  </a:lnTo>
                  <a:lnTo>
                    <a:pt x="17485" y="3150"/>
                  </a:lnTo>
                  <a:lnTo>
                    <a:pt x="16799" y="3150"/>
                  </a:lnTo>
                  <a:lnTo>
                    <a:pt x="16114" y="2250"/>
                  </a:lnTo>
                  <a:lnTo>
                    <a:pt x="13714" y="3600"/>
                  </a:lnTo>
                  <a:lnTo>
                    <a:pt x="13371" y="3150"/>
                  </a:lnTo>
                  <a:lnTo>
                    <a:pt x="14399" y="450"/>
                  </a:lnTo>
                  <a:lnTo>
                    <a:pt x="13371" y="0"/>
                  </a:lnTo>
                  <a:lnTo>
                    <a:pt x="12685" y="900"/>
                  </a:lnTo>
                  <a:lnTo>
                    <a:pt x="11999" y="0"/>
                  </a:lnTo>
                  <a:lnTo>
                    <a:pt x="11657" y="450"/>
                  </a:lnTo>
                  <a:lnTo>
                    <a:pt x="9257" y="450"/>
                  </a:lnTo>
                  <a:lnTo>
                    <a:pt x="9600" y="2250"/>
                  </a:lnTo>
                  <a:lnTo>
                    <a:pt x="8914" y="2250"/>
                  </a:lnTo>
                  <a:lnTo>
                    <a:pt x="7542" y="900"/>
                  </a:lnTo>
                  <a:lnTo>
                    <a:pt x="7200" y="1350"/>
                  </a:lnTo>
                  <a:lnTo>
                    <a:pt x="7200" y="2700"/>
                  </a:lnTo>
                  <a:lnTo>
                    <a:pt x="6171" y="2700"/>
                  </a:lnTo>
                  <a:lnTo>
                    <a:pt x="6171" y="4050"/>
                  </a:lnTo>
                  <a:lnTo>
                    <a:pt x="6514" y="4950"/>
                  </a:lnTo>
                  <a:lnTo>
                    <a:pt x="6171" y="5400"/>
                  </a:lnTo>
                  <a:lnTo>
                    <a:pt x="6171" y="6300"/>
                  </a:lnTo>
                  <a:lnTo>
                    <a:pt x="4800" y="8100"/>
                  </a:lnTo>
                  <a:lnTo>
                    <a:pt x="4800" y="9450"/>
                  </a:lnTo>
                  <a:lnTo>
                    <a:pt x="4457" y="11249"/>
                  </a:lnTo>
                  <a:lnTo>
                    <a:pt x="3085" y="12599"/>
                  </a:lnTo>
                  <a:lnTo>
                    <a:pt x="2057" y="14399"/>
                  </a:lnTo>
                  <a:lnTo>
                    <a:pt x="1371" y="15299"/>
                  </a:lnTo>
                  <a:lnTo>
                    <a:pt x="342" y="15749"/>
                  </a:lnTo>
                  <a:lnTo>
                    <a:pt x="0" y="16649"/>
                  </a:lnTo>
                  <a:lnTo>
                    <a:pt x="685" y="17099"/>
                  </a:lnTo>
                  <a:lnTo>
                    <a:pt x="342" y="17549"/>
                  </a:lnTo>
                  <a:lnTo>
                    <a:pt x="342" y="19799"/>
                  </a:lnTo>
                  <a:lnTo>
                    <a:pt x="685" y="20249"/>
                  </a:lnTo>
                  <a:lnTo>
                    <a:pt x="685" y="21599"/>
                  </a:lnTo>
                  <a:lnTo>
                    <a:pt x="2400" y="21599"/>
                  </a:lnTo>
                  <a:lnTo>
                    <a:pt x="2400" y="20249"/>
                  </a:lnTo>
                  <a:lnTo>
                    <a:pt x="1714" y="19349"/>
                  </a:lnTo>
                  <a:lnTo>
                    <a:pt x="2057" y="17549"/>
                  </a:lnTo>
                  <a:lnTo>
                    <a:pt x="3428" y="17099"/>
                  </a:lnTo>
                  <a:lnTo>
                    <a:pt x="4457" y="17099"/>
                  </a:lnTo>
                  <a:lnTo>
                    <a:pt x="6514" y="15749"/>
                  </a:lnTo>
                  <a:lnTo>
                    <a:pt x="7885" y="15749"/>
                  </a:lnTo>
                  <a:lnTo>
                    <a:pt x="8228" y="16649"/>
                  </a:lnTo>
                  <a:lnTo>
                    <a:pt x="8914" y="14849"/>
                  </a:lnTo>
                  <a:lnTo>
                    <a:pt x="10285" y="13949"/>
                  </a:lnTo>
                  <a:lnTo>
                    <a:pt x="10628" y="12599"/>
                  </a:lnTo>
                  <a:lnTo>
                    <a:pt x="11314" y="13499"/>
                  </a:lnTo>
                  <a:lnTo>
                    <a:pt x="11657" y="13499"/>
                  </a:lnTo>
                  <a:lnTo>
                    <a:pt x="11314" y="12149"/>
                  </a:lnTo>
                  <a:lnTo>
                    <a:pt x="11314" y="10350"/>
                  </a:lnTo>
                  <a:lnTo>
                    <a:pt x="11999" y="11699"/>
                  </a:lnTo>
                  <a:lnTo>
                    <a:pt x="12342" y="13049"/>
                  </a:lnTo>
                  <a:lnTo>
                    <a:pt x="14399" y="13049"/>
                  </a:lnTo>
                  <a:lnTo>
                    <a:pt x="13714" y="12149"/>
                  </a:lnTo>
                  <a:lnTo>
                    <a:pt x="14399" y="11249"/>
                  </a:lnTo>
                  <a:lnTo>
                    <a:pt x="15428" y="11699"/>
                  </a:lnTo>
                  <a:lnTo>
                    <a:pt x="16114" y="10800"/>
                  </a:lnTo>
                  <a:lnTo>
                    <a:pt x="16799" y="10800"/>
                  </a:lnTo>
                  <a:lnTo>
                    <a:pt x="16799" y="11249"/>
                  </a:lnTo>
                  <a:lnTo>
                    <a:pt x="17142" y="11249"/>
                  </a:lnTo>
                  <a:lnTo>
                    <a:pt x="17142" y="10350"/>
                  </a:lnTo>
                  <a:lnTo>
                    <a:pt x="18171" y="10800"/>
                  </a:lnTo>
                  <a:lnTo>
                    <a:pt x="19199" y="9900"/>
                  </a:lnTo>
                  <a:lnTo>
                    <a:pt x="20228" y="9450"/>
                  </a:lnTo>
                  <a:lnTo>
                    <a:pt x="20571" y="7650"/>
                  </a:lnTo>
                  <a:lnTo>
                    <a:pt x="21599" y="720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9" name="AutoShape 16"/>
            <p:cNvSpPr/>
            <p:nvPr/>
          </p:nvSpPr>
          <p:spPr>
            <a:xfrm>
              <a:off x="3666569" y="4415837"/>
              <a:ext cx="1122153" cy="7987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14632" y="20699"/>
                  </a:moveTo>
                  <a:lnTo>
                    <a:pt x="14980" y="19349"/>
                  </a:lnTo>
                  <a:lnTo>
                    <a:pt x="16025" y="19349"/>
                  </a:lnTo>
                  <a:lnTo>
                    <a:pt x="19161" y="15299"/>
                  </a:lnTo>
                  <a:lnTo>
                    <a:pt x="19509" y="13499"/>
                  </a:lnTo>
                  <a:lnTo>
                    <a:pt x="19509" y="12149"/>
                  </a:lnTo>
                  <a:lnTo>
                    <a:pt x="20903" y="10350"/>
                  </a:lnTo>
                  <a:lnTo>
                    <a:pt x="20903" y="9450"/>
                  </a:lnTo>
                  <a:lnTo>
                    <a:pt x="21600" y="9000"/>
                  </a:lnTo>
                  <a:lnTo>
                    <a:pt x="20903" y="8550"/>
                  </a:lnTo>
                  <a:lnTo>
                    <a:pt x="20903" y="7200"/>
                  </a:lnTo>
                  <a:lnTo>
                    <a:pt x="19858" y="7200"/>
                  </a:lnTo>
                  <a:lnTo>
                    <a:pt x="19858" y="5400"/>
                  </a:lnTo>
                  <a:lnTo>
                    <a:pt x="19161" y="5400"/>
                  </a:lnTo>
                  <a:lnTo>
                    <a:pt x="19161" y="6300"/>
                  </a:lnTo>
                  <a:lnTo>
                    <a:pt x="18464" y="6300"/>
                  </a:lnTo>
                  <a:lnTo>
                    <a:pt x="18464" y="5850"/>
                  </a:lnTo>
                  <a:lnTo>
                    <a:pt x="18812" y="3600"/>
                  </a:lnTo>
                  <a:lnTo>
                    <a:pt x="19161" y="3150"/>
                  </a:lnTo>
                  <a:lnTo>
                    <a:pt x="19161" y="900"/>
                  </a:lnTo>
                  <a:lnTo>
                    <a:pt x="18812" y="0"/>
                  </a:lnTo>
                  <a:lnTo>
                    <a:pt x="17767" y="450"/>
                  </a:lnTo>
                  <a:lnTo>
                    <a:pt x="17070" y="450"/>
                  </a:lnTo>
                  <a:lnTo>
                    <a:pt x="16374" y="1350"/>
                  </a:lnTo>
                  <a:lnTo>
                    <a:pt x="15677" y="1800"/>
                  </a:lnTo>
                  <a:lnTo>
                    <a:pt x="15677" y="1350"/>
                  </a:lnTo>
                  <a:lnTo>
                    <a:pt x="14980" y="1800"/>
                  </a:lnTo>
                  <a:lnTo>
                    <a:pt x="13935" y="1800"/>
                  </a:lnTo>
                  <a:lnTo>
                    <a:pt x="13238" y="2250"/>
                  </a:lnTo>
                  <a:lnTo>
                    <a:pt x="12541" y="3600"/>
                  </a:lnTo>
                  <a:lnTo>
                    <a:pt x="11845" y="3150"/>
                  </a:lnTo>
                  <a:lnTo>
                    <a:pt x="11496" y="4050"/>
                  </a:lnTo>
                  <a:lnTo>
                    <a:pt x="10103" y="4050"/>
                  </a:lnTo>
                  <a:lnTo>
                    <a:pt x="9754" y="5400"/>
                  </a:lnTo>
                  <a:lnTo>
                    <a:pt x="8709" y="5850"/>
                  </a:lnTo>
                  <a:lnTo>
                    <a:pt x="8012" y="4950"/>
                  </a:lnTo>
                  <a:lnTo>
                    <a:pt x="7664" y="3600"/>
                  </a:lnTo>
                  <a:lnTo>
                    <a:pt x="6967" y="4050"/>
                  </a:lnTo>
                  <a:lnTo>
                    <a:pt x="6967" y="4950"/>
                  </a:lnTo>
                  <a:lnTo>
                    <a:pt x="6270" y="4950"/>
                  </a:lnTo>
                  <a:lnTo>
                    <a:pt x="4529" y="6300"/>
                  </a:lnTo>
                  <a:lnTo>
                    <a:pt x="4180" y="7200"/>
                  </a:lnTo>
                  <a:lnTo>
                    <a:pt x="2090" y="6300"/>
                  </a:lnTo>
                  <a:lnTo>
                    <a:pt x="1393" y="6300"/>
                  </a:lnTo>
                  <a:lnTo>
                    <a:pt x="1045" y="6750"/>
                  </a:lnTo>
                  <a:lnTo>
                    <a:pt x="0" y="7200"/>
                  </a:lnTo>
                  <a:lnTo>
                    <a:pt x="0" y="8100"/>
                  </a:lnTo>
                  <a:lnTo>
                    <a:pt x="1393" y="8100"/>
                  </a:lnTo>
                  <a:lnTo>
                    <a:pt x="1741" y="9000"/>
                  </a:lnTo>
                  <a:lnTo>
                    <a:pt x="3832" y="9450"/>
                  </a:lnTo>
                  <a:lnTo>
                    <a:pt x="4180" y="9900"/>
                  </a:lnTo>
                  <a:lnTo>
                    <a:pt x="4529" y="11699"/>
                  </a:lnTo>
                  <a:lnTo>
                    <a:pt x="2787" y="11699"/>
                  </a:lnTo>
                  <a:lnTo>
                    <a:pt x="2438" y="12599"/>
                  </a:lnTo>
                  <a:lnTo>
                    <a:pt x="2787" y="13499"/>
                  </a:lnTo>
                  <a:lnTo>
                    <a:pt x="5922" y="14849"/>
                  </a:lnTo>
                  <a:lnTo>
                    <a:pt x="5922" y="15749"/>
                  </a:lnTo>
                  <a:lnTo>
                    <a:pt x="5225" y="16199"/>
                  </a:lnTo>
                  <a:lnTo>
                    <a:pt x="5922" y="17099"/>
                  </a:lnTo>
                  <a:lnTo>
                    <a:pt x="5922" y="18449"/>
                  </a:lnTo>
                  <a:lnTo>
                    <a:pt x="9058" y="20249"/>
                  </a:lnTo>
                  <a:lnTo>
                    <a:pt x="10800" y="20249"/>
                  </a:lnTo>
                  <a:lnTo>
                    <a:pt x="11148" y="20699"/>
                  </a:lnTo>
                  <a:lnTo>
                    <a:pt x="11148" y="19349"/>
                  </a:lnTo>
                  <a:lnTo>
                    <a:pt x="12541" y="19799"/>
                  </a:lnTo>
                  <a:lnTo>
                    <a:pt x="12890" y="21149"/>
                  </a:lnTo>
                  <a:lnTo>
                    <a:pt x="13587" y="21599"/>
                  </a:lnTo>
                  <a:lnTo>
                    <a:pt x="14632" y="2069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40" name="AutoShape 17"/>
            <p:cNvSpPr/>
            <p:nvPr/>
          </p:nvSpPr>
          <p:spPr>
            <a:xfrm>
              <a:off x="3559392" y="3966546"/>
              <a:ext cx="832588" cy="73482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817" y="21109"/>
                  </a:moveTo>
                  <a:lnTo>
                    <a:pt x="2817" y="19636"/>
                  </a:lnTo>
                  <a:lnTo>
                    <a:pt x="3756" y="18163"/>
                  </a:lnTo>
                  <a:lnTo>
                    <a:pt x="1878" y="16200"/>
                  </a:lnTo>
                  <a:lnTo>
                    <a:pt x="3286" y="13745"/>
                  </a:lnTo>
                  <a:lnTo>
                    <a:pt x="3286" y="11781"/>
                  </a:lnTo>
                  <a:lnTo>
                    <a:pt x="469" y="12272"/>
                  </a:lnTo>
                  <a:lnTo>
                    <a:pt x="469" y="9818"/>
                  </a:lnTo>
                  <a:lnTo>
                    <a:pt x="0" y="9327"/>
                  </a:lnTo>
                  <a:lnTo>
                    <a:pt x="939" y="8345"/>
                  </a:lnTo>
                  <a:lnTo>
                    <a:pt x="1878" y="8836"/>
                  </a:lnTo>
                  <a:lnTo>
                    <a:pt x="2817" y="8345"/>
                  </a:lnTo>
                  <a:lnTo>
                    <a:pt x="5634" y="8345"/>
                  </a:lnTo>
                  <a:lnTo>
                    <a:pt x="6104" y="7363"/>
                  </a:lnTo>
                  <a:lnTo>
                    <a:pt x="6573" y="6872"/>
                  </a:lnTo>
                  <a:lnTo>
                    <a:pt x="9860" y="6872"/>
                  </a:lnTo>
                  <a:lnTo>
                    <a:pt x="9391" y="4909"/>
                  </a:lnTo>
                  <a:lnTo>
                    <a:pt x="7982" y="4909"/>
                  </a:lnTo>
                  <a:lnTo>
                    <a:pt x="7513" y="3436"/>
                  </a:lnTo>
                  <a:lnTo>
                    <a:pt x="8452" y="2454"/>
                  </a:lnTo>
                  <a:lnTo>
                    <a:pt x="9860" y="2945"/>
                  </a:lnTo>
                  <a:lnTo>
                    <a:pt x="10800" y="2454"/>
                  </a:lnTo>
                  <a:lnTo>
                    <a:pt x="11269" y="3436"/>
                  </a:lnTo>
                  <a:lnTo>
                    <a:pt x="12208" y="2945"/>
                  </a:lnTo>
                  <a:lnTo>
                    <a:pt x="12208" y="1472"/>
                  </a:lnTo>
                  <a:lnTo>
                    <a:pt x="13617" y="2454"/>
                  </a:lnTo>
                  <a:lnTo>
                    <a:pt x="14086" y="490"/>
                  </a:lnTo>
                  <a:lnTo>
                    <a:pt x="14556" y="0"/>
                  </a:lnTo>
                  <a:lnTo>
                    <a:pt x="15495" y="981"/>
                  </a:lnTo>
                  <a:lnTo>
                    <a:pt x="16904" y="981"/>
                  </a:lnTo>
                  <a:lnTo>
                    <a:pt x="18313" y="4418"/>
                  </a:lnTo>
                  <a:lnTo>
                    <a:pt x="18782" y="4418"/>
                  </a:lnTo>
                  <a:lnTo>
                    <a:pt x="19252" y="5399"/>
                  </a:lnTo>
                  <a:lnTo>
                    <a:pt x="20191" y="5399"/>
                  </a:lnTo>
                  <a:lnTo>
                    <a:pt x="20660" y="4418"/>
                  </a:lnTo>
                  <a:lnTo>
                    <a:pt x="21130" y="3927"/>
                  </a:lnTo>
                  <a:lnTo>
                    <a:pt x="21599" y="5399"/>
                  </a:lnTo>
                  <a:lnTo>
                    <a:pt x="21130" y="5890"/>
                  </a:lnTo>
                  <a:lnTo>
                    <a:pt x="21130" y="7854"/>
                  </a:lnTo>
                  <a:lnTo>
                    <a:pt x="19721" y="9327"/>
                  </a:lnTo>
                  <a:lnTo>
                    <a:pt x="19721" y="10309"/>
                  </a:lnTo>
                  <a:lnTo>
                    <a:pt x="21130" y="10309"/>
                  </a:lnTo>
                  <a:lnTo>
                    <a:pt x="21599" y="11290"/>
                  </a:lnTo>
                  <a:lnTo>
                    <a:pt x="21130" y="11781"/>
                  </a:lnTo>
                  <a:lnTo>
                    <a:pt x="21130" y="14236"/>
                  </a:lnTo>
                  <a:lnTo>
                    <a:pt x="21599" y="14236"/>
                  </a:lnTo>
                  <a:lnTo>
                    <a:pt x="21599" y="15218"/>
                  </a:lnTo>
                  <a:lnTo>
                    <a:pt x="20191" y="15709"/>
                  </a:lnTo>
                  <a:lnTo>
                    <a:pt x="20191" y="17181"/>
                  </a:lnTo>
                  <a:lnTo>
                    <a:pt x="18782" y="16690"/>
                  </a:lnTo>
                  <a:lnTo>
                    <a:pt x="18313" y="17672"/>
                  </a:lnTo>
                  <a:lnTo>
                    <a:pt x="16434" y="17672"/>
                  </a:lnTo>
                  <a:lnTo>
                    <a:pt x="15965" y="19145"/>
                  </a:lnTo>
                  <a:lnTo>
                    <a:pt x="14556" y="19636"/>
                  </a:lnTo>
                  <a:lnTo>
                    <a:pt x="13617" y="18654"/>
                  </a:lnTo>
                  <a:lnTo>
                    <a:pt x="13147" y="17181"/>
                  </a:lnTo>
                  <a:lnTo>
                    <a:pt x="12208" y="17672"/>
                  </a:lnTo>
                  <a:lnTo>
                    <a:pt x="12208" y="18654"/>
                  </a:lnTo>
                  <a:lnTo>
                    <a:pt x="11269" y="18654"/>
                  </a:lnTo>
                  <a:lnTo>
                    <a:pt x="8921" y="20127"/>
                  </a:lnTo>
                  <a:lnTo>
                    <a:pt x="8452" y="21600"/>
                  </a:lnTo>
                  <a:lnTo>
                    <a:pt x="5634" y="20127"/>
                  </a:lnTo>
                  <a:lnTo>
                    <a:pt x="4695" y="20127"/>
                  </a:lnTo>
                  <a:lnTo>
                    <a:pt x="2817" y="2110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41" name="AutoShape 18"/>
            <p:cNvSpPr/>
            <p:nvPr/>
          </p:nvSpPr>
          <p:spPr>
            <a:xfrm>
              <a:off x="2617366" y="3915789"/>
              <a:ext cx="1283860" cy="12818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19774" y="16270"/>
                  </a:moveTo>
                  <a:lnTo>
                    <a:pt x="20078" y="15709"/>
                  </a:lnTo>
                  <a:lnTo>
                    <a:pt x="21599" y="15709"/>
                  </a:lnTo>
                  <a:lnTo>
                    <a:pt x="21295" y="14587"/>
                  </a:lnTo>
                  <a:lnTo>
                    <a:pt x="20991" y="14025"/>
                  </a:lnTo>
                  <a:lnTo>
                    <a:pt x="20078" y="14306"/>
                  </a:lnTo>
                  <a:lnTo>
                    <a:pt x="19166" y="14025"/>
                  </a:lnTo>
                  <a:lnTo>
                    <a:pt x="18861" y="13464"/>
                  </a:lnTo>
                  <a:lnTo>
                    <a:pt x="17645" y="13464"/>
                  </a:lnTo>
                  <a:lnTo>
                    <a:pt x="17645" y="12062"/>
                  </a:lnTo>
                  <a:lnTo>
                    <a:pt x="18253" y="11220"/>
                  </a:lnTo>
                  <a:lnTo>
                    <a:pt x="17036" y="10098"/>
                  </a:lnTo>
                  <a:lnTo>
                    <a:pt x="17949" y="8696"/>
                  </a:lnTo>
                  <a:lnTo>
                    <a:pt x="17949" y="7574"/>
                  </a:lnTo>
                  <a:lnTo>
                    <a:pt x="16123" y="7854"/>
                  </a:lnTo>
                  <a:lnTo>
                    <a:pt x="16123" y="6451"/>
                  </a:lnTo>
                  <a:lnTo>
                    <a:pt x="15819" y="6171"/>
                  </a:lnTo>
                  <a:lnTo>
                    <a:pt x="16428" y="5610"/>
                  </a:lnTo>
                  <a:lnTo>
                    <a:pt x="17036" y="5890"/>
                  </a:lnTo>
                  <a:lnTo>
                    <a:pt x="17645" y="5329"/>
                  </a:lnTo>
                  <a:lnTo>
                    <a:pt x="19470" y="5610"/>
                  </a:lnTo>
                  <a:lnTo>
                    <a:pt x="20078" y="4768"/>
                  </a:lnTo>
                  <a:lnTo>
                    <a:pt x="19470" y="3927"/>
                  </a:lnTo>
                  <a:lnTo>
                    <a:pt x="18557" y="4488"/>
                  </a:lnTo>
                  <a:lnTo>
                    <a:pt x="17645" y="3927"/>
                  </a:lnTo>
                  <a:lnTo>
                    <a:pt x="17645" y="2244"/>
                  </a:lnTo>
                  <a:lnTo>
                    <a:pt x="16428" y="2244"/>
                  </a:lnTo>
                  <a:lnTo>
                    <a:pt x="16123" y="3366"/>
                  </a:lnTo>
                  <a:lnTo>
                    <a:pt x="15515" y="3366"/>
                  </a:lnTo>
                  <a:lnTo>
                    <a:pt x="15515" y="4207"/>
                  </a:lnTo>
                  <a:lnTo>
                    <a:pt x="14602" y="5049"/>
                  </a:lnTo>
                  <a:lnTo>
                    <a:pt x="13994" y="5049"/>
                  </a:lnTo>
                  <a:lnTo>
                    <a:pt x="13994" y="8415"/>
                  </a:lnTo>
                  <a:lnTo>
                    <a:pt x="13081" y="8415"/>
                  </a:lnTo>
                  <a:lnTo>
                    <a:pt x="12777" y="7854"/>
                  </a:lnTo>
                  <a:lnTo>
                    <a:pt x="12169" y="8415"/>
                  </a:lnTo>
                  <a:lnTo>
                    <a:pt x="10952" y="8415"/>
                  </a:lnTo>
                  <a:lnTo>
                    <a:pt x="10952" y="8135"/>
                  </a:lnTo>
                  <a:lnTo>
                    <a:pt x="10343" y="7854"/>
                  </a:lnTo>
                  <a:lnTo>
                    <a:pt x="10343" y="6732"/>
                  </a:lnTo>
                  <a:lnTo>
                    <a:pt x="8822" y="3646"/>
                  </a:lnTo>
                  <a:lnTo>
                    <a:pt x="8214" y="3646"/>
                  </a:lnTo>
                  <a:lnTo>
                    <a:pt x="8214" y="3927"/>
                  </a:lnTo>
                  <a:lnTo>
                    <a:pt x="7605" y="3085"/>
                  </a:lnTo>
                  <a:lnTo>
                    <a:pt x="7909" y="2524"/>
                  </a:lnTo>
                  <a:lnTo>
                    <a:pt x="6692" y="1122"/>
                  </a:lnTo>
                  <a:lnTo>
                    <a:pt x="6084" y="1402"/>
                  </a:lnTo>
                  <a:lnTo>
                    <a:pt x="5780" y="2805"/>
                  </a:lnTo>
                  <a:lnTo>
                    <a:pt x="5171" y="2805"/>
                  </a:lnTo>
                  <a:lnTo>
                    <a:pt x="5171" y="0"/>
                  </a:lnTo>
                  <a:lnTo>
                    <a:pt x="4563" y="561"/>
                  </a:lnTo>
                  <a:lnTo>
                    <a:pt x="4259" y="0"/>
                  </a:lnTo>
                  <a:lnTo>
                    <a:pt x="3650" y="561"/>
                  </a:lnTo>
                  <a:lnTo>
                    <a:pt x="3650" y="1122"/>
                  </a:lnTo>
                  <a:lnTo>
                    <a:pt x="3954" y="2244"/>
                  </a:lnTo>
                  <a:lnTo>
                    <a:pt x="2738" y="2244"/>
                  </a:lnTo>
                  <a:lnTo>
                    <a:pt x="3042" y="3366"/>
                  </a:lnTo>
                  <a:lnTo>
                    <a:pt x="3042" y="3927"/>
                  </a:lnTo>
                  <a:lnTo>
                    <a:pt x="3954" y="3927"/>
                  </a:lnTo>
                  <a:lnTo>
                    <a:pt x="3954" y="5890"/>
                  </a:lnTo>
                  <a:lnTo>
                    <a:pt x="3346" y="8415"/>
                  </a:lnTo>
                  <a:lnTo>
                    <a:pt x="1521" y="9537"/>
                  </a:lnTo>
                  <a:lnTo>
                    <a:pt x="912" y="9818"/>
                  </a:lnTo>
                  <a:lnTo>
                    <a:pt x="608" y="10098"/>
                  </a:lnTo>
                  <a:lnTo>
                    <a:pt x="304" y="10940"/>
                  </a:lnTo>
                  <a:lnTo>
                    <a:pt x="304" y="12623"/>
                  </a:lnTo>
                  <a:lnTo>
                    <a:pt x="0" y="13184"/>
                  </a:lnTo>
                  <a:lnTo>
                    <a:pt x="1216" y="13184"/>
                  </a:lnTo>
                  <a:lnTo>
                    <a:pt x="1825" y="12903"/>
                  </a:lnTo>
                  <a:lnTo>
                    <a:pt x="3346" y="13184"/>
                  </a:lnTo>
                  <a:lnTo>
                    <a:pt x="3042" y="13745"/>
                  </a:lnTo>
                  <a:lnTo>
                    <a:pt x="2738" y="13745"/>
                  </a:lnTo>
                  <a:lnTo>
                    <a:pt x="3346" y="14306"/>
                  </a:lnTo>
                  <a:lnTo>
                    <a:pt x="3042" y="15148"/>
                  </a:lnTo>
                  <a:lnTo>
                    <a:pt x="3650" y="15709"/>
                  </a:lnTo>
                  <a:lnTo>
                    <a:pt x="4563" y="15709"/>
                  </a:lnTo>
                  <a:lnTo>
                    <a:pt x="4563" y="16270"/>
                  </a:lnTo>
                  <a:lnTo>
                    <a:pt x="4259" y="16550"/>
                  </a:lnTo>
                  <a:lnTo>
                    <a:pt x="4259" y="17672"/>
                  </a:lnTo>
                  <a:lnTo>
                    <a:pt x="3650" y="17672"/>
                  </a:lnTo>
                  <a:lnTo>
                    <a:pt x="3954" y="18514"/>
                  </a:lnTo>
                  <a:lnTo>
                    <a:pt x="5476" y="18514"/>
                  </a:lnTo>
                  <a:lnTo>
                    <a:pt x="5476" y="19636"/>
                  </a:lnTo>
                  <a:lnTo>
                    <a:pt x="6084" y="19916"/>
                  </a:lnTo>
                  <a:lnTo>
                    <a:pt x="7605" y="20197"/>
                  </a:lnTo>
                  <a:lnTo>
                    <a:pt x="8214" y="19636"/>
                  </a:lnTo>
                  <a:lnTo>
                    <a:pt x="8518" y="19916"/>
                  </a:lnTo>
                  <a:lnTo>
                    <a:pt x="8214" y="20758"/>
                  </a:lnTo>
                  <a:lnTo>
                    <a:pt x="10039" y="21600"/>
                  </a:lnTo>
                  <a:lnTo>
                    <a:pt x="10039" y="18233"/>
                  </a:lnTo>
                  <a:lnTo>
                    <a:pt x="10343" y="17953"/>
                  </a:lnTo>
                  <a:lnTo>
                    <a:pt x="12169" y="17953"/>
                  </a:lnTo>
                  <a:lnTo>
                    <a:pt x="12473" y="17672"/>
                  </a:lnTo>
                  <a:lnTo>
                    <a:pt x="13081" y="17672"/>
                  </a:lnTo>
                  <a:lnTo>
                    <a:pt x="13385" y="17953"/>
                  </a:lnTo>
                  <a:lnTo>
                    <a:pt x="14298" y="17672"/>
                  </a:lnTo>
                  <a:lnTo>
                    <a:pt x="14602" y="17953"/>
                  </a:lnTo>
                  <a:lnTo>
                    <a:pt x="14907" y="17672"/>
                  </a:lnTo>
                  <a:lnTo>
                    <a:pt x="15819" y="18233"/>
                  </a:lnTo>
                  <a:lnTo>
                    <a:pt x="15819" y="17672"/>
                  </a:lnTo>
                  <a:lnTo>
                    <a:pt x="16732" y="17672"/>
                  </a:lnTo>
                  <a:lnTo>
                    <a:pt x="18253" y="17392"/>
                  </a:lnTo>
                  <a:lnTo>
                    <a:pt x="18557" y="16550"/>
                  </a:lnTo>
                  <a:lnTo>
                    <a:pt x="19166" y="16270"/>
                  </a:lnTo>
                  <a:lnTo>
                    <a:pt x="19774" y="1627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42" name="AutoShape 19"/>
            <p:cNvSpPr/>
            <p:nvPr/>
          </p:nvSpPr>
          <p:spPr>
            <a:xfrm>
              <a:off x="216233" y="2430684"/>
              <a:ext cx="2731684" cy="163341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456" y="19616"/>
                  </a:moveTo>
                  <a:lnTo>
                    <a:pt x="21170" y="20057"/>
                  </a:lnTo>
                  <a:lnTo>
                    <a:pt x="21027" y="19616"/>
                  </a:lnTo>
                  <a:lnTo>
                    <a:pt x="20741" y="20057"/>
                  </a:lnTo>
                  <a:lnTo>
                    <a:pt x="20884" y="21379"/>
                  </a:lnTo>
                  <a:lnTo>
                    <a:pt x="20741" y="21599"/>
                  </a:lnTo>
                  <a:lnTo>
                    <a:pt x="20312" y="21379"/>
                  </a:lnTo>
                  <a:lnTo>
                    <a:pt x="19883" y="20938"/>
                  </a:lnTo>
                  <a:lnTo>
                    <a:pt x="19883" y="20497"/>
                  </a:lnTo>
                  <a:lnTo>
                    <a:pt x="19454" y="20718"/>
                  </a:lnTo>
                  <a:lnTo>
                    <a:pt x="18309" y="20057"/>
                  </a:lnTo>
                  <a:lnTo>
                    <a:pt x="18309" y="19836"/>
                  </a:lnTo>
                  <a:lnTo>
                    <a:pt x="18596" y="19616"/>
                  </a:lnTo>
                  <a:lnTo>
                    <a:pt x="18596" y="19175"/>
                  </a:lnTo>
                  <a:lnTo>
                    <a:pt x="18309" y="18955"/>
                  </a:lnTo>
                  <a:lnTo>
                    <a:pt x="18452" y="18734"/>
                  </a:lnTo>
                  <a:lnTo>
                    <a:pt x="18166" y="18073"/>
                  </a:lnTo>
                  <a:lnTo>
                    <a:pt x="17594" y="18514"/>
                  </a:lnTo>
                  <a:lnTo>
                    <a:pt x="17451" y="18734"/>
                  </a:lnTo>
                  <a:lnTo>
                    <a:pt x="17165" y="18734"/>
                  </a:lnTo>
                  <a:lnTo>
                    <a:pt x="16593" y="17853"/>
                  </a:lnTo>
                  <a:lnTo>
                    <a:pt x="15449" y="19175"/>
                  </a:lnTo>
                  <a:lnTo>
                    <a:pt x="14876" y="19175"/>
                  </a:lnTo>
                  <a:lnTo>
                    <a:pt x="14733" y="19836"/>
                  </a:lnTo>
                  <a:lnTo>
                    <a:pt x="14447" y="19836"/>
                  </a:lnTo>
                  <a:lnTo>
                    <a:pt x="13589" y="20497"/>
                  </a:lnTo>
                  <a:lnTo>
                    <a:pt x="13017" y="20277"/>
                  </a:lnTo>
                  <a:lnTo>
                    <a:pt x="12731" y="19616"/>
                  </a:lnTo>
                  <a:lnTo>
                    <a:pt x="11729" y="19616"/>
                  </a:lnTo>
                  <a:lnTo>
                    <a:pt x="11872" y="18955"/>
                  </a:lnTo>
                  <a:lnTo>
                    <a:pt x="11300" y="18734"/>
                  </a:lnTo>
                  <a:lnTo>
                    <a:pt x="10728" y="18734"/>
                  </a:lnTo>
                  <a:lnTo>
                    <a:pt x="10442" y="19395"/>
                  </a:lnTo>
                  <a:lnTo>
                    <a:pt x="9870" y="20057"/>
                  </a:lnTo>
                  <a:lnTo>
                    <a:pt x="9584" y="20057"/>
                  </a:lnTo>
                  <a:lnTo>
                    <a:pt x="9727" y="18734"/>
                  </a:lnTo>
                  <a:lnTo>
                    <a:pt x="8153" y="18514"/>
                  </a:lnTo>
                  <a:lnTo>
                    <a:pt x="7581" y="17632"/>
                  </a:lnTo>
                  <a:lnTo>
                    <a:pt x="7295" y="17632"/>
                  </a:lnTo>
                  <a:lnTo>
                    <a:pt x="7009" y="17853"/>
                  </a:lnTo>
                  <a:lnTo>
                    <a:pt x="6437" y="17191"/>
                  </a:lnTo>
                  <a:lnTo>
                    <a:pt x="6007" y="16530"/>
                  </a:lnTo>
                  <a:lnTo>
                    <a:pt x="5721" y="16310"/>
                  </a:lnTo>
                  <a:lnTo>
                    <a:pt x="5006" y="14987"/>
                  </a:lnTo>
                  <a:lnTo>
                    <a:pt x="4863" y="14326"/>
                  </a:lnTo>
                  <a:lnTo>
                    <a:pt x="4720" y="14106"/>
                  </a:lnTo>
                  <a:lnTo>
                    <a:pt x="4434" y="14106"/>
                  </a:lnTo>
                  <a:lnTo>
                    <a:pt x="4005" y="12783"/>
                  </a:lnTo>
                  <a:lnTo>
                    <a:pt x="3719" y="12563"/>
                  </a:lnTo>
                  <a:lnTo>
                    <a:pt x="3433" y="11681"/>
                  </a:lnTo>
                  <a:lnTo>
                    <a:pt x="2860" y="10579"/>
                  </a:lnTo>
                  <a:lnTo>
                    <a:pt x="2574" y="10579"/>
                  </a:lnTo>
                  <a:lnTo>
                    <a:pt x="2145" y="11240"/>
                  </a:lnTo>
                  <a:lnTo>
                    <a:pt x="1716" y="10359"/>
                  </a:lnTo>
                  <a:lnTo>
                    <a:pt x="1144" y="9036"/>
                  </a:lnTo>
                  <a:lnTo>
                    <a:pt x="715" y="8375"/>
                  </a:lnTo>
                  <a:lnTo>
                    <a:pt x="572" y="7493"/>
                  </a:lnTo>
                  <a:lnTo>
                    <a:pt x="143" y="7714"/>
                  </a:lnTo>
                  <a:lnTo>
                    <a:pt x="0" y="7053"/>
                  </a:lnTo>
                  <a:lnTo>
                    <a:pt x="143" y="6832"/>
                  </a:lnTo>
                  <a:lnTo>
                    <a:pt x="286" y="4848"/>
                  </a:lnTo>
                  <a:lnTo>
                    <a:pt x="572" y="4628"/>
                  </a:lnTo>
                  <a:lnTo>
                    <a:pt x="858" y="5289"/>
                  </a:lnTo>
                  <a:lnTo>
                    <a:pt x="1144" y="5069"/>
                  </a:lnTo>
                  <a:lnTo>
                    <a:pt x="1430" y="5069"/>
                  </a:lnTo>
                  <a:lnTo>
                    <a:pt x="1287" y="3967"/>
                  </a:lnTo>
                  <a:lnTo>
                    <a:pt x="1430" y="3526"/>
                  </a:lnTo>
                  <a:lnTo>
                    <a:pt x="1001" y="3306"/>
                  </a:lnTo>
                  <a:lnTo>
                    <a:pt x="1001" y="2644"/>
                  </a:lnTo>
                  <a:lnTo>
                    <a:pt x="1144" y="1542"/>
                  </a:lnTo>
                  <a:lnTo>
                    <a:pt x="1430" y="1322"/>
                  </a:lnTo>
                  <a:lnTo>
                    <a:pt x="2145" y="1542"/>
                  </a:lnTo>
                  <a:lnTo>
                    <a:pt x="2717" y="1102"/>
                  </a:lnTo>
                  <a:lnTo>
                    <a:pt x="3147" y="0"/>
                  </a:lnTo>
                  <a:lnTo>
                    <a:pt x="3719" y="220"/>
                  </a:lnTo>
                  <a:lnTo>
                    <a:pt x="4863" y="881"/>
                  </a:lnTo>
                  <a:lnTo>
                    <a:pt x="5149" y="440"/>
                  </a:lnTo>
                  <a:lnTo>
                    <a:pt x="6007" y="661"/>
                  </a:lnTo>
                  <a:lnTo>
                    <a:pt x="6150" y="1542"/>
                  </a:lnTo>
                  <a:lnTo>
                    <a:pt x="7295" y="1983"/>
                  </a:lnTo>
                  <a:lnTo>
                    <a:pt x="7724" y="1542"/>
                  </a:lnTo>
                  <a:lnTo>
                    <a:pt x="9011" y="1542"/>
                  </a:lnTo>
                  <a:lnTo>
                    <a:pt x="9441" y="1102"/>
                  </a:lnTo>
                  <a:lnTo>
                    <a:pt x="11443" y="881"/>
                  </a:lnTo>
                  <a:lnTo>
                    <a:pt x="11872" y="1542"/>
                  </a:lnTo>
                  <a:lnTo>
                    <a:pt x="12445" y="1763"/>
                  </a:lnTo>
                  <a:lnTo>
                    <a:pt x="12731" y="1983"/>
                  </a:lnTo>
                  <a:lnTo>
                    <a:pt x="12874" y="2424"/>
                  </a:lnTo>
                  <a:lnTo>
                    <a:pt x="12588" y="2644"/>
                  </a:lnTo>
                  <a:lnTo>
                    <a:pt x="13017" y="2865"/>
                  </a:lnTo>
                  <a:lnTo>
                    <a:pt x="13017" y="3746"/>
                  </a:lnTo>
                  <a:lnTo>
                    <a:pt x="12588" y="4628"/>
                  </a:lnTo>
                  <a:lnTo>
                    <a:pt x="12731" y="5069"/>
                  </a:lnTo>
                  <a:lnTo>
                    <a:pt x="12588" y="6391"/>
                  </a:lnTo>
                  <a:lnTo>
                    <a:pt x="12445" y="6832"/>
                  </a:lnTo>
                  <a:lnTo>
                    <a:pt x="12731" y="8155"/>
                  </a:lnTo>
                  <a:lnTo>
                    <a:pt x="13160" y="8816"/>
                  </a:lnTo>
                  <a:lnTo>
                    <a:pt x="14018" y="8816"/>
                  </a:lnTo>
                  <a:lnTo>
                    <a:pt x="14876" y="10138"/>
                  </a:lnTo>
                  <a:lnTo>
                    <a:pt x="15449" y="10359"/>
                  </a:lnTo>
                  <a:lnTo>
                    <a:pt x="16736" y="11461"/>
                  </a:lnTo>
                  <a:lnTo>
                    <a:pt x="17308" y="11020"/>
                  </a:lnTo>
                  <a:lnTo>
                    <a:pt x="18166" y="12342"/>
                  </a:lnTo>
                  <a:lnTo>
                    <a:pt x="18023" y="13224"/>
                  </a:lnTo>
                  <a:lnTo>
                    <a:pt x="18596" y="13224"/>
                  </a:lnTo>
                  <a:lnTo>
                    <a:pt x="18596" y="13665"/>
                  </a:lnTo>
                  <a:lnTo>
                    <a:pt x="19025" y="13665"/>
                  </a:lnTo>
                  <a:lnTo>
                    <a:pt x="18882" y="13004"/>
                  </a:lnTo>
                  <a:lnTo>
                    <a:pt x="19168" y="13004"/>
                  </a:lnTo>
                  <a:lnTo>
                    <a:pt x="19311" y="13224"/>
                  </a:lnTo>
                  <a:lnTo>
                    <a:pt x="19597" y="13224"/>
                  </a:lnTo>
                  <a:lnTo>
                    <a:pt x="19597" y="12783"/>
                  </a:lnTo>
                  <a:lnTo>
                    <a:pt x="20026" y="12783"/>
                  </a:lnTo>
                  <a:lnTo>
                    <a:pt x="20312" y="12122"/>
                  </a:lnTo>
                  <a:lnTo>
                    <a:pt x="20598" y="11902"/>
                  </a:lnTo>
                  <a:lnTo>
                    <a:pt x="21027" y="12563"/>
                  </a:lnTo>
                  <a:lnTo>
                    <a:pt x="21027" y="13224"/>
                  </a:lnTo>
                  <a:lnTo>
                    <a:pt x="21600" y="14767"/>
                  </a:lnTo>
                  <a:lnTo>
                    <a:pt x="21313" y="14987"/>
                  </a:lnTo>
                  <a:lnTo>
                    <a:pt x="21600" y="15869"/>
                  </a:lnTo>
                  <a:lnTo>
                    <a:pt x="21600" y="16751"/>
                  </a:lnTo>
                  <a:lnTo>
                    <a:pt x="21456" y="19616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43" name="AutoShape 20"/>
            <p:cNvSpPr/>
            <p:nvPr/>
          </p:nvSpPr>
          <p:spPr>
            <a:xfrm>
              <a:off x="2784711" y="3099921"/>
              <a:ext cx="1714453" cy="13157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19781" y="16405"/>
                  </a:moveTo>
                  <a:lnTo>
                    <a:pt x="19781" y="16678"/>
                  </a:lnTo>
                  <a:lnTo>
                    <a:pt x="19553" y="17225"/>
                  </a:lnTo>
                  <a:lnTo>
                    <a:pt x="19098" y="17225"/>
                  </a:lnTo>
                  <a:lnTo>
                    <a:pt x="18871" y="16678"/>
                  </a:lnTo>
                  <a:lnTo>
                    <a:pt x="18644" y="16678"/>
                  </a:lnTo>
                  <a:lnTo>
                    <a:pt x="17962" y="14764"/>
                  </a:lnTo>
                  <a:lnTo>
                    <a:pt x="17279" y="14764"/>
                  </a:lnTo>
                  <a:lnTo>
                    <a:pt x="16825" y="14217"/>
                  </a:lnTo>
                  <a:lnTo>
                    <a:pt x="16597" y="14491"/>
                  </a:lnTo>
                  <a:lnTo>
                    <a:pt x="16370" y="15584"/>
                  </a:lnTo>
                  <a:lnTo>
                    <a:pt x="15688" y="15037"/>
                  </a:lnTo>
                  <a:lnTo>
                    <a:pt x="15688" y="15858"/>
                  </a:lnTo>
                  <a:lnTo>
                    <a:pt x="15233" y="16131"/>
                  </a:lnTo>
                  <a:lnTo>
                    <a:pt x="15006" y="15858"/>
                  </a:lnTo>
                  <a:lnTo>
                    <a:pt x="14551" y="15858"/>
                  </a:lnTo>
                  <a:lnTo>
                    <a:pt x="13869" y="15584"/>
                  </a:lnTo>
                  <a:lnTo>
                    <a:pt x="13414" y="16131"/>
                  </a:lnTo>
                  <a:lnTo>
                    <a:pt x="13642" y="16951"/>
                  </a:lnTo>
                  <a:lnTo>
                    <a:pt x="14324" y="16951"/>
                  </a:lnTo>
                  <a:lnTo>
                    <a:pt x="14551" y="18045"/>
                  </a:lnTo>
                  <a:lnTo>
                    <a:pt x="12959" y="18045"/>
                  </a:lnTo>
                  <a:lnTo>
                    <a:pt x="12505" y="17225"/>
                  </a:lnTo>
                  <a:lnTo>
                    <a:pt x="11823" y="17772"/>
                  </a:lnTo>
                  <a:lnTo>
                    <a:pt x="11141" y="17225"/>
                  </a:lnTo>
                  <a:lnTo>
                    <a:pt x="11141" y="15584"/>
                  </a:lnTo>
                  <a:lnTo>
                    <a:pt x="10231" y="15584"/>
                  </a:lnTo>
                  <a:lnTo>
                    <a:pt x="10231" y="16678"/>
                  </a:lnTo>
                  <a:lnTo>
                    <a:pt x="9549" y="16951"/>
                  </a:lnTo>
                  <a:lnTo>
                    <a:pt x="9549" y="17225"/>
                  </a:lnTo>
                  <a:lnTo>
                    <a:pt x="8867" y="18318"/>
                  </a:lnTo>
                  <a:lnTo>
                    <a:pt x="8412" y="18318"/>
                  </a:lnTo>
                  <a:lnTo>
                    <a:pt x="8412" y="21599"/>
                  </a:lnTo>
                  <a:lnTo>
                    <a:pt x="7730" y="21599"/>
                  </a:lnTo>
                  <a:lnTo>
                    <a:pt x="7503" y="21053"/>
                  </a:lnTo>
                  <a:lnTo>
                    <a:pt x="7048" y="21599"/>
                  </a:lnTo>
                  <a:lnTo>
                    <a:pt x="6138" y="21599"/>
                  </a:lnTo>
                  <a:lnTo>
                    <a:pt x="6138" y="21326"/>
                  </a:lnTo>
                  <a:lnTo>
                    <a:pt x="5684" y="21053"/>
                  </a:lnTo>
                  <a:lnTo>
                    <a:pt x="5684" y="19686"/>
                  </a:lnTo>
                  <a:lnTo>
                    <a:pt x="4547" y="16951"/>
                  </a:lnTo>
                  <a:lnTo>
                    <a:pt x="4092" y="16951"/>
                  </a:lnTo>
                  <a:lnTo>
                    <a:pt x="4092" y="17225"/>
                  </a:lnTo>
                  <a:lnTo>
                    <a:pt x="3637" y="16405"/>
                  </a:lnTo>
                  <a:lnTo>
                    <a:pt x="3865" y="16131"/>
                  </a:lnTo>
                  <a:lnTo>
                    <a:pt x="2955" y="14491"/>
                  </a:lnTo>
                  <a:lnTo>
                    <a:pt x="2501" y="14764"/>
                  </a:lnTo>
                  <a:lnTo>
                    <a:pt x="2273" y="15858"/>
                  </a:lnTo>
                  <a:lnTo>
                    <a:pt x="1818" y="16131"/>
                  </a:lnTo>
                  <a:lnTo>
                    <a:pt x="2046" y="8475"/>
                  </a:lnTo>
                  <a:lnTo>
                    <a:pt x="1591" y="7655"/>
                  </a:lnTo>
                  <a:lnTo>
                    <a:pt x="2046" y="7382"/>
                  </a:lnTo>
                  <a:lnTo>
                    <a:pt x="1136" y="5468"/>
                  </a:lnTo>
                  <a:lnTo>
                    <a:pt x="1136" y="4648"/>
                  </a:lnTo>
                  <a:lnTo>
                    <a:pt x="454" y="3827"/>
                  </a:lnTo>
                  <a:lnTo>
                    <a:pt x="0" y="3554"/>
                  </a:lnTo>
                  <a:lnTo>
                    <a:pt x="0" y="3281"/>
                  </a:lnTo>
                  <a:lnTo>
                    <a:pt x="227" y="2187"/>
                  </a:lnTo>
                  <a:lnTo>
                    <a:pt x="682" y="1640"/>
                  </a:lnTo>
                  <a:lnTo>
                    <a:pt x="454" y="1093"/>
                  </a:lnTo>
                  <a:lnTo>
                    <a:pt x="454" y="0"/>
                  </a:lnTo>
                  <a:lnTo>
                    <a:pt x="909" y="0"/>
                  </a:lnTo>
                  <a:lnTo>
                    <a:pt x="1136" y="546"/>
                  </a:lnTo>
                  <a:lnTo>
                    <a:pt x="1818" y="546"/>
                  </a:lnTo>
                  <a:lnTo>
                    <a:pt x="2501" y="1367"/>
                  </a:lnTo>
                  <a:lnTo>
                    <a:pt x="2501" y="2734"/>
                  </a:lnTo>
                  <a:lnTo>
                    <a:pt x="2955" y="2734"/>
                  </a:lnTo>
                  <a:lnTo>
                    <a:pt x="3637" y="4101"/>
                  </a:lnTo>
                  <a:lnTo>
                    <a:pt x="4320" y="3827"/>
                  </a:lnTo>
                  <a:lnTo>
                    <a:pt x="4320" y="3554"/>
                  </a:lnTo>
                  <a:lnTo>
                    <a:pt x="5002" y="4374"/>
                  </a:lnTo>
                  <a:lnTo>
                    <a:pt x="6138" y="4374"/>
                  </a:lnTo>
                  <a:lnTo>
                    <a:pt x="6366" y="3281"/>
                  </a:lnTo>
                  <a:lnTo>
                    <a:pt x="7275" y="3007"/>
                  </a:lnTo>
                  <a:lnTo>
                    <a:pt x="8185" y="3281"/>
                  </a:lnTo>
                  <a:lnTo>
                    <a:pt x="8640" y="2460"/>
                  </a:lnTo>
                  <a:lnTo>
                    <a:pt x="8412" y="1367"/>
                  </a:lnTo>
                  <a:lnTo>
                    <a:pt x="8412" y="1093"/>
                  </a:lnTo>
                  <a:lnTo>
                    <a:pt x="9094" y="1093"/>
                  </a:lnTo>
                  <a:lnTo>
                    <a:pt x="9549" y="820"/>
                  </a:lnTo>
                  <a:lnTo>
                    <a:pt x="9776" y="1640"/>
                  </a:lnTo>
                  <a:lnTo>
                    <a:pt x="10913" y="2460"/>
                  </a:lnTo>
                  <a:lnTo>
                    <a:pt x="11368" y="2460"/>
                  </a:lnTo>
                  <a:lnTo>
                    <a:pt x="11368" y="3007"/>
                  </a:lnTo>
                  <a:lnTo>
                    <a:pt x="11823" y="4648"/>
                  </a:lnTo>
                  <a:lnTo>
                    <a:pt x="12277" y="5194"/>
                  </a:lnTo>
                  <a:lnTo>
                    <a:pt x="13414" y="5468"/>
                  </a:lnTo>
                  <a:lnTo>
                    <a:pt x="14096" y="4374"/>
                  </a:lnTo>
                  <a:lnTo>
                    <a:pt x="14551" y="4648"/>
                  </a:lnTo>
                  <a:lnTo>
                    <a:pt x="14778" y="5194"/>
                  </a:lnTo>
                  <a:lnTo>
                    <a:pt x="15688" y="4921"/>
                  </a:lnTo>
                  <a:lnTo>
                    <a:pt x="16825" y="6015"/>
                  </a:lnTo>
                  <a:lnTo>
                    <a:pt x="18644" y="6562"/>
                  </a:lnTo>
                  <a:lnTo>
                    <a:pt x="20008" y="7655"/>
                  </a:lnTo>
                  <a:lnTo>
                    <a:pt x="20690" y="7929"/>
                  </a:lnTo>
                  <a:lnTo>
                    <a:pt x="21599" y="8749"/>
                  </a:lnTo>
                  <a:lnTo>
                    <a:pt x="21599" y="10116"/>
                  </a:lnTo>
                  <a:lnTo>
                    <a:pt x="21145" y="10116"/>
                  </a:lnTo>
                  <a:lnTo>
                    <a:pt x="20235" y="10663"/>
                  </a:lnTo>
                  <a:lnTo>
                    <a:pt x="18871" y="10663"/>
                  </a:lnTo>
                  <a:lnTo>
                    <a:pt x="18416" y="11210"/>
                  </a:lnTo>
                  <a:lnTo>
                    <a:pt x="18416" y="11483"/>
                  </a:lnTo>
                  <a:lnTo>
                    <a:pt x="18644" y="12030"/>
                  </a:lnTo>
                  <a:lnTo>
                    <a:pt x="18644" y="12303"/>
                  </a:lnTo>
                  <a:lnTo>
                    <a:pt x="18416" y="12850"/>
                  </a:lnTo>
                  <a:lnTo>
                    <a:pt x="18644" y="12850"/>
                  </a:lnTo>
                  <a:lnTo>
                    <a:pt x="19781" y="14491"/>
                  </a:lnTo>
                  <a:lnTo>
                    <a:pt x="20008" y="15584"/>
                  </a:lnTo>
                  <a:lnTo>
                    <a:pt x="19781" y="16405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44" name="AutoShape 21"/>
            <p:cNvSpPr/>
            <p:nvPr/>
          </p:nvSpPr>
          <p:spPr>
            <a:xfrm>
              <a:off x="1790038" y="2182540"/>
              <a:ext cx="1770857" cy="12837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19395" y="18514"/>
                  </a:moveTo>
                  <a:lnTo>
                    <a:pt x="18514" y="18794"/>
                  </a:lnTo>
                  <a:lnTo>
                    <a:pt x="18073" y="19916"/>
                  </a:lnTo>
                  <a:lnTo>
                    <a:pt x="16971" y="19916"/>
                  </a:lnTo>
                  <a:lnTo>
                    <a:pt x="16751" y="19355"/>
                  </a:lnTo>
                  <a:lnTo>
                    <a:pt x="16310" y="19075"/>
                  </a:lnTo>
                  <a:lnTo>
                    <a:pt x="16310" y="19355"/>
                  </a:lnTo>
                  <a:lnTo>
                    <a:pt x="15648" y="19636"/>
                  </a:lnTo>
                  <a:lnTo>
                    <a:pt x="14987" y="18233"/>
                  </a:lnTo>
                  <a:lnTo>
                    <a:pt x="14546" y="18233"/>
                  </a:lnTo>
                  <a:lnTo>
                    <a:pt x="14546" y="16831"/>
                  </a:lnTo>
                  <a:lnTo>
                    <a:pt x="13885" y="15989"/>
                  </a:lnTo>
                  <a:lnTo>
                    <a:pt x="13444" y="15989"/>
                  </a:lnTo>
                  <a:lnTo>
                    <a:pt x="13004" y="15428"/>
                  </a:lnTo>
                  <a:lnTo>
                    <a:pt x="12563" y="15428"/>
                  </a:lnTo>
                  <a:lnTo>
                    <a:pt x="12563" y="16550"/>
                  </a:lnTo>
                  <a:lnTo>
                    <a:pt x="12783" y="16831"/>
                  </a:lnTo>
                  <a:lnTo>
                    <a:pt x="12342" y="17392"/>
                  </a:lnTo>
                  <a:lnTo>
                    <a:pt x="12122" y="18794"/>
                  </a:lnTo>
                  <a:lnTo>
                    <a:pt x="12342" y="19355"/>
                  </a:lnTo>
                  <a:lnTo>
                    <a:pt x="12563" y="19355"/>
                  </a:lnTo>
                  <a:lnTo>
                    <a:pt x="12122" y="19636"/>
                  </a:lnTo>
                  <a:lnTo>
                    <a:pt x="11681" y="20477"/>
                  </a:lnTo>
                  <a:lnTo>
                    <a:pt x="11020" y="20477"/>
                  </a:lnTo>
                  <a:lnTo>
                    <a:pt x="11020" y="21038"/>
                  </a:lnTo>
                  <a:lnTo>
                    <a:pt x="10579" y="21319"/>
                  </a:lnTo>
                  <a:lnTo>
                    <a:pt x="10359" y="20758"/>
                  </a:lnTo>
                  <a:lnTo>
                    <a:pt x="9918" y="20758"/>
                  </a:lnTo>
                  <a:lnTo>
                    <a:pt x="10138" y="21319"/>
                  </a:lnTo>
                  <a:lnTo>
                    <a:pt x="9697" y="21600"/>
                  </a:lnTo>
                  <a:lnTo>
                    <a:pt x="9257" y="21038"/>
                  </a:lnTo>
                  <a:lnTo>
                    <a:pt x="8595" y="21038"/>
                  </a:lnTo>
                  <a:lnTo>
                    <a:pt x="8816" y="19916"/>
                  </a:lnTo>
                  <a:lnTo>
                    <a:pt x="7273" y="18233"/>
                  </a:lnTo>
                  <a:lnTo>
                    <a:pt x="6391" y="18794"/>
                  </a:lnTo>
                  <a:lnTo>
                    <a:pt x="4628" y="17392"/>
                  </a:lnTo>
                  <a:lnTo>
                    <a:pt x="3746" y="17392"/>
                  </a:lnTo>
                  <a:lnTo>
                    <a:pt x="2424" y="15428"/>
                  </a:lnTo>
                  <a:lnTo>
                    <a:pt x="1102" y="15428"/>
                  </a:lnTo>
                  <a:lnTo>
                    <a:pt x="440" y="14587"/>
                  </a:lnTo>
                  <a:lnTo>
                    <a:pt x="0" y="12903"/>
                  </a:lnTo>
                  <a:lnTo>
                    <a:pt x="220" y="12342"/>
                  </a:lnTo>
                  <a:lnTo>
                    <a:pt x="440" y="10659"/>
                  </a:lnTo>
                  <a:lnTo>
                    <a:pt x="220" y="9818"/>
                  </a:lnTo>
                  <a:lnTo>
                    <a:pt x="881" y="8696"/>
                  </a:lnTo>
                  <a:lnTo>
                    <a:pt x="881" y="7854"/>
                  </a:lnTo>
                  <a:lnTo>
                    <a:pt x="220" y="7574"/>
                  </a:lnTo>
                  <a:lnTo>
                    <a:pt x="440" y="7293"/>
                  </a:lnTo>
                  <a:lnTo>
                    <a:pt x="1322" y="7293"/>
                  </a:lnTo>
                  <a:lnTo>
                    <a:pt x="1542" y="7012"/>
                  </a:lnTo>
                  <a:lnTo>
                    <a:pt x="2865" y="7854"/>
                  </a:lnTo>
                  <a:lnTo>
                    <a:pt x="2865" y="6732"/>
                  </a:lnTo>
                  <a:lnTo>
                    <a:pt x="2644" y="6451"/>
                  </a:lnTo>
                  <a:lnTo>
                    <a:pt x="2644" y="5610"/>
                  </a:lnTo>
                  <a:lnTo>
                    <a:pt x="3526" y="4768"/>
                  </a:lnTo>
                  <a:lnTo>
                    <a:pt x="3306" y="3927"/>
                  </a:lnTo>
                  <a:lnTo>
                    <a:pt x="2424" y="2524"/>
                  </a:lnTo>
                  <a:lnTo>
                    <a:pt x="2644" y="1122"/>
                  </a:lnTo>
                  <a:lnTo>
                    <a:pt x="4187" y="561"/>
                  </a:lnTo>
                  <a:lnTo>
                    <a:pt x="7053" y="280"/>
                  </a:lnTo>
                  <a:lnTo>
                    <a:pt x="7934" y="0"/>
                  </a:lnTo>
                  <a:lnTo>
                    <a:pt x="9477" y="841"/>
                  </a:lnTo>
                  <a:lnTo>
                    <a:pt x="10579" y="1402"/>
                  </a:lnTo>
                  <a:lnTo>
                    <a:pt x="11681" y="2244"/>
                  </a:lnTo>
                  <a:lnTo>
                    <a:pt x="12563" y="3646"/>
                  </a:lnTo>
                  <a:lnTo>
                    <a:pt x="13004" y="1963"/>
                  </a:lnTo>
                  <a:lnTo>
                    <a:pt x="13004" y="1683"/>
                  </a:lnTo>
                  <a:lnTo>
                    <a:pt x="13885" y="2244"/>
                  </a:lnTo>
                  <a:lnTo>
                    <a:pt x="14546" y="2524"/>
                  </a:lnTo>
                  <a:lnTo>
                    <a:pt x="16089" y="2244"/>
                  </a:lnTo>
                  <a:lnTo>
                    <a:pt x="16310" y="3366"/>
                  </a:lnTo>
                  <a:lnTo>
                    <a:pt x="17632" y="4488"/>
                  </a:lnTo>
                  <a:lnTo>
                    <a:pt x="18073" y="4207"/>
                  </a:lnTo>
                  <a:lnTo>
                    <a:pt x="20057" y="6732"/>
                  </a:lnTo>
                  <a:lnTo>
                    <a:pt x="20057" y="6171"/>
                  </a:lnTo>
                  <a:lnTo>
                    <a:pt x="20938" y="7293"/>
                  </a:lnTo>
                  <a:lnTo>
                    <a:pt x="21159" y="8135"/>
                  </a:lnTo>
                  <a:lnTo>
                    <a:pt x="21379" y="10098"/>
                  </a:lnTo>
                  <a:lnTo>
                    <a:pt x="21600" y="11781"/>
                  </a:lnTo>
                  <a:lnTo>
                    <a:pt x="21379" y="12623"/>
                  </a:lnTo>
                  <a:lnTo>
                    <a:pt x="20718" y="12623"/>
                  </a:lnTo>
                  <a:lnTo>
                    <a:pt x="20497" y="13745"/>
                  </a:lnTo>
                  <a:lnTo>
                    <a:pt x="19616" y="14306"/>
                  </a:lnTo>
                  <a:lnTo>
                    <a:pt x="19616" y="14867"/>
                  </a:lnTo>
                  <a:lnTo>
                    <a:pt x="20277" y="15148"/>
                  </a:lnTo>
                  <a:lnTo>
                    <a:pt x="20057" y="15428"/>
                  </a:lnTo>
                  <a:lnTo>
                    <a:pt x="19395" y="15989"/>
                  </a:lnTo>
                  <a:lnTo>
                    <a:pt x="18514" y="15709"/>
                  </a:lnTo>
                  <a:lnTo>
                    <a:pt x="18073" y="15709"/>
                  </a:lnTo>
                  <a:lnTo>
                    <a:pt x="17853" y="16270"/>
                  </a:lnTo>
                  <a:lnTo>
                    <a:pt x="18293" y="17111"/>
                  </a:lnTo>
                  <a:lnTo>
                    <a:pt x="19175" y="17392"/>
                  </a:lnTo>
                  <a:lnTo>
                    <a:pt x="19616" y="17672"/>
                  </a:lnTo>
                  <a:lnTo>
                    <a:pt x="19395" y="18514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45" name="AutoShape 22"/>
            <p:cNvSpPr/>
            <p:nvPr/>
          </p:nvSpPr>
          <p:spPr>
            <a:xfrm>
              <a:off x="5005337" y="3814275"/>
              <a:ext cx="687805" cy="88709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19326" y="2037"/>
                  </a:moveTo>
                  <a:lnTo>
                    <a:pt x="19894" y="3667"/>
                  </a:lnTo>
                  <a:lnTo>
                    <a:pt x="21600" y="4483"/>
                  </a:lnTo>
                  <a:lnTo>
                    <a:pt x="21600" y="6928"/>
                  </a:lnTo>
                  <a:lnTo>
                    <a:pt x="19326" y="7743"/>
                  </a:lnTo>
                  <a:lnTo>
                    <a:pt x="19326" y="8150"/>
                  </a:lnTo>
                  <a:lnTo>
                    <a:pt x="17052" y="8150"/>
                  </a:lnTo>
                  <a:lnTo>
                    <a:pt x="15915" y="8966"/>
                  </a:lnTo>
                  <a:lnTo>
                    <a:pt x="15915" y="10188"/>
                  </a:lnTo>
                  <a:lnTo>
                    <a:pt x="16484" y="10596"/>
                  </a:lnTo>
                  <a:lnTo>
                    <a:pt x="14778" y="12226"/>
                  </a:lnTo>
                  <a:lnTo>
                    <a:pt x="13642" y="12226"/>
                  </a:lnTo>
                  <a:lnTo>
                    <a:pt x="13642" y="15486"/>
                  </a:lnTo>
                  <a:lnTo>
                    <a:pt x="12505" y="16301"/>
                  </a:lnTo>
                  <a:lnTo>
                    <a:pt x="11936" y="18339"/>
                  </a:lnTo>
                  <a:lnTo>
                    <a:pt x="11368" y="19562"/>
                  </a:lnTo>
                  <a:lnTo>
                    <a:pt x="11368" y="19969"/>
                  </a:lnTo>
                  <a:lnTo>
                    <a:pt x="10800" y="21192"/>
                  </a:lnTo>
                  <a:lnTo>
                    <a:pt x="9663" y="21192"/>
                  </a:lnTo>
                  <a:lnTo>
                    <a:pt x="9094" y="20784"/>
                  </a:lnTo>
                  <a:lnTo>
                    <a:pt x="4547" y="21600"/>
                  </a:lnTo>
                  <a:lnTo>
                    <a:pt x="3978" y="21192"/>
                  </a:lnTo>
                  <a:lnTo>
                    <a:pt x="5684" y="18747"/>
                  </a:lnTo>
                  <a:lnTo>
                    <a:pt x="3978" y="18339"/>
                  </a:lnTo>
                  <a:lnTo>
                    <a:pt x="2842" y="18747"/>
                  </a:lnTo>
                  <a:lnTo>
                    <a:pt x="1705" y="18339"/>
                  </a:lnTo>
                  <a:lnTo>
                    <a:pt x="1705" y="16301"/>
                  </a:lnTo>
                  <a:lnTo>
                    <a:pt x="2842" y="15894"/>
                  </a:lnTo>
                  <a:lnTo>
                    <a:pt x="3410" y="15894"/>
                  </a:lnTo>
                  <a:lnTo>
                    <a:pt x="3410" y="14671"/>
                  </a:lnTo>
                  <a:lnTo>
                    <a:pt x="2273" y="14671"/>
                  </a:lnTo>
                  <a:lnTo>
                    <a:pt x="2273" y="13856"/>
                  </a:lnTo>
                  <a:lnTo>
                    <a:pt x="1136" y="13449"/>
                  </a:lnTo>
                  <a:lnTo>
                    <a:pt x="1136" y="11003"/>
                  </a:lnTo>
                  <a:lnTo>
                    <a:pt x="0" y="10188"/>
                  </a:lnTo>
                  <a:lnTo>
                    <a:pt x="568" y="8966"/>
                  </a:lnTo>
                  <a:lnTo>
                    <a:pt x="2273" y="7743"/>
                  </a:lnTo>
                  <a:lnTo>
                    <a:pt x="2273" y="6520"/>
                  </a:lnTo>
                  <a:lnTo>
                    <a:pt x="1705" y="6113"/>
                  </a:lnTo>
                  <a:lnTo>
                    <a:pt x="2273" y="5298"/>
                  </a:lnTo>
                  <a:lnTo>
                    <a:pt x="1136" y="4075"/>
                  </a:lnTo>
                  <a:lnTo>
                    <a:pt x="2273" y="3260"/>
                  </a:lnTo>
                  <a:lnTo>
                    <a:pt x="3978" y="2852"/>
                  </a:lnTo>
                  <a:lnTo>
                    <a:pt x="7957" y="1222"/>
                  </a:lnTo>
                  <a:lnTo>
                    <a:pt x="10231" y="407"/>
                  </a:lnTo>
                  <a:lnTo>
                    <a:pt x="11936" y="407"/>
                  </a:lnTo>
                  <a:lnTo>
                    <a:pt x="13073" y="0"/>
                  </a:lnTo>
                  <a:lnTo>
                    <a:pt x="13642" y="407"/>
                  </a:lnTo>
                  <a:lnTo>
                    <a:pt x="13073" y="815"/>
                  </a:lnTo>
                  <a:lnTo>
                    <a:pt x="13073" y="1630"/>
                  </a:lnTo>
                  <a:lnTo>
                    <a:pt x="14778" y="1630"/>
                  </a:lnTo>
                  <a:lnTo>
                    <a:pt x="14778" y="815"/>
                  </a:lnTo>
                  <a:lnTo>
                    <a:pt x="15347" y="0"/>
                  </a:lnTo>
                  <a:lnTo>
                    <a:pt x="16484" y="815"/>
                  </a:lnTo>
                  <a:lnTo>
                    <a:pt x="17052" y="1630"/>
                  </a:lnTo>
                  <a:lnTo>
                    <a:pt x="19326" y="1630"/>
                  </a:lnTo>
                  <a:lnTo>
                    <a:pt x="19326" y="2037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46" name="AutoShape 23"/>
            <p:cNvSpPr/>
            <p:nvPr/>
          </p:nvSpPr>
          <p:spPr>
            <a:xfrm>
              <a:off x="4317150" y="3814275"/>
              <a:ext cx="794986" cy="870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19636" y="4153"/>
                  </a:moveTo>
                  <a:lnTo>
                    <a:pt x="20618" y="5400"/>
                  </a:lnTo>
                  <a:lnTo>
                    <a:pt x="20127" y="6230"/>
                  </a:lnTo>
                  <a:lnTo>
                    <a:pt x="21109" y="6646"/>
                  </a:lnTo>
                  <a:lnTo>
                    <a:pt x="19145" y="9138"/>
                  </a:lnTo>
                  <a:lnTo>
                    <a:pt x="18654" y="10384"/>
                  </a:lnTo>
                  <a:lnTo>
                    <a:pt x="19636" y="11215"/>
                  </a:lnTo>
                  <a:lnTo>
                    <a:pt x="19636" y="13707"/>
                  </a:lnTo>
                  <a:lnTo>
                    <a:pt x="20618" y="14123"/>
                  </a:lnTo>
                  <a:lnTo>
                    <a:pt x="20127" y="14953"/>
                  </a:lnTo>
                  <a:lnTo>
                    <a:pt x="21599" y="14953"/>
                  </a:lnTo>
                  <a:lnTo>
                    <a:pt x="21599" y="16199"/>
                  </a:lnTo>
                  <a:lnTo>
                    <a:pt x="21109" y="16199"/>
                  </a:lnTo>
                  <a:lnTo>
                    <a:pt x="20127" y="16615"/>
                  </a:lnTo>
                  <a:lnTo>
                    <a:pt x="20127" y="18692"/>
                  </a:lnTo>
                  <a:lnTo>
                    <a:pt x="19636" y="19107"/>
                  </a:lnTo>
                  <a:lnTo>
                    <a:pt x="16199" y="19107"/>
                  </a:lnTo>
                  <a:lnTo>
                    <a:pt x="16690" y="20769"/>
                  </a:lnTo>
                  <a:lnTo>
                    <a:pt x="15218" y="20769"/>
                  </a:lnTo>
                  <a:lnTo>
                    <a:pt x="13745" y="19523"/>
                  </a:lnTo>
                  <a:lnTo>
                    <a:pt x="13254" y="19938"/>
                  </a:lnTo>
                  <a:lnTo>
                    <a:pt x="13254" y="21184"/>
                  </a:lnTo>
                  <a:lnTo>
                    <a:pt x="12272" y="21184"/>
                  </a:lnTo>
                  <a:lnTo>
                    <a:pt x="11781" y="21599"/>
                  </a:lnTo>
                  <a:lnTo>
                    <a:pt x="10309" y="21599"/>
                  </a:lnTo>
                  <a:lnTo>
                    <a:pt x="10309" y="19938"/>
                  </a:lnTo>
                  <a:lnTo>
                    <a:pt x="9327" y="19938"/>
                  </a:lnTo>
                  <a:lnTo>
                    <a:pt x="9327" y="20769"/>
                  </a:lnTo>
                  <a:lnTo>
                    <a:pt x="8345" y="20769"/>
                  </a:lnTo>
                  <a:lnTo>
                    <a:pt x="8836" y="18276"/>
                  </a:lnTo>
                  <a:lnTo>
                    <a:pt x="9327" y="17446"/>
                  </a:lnTo>
                  <a:lnTo>
                    <a:pt x="9327" y="15369"/>
                  </a:lnTo>
                  <a:lnTo>
                    <a:pt x="8836" y="14953"/>
                  </a:lnTo>
                  <a:lnTo>
                    <a:pt x="5890" y="15369"/>
                  </a:lnTo>
                  <a:lnTo>
                    <a:pt x="5890" y="16199"/>
                  </a:lnTo>
                  <a:lnTo>
                    <a:pt x="4418" y="16615"/>
                  </a:lnTo>
                  <a:lnTo>
                    <a:pt x="3927" y="15784"/>
                  </a:lnTo>
                  <a:lnTo>
                    <a:pt x="3436" y="16615"/>
                  </a:lnTo>
                  <a:lnTo>
                    <a:pt x="1963" y="16199"/>
                  </a:lnTo>
                  <a:lnTo>
                    <a:pt x="1963" y="15784"/>
                  </a:lnTo>
                  <a:lnTo>
                    <a:pt x="1472" y="15784"/>
                  </a:lnTo>
                  <a:lnTo>
                    <a:pt x="1472" y="14953"/>
                  </a:lnTo>
                  <a:lnTo>
                    <a:pt x="981" y="13707"/>
                  </a:lnTo>
                  <a:lnTo>
                    <a:pt x="1963" y="13292"/>
                  </a:lnTo>
                  <a:lnTo>
                    <a:pt x="1472" y="12461"/>
                  </a:lnTo>
                  <a:lnTo>
                    <a:pt x="0" y="12461"/>
                  </a:lnTo>
                  <a:lnTo>
                    <a:pt x="0" y="11630"/>
                  </a:lnTo>
                  <a:lnTo>
                    <a:pt x="1472" y="9969"/>
                  </a:lnTo>
                  <a:lnTo>
                    <a:pt x="1472" y="8723"/>
                  </a:lnTo>
                  <a:lnTo>
                    <a:pt x="1963" y="8307"/>
                  </a:lnTo>
                  <a:lnTo>
                    <a:pt x="1472" y="7061"/>
                  </a:lnTo>
                  <a:lnTo>
                    <a:pt x="981" y="7061"/>
                  </a:lnTo>
                  <a:lnTo>
                    <a:pt x="1472" y="6230"/>
                  </a:lnTo>
                  <a:lnTo>
                    <a:pt x="981" y="4153"/>
                  </a:lnTo>
                  <a:lnTo>
                    <a:pt x="2945" y="1661"/>
                  </a:lnTo>
                  <a:lnTo>
                    <a:pt x="4909" y="1661"/>
                  </a:lnTo>
                  <a:lnTo>
                    <a:pt x="6381" y="2076"/>
                  </a:lnTo>
                  <a:lnTo>
                    <a:pt x="5890" y="415"/>
                  </a:lnTo>
                  <a:lnTo>
                    <a:pt x="6872" y="0"/>
                  </a:lnTo>
                  <a:lnTo>
                    <a:pt x="9327" y="830"/>
                  </a:lnTo>
                  <a:lnTo>
                    <a:pt x="11290" y="830"/>
                  </a:lnTo>
                  <a:lnTo>
                    <a:pt x="12763" y="2076"/>
                  </a:lnTo>
                  <a:lnTo>
                    <a:pt x="15218" y="2076"/>
                  </a:lnTo>
                  <a:lnTo>
                    <a:pt x="15709" y="2492"/>
                  </a:lnTo>
                  <a:lnTo>
                    <a:pt x="17672" y="1661"/>
                  </a:lnTo>
                  <a:lnTo>
                    <a:pt x="18654" y="1661"/>
                  </a:lnTo>
                  <a:lnTo>
                    <a:pt x="18654" y="4153"/>
                  </a:lnTo>
                  <a:lnTo>
                    <a:pt x="19636" y="4153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47" name="AutoShape 24"/>
            <p:cNvSpPr/>
            <p:nvPr/>
          </p:nvSpPr>
          <p:spPr>
            <a:xfrm>
              <a:off x="4247579" y="3317987"/>
              <a:ext cx="1101476" cy="66340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600" y="16740"/>
                  </a:moveTo>
                  <a:lnTo>
                    <a:pt x="19829" y="17820"/>
                  </a:lnTo>
                  <a:lnTo>
                    <a:pt x="17350" y="19980"/>
                  </a:lnTo>
                  <a:lnTo>
                    <a:pt x="16288" y="20520"/>
                  </a:lnTo>
                  <a:lnTo>
                    <a:pt x="15580" y="21600"/>
                  </a:lnTo>
                  <a:lnTo>
                    <a:pt x="14518" y="21600"/>
                  </a:lnTo>
                  <a:lnTo>
                    <a:pt x="14872" y="18360"/>
                  </a:lnTo>
                  <a:lnTo>
                    <a:pt x="14163" y="18360"/>
                  </a:lnTo>
                  <a:lnTo>
                    <a:pt x="12747" y="19440"/>
                  </a:lnTo>
                  <a:lnTo>
                    <a:pt x="12393" y="18900"/>
                  </a:lnTo>
                  <a:lnTo>
                    <a:pt x="10622" y="18900"/>
                  </a:lnTo>
                  <a:lnTo>
                    <a:pt x="9914" y="17280"/>
                  </a:lnTo>
                  <a:lnTo>
                    <a:pt x="8144" y="17280"/>
                  </a:lnTo>
                  <a:lnTo>
                    <a:pt x="6373" y="16200"/>
                  </a:lnTo>
                  <a:lnTo>
                    <a:pt x="5665" y="16740"/>
                  </a:lnTo>
                  <a:lnTo>
                    <a:pt x="6019" y="18900"/>
                  </a:lnTo>
                  <a:lnTo>
                    <a:pt x="4957" y="18360"/>
                  </a:lnTo>
                  <a:lnTo>
                    <a:pt x="3540" y="18360"/>
                  </a:lnTo>
                  <a:lnTo>
                    <a:pt x="2124" y="21600"/>
                  </a:lnTo>
                  <a:lnTo>
                    <a:pt x="354" y="18360"/>
                  </a:lnTo>
                  <a:lnTo>
                    <a:pt x="0" y="18360"/>
                  </a:lnTo>
                  <a:lnTo>
                    <a:pt x="354" y="17280"/>
                  </a:lnTo>
                  <a:lnTo>
                    <a:pt x="708" y="16740"/>
                  </a:lnTo>
                  <a:lnTo>
                    <a:pt x="0" y="15660"/>
                  </a:lnTo>
                  <a:lnTo>
                    <a:pt x="0" y="15120"/>
                  </a:lnTo>
                  <a:lnTo>
                    <a:pt x="708" y="14040"/>
                  </a:lnTo>
                  <a:lnTo>
                    <a:pt x="3186" y="14040"/>
                  </a:lnTo>
                  <a:lnTo>
                    <a:pt x="4249" y="12960"/>
                  </a:lnTo>
                  <a:lnTo>
                    <a:pt x="4957" y="12420"/>
                  </a:lnTo>
                  <a:lnTo>
                    <a:pt x="4957" y="10800"/>
                  </a:lnTo>
                  <a:lnTo>
                    <a:pt x="3540" y="8099"/>
                  </a:lnTo>
                  <a:lnTo>
                    <a:pt x="3186" y="5399"/>
                  </a:lnTo>
                  <a:lnTo>
                    <a:pt x="3895" y="3779"/>
                  </a:lnTo>
                  <a:lnTo>
                    <a:pt x="3895" y="2699"/>
                  </a:lnTo>
                  <a:lnTo>
                    <a:pt x="3186" y="539"/>
                  </a:lnTo>
                  <a:lnTo>
                    <a:pt x="5665" y="539"/>
                  </a:lnTo>
                  <a:lnTo>
                    <a:pt x="6373" y="1079"/>
                  </a:lnTo>
                  <a:lnTo>
                    <a:pt x="7436" y="0"/>
                  </a:lnTo>
                  <a:lnTo>
                    <a:pt x="9206" y="4859"/>
                  </a:lnTo>
                  <a:lnTo>
                    <a:pt x="12393" y="4859"/>
                  </a:lnTo>
                  <a:lnTo>
                    <a:pt x="13101" y="5399"/>
                  </a:lnTo>
                  <a:lnTo>
                    <a:pt x="13809" y="4859"/>
                  </a:lnTo>
                  <a:lnTo>
                    <a:pt x="14872" y="5939"/>
                  </a:lnTo>
                  <a:lnTo>
                    <a:pt x="14872" y="7559"/>
                  </a:lnTo>
                  <a:lnTo>
                    <a:pt x="15580" y="8639"/>
                  </a:lnTo>
                  <a:lnTo>
                    <a:pt x="15934" y="7559"/>
                  </a:lnTo>
                  <a:lnTo>
                    <a:pt x="16642" y="8639"/>
                  </a:lnTo>
                  <a:lnTo>
                    <a:pt x="18059" y="8639"/>
                  </a:lnTo>
                  <a:lnTo>
                    <a:pt x="18413" y="8099"/>
                  </a:lnTo>
                  <a:lnTo>
                    <a:pt x="20537" y="10259"/>
                  </a:lnTo>
                  <a:lnTo>
                    <a:pt x="20891" y="12960"/>
                  </a:lnTo>
                  <a:lnTo>
                    <a:pt x="20891" y="14580"/>
                  </a:lnTo>
                  <a:lnTo>
                    <a:pt x="21600" y="1674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48" name="AutoShape 25"/>
            <p:cNvSpPr/>
            <p:nvPr/>
          </p:nvSpPr>
          <p:spPr>
            <a:xfrm>
              <a:off x="5131316" y="3083003"/>
              <a:ext cx="685931" cy="80062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5684" y="449"/>
                  </a:moveTo>
                  <a:lnTo>
                    <a:pt x="6252" y="0"/>
                  </a:lnTo>
                  <a:lnTo>
                    <a:pt x="8526" y="449"/>
                  </a:lnTo>
                  <a:lnTo>
                    <a:pt x="9094" y="1799"/>
                  </a:lnTo>
                  <a:lnTo>
                    <a:pt x="10800" y="1799"/>
                  </a:lnTo>
                  <a:lnTo>
                    <a:pt x="12505" y="3599"/>
                  </a:lnTo>
                  <a:lnTo>
                    <a:pt x="13073" y="3149"/>
                  </a:lnTo>
                  <a:lnTo>
                    <a:pt x="14210" y="5399"/>
                  </a:lnTo>
                  <a:lnTo>
                    <a:pt x="15915" y="7649"/>
                  </a:lnTo>
                  <a:lnTo>
                    <a:pt x="17052" y="7649"/>
                  </a:lnTo>
                  <a:lnTo>
                    <a:pt x="18189" y="6749"/>
                  </a:lnTo>
                  <a:lnTo>
                    <a:pt x="19326" y="8099"/>
                  </a:lnTo>
                  <a:lnTo>
                    <a:pt x="18189" y="8999"/>
                  </a:lnTo>
                  <a:lnTo>
                    <a:pt x="17621" y="8099"/>
                  </a:lnTo>
                  <a:lnTo>
                    <a:pt x="16484" y="8099"/>
                  </a:lnTo>
                  <a:lnTo>
                    <a:pt x="16484" y="9899"/>
                  </a:lnTo>
                  <a:lnTo>
                    <a:pt x="15915" y="10800"/>
                  </a:lnTo>
                  <a:lnTo>
                    <a:pt x="17621" y="12600"/>
                  </a:lnTo>
                  <a:lnTo>
                    <a:pt x="17621" y="13950"/>
                  </a:lnTo>
                  <a:lnTo>
                    <a:pt x="20463" y="13950"/>
                  </a:lnTo>
                  <a:lnTo>
                    <a:pt x="21599" y="14850"/>
                  </a:lnTo>
                  <a:lnTo>
                    <a:pt x="20463" y="16650"/>
                  </a:lnTo>
                  <a:lnTo>
                    <a:pt x="21031" y="18000"/>
                  </a:lnTo>
                  <a:lnTo>
                    <a:pt x="19894" y="18000"/>
                  </a:lnTo>
                  <a:lnTo>
                    <a:pt x="19894" y="17550"/>
                  </a:lnTo>
                  <a:lnTo>
                    <a:pt x="18757" y="17550"/>
                  </a:lnTo>
                  <a:lnTo>
                    <a:pt x="18757" y="18450"/>
                  </a:lnTo>
                  <a:lnTo>
                    <a:pt x="19326" y="19350"/>
                  </a:lnTo>
                  <a:lnTo>
                    <a:pt x="18757" y="19350"/>
                  </a:lnTo>
                  <a:lnTo>
                    <a:pt x="18757" y="20250"/>
                  </a:lnTo>
                  <a:lnTo>
                    <a:pt x="16484" y="21600"/>
                  </a:lnTo>
                  <a:lnTo>
                    <a:pt x="15915" y="21600"/>
                  </a:lnTo>
                  <a:lnTo>
                    <a:pt x="15347" y="21150"/>
                  </a:lnTo>
                  <a:lnTo>
                    <a:pt x="13073" y="21600"/>
                  </a:lnTo>
                  <a:lnTo>
                    <a:pt x="11936" y="19800"/>
                  </a:lnTo>
                  <a:lnTo>
                    <a:pt x="10800" y="20700"/>
                  </a:lnTo>
                  <a:lnTo>
                    <a:pt x="10800" y="21600"/>
                  </a:lnTo>
                  <a:lnTo>
                    <a:pt x="9094" y="21600"/>
                  </a:lnTo>
                  <a:lnTo>
                    <a:pt x="9094" y="20700"/>
                  </a:lnTo>
                  <a:lnTo>
                    <a:pt x="9663" y="20250"/>
                  </a:lnTo>
                  <a:lnTo>
                    <a:pt x="9094" y="19800"/>
                  </a:lnTo>
                  <a:lnTo>
                    <a:pt x="8526" y="20700"/>
                  </a:lnTo>
                  <a:lnTo>
                    <a:pt x="6252" y="20250"/>
                  </a:lnTo>
                  <a:lnTo>
                    <a:pt x="5684" y="17550"/>
                  </a:lnTo>
                  <a:lnTo>
                    <a:pt x="5684" y="16650"/>
                  </a:lnTo>
                  <a:lnTo>
                    <a:pt x="5115" y="14850"/>
                  </a:lnTo>
                  <a:lnTo>
                    <a:pt x="2273" y="13500"/>
                  </a:lnTo>
                  <a:lnTo>
                    <a:pt x="5115" y="12150"/>
                  </a:lnTo>
                  <a:lnTo>
                    <a:pt x="5684" y="12150"/>
                  </a:lnTo>
                  <a:lnTo>
                    <a:pt x="5115" y="8999"/>
                  </a:lnTo>
                  <a:lnTo>
                    <a:pt x="3410" y="9449"/>
                  </a:lnTo>
                  <a:lnTo>
                    <a:pt x="1705" y="8549"/>
                  </a:lnTo>
                  <a:lnTo>
                    <a:pt x="1136" y="7649"/>
                  </a:lnTo>
                  <a:lnTo>
                    <a:pt x="0" y="7649"/>
                  </a:lnTo>
                  <a:lnTo>
                    <a:pt x="568" y="6749"/>
                  </a:lnTo>
                  <a:lnTo>
                    <a:pt x="2273" y="6749"/>
                  </a:lnTo>
                  <a:lnTo>
                    <a:pt x="2842" y="4949"/>
                  </a:lnTo>
                  <a:lnTo>
                    <a:pt x="2842" y="2249"/>
                  </a:lnTo>
                  <a:lnTo>
                    <a:pt x="3410" y="2249"/>
                  </a:lnTo>
                  <a:lnTo>
                    <a:pt x="5115" y="3149"/>
                  </a:lnTo>
                  <a:lnTo>
                    <a:pt x="5684" y="4049"/>
                  </a:lnTo>
                  <a:lnTo>
                    <a:pt x="7389" y="2699"/>
                  </a:lnTo>
                  <a:lnTo>
                    <a:pt x="7389" y="1799"/>
                  </a:lnTo>
                  <a:lnTo>
                    <a:pt x="5684" y="899"/>
                  </a:lnTo>
                  <a:lnTo>
                    <a:pt x="5684" y="44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49" name="AutoShape 26"/>
            <p:cNvSpPr/>
            <p:nvPr/>
          </p:nvSpPr>
          <p:spPr>
            <a:xfrm>
              <a:off x="4518341" y="2832978"/>
              <a:ext cx="849514" cy="74799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11489" y="480"/>
                  </a:moveTo>
                  <a:lnTo>
                    <a:pt x="14246" y="0"/>
                  </a:lnTo>
                  <a:lnTo>
                    <a:pt x="15165" y="960"/>
                  </a:lnTo>
                  <a:lnTo>
                    <a:pt x="17463" y="1440"/>
                  </a:lnTo>
                  <a:lnTo>
                    <a:pt x="18382" y="960"/>
                  </a:lnTo>
                  <a:lnTo>
                    <a:pt x="19302" y="960"/>
                  </a:lnTo>
                  <a:lnTo>
                    <a:pt x="16085" y="3840"/>
                  </a:lnTo>
                  <a:lnTo>
                    <a:pt x="15625" y="5280"/>
                  </a:lnTo>
                  <a:lnTo>
                    <a:pt x="16085" y="5760"/>
                  </a:lnTo>
                  <a:lnTo>
                    <a:pt x="16544" y="5760"/>
                  </a:lnTo>
                  <a:lnTo>
                    <a:pt x="18382" y="7680"/>
                  </a:lnTo>
                  <a:lnTo>
                    <a:pt x="20221" y="7680"/>
                  </a:lnTo>
                  <a:lnTo>
                    <a:pt x="20221" y="8640"/>
                  </a:lnTo>
                  <a:lnTo>
                    <a:pt x="21600" y="9120"/>
                  </a:lnTo>
                  <a:lnTo>
                    <a:pt x="21600" y="10080"/>
                  </a:lnTo>
                  <a:lnTo>
                    <a:pt x="20221" y="11519"/>
                  </a:lnTo>
                  <a:lnTo>
                    <a:pt x="20221" y="10560"/>
                  </a:lnTo>
                  <a:lnTo>
                    <a:pt x="18842" y="9600"/>
                  </a:lnTo>
                  <a:lnTo>
                    <a:pt x="17923" y="9600"/>
                  </a:lnTo>
                  <a:lnTo>
                    <a:pt x="17923" y="12479"/>
                  </a:lnTo>
                  <a:lnTo>
                    <a:pt x="17463" y="14399"/>
                  </a:lnTo>
                  <a:lnTo>
                    <a:pt x="16085" y="14399"/>
                  </a:lnTo>
                  <a:lnTo>
                    <a:pt x="15625" y="14879"/>
                  </a:lnTo>
                  <a:lnTo>
                    <a:pt x="16544" y="15359"/>
                  </a:lnTo>
                  <a:lnTo>
                    <a:pt x="17004" y="16319"/>
                  </a:lnTo>
                  <a:lnTo>
                    <a:pt x="18382" y="17279"/>
                  </a:lnTo>
                  <a:lnTo>
                    <a:pt x="19761" y="16799"/>
                  </a:lnTo>
                  <a:lnTo>
                    <a:pt x="20221" y="20159"/>
                  </a:lnTo>
                  <a:lnTo>
                    <a:pt x="17463" y="21599"/>
                  </a:lnTo>
                  <a:lnTo>
                    <a:pt x="17004" y="21119"/>
                  </a:lnTo>
                  <a:lnTo>
                    <a:pt x="16544" y="21599"/>
                  </a:lnTo>
                  <a:lnTo>
                    <a:pt x="14706" y="21599"/>
                  </a:lnTo>
                  <a:lnTo>
                    <a:pt x="13787" y="20639"/>
                  </a:lnTo>
                  <a:lnTo>
                    <a:pt x="13327" y="21599"/>
                  </a:lnTo>
                  <a:lnTo>
                    <a:pt x="12408" y="20639"/>
                  </a:lnTo>
                  <a:lnTo>
                    <a:pt x="12408" y="19199"/>
                  </a:lnTo>
                  <a:lnTo>
                    <a:pt x="11029" y="18239"/>
                  </a:lnTo>
                  <a:lnTo>
                    <a:pt x="10110" y="18719"/>
                  </a:lnTo>
                  <a:lnTo>
                    <a:pt x="9191" y="18239"/>
                  </a:lnTo>
                  <a:lnTo>
                    <a:pt x="5055" y="17759"/>
                  </a:lnTo>
                  <a:lnTo>
                    <a:pt x="2757" y="13919"/>
                  </a:lnTo>
                  <a:lnTo>
                    <a:pt x="919" y="11039"/>
                  </a:lnTo>
                  <a:lnTo>
                    <a:pt x="0" y="7680"/>
                  </a:lnTo>
                  <a:lnTo>
                    <a:pt x="1838" y="7680"/>
                  </a:lnTo>
                  <a:lnTo>
                    <a:pt x="6434" y="4800"/>
                  </a:lnTo>
                  <a:lnTo>
                    <a:pt x="9651" y="4800"/>
                  </a:lnTo>
                  <a:lnTo>
                    <a:pt x="11029" y="2880"/>
                  </a:lnTo>
                  <a:lnTo>
                    <a:pt x="11489" y="48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50" name="AutoShape 27"/>
            <p:cNvSpPr/>
            <p:nvPr/>
          </p:nvSpPr>
          <p:spPr>
            <a:xfrm>
              <a:off x="4501419" y="2150582"/>
              <a:ext cx="559950" cy="95101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18116" y="15915"/>
                  </a:moveTo>
                  <a:lnTo>
                    <a:pt x="17419" y="17810"/>
                  </a:lnTo>
                  <a:lnTo>
                    <a:pt x="15329" y="19326"/>
                  </a:lnTo>
                  <a:lnTo>
                    <a:pt x="11845" y="18947"/>
                  </a:lnTo>
                  <a:lnTo>
                    <a:pt x="6967" y="20463"/>
                  </a:lnTo>
                  <a:lnTo>
                    <a:pt x="3483" y="21600"/>
                  </a:lnTo>
                  <a:lnTo>
                    <a:pt x="696" y="21600"/>
                  </a:lnTo>
                  <a:lnTo>
                    <a:pt x="0" y="21221"/>
                  </a:lnTo>
                  <a:lnTo>
                    <a:pt x="1393" y="18189"/>
                  </a:lnTo>
                  <a:lnTo>
                    <a:pt x="2090" y="17431"/>
                  </a:lnTo>
                  <a:lnTo>
                    <a:pt x="696" y="15536"/>
                  </a:lnTo>
                  <a:lnTo>
                    <a:pt x="1393" y="12505"/>
                  </a:lnTo>
                  <a:lnTo>
                    <a:pt x="2090" y="10610"/>
                  </a:lnTo>
                  <a:lnTo>
                    <a:pt x="2787" y="9852"/>
                  </a:lnTo>
                  <a:lnTo>
                    <a:pt x="1393" y="9094"/>
                  </a:lnTo>
                  <a:lnTo>
                    <a:pt x="4877" y="5305"/>
                  </a:lnTo>
                  <a:lnTo>
                    <a:pt x="4877" y="3789"/>
                  </a:lnTo>
                  <a:lnTo>
                    <a:pt x="6270" y="3789"/>
                  </a:lnTo>
                  <a:lnTo>
                    <a:pt x="10451" y="1136"/>
                  </a:lnTo>
                  <a:lnTo>
                    <a:pt x="12541" y="757"/>
                  </a:lnTo>
                  <a:lnTo>
                    <a:pt x="14632" y="0"/>
                  </a:lnTo>
                  <a:lnTo>
                    <a:pt x="15329" y="378"/>
                  </a:lnTo>
                  <a:lnTo>
                    <a:pt x="18812" y="0"/>
                  </a:lnTo>
                  <a:lnTo>
                    <a:pt x="20903" y="1136"/>
                  </a:lnTo>
                  <a:lnTo>
                    <a:pt x="18812" y="1515"/>
                  </a:lnTo>
                  <a:lnTo>
                    <a:pt x="18116" y="2273"/>
                  </a:lnTo>
                  <a:lnTo>
                    <a:pt x="20903" y="2273"/>
                  </a:lnTo>
                  <a:lnTo>
                    <a:pt x="21599" y="4168"/>
                  </a:lnTo>
                  <a:lnTo>
                    <a:pt x="20206" y="5684"/>
                  </a:lnTo>
                  <a:lnTo>
                    <a:pt x="18812" y="4926"/>
                  </a:lnTo>
                  <a:lnTo>
                    <a:pt x="16722" y="5684"/>
                  </a:lnTo>
                  <a:lnTo>
                    <a:pt x="17419" y="6442"/>
                  </a:lnTo>
                  <a:lnTo>
                    <a:pt x="16025" y="7578"/>
                  </a:lnTo>
                  <a:lnTo>
                    <a:pt x="19509" y="10231"/>
                  </a:lnTo>
                  <a:lnTo>
                    <a:pt x="16722" y="14400"/>
                  </a:lnTo>
                  <a:lnTo>
                    <a:pt x="18116" y="15915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51" name="AutoShape 28"/>
            <p:cNvSpPr/>
            <p:nvPr/>
          </p:nvSpPr>
          <p:spPr>
            <a:xfrm>
              <a:off x="3903486" y="2316012"/>
              <a:ext cx="723532" cy="126495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600" y="17052"/>
                  </a:moveTo>
                  <a:lnTo>
                    <a:pt x="19980" y="17621"/>
                  </a:lnTo>
                  <a:lnTo>
                    <a:pt x="18900" y="17336"/>
                  </a:lnTo>
                  <a:lnTo>
                    <a:pt x="15120" y="17336"/>
                  </a:lnTo>
                  <a:lnTo>
                    <a:pt x="16200" y="18473"/>
                  </a:lnTo>
                  <a:lnTo>
                    <a:pt x="15120" y="19894"/>
                  </a:lnTo>
                  <a:lnTo>
                    <a:pt x="15660" y="21599"/>
                  </a:lnTo>
                  <a:lnTo>
                    <a:pt x="13500" y="21315"/>
                  </a:lnTo>
                  <a:lnTo>
                    <a:pt x="10259" y="20178"/>
                  </a:lnTo>
                  <a:lnTo>
                    <a:pt x="6479" y="19610"/>
                  </a:lnTo>
                  <a:lnTo>
                    <a:pt x="3779" y="18473"/>
                  </a:lnTo>
                  <a:lnTo>
                    <a:pt x="1079" y="18473"/>
                  </a:lnTo>
                  <a:lnTo>
                    <a:pt x="1079" y="18189"/>
                  </a:lnTo>
                  <a:lnTo>
                    <a:pt x="0" y="17905"/>
                  </a:lnTo>
                  <a:lnTo>
                    <a:pt x="539" y="17621"/>
                  </a:lnTo>
                  <a:lnTo>
                    <a:pt x="539" y="16768"/>
                  </a:lnTo>
                  <a:lnTo>
                    <a:pt x="0" y="16484"/>
                  </a:lnTo>
                  <a:lnTo>
                    <a:pt x="1079" y="16199"/>
                  </a:lnTo>
                  <a:lnTo>
                    <a:pt x="3239" y="16199"/>
                  </a:lnTo>
                  <a:lnTo>
                    <a:pt x="3239" y="12221"/>
                  </a:lnTo>
                  <a:lnTo>
                    <a:pt x="5939" y="12221"/>
                  </a:lnTo>
                  <a:lnTo>
                    <a:pt x="5939" y="12789"/>
                  </a:lnTo>
                  <a:lnTo>
                    <a:pt x="7559" y="12789"/>
                  </a:lnTo>
                  <a:lnTo>
                    <a:pt x="7559" y="11652"/>
                  </a:lnTo>
                  <a:lnTo>
                    <a:pt x="10800" y="11652"/>
                  </a:lnTo>
                  <a:lnTo>
                    <a:pt x="11340" y="9947"/>
                  </a:lnTo>
                  <a:lnTo>
                    <a:pt x="11340" y="8810"/>
                  </a:lnTo>
                  <a:lnTo>
                    <a:pt x="9719" y="8242"/>
                  </a:lnTo>
                  <a:lnTo>
                    <a:pt x="7559" y="7389"/>
                  </a:lnTo>
                  <a:lnTo>
                    <a:pt x="6479" y="6536"/>
                  </a:lnTo>
                  <a:lnTo>
                    <a:pt x="7019" y="5115"/>
                  </a:lnTo>
                  <a:lnTo>
                    <a:pt x="8099" y="4547"/>
                  </a:lnTo>
                  <a:lnTo>
                    <a:pt x="9719" y="5115"/>
                  </a:lnTo>
                  <a:lnTo>
                    <a:pt x="11880" y="5115"/>
                  </a:lnTo>
                  <a:lnTo>
                    <a:pt x="12420" y="4263"/>
                  </a:lnTo>
                  <a:lnTo>
                    <a:pt x="13500" y="4263"/>
                  </a:lnTo>
                  <a:lnTo>
                    <a:pt x="12960" y="3126"/>
                  </a:lnTo>
                  <a:lnTo>
                    <a:pt x="16740" y="1136"/>
                  </a:lnTo>
                  <a:lnTo>
                    <a:pt x="16740" y="568"/>
                  </a:lnTo>
                  <a:lnTo>
                    <a:pt x="18900" y="568"/>
                  </a:lnTo>
                  <a:lnTo>
                    <a:pt x="19440" y="852"/>
                  </a:lnTo>
                  <a:lnTo>
                    <a:pt x="19980" y="284"/>
                  </a:lnTo>
                  <a:lnTo>
                    <a:pt x="20520" y="0"/>
                  </a:lnTo>
                  <a:lnTo>
                    <a:pt x="21600" y="852"/>
                  </a:lnTo>
                  <a:lnTo>
                    <a:pt x="21600" y="1136"/>
                  </a:lnTo>
                  <a:lnTo>
                    <a:pt x="18900" y="3978"/>
                  </a:lnTo>
                  <a:lnTo>
                    <a:pt x="19980" y="4547"/>
                  </a:lnTo>
                  <a:lnTo>
                    <a:pt x="18900" y="6536"/>
                  </a:lnTo>
                  <a:lnTo>
                    <a:pt x="18360" y="8810"/>
                  </a:lnTo>
                  <a:lnTo>
                    <a:pt x="19440" y="10231"/>
                  </a:lnTo>
                  <a:lnTo>
                    <a:pt x="17820" y="12789"/>
                  </a:lnTo>
                  <a:lnTo>
                    <a:pt x="18360" y="13357"/>
                  </a:lnTo>
                  <a:lnTo>
                    <a:pt x="19440" y="15347"/>
                  </a:lnTo>
                  <a:lnTo>
                    <a:pt x="21600" y="17052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52" name="AutoShape 29"/>
            <p:cNvSpPr/>
            <p:nvPr/>
          </p:nvSpPr>
          <p:spPr>
            <a:xfrm>
              <a:off x="3768105" y="2332930"/>
              <a:ext cx="394500" cy="6502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600" y="8307"/>
                  </a:moveTo>
                  <a:lnTo>
                    <a:pt x="19636" y="7199"/>
                  </a:lnTo>
                  <a:lnTo>
                    <a:pt x="14727" y="6092"/>
                  </a:lnTo>
                  <a:lnTo>
                    <a:pt x="16690" y="2215"/>
                  </a:lnTo>
                  <a:lnTo>
                    <a:pt x="15709" y="0"/>
                  </a:lnTo>
                  <a:lnTo>
                    <a:pt x="8836" y="3876"/>
                  </a:lnTo>
                  <a:lnTo>
                    <a:pt x="7854" y="7753"/>
                  </a:lnTo>
                  <a:lnTo>
                    <a:pt x="4909" y="8307"/>
                  </a:lnTo>
                  <a:lnTo>
                    <a:pt x="981" y="9969"/>
                  </a:lnTo>
                  <a:lnTo>
                    <a:pt x="0" y="11630"/>
                  </a:lnTo>
                  <a:lnTo>
                    <a:pt x="4909" y="13292"/>
                  </a:lnTo>
                  <a:lnTo>
                    <a:pt x="4909" y="15507"/>
                  </a:lnTo>
                  <a:lnTo>
                    <a:pt x="5890" y="16615"/>
                  </a:lnTo>
                  <a:lnTo>
                    <a:pt x="4909" y="18276"/>
                  </a:lnTo>
                  <a:lnTo>
                    <a:pt x="5890" y="19384"/>
                  </a:lnTo>
                  <a:lnTo>
                    <a:pt x="11781" y="21600"/>
                  </a:lnTo>
                  <a:lnTo>
                    <a:pt x="13745" y="21600"/>
                  </a:lnTo>
                  <a:lnTo>
                    <a:pt x="13745" y="20492"/>
                  </a:lnTo>
                  <a:lnTo>
                    <a:pt x="15709" y="18830"/>
                  </a:lnTo>
                  <a:lnTo>
                    <a:pt x="14727" y="16615"/>
                  </a:lnTo>
                  <a:lnTo>
                    <a:pt x="13745" y="16615"/>
                  </a:lnTo>
                  <a:lnTo>
                    <a:pt x="12763" y="14400"/>
                  </a:lnTo>
                  <a:lnTo>
                    <a:pt x="14727" y="14400"/>
                  </a:lnTo>
                  <a:lnTo>
                    <a:pt x="14727" y="12184"/>
                  </a:lnTo>
                  <a:lnTo>
                    <a:pt x="16690" y="12184"/>
                  </a:lnTo>
                  <a:lnTo>
                    <a:pt x="18654" y="12738"/>
                  </a:lnTo>
                  <a:lnTo>
                    <a:pt x="19636" y="9415"/>
                  </a:lnTo>
                  <a:lnTo>
                    <a:pt x="21600" y="8307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53" name="AutoShape 30"/>
            <p:cNvSpPr/>
            <p:nvPr/>
          </p:nvSpPr>
          <p:spPr>
            <a:xfrm>
              <a:off x="2348484" y="1684372"/>
              <a:ext cx="1934442" cy="1748088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16149" y="11725"/>
                  </a:moveTo>
                  <a:lnTo>
                    <a:pt x="15947" y="12342"/>
                  </a:lnTo>
                  <a:lnTo>
                    <a:pt x="17158" y="12960"/>
                  </a:lnTo>
                  <a:lnTo>
                    <a:pt x="16957" y="13782"/>
                  </a:lnTo>
                  <a:lnTo>
                    <a:pt x="17158" y="13988"/>
                  </a:lnTo>
                  <a:lnTo>
                    <a:pt x="16957" y="14605"/>
                  </a:lnTo>
                  <a:lnTo>
                    <a:pt x="17158" y="15222"/>
                  </a:lnTo>
                  <a:lnTo>
                    <a:pt x="18571" y="16045"/>
                  </a:lnTo>
                  <a:lnTo>
                    <a:pt x="18773" y="16045"/>
                  </a:lnTo>
                  <a:lnTo>
                    <a:pt x="18773" y="15428"/>
                  </a:lnTo>
                  <a:lnTo>
                    <a:pt x="19177" y="15017"/>
                  </a:lnTo>
                  <a:lnTo>
                    <a:pt x="18975" y="14194"/>
                  </a:lnTo>
                  <a:lnTo>
                    <a:pt x="18571" y="13988"/>
                  </a:lnTo>
                  <a:lnTo>
                    <a:pt x="18571" y="13371"/>
                  </a:lnTo>
                  <a:lnTo>
                    <a:pt x="18975" y="13371"/>
                  </a:lnTo>
                  <a:lnTo>
                    <a:pt x="18975" y="12548"/>
                  </a:lnTo>
                  <a:lnTo>
                    <a:pt x="19783" y="12754"/>
                  </a:lnTo>
                  <a:lnTo>
                    <a:pt x="20186" y="13165"/>
                  </a:lnTo>
                  <a:lnTo>
                    <a:pt x="21196" y="13782"/>
                  </a:lnTo>
                  <a:lnTo>
                    <a:pt x="21600" y="14194"/>
                  </a:lnTo>
                  <a:lnTo>
                    <a:pt x="21398" y="16251"/>
                  </a:lnTo>
                  <a:lnTo>
                    <a:pt x="20186" y="16251"/>
                  </a:lnTo>
                  <a:lnTo>
                    <a:pt x="20186" y="17074"/>
                  </a:lnTo>
                  <a:lnTo>
                    <a:pt x="19581" y="17074"/>
                  </a:lnTo>
                  <a:lnTo>
                    <a:pt x="19581" y="16662"/>
                  </a:lnTo>
                  <a:lnTo>
                    <a:pt x="18571" y="16662"/>
                  </a:lnTo>
                  <a:lnTo>
                    <a:pt x="18571" y="19542"/>
                  </a:lnTo>
                  <a:lnTo>
                    <a:pt x="17764" y="19337"/>
                  </a:lnTo>
                  <a:lnTo>
                    <a:pt x="17360" y="19748"/>
                  </a:lnTo>
                  <a:lnTo>
                    <a:pt x="17562" y="19954"/>
                  </a:lnTo>
                  <a:lnTo>
                    <a:pt x="17764" y="20571"/>
                  </a:lnTo>
                  <a:lnTo>
                    <a:pt x="17360" y="20777"/>
                  </a:lnTo>
                  <a:lnTo>
                    <a:pt x="16755" y="21600"/>
                  </a:lnTo>
                  <a:lnTo>
                    <a:pt x="15947" y="21600"/>
                  </a:lnTo>
                  <a:lnTo>
                    <a:pt x="15342" y="20982"/>
                  </a:lnTo>
                  <a:lnTo>
                    <a:pt x="14938" y="19542"/>
                  </a:lnTo>
                  <a:lnTo>
                    <a:pt x="14938" y="19337"/>
                  </a:lnTo>
                  <a:lnTo>
                    <a:pt x="14534" y="19337"/>
                  </a:lnTo>
                  <a:lnTo>
                    <a:pt x="13727" y="18925"/>
                  </a:lnTo>
                  <a:lnTo>
                    <a:pt x="13323" y="17897"/>
                  </a:lnTo>
                  <a:lnTo>
                    <a:pt x="12515" y="18308"/>
                  </a:lnTo>
                  <a:lnTo>
                    <a:pt x="12314" y="18308"/>
                  </a:lnTo>
                  <a:lnTo>
                    <a:pt x="12314" y="18720"/>
                  </a:lnTo>
                  <a:lnTo>
                    <a:pt x="12515" y="19337"/>
                  </a:lnTo>
                  <a:lnTo>
                    <a:pt x="12112" y="19954"/>
                  </a:lnTo>
                  <a:lnTo>
                    <a:pt x="11304" y="19748"/>
                  </a:lnTo>
                  <a:lnTo>
                    <a:pt x="11708" y="19131"/>
                  </a:lnTo>
                  <a:lnTo>
                    <a:pt x="11304" y="18925"/>
                  </a:lnTo>
                  <a:lnTo>
                    <a:pt x="10497" y="18720"/>
                  </a:lnTo>
                  <a:lnTo>
                    <a:pt x="10093" y="18102"/>
                  </a:lnTo>
                  <a:lnTo>
                    <a:pt x="10295" y="17691"/>
                  </a:lnTo>
                  <a:lnTo>
                    <a:pt x="10699" y="17691"/>
                  </a:lnTo>
                  <a:lnTo>
                    <a:pt x="11506" y="17897"/>
                  </a:lnTo>
                  <a:lnTo>
                    <a:pt x="12112" y="17485"/>
                  </a:lnTo>
                  <a:lnTo>
                    <a:pt x="12314" y="17280"/>
                  </a:lnTo>
                  <a:lnTo>
                    <a:pt x="11708" y="17074"/>
                  </a:lnTo>
                  <a:lnTo>
                    <a:pt x="11708" y="16457"/>
                  </a:lnTo>
                  <a:lnTo>
                    <a:pt x="12515" y="16251"/>
                  </a:lnTo>
                  <a:lnTo>
                    <a:pt x="12717" y="15428"/>
                  </a:lnTo>
                  <a:lnTo>
                    <a:pt x="13323" y="15428"/>
                  </a:lnTo>
                  <a:lnTo>
                    <a:pt x="13525" y="14605"/>
                  </a:lnTo>
                  <a:lnTo>
                    <a:pt x="13121" y="12342"/>
                  </a:lnTo>
                  <a:lnTo>
                    <a:pt x="12112" y="10491"/>
                  </a:lnTo>
                  <a:lnTo>
                    <a:pt x="12112" y="11108"/>
                  </a:lnTo>
                  <a:lnTo>
                    <a:pt x="10295" y="9257"/>
                  </a:lnTo>
                  <a:lnTo>
                    <a:pt x="9891" y="9462"/>
                  </a:lnTo>
                  <a:lnTo>
                    <a:pt x="8680" y="8639"/>
                  </a:lnTo>
                  <a:lnTo>
                    <a:pt x="8478" y="7817"/>
                  </a:lnTo>
                  <a:lnTo>
                    <a:pt x="7065" y="8022"/>
                  </a:lnTo>
                  <a:lnTo>
                    <a:pt x="5652" y="7405"/>
                  </a:lnTo>
                  <a:lnTo>
                    <a:pt x="5248" y="8639"/>
                  </a:lnTo>
                  <a:lnTo>
                    <a:pt x="3431" y="7199"/>
                  </a:lnTo>
                  <a:lnTo>
                    <a:pt x="1211" y="6171"/>
                  </a:lnTo>
                  <a:lnTo>
                    <a:pt x="0" y="6377"/>
                  </a:lnTo>
                  <a:lnTo>
                    <a:pt x="201" y="4114"/>
                  </a:lnTo>
                  <a:lnTo>
                    <a:pt x="605" y="3702"/>
                  </a:lnTo>
                  <a:lnTo>
                    <a:pt x="1211" y="3908"/>
                  </a:lnTo>
                  <a:lnTo>
                    <a:pt x="1816" y="2879"/>
                  </a:lnTo>
                  <a:lnTo>
                    <a:pt x="2826" y="2468"/>
                  </a:lnTo>
                  <a:lnTo>
                    <a:pt x="3431" y="2057"/>
                  </a:lnTo>
                  <a:lnTo>
                    <a:pt x="3431" y="1645"/>
                  </a:lnTo>
                  <a:lnTo>
                    <a:pt x="5046" y="1645"/>
                  </a:lnTo>
                  <a:lnTo>
                    <a:pt x="5450" y="822"/>
                  </a:lnTo>
                  <a:lnTo>
                    <a:pt x="5450" y="205"/>
                  </a:lnTo>
                  <a:lnTo>
                    <a:pt x="5854" y="0"/>
                  </a:lnTo>
                  <a:lnTo>
                    <a:pt x="6863" y="205"/>
                  </a:lnTo>
                  <a:lnTo>
                    <a:pt x="7267" y="1851"/>
                  </a:lnTo>
                  <a:lnTo>
                    <a:pt x="7267" y="2674"/>
                  </a:lnTo>
                  <a:lnTo>
                    <a:pt x="7469" y="3291"/>
                  </a:lnTo>
                  <a:lnTo>
                    <a:pt x="7872" y="3908"/>
                  </a:lnTo>
                  <a:lnTo>
                    <a:pt x="7872" y="4525"/>
                  </a:lnTo>
                  <a:lnTo>
                    <a:pt x="8074" y="4937"/>
                  </a:lnTo>
                  <a:lnTo>
                    <a:pt x="8478" y="4937"/>
                  </a:lnTo>
                  <a:lnTo>
                    <a:pt x="8478" y="4319"/>
                  </a:lnTo>
                  <a:lnTo>
                    <a:pt x="10295" y="4525"/>
                  </a:lnTo>
                  <a:lnTo>
                    <a:pt x="10295" y="5554"/>
                  </a:lnTo>
                  <a:lnTo>
                    <a:pt x="9689" y="6171"/>
                  </a:lnTo>
                  <a:lnTo>
                    <a:pt x="9689" y="6582"/>
                  </a:lnTo>
                  <a:lnTo>
                    <a:pt x="10900" y="7817"/>
                  </a:lnTo>
                  <a:lnTo>
                    <a:pt x="10900" y="8434"/>
                  </a:lnTo>
                  <a:lnTo>
                    <a:pt x="12314" y="9051"/>
                  </a:lnTo>
                  <a:lnTo>
                    <a:pt x="12515" y="8845"/>
                  </a:lnTo>
                  <a:lnTo>
                    <a:pt x="12314" y="8022"/>
                  </a:lnTo>
                  <a:lnTo>
                    <a:pt x="13323" y="8228"/>
                  </a:lnTo>
                  <a:lnTo>
                    <a:pt x="14736" y="8228"/>
                  </a:lnTo>
                  <a:lnTo>
                    <a:pt x="15342" y="8022"/>
                  </a:lnTo>
                  <a:lnTo>
                    <a:pt x="15745" y="8639"/>
                  </a:lnTo>
                  <a:lnTo>
                    <a:pt x="14736" y="9462"/>
                  </a:lnTo>
                  <a:lnTo>
                    <a:pt x="14332" y="10697"/>
                  </a:lnTo>
                  <a:lnTo>
                    <a:pt x="15140" y="11725"/>
                  </a:lnTo>
                  <a:lnTo>
                    <a:pt x="16149" y="11725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54" name="AutoShape 31"/>
            <p:cNvSpPr/>
            <p:nvPr/>
          </p:nvSpPr>
          <p:spPr>
            <a:xfrm>
              <a:off x="2963340" y="67675"/>
              <a:ext cx="3214922" cy="258275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0" y="13656"/>
                  </a:moveTo>
                  <a:lnTo>
                    <a:pt x="242" y="14771"/>
                  </a:lnTo>
                  <a:lnTo>
                    <a:pt x="242" y="15607"/>
                  </a:lnTo>
                  <a:lnTo>
                    <a:pt x="606" y="16165"/>
                  </a:lnTo>
                  <a:lnTo>
                    <a:pt x="728" y="16861"/>
                  </a:lnTo>
                  <a:lnTo>
                    <a:pt x="970" y="16861"/>
                  </a:lnTo>
                  <a:lnTo>
                    <a:pt x="970" y="16443"/>
                  </a:lnTo>
                  <a:lnTo>
                    <a:pt x="2062" y="16583"/>
                  </a:lnTo>
                  <a:lnTo>
                    <a:pt x="2062" y="17279"/>
                  </a:lnTo>
                  <a:lnTo>
                    <a:pt x="1698" y="17698"/>
                  </a:lnTo>
                  <a:lnTo>
                    <a:pt x="1698" y="17976"/>
                  </a:lnTo>
                  <a:lnTo>
                    <a:pt x="2426" y="18812"/>
                  </a:lnTo>
                  <a:lnTo>
                    <a:pt x="2426" y="19230"/>
                  </a:lnTo>
                  <a:lnTo>
                    <a:pt x="3276" y="19649"/>
                  </a:lnTo>
                  <a:lnTo>
                    <a:pt x="3397" y="19509"/>
                  </a:lnTo>
                  <a:lnTo>
                    <a:pt x="3276" y="18952"/>
                  </a:lnTo>
                  <a:lnTo>
                    <a:pt x="3883" y="19091"/>
                  </a:lnTo>
                  <a:lnTo>
                    <a:pt x="4004" y="19091"/>
                  </a:lnTo>
                  <a:lnTo>
                    <a:pt x="5096" y="18952"/>
                  </a:lnTo>
                  <a:lnTo>
                    <a:pt x="5339" y="19230"/>
                  </a:lnTo>
                  <a:lnTo>
                    <a:pt x="4732" y="19927"/>
                  </a:lnTo>
                  <a:lnTo>
                    <a:pt x="4489" y="20763"/>
                  </a:lnTo>
                  <a:lnTo>
                    <a:pt x="4975" y="21599"/>
                  </a:lnTo>
                  <a:lnTo>
                    <a:pt x="5703" y="21460"/>
                  </a:lnTo>
                  <a:lnTo>
                    <a:pt x="6067" y="21042"/>
                  </a:lnTo>
                  <a:lnTo>
                    <a:pt x="6431" y="20903"/>
                  </a:lnTo>
                  <a:lnTo>
                    <a:pt x="6552" y="19788"/>
                  </a:lnTo>
                  <a:lnTo>
                    <a:pt x="7402" y="18952"/>
                  </a:lnTo>
                  <a:lnTo>
                    <a:pt x="7523" y="19370"/>
                  </a:lnTo>
                  <a:lnTo>
                    <a:pt x="7280" y="20485"/>
                  </a:lnTo>
                  <a:lnTo>
                    <a:pt x="7887" y="20763"/>
                  </a:lnTo>
                  <a:lnTo>
                    <a:pt x="8494" y="21321"/>
                  </a:lnTo>
                  <a:lnTo>
                    <a:pt x="8979" y="21321"/>
                  </a:lnTo>
                  <a:lnTo>
                    <a:pt x="9101" y="20903"/>
                  </a:lnTo>
                  <a:lnTo>
                    <a:pt x="9343" y="20903"/>
                  </a:lnTo>
                  <a:lnTo>
                    <a:pt x="9222" y="20345"/>
                  </a:lnTo>
                  <a:lnTo>
                    <a:pt x="10071" y="19370"/>
                  </a:lnTo>
                  <a:lnTo>
                    <a:pt x="10071" y="19091"/>
                  </a:lnTo>
                  <a:lnTo>
                    <a:pt x="10678" y="19091"/>
                  </a:lnTo>
                  <a:lnTo>
                    <a:pt x="10800" y="18812"/>
                  </a:lnTo>
                  <a:lnTo>
                    <a:pt x="10921" y="18812"/>
                  </a:lnTo>
                  <a:lnTo>
                    <a:pt x="11164" y="19091"/>
                  </a:lnTo>
                  <a:lnTo>
                    <a:pt x="11164" y="18673"/>
                  </a:lnTo>
                  <a:lnTo>
                    <a:pt x="11528" y="18812"/>
                  </a:lnTo>
                  <a:lnTo>
                    <a:pt x="12134" y="17837"/>
                  </a:lnTo>
                  <a:lnTo>
                    <a:pt x="12620" y="17698"/>
                  </a:lnTo>
                  <a:lnTo>
                    <a:pt x="12862" y="17419"/>
                  </a:lnTo>
                  <a:lnTo>
                    <a:pt x="13105" y="17558"/>
                  </a:lnTo>
                  <a:lnTo>
                    <a:pt x="13591" y="17419"/>
                  </a:lnTo>
                  <a:lnTo>
                    <a:pt x="13226" y="16165"/>
                  </a:lnTo>
                  <a:lnTo>
                    <a:pt x="13591" y="16025"/>
                  </a:lnTo>
                  <a:lnTo>
                    <a:pt x="13591" y="15468"/>
                  </a:lnTo>
                  <a:lnTo>
                    <a:pt x="14076" y="15189"/>
                  </a:lnTo>
                  <a:lnTo>
                    <a:pt x="14319" y="15886"/>
                  </a:lnTo>
                  <a:lnTo>
                    <a:pt x="14925" y="15468"/>
                  </a:lnTo>
                  <a:lnTo>
                    <a:pt x="15168" y="15607"/>
                  </a:lnTo>
                  <a:lnTo>
                    <a:pt x="15289" y="15189"/>
                  </a:lnTo>
                  <a:lnTo>
                    <a:pt x="15775" y="15329"/>
                  </a:lnTo>
                  <a:lnTo>
                    <a:pt x="15775" y="14632"/>
                  </a:lnTo>
                  <a:lnTo>
                    <a:pt x="16503" y="14353"/>
                  </a:lnTo>
                  <a:lnTo>
                    <a:pt x="16867" y="15050"/>
                  </a:lnTo>
                  <a:lnTo>
                    <a:pt x="16867" y="15747"/>
                  </a:lnTo>
                  <a:lnTo>
                    <a:pt x="17110" y="16025"/>
                  </a:lnTo>
                  <a:lnTo>
                    <a:pt x="17595" y="15886"/>
                  </a:lnTo>
                  <a:lnTo>
                    <a:pt x="17838" y="15886"/>
                  </a:lnTo>
                  <a:lnTo>
                    <a:pt x="17838" y="15050"/>
                  </a:lnTo>
                  <a:lnTo>
                    <a:pt x="17595" y="14492"/>
                  </a:lnTo>
                  <a:lnTo>
                    <a:pt x="17838" y="14632"/>
                  </a:lnTo>
                  <a:lnTo>
                    <a:pt x="18202" y="15189"/>
                  </a:lnTo>
                  <a:lnTo>
                    <a:pt x="20143" y="13517"/>
                  </a:lnTo>
                  <a:lnTo>
                    <a:pt x="20507" y="13656"/>
                  </a:lnTo>
                  <a:lnTo>
                    <a:pt x="21114" y="13099"/>
                  </a:lnTo>
                  <a:lnTo>
                    <a:pt x="21114" y="12681"/>
                  </a:lnTo>
                  <a:lnTo>
                    <a:pt x="20871" y="12681"/>
                  </a:lnTo>
                  <a:lnTo>
                    <a:pt x="20871" y="11984"/>
                  </a:lnTo>
                  <a:lnTo>
                    <a:pt x="20507" y="11148"/>
                  </a:lnTo>
                  <a:lnTo>
                    <a:pt x="19901" y="11705"/>
                  </a:lnTo>
                  <a:lnTo>
                    <a:pt x="19537" y="10730"/>
                  </a:lnTo>
                  <a:lnTo>
                    <a:pt x="19658" y="10312"/>
                  </a:lnTo>
                  <a:lnTo>
                    <a:pt x="19173" y="9754"/>
                  </a:lnTo>
                  <a:lnTo>
                    <a:pt x="19294" y="9336"/>
                  </a:lnTo>
                  <a:lnTo>
                    <a:pt x="19901" y="9754"/>
                  </a:lnTo>
                  <a:lnTo>
                    <a:pt x="20265" y="9754"/>
                  </a:lnTo>
                  <a:lnTo>
                    <a:pt x="20143" y="8918"/>
                  </a:lnTo>
                  <a:lnTo>
                    <a:pt x="20143" y="8500"/>
                  </a:lnTo>
                  <a:lnTo>
                    <a:pt x="20507" y="8221"/>
                  </a:lnTo>
                  <a:lnTo>
                    <a:pt x="20507" y="7943"/>
                  </a:lnTo>
                  <a:lnTo>
                    <a:pt x="20022" y="8221"/>
                  </a:lnTo>
                  <a:lnTo>
                    <a:pt x="19658" y="7525"/>
                  </a:lnTo>
                  <a:lnTo>
                    <a:pt x="20750" y="5852"/>
                  </a:lnTo>
                  <a:lnTo>
                    <a:pt x="20993" y="6270"/>
                  </a:lnTo>
                  <a:lnTo>
                    <a:pt x="21114" y="5156"/>
                  </a:lnTo>
                  <a:lnTo>
                    <a:pt x="21357" y="4738"/>
                  </a:lnTo>
                  <a:lnTo>
                    <a:pt x="21235" y="3762"/>
                  </a:lnTo>
                  <a:lnTo>
                    <a:pt x="21600" y="2229"/>
                  </a:lnTo>
                  <a:lnTo>
                    <a:pt x="20993" y="1532"/>
                  </a:lnTo>
                  <a:lnTo>
                    <a:pt x="20629" y="2090"/>
                  </a:lnTo>
                  <a:lnTo>
                    <a:pt x="20386" y="2229"/>
                  </a:lnTo>
                  <a:lnTo>
                    <a:pt x="19658" y="2508"/>
                  </a:lnTo>
                  <a:lnTo>
                    <a:pt x="19415" y="2090"/>
                  </a:lnTo>
                  <a:lnTo>
                    <a:pt x="19173" y="1254"/>
                  </a:lnTo>
                  <a:lnTo>
                    <a:pt x="18808" y="975"/>
                  </a:lnTo>
                  <a:lnTo>
                    <a:pt x="18566" y="1254"/>
                  </a:lnTo>
                  <a:lnTo>
                    <a:pt x="18080" y="1114"/>
                  </a:lnTo>
                  <a:lnTo>
                    <a:pt x="18323" y="557"/>
                  </a:lnTo>
                  <a:lnTo>
                    <a:pt x="18202" y="0"/>
                  </a:lnTo>
                  <a:lnTo>
                    <a:pt x="17716" y="0"/>
                  </a:lnTo>
                  <a:lnTo>
                    <a:pt x="17110" y="696"/>
                  </a:lnTo>
                  <a:lnTo>
                    <a:pt x="17110" y="975"/>
                  </a:lnTo>
                  <a:lnTo>
                    <a:pt x="17595" y="1114"/>
                  </a:lnTo>
                  <a:lnTo>
                    <a:pt x="17716" y="1532"/>
                  </a:lnTo>
                  <a:lnTo>
                    <a:pt x="17231" y="2369"/>
                  </a:lnTo>
                  <a:lnTo>
                    <a:pt x="17110" y="2926"/>
                  </a:lnTo>
                  <a:lnTo>
                    <a:pt x="16867" y="3483"/>
                  </a:lnTo>
                  <a:lnTo>
                    <a:pt x="16867" y="4041"/>
                  </a:lnTo>
                  <a:lnTo>
                    <a:pt x="16988" y="4180"/>
                  </a:lnTo>
                  <a:lnTo>
                    <a:pt x="16017" y="5016"/>
                  </a:lnTo>
                  <a:lnTo>
                    <a:pt x="15411" y="4877"/>
                  </a:lnTo>
                  <a:lnTo>
                    <a:pt x="15047" y="4877"/>
                  </a:lnTo>
                  <a:lnTo>
                    <a:pt x="14319" y="7246"/>
                  </a:lnTo>
                  <a:lnTo>
                    <a:pt x="14561" y="7525"/>
                  </a:lnTo>
                  <a:lnTo>
                    <a:pt x="15653" y="7525"/>
                  </a:lnTo>
                  <a:lnTo>
                    <a:pt x="15775" y="7664"/>
                  </a:lnTo>
                  <a:lnTo>
                    <a:pt x="16017" y="7246"/>
                  </a:lnTo>
                  <a:lnTo>
                    <a:pt x="16382" y="7107"/>
                  </a:lnTo>
                  <a:lnTo>
                    <a:pt x="16746" y="7246"/>
                  </a:lnTo>
                  <a:lnTo>
                    <a:pt x="17231" y="7803"/>
                  </a:lnTo>
                  <a:lnTo>
                    <a:pt x="17595" y="8361"/>
                  </a:lnTo>
                  <a:lnTo>
                    <a:pt x="17595" y="8918"/>
                  </a:lnTo>
                  <a:lnTo>
                    <a:pt x="17231" y="8779"/>
                  </a:lnTo>
                  <a:lnTo>
                    <a:pt x="16503" y="9058"/>
                  </a:lnTo>
                  <a:lnTo>
                    <a:pt x="15896" y="9058"/>
                  </a:lnTo>
                  <a:lnTo>
                    <a:pt x="15775" y="9336"/>
                  </a:lnTo>
                  <a:lnTo>
                    <a:pt x="15411" y="9336"/>
                  </a:lnTo>
                  <a:lnTo>
                    <a:pt x="15047" y="9754"/>
                  </a:lnTo>
                  <a:lnTo>
                    <a:pt x="15047" y="10312"/>
                  </a:lnTo>
                  <a:lnTo>
                    <a:pt x="14683" y="10590"/>
                  </a:lnTo>
                  <a:lnTo>
                    <a:pt x="13833" y="10730"/>
                  </a:lnTo>
                  <a:lnTo>
                    <a:pt x="13105" y="11566"/>
                  </a:lnTo>
                  <a:lnTo>
                    <a:pt x="12134" y="11566"/>
                  </a:lnTo>
                  <a:lnTo>
                    <a:pt x="11892" y="11287"/>
                  </a:lnTo>
                  <a:lnTo>
                    <a:pt x="11528" y="11287"/>
                  </a:lnTo>
                  <a:lnTo>
                    <a:pt x="11406" y="11845"/>
                  </a:lnTo>
                  <a:lnTo>
                    <a:pt x="11042" y="12263"/>
                  </a:lnTo>
                  <a:lnTo>
                    <a:pt x="11649" y="13099"/>
                  </a:lnTo>
                  <a:lnTo>
                    <a:pt x="10921" y="13656"/>
                  </a:lnTo>
                  <a:lnTo>
                    <a:pt x="10557" y="14353"/>
                  </a:lnTo>
                  <a:lnTo>
                    <a:pt x="9707" y="14771"/>
                  </a:lnTo>
                  <a:lnTo>
                    <a:pt x="8494" y="14910"/>
                  </a:lnTo>
                  <a:lnTo>
                    <a:pt x="7523" y="15050"/>
                  </a:lnTo>
                  <a:lnTo>
                    <a:pt x="6916" y="15329"/>
                  </a:lnTo>
                  <a:lnTo>
                    <a:pt x="6188" y="15886"/>
                  </a:lnTo>
                  <a:lnTo>
                    <a:pt x="5824" y="15886"/>
                  </a:lnTo>
                  <a:lnTo>
                    <a:pt x="5339" y="15468"/>
                  </a:lnTo>
                  <a:lnTo>
                    <a:pt x="4732" y="15468"/>
                  </a:lnTo>
                  <a:lnTo>
                    <a:pt x="4247" y="15050"/>
                  </a:lnTo>
                  <a:lnTo>
                    <a:pt x="3761" y="15050"/>
                  </a:lnTo>
                  <a:lnTo>
                    <a:pt x="3397" y="14353"/>
                  </a:lnTo>
                  <a:lnTo>
                    <a:pt x="2426" y="14214"/>
                  </a:lnTo>
                  <a:lnTo>
                    <a:pt x="1456" y="14214"/>
                  </a:lnTo>
                  <a:lnTo>
                    <a:pt x="970" y="13796"/>
                  </a:lnTo>
                  <a:lnTo>
                    <a:pt x="0" y="13656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55" name="AutoShape 32"/>
            <p:cNvSpPr/>
            <p:nvPr/>
          </p:nvSpPr>
          <p:spPr>
            <a:xfrm>
              <a:off x="0" y="501927"/>
              <a:ext cx="2872708" cy="214850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21599" y="11888"/>
                  </a:moveTo>
                  <a:lnTo>
                    <a:pt x="21328" y="12055"/>
                  </a:lnTo>
                  <a:lnTo>
                    <a:pt x="21328" y="12558"/>
                  </a:lnTo>
                  <a:lnTo>
                    <a:pt x="21056" y="13227"/>
                  </a:lnTo>
                  <a:lnTo>
                    <a:pt x="19969" y="13227"/>
                  </a:lnTo>
                  <a:lnTo>
                    <a:pt x="19969" y="13562"/>
                  </a:lnTo>
                  <a:lnTo>
                    <a:pt x="19562" y="13897"/>
                  </a:lnTo>
                  <a:lnTo>
                    <a:pt x="18883" y="14232"/>
                  </a:lnTo>
                  <a:lnTo>
                    <a:pt x="18339" y="15069"/>
                  </a:lnTo>
                  <a:lnTo>
                    <a:pt x="18067" y="14902"/>
                  </a:lnTo>
                  <a:lnTo>
                    <a:pt x="17796" y="15237"/>
                  </a:lnTo>
                  <a:lnTo>
                    <a:pt x="17660" y="17079"/>
                  </a:lnTo>
                  <a:lnTo>
                    <a:pt x="15894" y="17246"/>
                  </a:lnTo>
                  <a:lnTo>
                    <a:pt x="15079" y="17581"/>
                  </a:lnTo>
                  <a:lnTo>
                    <a:pt x="14943" y="18418"/>
                  </a:lnTo>
                  <a:lnTo>
                    <a:pt x="15622" y="19423"/>
                  </a:lnTo>
                  <a:lnTo>
                    <a:pt x="15622" y="19758"/>
                  </a:lnTo>
                  <a:lnTo>
                    <a:pt x="15079" y="20260"/>
                  </a:lnTo>
                  <a:lnTo>
                    <a:pt x="15079" y="20762"/>
                  </a:lnTo>
                  <a:lnTo>
                    <a:pt x="15215" y="20930"/>
                  </a:lnTo>
                  <a:lnTo>
                    <a:pt x="15215" y="21600"/>
                  </a:lnTo>
                  <a:lnTo>
                    <a:pt x="14264" y="21097"/>
                  </a:lnTo>
                  <a:lnTo>
                    <a:pt x="14264" y="21265"/>
                  </a:lnTo>
                  <a:lnTo>
                    <a:pt x="13856" y="21265"/>
                  </a:lnTo>
                  <a:lnTo>
                    <a:pt x="13720" y="20930"/>
                  </a:lnTo>
                  <a:lnTo>
                    <a:pt x="12905" y="20427"/>
                  </a:lnTo>
                  <a:lnTo>
                    <a:pt x="12498" y="20093"/>
                  </a:lnTo>
                  <a:lnTo>
                    <a:pt x="10596" y="20260"/>
                  </a:lnTo>
                  <a:lnTo>
                    <a:pt x="10188" y="20595"/>
                  </a:lnTo>
                  <a:lnTo>
                    <a:pt x="8966" y="20595"/>
                  </a:lnTo>
                  <a:lnTo>
                    <a:pt x="8694" y="20762"/>
                  </a:lnTo>
                  <a:lnTo>
                    <a:pt x="7471" y="20595"/>
                  </a:lnTo>
                  <a:lnTo>
                    <a:pt x="7335" y="19925"/>
                  </a:lnTo>
                  <a:lnTo>
                    <a:pt x="6520" y="19758"/>
                  </a:lnTo>
                  <a:lnTo>
                    <a:pt x="6249" y="20093"/>
                  </a:lnTo>
                  <a:lnTo>
                    <a:pt x="5026" y="19423"/>
                  </a:lnTo>
                  <a:lnTo>
                    <a:pt x="4618" y="19423"/>
                  </a:lnTo>
                  <a:lnTo>
                    <a:pt x="4211" y="20260"/>
                  </a:lnTo>
                  <a:lnTo>
                    <a:pt x="3667" y="20595"/>
                  </a:lnTo>
                  <a:lnTo>
                    <a:pt x="2988" y="20427"/>
                  </a:lnTo>
                  <a:lnTo>
                    <a:pt x="2581" y="19758"/>
                  </a:lnTo>
                  <a:lnTo>
                    <a:pt x="2581" y="18251"/>
                  </a:lnTo>
                  <a:lnTo>
                    <a:pt x="1766" y="18083"/>
                  </a:lnTo>
                  <a:lnTo>
                    <a:pt x="1222" y="17079"/>
                  </a:lnTo>
                  <a:lnTo>
                    <a:pt x="950" y="16744"/>
                  </a:lnTo>
                  <a:lnTo>
                    <a:pt x="815" y="16409"/>
                  </a:lnTo>
                  <a:lnTo>
                    <a:pt x="1086" y="16241"/>
                  </a:lnTo>
                  <a:lnTo>
                    <a:pt x="1086" y="15739"/>
                  </a:lnTo>
                  <a:lnTo>
                    <a:pt x="679" y="14902"/>
                  </a:lnTo>
                  <a:lnTo>
                    <a:pt x="271" y="14734"/>
                  </a:lnTo>
                  <a:lnTo>
                    <a:pt x="0" y="14400"/>
                  </a:lnTo>
                  <a:lnTo>
                    <a:pt x="271" y="14232"/>
                  </a:lnTo>
                  <a:lnTo>
                    <a:pt x="543" y="14400"/>
                  </a:lnTo>
                  <a:lnTo>
                    <a:pt x="679" y="14065"/>
                  </a:lnTo>
                  <a:lnTo>
                    <a:pt x="543" y="12893"/>
                  </a:lnTo>
                  <a:lnTo>
                    <a:pt x="815" y="12390"/>
                  </a:lnTo>
                  <a:lnTo>
                    <a:pt x="407" y="11888"/>
                  </a:lnTo>
                  <a:lnTo>
                    <a:pt x="0" y="11888"/>
                  </a:lnTo>
                  <a:lnTo>
                    <a:pt x="0" y="10883"/>
                  </a:lnTo>
                  <a:lnTo>
                    <a:pt x="815" y="9711"/>
                  </a:lnTo>
                  <a:lnTo>
                    <a:pt x="1494" y="9711"/>
                  </a:lnTo>
                  <a:lnTo>
                    <a:pt x="1901" y="9376"/>
                  </a:lnTo>
                  <a:lnTo>
                    <a:pt x="2309" y="9544"/>
                  </a:lnTo>
                  <a:lnTo>
                    <a:pt x="2445" y="9376"/>
                  </a:lnTo>
                  <a:lnTo>
                    <a:pt x="2581" y="10046"/>
                  </a:lnTo>
                  <a:lnTo>
                    <a:pt x="2852" y="9879"/>
                  </a:lnTo>
                  <a:lnTo>
                    <a:pt x="3396" y="10046"/>
                  </a:lnTo>
                  <a:lnTo>
                    <a:pt x="3532" y="9544"/>
                  </a:lnTo>
                  <a:lnTo>
                    <a:pt x="5162" y="9544"/>
                  </a:lnTo>
                  <a:lnTo>
                    <a:pt x="5433" y="9041"/>
                  </a:lnTo>
                  <a:lnTo>
                    <a:pt x="7064" y="8874"/>
                  </a:lnTo>
                  <a:lnTo>
                    <a:pt x="7200" y="8539"/>
                  </a:lnTo>
                  <a:lnTo>
                    <a:pt x="7200" y="7869"/>
                  </a:lnTo>
                  <a:lnTo>
                    <a:pt x="7879" y="7367"/>
                  </a:lnTo>
                  <a:lnTo>
                    <a:pt x="8015" y="4855"/>
                  </a:lnTo>
                  <a:lnTo>
                    <a:pt x="7743" y="4688"/>
                  </a:lnTo>
                  <a:lnTo>
                    <a:pt x="7743" y="4186"/>
                  </a:lnTo>
                  <a:lnTo>
                    <a:pt x="9781" y="4353"/>
                  </a:lnTo>
                  <a:lnTo>
                    <a:pt x="10052" y="4688"/>
                  </a:lnTo>
                  <a:lnTo>
                    <a:pt x="10324" y="3683"/>
                  </a:lnTo>
                  <a:lnTo>
                    <a:pt x="11275" y="2009"/>
                  </a:lnTo>
                  <a:lnTo>
                    <a:pt x="12633" y="2846"/>
                  </a:lnTo>
                  <a:lnTo>
                    <a:pt x="13313" y="2679"/>
                  </a:lnTo>
                  <a:lnTo>
                    <a:pt x="13449" y="2176"/>
                  </a:lnTo>
                  <a:lnTo>
                    <a:pt x="13313" y="1674"/>
                  </a:lnTo>
                  <a:lnTo>
                    <a:pt x="13856" y="1004"/>
                  </a:lnTo>
                  <a:lnTo>
                    <a:pt x="14264" y="837"/>
                  </a:lnTo>
                  <a:lnTo>
                    <a:pt x="14807" y="502"/>
                  </a:lnTo>
                  <a:lnTo>
                    <a:pt x="14943" y="0"/>
                  </a:lnTo>
                  <a:lnTo>
                    <a:pt x="15758" y="167"/>
                  </a:lnTo>
                  <a:lnTo>
                    <a:pt x="15758" y="334"/>
                  </a:lnTo>
                  <a:lnTo>
                    <a:pt x="15486" y="669"/>
                  </a:lnTo>
                  <a:lnTo>
                    <a:pt x="15758" y="1004"/>
                  </a:lnTo>
                  <a:lnTo>
                    <a:pt x="15894" y="1506"/>
                  </a:lnTo>
                  <a:lnTo>
                    <a:pt x="16301" y="2344"/>
                  </a:lnTo>
                  <a:lnTo>
                    <a:pt x="16709" y="2511"/>
                  </a:lnTo>
                  <a:lnTo>
                    <a:pt x="17388" y="3013"/>
                  </a:lnTo>
                  <a:lnTo>
                    <a:pt x="17388" y="4186"/>
                  </a:lnTo>
                  <a:lnTo>
                    <a:pt x="17660" y="5190"/>
                  </a:lnTo>
                  <a:lnTo>
                    <a:pt x="17116" y="6362"/>
                  </a:lnTo>
                  <a:lnTo>
                    <a:pt x="17252" y="7032"/>
                  </a:lnTo>
                  <a:lnTo>
                    <a:pt x="17796" y="7534"/>
                  </a:lnTo>
                  <a:lnTo>
                    <a:pt x="18883" y="7702"/>
                  </a:lnTo>
                  <a:lnTo>
                    <a:pt x="19698" y="8204"/>
                  </a:lnTo>
                  <a:lnTo>
                    <a:pt x="20513" y="9209"/>
                  </a:lnTo>
                  <a:lnTo>
                    <a:pt x="20920" y="9209"/>
                  </a:lnTo>
                  <a:lnTo>
                    <a:pt x="20920" y="10046"/>
                  </a:lnTo>
                  <a:lnTo>
                    <a:pt x="21192" y="10883"/>
                  </a:lnTo>
                  <a:lnTo>
                    <a:pt x="21599" y="11888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56" name="AutoShape 33"/>
            <p:cNvSpPr/>
            <p:nvPr/>
          </p:nvSpPr>
          <p:spPr>
            <a:xfrm>
              <a:off x="5983089" y="4449675"/>
              <a:ext cx="285455" cy="5355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21600" h="21600">
                  <a:moveTo>
                    <a:pt x="4049" y="19574"/>
                  </a:moveTo>
                  <a:lnTo>
                    <a:pt x="5399" y="20924"/>
                  </a:lnTo>
                  <a:lnTo>
                    <a:pt x="9449" y="21599"/>
                  </a:lnTo>
                  <a:lnTo>
                    <a:pt x="10800" y="18899"/>
                  </a:lnTo>
                  <a:lnTo>
                    <a:pt x="17550" y="15524"/>
                  </a:lnTo>
                  <a:lnTo>
                    <a:pt x="17550" y="10800"/>
                  </a:lnTo>
                  <a:lnTo>
                    <a:pt x="20250" y="8100"/>
                  </a:lnTo>
                  <a:lnTo>
                    <a:pt x="21600" y="6075"/>
                  </a:lnTo>
                  <a:lnTo>
                    <a:pt x="18900" y="4725"/>
                  </a:lnTo>
                  <a:lnTo>
                    <a:pt x="17550" y="0"/>
                  </a:lnTo>
                  <a:lnTo>
                    <a:pt x="10800" y="2025"/>
                  </a:lnTo>
                  <a:lnTo>
                    <a:pt x="8099" y="2025"/>
                  </a:lnTo>
                  <a:lnTo>
                    <a:pt x="9449" y="3375"/>
                  </a:lnTo>
                  <a:lnTo>
                    <a:pt x="4049" y="6075"/>
                  </a:lnTo>
                  <a:lnTo>
                    <a:pt x="4049" y="9450"/>
                  </a:lnTo>
                  <a:lnTo>
                    <a:pt x="0" y="11474"/>
                  </a:lnTo>
                  <a:lnTo>
                    <a:pt x="1349" y="14174"/>
                  </a:lnTo>
                  <a:lnTo>
                    <a:pt x="2699" y="18899"/>
                  </a:lnTo>
                  <a:lnTo>
                    <a:pt x="4049" y="19574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>
                  <a:alpha val="100000"/>
                </a:srgbClr>
              </a:solidFill>
              <a:prstDash val="dash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23" name="AutoShape 34"/>
          <p:cNvSpPr/>
          <p:nvPr/>
        </p:nvSpPr>
        <p:spPr bwMode="auto">
          <a:xfrm>
            <a:off x="6948488" y="3294063"/>
            <a:ext cx="231775" cy="23177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24" name="AutoShape 35"/>
          <p:cNvSpPr/>
          <p:nvPr/>
        </p:nvSpPr>
        <p:spPr bwMode="auto">
          <a:xfrm>
            <a:off x="3962400" y="4278313"/>
            <a:ext cx="231775" cy="230188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25" name="AutoShape 36"/>
          <p:cNvSpPr/>
          <p:nvPr/>
        </p:nvSpPr>
        <p:spPr bwMode="auto">
          <a:xfrm>
            <a:off x="7839075" y="5183188"/>
            <a:ext cx="231775" cy="23177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26" name="AutoShape 37"/>
          <p:cNvSpPr/>
          <p:nvPr/>
        </p:nvSpPr>
        <p:spPr bwMode="auto">
          <a:xfrm>
            <a:off x="3286125" y="5033963"/>
            <a:ext cx="1027113" cy="3349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添加名称</a:t>
            </a:r>
            <a:endParaRPr kumimoji="0" lang="zh-CN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0727" name="AutoShape 38"/>
          <p:cNvSpPr/>
          <p:nvPr/>
        </p:nvSpPr>
        <p:spPr bwMode="auto">
          <a:xfrm>
            <a:off x="7459663" y="5786438"/>
            <a:ext cx="1027113" cy="3365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添加名称</a:t>
            </a:r>
            <a:endParaRPr kumimoji="0" lang="zh-CN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0728" name="AutoShape 39"/>
          <p:cNvSpPr/>
          <p:nvPr/>
        </p:nvSpPr>
        <p:spPr bwMode="auto">
          <a:xfrm>
            <a:off x="8448675" y="3109913"/>
            <a:ext cx="1027113" cy="3349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添加名称</a:t>
            </a:r>
            <a:endParaRPr kumimoji="0" lang="zh-CN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3509963" y="2630488"/>
            <a:ext cx="4948238" cy="747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谢谢大家观看</a:t>
            </a:r>
            <a:endParaRPr kumimoji="0" lang="en-US" altLang="zh-CN" sz="54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625850" y="3967163"/>
            <a:ext cx="4679950" cy="238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219575" y="3290888"/>
            <a:ext cx="3529013" cy="747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Thanks For  Watching</a:t>
            </a:r>
            <a:endParaRPr kumimoji="0" lang="en-US" altLang="zh-CN" sz="2400" b="0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平行四边形 8"/>
          <p:cNvSpPr/>
          <p:nvPr/>
        </p:nvSpPr>
        <p:spPr>
          <a:xfrm>
            <a:off x="5511800" y="1192213"/>
            <a:ext cx="1035050" cy="369888"/>
          </a:xfrm>
          <a:prstGeom prst="parallelogram">
            <a:avLst>
              <a:gd name="adj" fmla="val 0"/>
            </a:avLst>
          </a:prstGeom>
          <a:solidFill>
            <a:srgbClr val="534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LOGO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846" name="矩形 10"/>
          <p:cNvSpPr/>
          <p:nvPr/>
        </p:nvSpPr>
        <p:spPr>
          <a:xfrm>
            <a:off x="3529013" y="4094163"/>
            <a:ext cx="5146675" cy="458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适用于个性潮流元素等场合演示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0125" y="-4762"/>
            <a:ext cx="6111875" cy="3438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1938" y="5148263"/>
            <a:ext cx="3040062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1063"/>
            <a:ext cx="3040063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4188" y="3438525"/>
            <a:ext cx="3040062" cy="1709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2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6475" y="3438525"/>
            <a:ext cx="3040063" cy="1709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3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1938" y="3438525"/>
            <a:ext cx="3040062" cy="1709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4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140325"/>
            <a:ext cx="3040063" cy="171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5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0063" y="5148263"/>
            <a:ext cx="3040062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6" name="图片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6000" y="5148263"/>
            <a:ext cx="3040063" cy="170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7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0"/>
            <a:ext cx="6064250" cy="3411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" name="平行四边形 18"/>
          <p:cNvSpPr/>
          <p:nvPr/>
        </p:nvSpPr>
        <p:spPr>
          <a:xfrm>
            <a:off x="6096000" y="1617663"/>
            <a:ext cx="665163" cy="541338"/>
          </a:xfrm>
          <a:prstGeom prst="parallelogram">
            <a:avLst>
              <a:gd name="adj" fmla="val 0"/>
            </a:avLst>
          </a:prstGeom>
          <a:solidFill>
            <a:srgbClr val="F5B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6096000" y="2638425"/>
            <a:ext cx="665163" cy="539750"/>
          </a:xfrm>
          <a:prstGeom prst="parallelogram">
            <a:avLst>
              <a:gd name="adj" fmla="val 0"/>
            </a:avLst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6096000" y="3678238"/>
            <a:ext cx="663575" cy="539750"/>
          </a:xfrm>
          <a:prstGeom prst="parallelogram">
            <a:avLst>
              <a:gd name="adj" fmla="val 0"/>
            </a:avLst>
          </a:prstGeom>
          <a:solidFill>
            <a:srgbClr val="EB5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平行四边形 22"/>
          <p:cNvSpPr/>
          <p:nvPr/>
        </p:nvSpPr>
        <p:spPr>
          <a:xfrm>
            <a:off x="6096000" y="4830763"/>
            <a:ext cx="663575" cy="541338"/>
          </a:xfrm>
          <a:prstGeom prst="parallelogram">
            <a:avLst>
              <a:gd name="adj" fmla="val 0"/>
            </a:avLst>
          </a:pr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AutoShape 1"/>
          <p:cNvSpPr/>
          <p:nvPr/>
        </p:nvSpPr>
        <p:spPr>
          <a:xfrm>
            <a:off x="6770688" y="1555750"/>
            <a:ext cx="2757487" cy="69532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x-none" sz="10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5" name="AutoShape 1"/>
          <p:cNvSpPr/>
          <p:nvPr/>
        </p:nvSpPr>
        <p:spPr>
          <a:xfrm>
            <a:off x="6770688" y="2514600"/>
            <a:ext cx="2757487" cy="69532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x-none" sz="10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6" name="AutoShape 1"/>
          <p:cNvSpPr/>
          <p:nvPr/>
        </p:nvSpPr>
        <p:spPr>
          <a:xfrm>
            <a:off x="6765925" y="3627438"/>
            <a:ext cx="2757488" cy="69532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x-none" sz="10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7" name="AutoShape 1"/>
          <p:cNvSpPr/>
          <p:nvPr/>
        </p:nvSpPr>
        <p:spPr>
          <a:xfrm>
            <a:off x="6765925" y="4770438"/>
            <a:ext cx="2757488" cy="69532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x-none" sz="10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293938" y="2065338"/>
            <a:ext cx="2478088" cy="2478088"/>
          </a:xfrm>
          <a:prstGeom prst="ellips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</a:t>
            </a:r>
            <a:endParaRPr kumimoji="0" lang="en-US" altLang="zh-CN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CONTENT</a:t>
            </a: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1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平行四边形 2"/>
          <p:cNvSpPr/>
          <p:nvPr/>
        </p:nvSpPr>
        <p:spPr>
          <a:xfrm>
            <a:off x="5021263" y="2535238"/>
            <a:ext cx="6096000" cy="1076325"/>
          </a:xfrm>
          <a:prstGeom prst="parallelogram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1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endParaRPr kumimoji="0" lang="en-US" altLang="zh-CN" sz="44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387" name="矩形 10"/>
          <p:cNvSpPr/>
          <p:nvPr/>
        </p:nvSpPr>
        <p:spPr>
          <a:xfrm>
            <a:off x="5905500" y="3411538"/>
            <a:ext cx="51466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2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点击添加副标题补充说明标题的具体内容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905500" y="3427413"/>
            <a:ext cx="4897438" cy="238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05500" y="2597150"/>
            <a:ext cx="32623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en-US" altLang="zh-CN" sz="40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293938" y="2065338"/>
            <a:ext cx="2478088" cy="2478088"/>
          </a:xfrm>
          <a:prstGeom prst="ellips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9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AutoShape 1"/>
          <p:cNvSpPr/>
          <p:nvPr/>
        </p:nvSpPr>
        <p:spPr>
          <a:xfrm>
            <a:off x="1981200" y="541338"/>
            <a:ext cx="4833938" cy="69532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4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7411" name="AutoShape 2"/>
          <p:cNvSpPr/>
          <p:nvPr/>
        </p:nvSpPr>
        <p:spPr>
          <a:xfrm>
            <a:off x="1981200" y="1373188"/>
            <a:ext cx="5499100" cy="287337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点击添加备注信息把标题补充的更加清楚一些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7182" name="AutoShape 4"/>
          <p:cNvSpPr/>
          <p:nvPr/>
        </p:nvSpPr>
        <p:spPr bwMode="auto">
          <a:xfrm>
            <a:off x="1252538" y="2589213"/>
            <a:ext cx="2730500" cy="2730500"/>
          </a:xfrm>
          <a:custGeom>
            <a:avLst/>
            <a:gdLst>
              <a:gd name="T0" fmla="*/ 189421552 w 19679"/>
              <a:gd name="T1" fmla="*/ 207922739 h 19679"/>
              <a:gd name="T2" fmla="*/ 189421552 w 19679"/>
              <a:gd name="T3" fmla="*/ 207922739 h 19679"/>
              <a:gd name="T4" fmla="*/ 189421552 w 19679"/>
              <a:gd name="T5" fmla="*/ 207922739 h 19679"/>
              <a:gd name="T6" fmla="*/ 189421552 w 19679"/>
              <a:gd name="T7" fmla="*/ 20792273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bg1">
              <a:lumMod val="95000"/>
            </a:schemeClr>
          </a:solidFill>
          <a:ln w="25400">
            <a:solidFill>
              <a:srgbClr val="C0C0C0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1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83" name="AutoShape 5"/>
          <p:cNvSpPr/>
          <p:nvPr/>
        </p:nvSpPr>
        <p:spPr bwMode="auto">
          <a:xfrm>
            <a:off x="1651000" y="3446463"/>
            <a:ext cx="1931988" cy="1017588"/>
          </a:xfrm>
          <a:custGeom>
            <a:avLst/>
            <a:gdLst>
              <a:gd name="T0" fmla="*/ 86297642 w 21600"/>
              <a:gd name="T1" fmla="*/ 24014509 h 21600"/>
              <a:gd name="T2" fmla="*/ 86297642 w 21600"/>
              <a:gd name="T3" fmla="*/ 24014509 h 21600"/>
              <a:gd name="T4" fmla="*/ 86297642 w 21600"/>
              <a:gd name="T5" fmla="*/ 24014509 h 21600"/>
              <a:gd name="T6" fmla="*/ 86297642 w 21600"/>
              <a:gd name="T7" fmla="*/ 2401450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" pitchFamily="34" charset="0"/>
                <a:sym typeface="微软雅黑" panose="020B0503020204020204" pitchFamily="34" charset="-122"/>
              </a:rPr>
              <a:t>标题</a:t>
            </a:r>
            <a:endParaRPr kumimoji="0" lang="zh-CN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Helvetica" pitchFamily="34" charset="0"/>
              <a:sym typeface="Bodoni MT Black" panose="02070A03080606020203" pitchFamily="18" charset="0"/>
            </a:endParaRPr>
          </a:p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doni MT Black" panose="02070A03080606020203" pitchFamily="18" charset="0"/>
                <a:ea typeface="+mn-ea"/>
                <a:cs typeface="Helvetica" pitchFamily="34" charset="0"/>
                <a:sym typeface="Bodoni MT Black" panose="02070A03080606020203" pitchFamily="18" charset="0"/>
              </a:rPr>
              <a:t>TITLE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doni MT Black" panose="02070A03080606020203" pitchFamily="18" charset="0"/>
              <a:ea typeface="+mn-ea"/>
              <a:cs typeface="Helvetica" pitchFamily="34" charset="0"/>
              <a:sym typeface="Calibri" panose="020F0502020204030204" pitchFamily="34" charset="0"/>
            </a:endParaRPr>
          </a:p>
        </p:txBody>
      </p:sp>
      <p:sp>
        <p:nvSpPr>
          <p:cNvPr id="13317" name="AutoShape 6"/>
          <p:cNvSpPr/>
          <p:nvPr/>
        </p:nvSpPr>
        <p:spPr bwMode="auto">
          <a:xfrm>
            <a:off x="1354138" y="3862388"/>
            <a:ext cx="2527300" cy="13557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7576" y="540"/>
                </a:moveTo>
                <a:cubicBezTo>
                  <a:pt x="17588" y="844"/>
                  <a:pt x="17594" y="1150"/>
                  <a:pt x="17594" y="1456"/>
                </a:cubicBezTo>
                <a:cubicBezTo>
                  <a:pt x="17594" y="8454"/>
                  <a:pt x="14552" y="14128"/>
                  <a:pt x="10800" y="14128"/>
                </a:cubicBezTo>
                <a:cubicBezTo>
                  <a:pt x="7046" y="14128"/>
                  <a:pt x="4005" y="8454"/>
                  <a:pt x="4005" y="1456"/>
                </a:cubicBezTo>
                <a:cubicBezTo>
                  <a:pt x="4005" y="1150"/>
                  <a:pt x="4010" y="844"/>
                  <a:pt x="4022" y="540"/>
                </a:cubicBezTo>
                <a:lnTo>
                  <a:pt x="27" y="0"/>
                </a:lnTo>
                <a:cubicBezTo>
                  <a:pt x="8" y="484"/>
                  <a:pt x="0" y="969"/>
                  <a:pt x="0" y="1456"/>
                </a:cubicBezTo>
                <a:cubicBezTo>
                  <a:pt x="0" y="12580"/>
                  <a:pt x="4834" y="21599"/>
                  <a:pt x="10800" y="21599"/>
                </a:cubicBezTo>
                <a:cubicBezTo>
                  <a:pt x="16764" y="21599"/>
                  <a:pt x="21600" y="12580"/>
                  <a:pt x="21600" y="1456"/>
                </a:cubicBezTo>
                <a:cubicBezTo>
                  <a:pt x="21600" y="969"/>
                  <a:pt x="21590" y="484"/>
                  <a:pt x="21571" y="0"/>
                </a:cubicBezTo>
                <a:lnTo>
                  <a:pt x="17576" y="540"/>
                </a:lnTo>
                <a:close/>
              </a:path>
            </a:pathLst>
          </a:custGeom>
          <a:solidFill>
            <a:srgbClr val="F5B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486" name="AutoShape 8"/>
          <p:cNvSpPr/>
          <p:nvPr/>
        </p:nvSpPr>
        <p:spPr bwMode="auto">
          <a:xfrm>
            <a:off x="4913313" y="2589213"/>
            <a:ext cx="2730500" cy="2730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bg1">
              <a:lumMod val="95000"/>
              <a:alpha val="50195"/>
            </a:schemeClr>
          </a:solidFill>
          <a:ln w="25400">
            <a:solidFill>
              <a:srgbClr val="C0C0C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416" name="AutoShape 9"/>
          <p:cNvSpPr/>
          <p:nvPr/>
        </p:nvSpPr>
        <p:spPr>
          <a:xfrm>
            <a:off x="5313363" y="3444875"/>
            <a:ext cx="1930400" cy="101917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</a:ln>
        </p:spPr>
        <p:txBody>
          <a:bodyPr lIns="0" tIns="0" rIns="0" bIns="0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4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altLang="x-none" sz="4800" b="1" dirty="0">
              <a:solidFill>
                <a:srgbClr val="000000"/>
              </a:solidFill>
              <a:latin typeface="Bodoni MT Black" panose="02070A03080606020203" pitchFamily="18" charset="0"/>
              <a:ea typeface="宋体" panose="02010600030101010101" pitchFamily="2" charset="-122"/>
              <a:sym typeface="Bodoni MT Black" panose="02070A03080606020203" pitchFamily="18" charset="0"/>
            </a:endParaRPr>
          </a:p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rPr>
              <a:t>TITLE</a:t>
            </a:r>
            <a:endParaRPr lang="zh-CN" altLang="zh-CN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" name="AutoShape 10"/>
          <p:cNvSpPr/>
          <p:nvPr/>
        </p:nvSpPr>
        <p:spPr bwMode="auto">
          <a:xfrm>
            <a:off x="5014913" y="2955925"/>
            <a:ext cx="2527300" cy="226218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4965" y="3543"/>
                </a:moveTo>
                <a:cubicBezTo>
                  <a:pt x="16617" y="4979"/>
                  <a:pt x="17584" y="7188"/>
                  <a:pt x="17584" y="9528"/>
                </a:cubicBezTo>
                <a:cubicBezTo>
                  <a:pt x="17584" y="13715"/>
                  <a:pt x="14546" y="17111"/>
                  <a:pt x="10800" y="17111"/>
                </a:cubicBezTo>
                <a:cubicBezTo>
                  <a:pt x="7052" y="17111"/>
                  <a:pt x="4015" y="13715"/>
                  <a:pt x="4015" y="9528"/>
                </a:cubicBezTo>
                <a:cubicBezTo>
                  <a:pt x="4015" y="7188"/>
                  <a:pt x="4981" y="4979"/>
                  <a:pt x="6633" y="3543"/>
                </a:cubicBezTo>
                <a:lnTo>
                  <a:pt x="4167" y="0"/>
                </a:lnTo>
                <a:cubicBezTo>
                  <a:pt x="1537" y="2286"/>
                  <a:pt x="0" y="5803"/>
                  <a:pt x="0" y="9528"/>
                </a:cubicBezTo>
                <a:cubicBezTo>
                  <a:pt x="0" y="16194"/>
                  <a:pt x="4834" y="21600"/>
                  <a:pt x="10800" y="21600"/>
                </a:cubicBezTo>
                <a:cubicBezTo>
                  <a:pt x="16764" y="21600"/>
                  <a:pt x="21600" y="16194"/>
                  <a:pt x="21600" y="9528"/>
                </a:cubicBezTo>
                <a:cubicBezTo>
                  <a:pt x="21600" y="5803"/>
                  <a:pt x="20061" y="2286"/>
                  <a:pt x="17431" y="0"/>
                </a:cubicBezTo>
                <a:lnTo>
                  <a:pt x="14965" y="3543"/>
                </a:lnTo>
                <a:close/>
              </a:path>
            </a:pathLst>
          </a:cu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489" name="AutoShape 12"/>
          <p:cNvSpPr/>
          <p:nvPr/>
        </p:nvSpPr>
        <p:spPr bwMode="auto">
          <a:xfrm>
            <a:off x="8574088" y="2589213"/>
            <a:ext cx="2730500" cy="2730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bg1">
              <a:lumMod val="95000"/>
              <a:alpha val="50195"/>
            </a:schemeClr>
          </a:solidFill>
          <a:ln w="25400">
            <a:solidFill>
              <a:srgbClr val="C0C0C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419" name="AutoShape 13"/>
          <p:cNvSpPr/>
          <p:nvPr/>
        </p:nvSpPr>
        <p:spPr>
          <a:xfrm>
            <a:off x="8974138" y="3444875"/>
            <a:ext cx="1930400" cy="101917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</a:ln>
        </p:spPr>
        <p:txBody>
          <a:bodyPr lIns="0" tIns="0" rIns="0" bIns="0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4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altLang="x-none" sz="4800" b="1" dirty="0">
              <a:solidFill>
                <a:srgbClr val="000000"/>
              </a:solidFill>
              <a:latin typeface="Bodoni MT Black" panose="02070A03080606020203" pitchFamily="18" charset="0"/>
              <a:ea typeface="宋体" panose="02010600030101010101" pitchFamily="2" charset="-122"/>
              <a:sym typeface="Bodoni MT Black" panose="02070A03080606020203" pitchFamily="18" charset="0"/>
            </a:endParaRPr>
          </a:p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Bodoni MT Black" panose="02070A03080606020203" pitchFamily="18" charset="0"/>
                <a:ea typeface="宋体" panose="02010600030101010101" pitchFamily="2" charset="-122"/>
                <a:sym typeface="Bodoni MT Black" panose="02070A03080606020203" pitchFamily="18" charset="0"/>
              </a:rPr>
              <a:t>TITLE</a:t>
            </a:r>
            <a:endParaRPr lang="zh-CN" altLang="zh-CN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" name="AutoShape 14"/>
          <p:cNvSpPr/>
          <p:nvPr/>
        </p:nvSpPr>
        <p:spPr bwMode="auto">
          <a:xfrm>
            <a:off x="8782050" y="4238625"/>
            <a:ext cx="2312988" cy="97948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6855" y="0"/>
                </a:moveTo>
                <a:cubicBezTo>
                  <a:pt x="15800" y="5682"/>
                  <a:pt x="13425" y="9351"/>
                  <a:pt x="10800" y="9351"/>
                </a:cubicBezTo>
                <a:cubicBezTo>
                  <a:pt x="8174" y="9351"/>
                  <a:pt x="5799" y="5682"/>
                  <a:pt x="4744" y="0"/>
                </a:cubicBezTo>
                <a:lnTo>
                  <a:pt x="0" y="4926"/>
                </a:lnTo>
                <a:cubicBezTo>
                  <a:pt x="1881" y="15057"/>
                  <a:pt x="6119" y="21599"/>
                  <a:pt x="10800" y="21599"/>
                </a:cubicBezTo>
                <a:cubicBezTo>
                  <a:pt x="15480" y="21599"/>
                  <a:pt x="19718" y="15057"/>
                  <a:pt x="21599" y="4926"/>
                </a:cubicBezTo>
                <a:lnTo>
                  <a:pt x="16855" y="0"/>
                </a:lnTo>
                <a:close/>
              </a:path>
            </a:pathLst>
          </a:cu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092450" y="3429000"/>
            <a:ext cx="3449638" cy="879475"/>
          </a:xfrm>
          <a:prstGeom prst="rect">
            <a:avLst/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50%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42088" y="3429000"/>
            <a:ext cx="3451225" cy="879475"/>
          </a:xfrm>
          <a:prstGeom prst="rect">
            <a:avLst/>
          </a:prstGeom>
          <a:solidFill>
            <a:srgbClr val="F5B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50%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92450" y="4922838"/>
            <a:ext cx="2617788" cy="879475"/>
          </a:xfrm>
          <a:prstGeom prst="rect">
            <a:avLst/>
          </a:prstGeom>
          <a:solidFill>
            <a:srgbClr val="EB5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35%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10238" y="4922838"/>
            <a:ext cx="4283075" cy="879475"/>
          </a:xfrm>
          <a:prstGeom prst="rect">
            <a:avLst/>
          </a:pr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65%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092450" y="4308475"/>
            <a:ext cx="0" cy="61277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5710238" y="4308475"/>
            <a:ext cx="831850" cy="6143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0" name="矩形 9"/>
          <p:cNvSpPr/>
          <p:nvPr/>
        </p:nvSpPr>
        <p:spPr>
          <a:xfrm>
            <a:off x="1831975" y="3684588"/>
            <a:ext cx="78105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1" name="矩形 10"/>
          <p:cNvSpPr/>
          <p:nvPr/>
        </p:nvSpPr>
        <p:spPr>
          <a:xfrm>
            <a:off x="1831975" y="5237163"/>
            <a:ext cx="78105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AutoShape 1"/>
          <p:cNvSpPr/>
          <p:nvPr/>
        </p:nvSpPr>
        <p:spPr>
          <a:xfrm>
            <a:off x="1619250" y="1309688"/>
            <a:ext cx="4833938" cy="69532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4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8443" name="AutoShape 2"/>
          <p:cNvSpPr/>
          <p:nvPr/>
        </p:nvSpPr>
        <p:spPr>
          <a:xfrm>
            <a:off x="1619250" y="2141538"/>
            <a:ext cx="5499100" cy="287337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点击添加备注信息把标题补充的更加清楚一些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21" name="AutoShape 2"/>
          <p:cNvSpPr/>
          <p:nvPr/>
        </p:nvSpPr>
        <p:spPr bwMode="auto">
          <a:xfrm>
            <a:off x="1174750" y="1876425"/>
            <a:ext cx="3227388" cy="3224213"/>
          </a:xfrm>
          <a:custGeom>
            <a:avLst/>
            <a:gdLst>
              <a:gd name="T0" fmla="*/ 264634992 w 19679"/>
              <a:gd name="T1" fmla="*/ 290196764 h 19679"/>
              <a:gd name="T2" fmla="*/ 264634992 w 19679"/>
              <a:gd name="T3" fmla="*/ 290196764 h 19679"/>
              <a:gd name="T4" fmla="*/ 264634992 w 19679"/>
              <a:gd name="T5" fmla="*/ 290196764 h 19679"/>
              <a:gd name="T6" fmla="*/ 264634992 w 19679"/>
              <a:gd name="T7" fmla="*/ 29019676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22" name="AutoShape 3"/>
          <p:cNvSpPr/>
          <p:nvPr/>
        </p:nvSpPr>
        <p:spPr bwMode="auto">
          <a:xfrm>
            <a:off x="1647825" y="2617788"/>
            <a:ext cx="2282825" cy="1741488"/>
          </a:xfrm>
          <a:custGeom>
            <a:avLst/>
            <a:gdLst>
              <a:gd name="T0" fmla="*/ 120563766 w 21600"/>
              <a:gd name="T1" fmla="*/ 70280148 h 21600"/>
              <a:gd name="T2" fmla="*/ 120563766 w 21600"/>
              <a:gd name="T3" fmla="*/ 70280148 h 21600"/>
              <a:gd name="T4" fmla="*/ 120563766 w 21600"/>
              <a:gd name="T5" fmla="*/ 70280148 h 21600"/>
              <a:gd name="T6" fmla="*/ 120563766 w 21600"/>
              <a:gd name="T7" fmla="*/ 7028014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8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标题</a:t>
            </a:r>
            <a:endParaRPr kumimoji="0" lang="zh-CN" sz="8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Bodoni MT Black" panose="02070A03080606020203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6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Bodoni MT Black" panose="02070A03080606020203" pitchFamily="18" charset="0"/>
              </a:rPr>
              <a:t>TITLE</a:t>
            </a:r>
            <a:endParaRPr kumimoji="0" lang="zh-CN" altLang="zh-CN" sz="6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9460" name="Group 4"/>
          <p:cNvGrpSpPr/>
          <p:nvPr/>
        </p:nvGrpSpPr>
        <p:grpSpPr>
          <a:xfrm>
            <a:off x="5160963" y="4597400"/>
            <a:ext cx="976312" cy="976313"/>
            <a:chOff x="0" y="0"/>
            <a:chExt cx="976313" cy="976313"/>
          </a:xfrm>
        </p:grpSpPr>
        <p:sp>
          <p:nvSpPr>
            <p:cNvPr id="19482" name="AutoShape 5"/>
            <p:cNvSpPr/>
            <p:nvPr/>
          </p:nvSpPr>
          <p:spPr>
            <a:xfrm>
              <a:off x="0" y="0"/>
              <a:ext cx="976313" cy="97631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C769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9483" name="Group 6"/>
            <p:cNvGrpSpPr/>
            <p:nvPr/>
          </p:nvGrpSpPr>
          <p:grpSpPr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19484" name="AutoShape 7"/>
              <p:cNvSpPr/>
              <p:nvPr/>
            </p:nvSpPr>
            <p:spPr>
              <a:xfrm>
                <a:off x="-41" y="19528"/>
                <a:ext cx="788989" cy="788986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C7690">
                  <a:alpha val="100000"/>
                </a:srgbClr>
              </a:solidFill>
              <a:ln w="12700" cap="flat" cmpd="sng">
                <a:solidFill>
                  <a:srgbClr val="EC7690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9485" name="AutoShape 8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3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9461" name="Group 9"/>
          <p:cNvGrpSpPr/>
          <p:nvPr/>
        </p:nvGrpSpPr>
        <p:grpSpPr>
          <a:xfrm>
            <a:off x="5160963" y="2949575"/>
            <a:ext cx="976312" cy="976313"/>
            <a:chOff x="0" y="0"/>
            <a:chExt cx="976313" cy="976313"/>
          </a:xfrm>
        </p:grpSpPr>
        <p:sp>
          <p:nvSpPr>
            <p:cNvPr id="19478" name="AutoShape 10"/>
            <p:cNvSpPr/>
            <p:nvPr/>
          </p:nvSpPr>
          <p:spPr>
            <a:xfrm>
              <a:off x="0" y="0"/>
              <a:ext cx="976313" cy="97631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F5BD23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9479" name="Group 11"/>
            <p:cNvGrpSpPr/>
            <p:nvPr/>
          </p:nvGrpSpPr>
          <p:grpSpPr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19480" name="AutoShape 12"/>
              <p:cNvSpPr/>
              <p:nvPr/>
            </p:nvSpPr>
            <p:spPr>
              <a:xfrm>
                <a:off x="-41" y="19528"/>
                <a:ext cx="788989" cy="788986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5BD23">
                  <a:alpha val="100000"/>
                </a:srgbClr>
              </a:solidFill>
              <a:ln w="12700" cap="flat" cmpd="sng">
                <a:solidFill>
                  <a:srgbClr val="F5BD23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9481" name="AutoShape 13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2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9462" name="Group 14"/>
          <p:cNvGrpSpPr/>
          <p:nvPr/>
        </p:nvGrpSpPr>
        <p:grpSpPr>
          <a:xfrm>
            <a:off x="5160963" y="1301750"/>
            <a:ext cx="976312" cy="976313"/>
            <a:chOff x="0" y="0"/>
            <a:chExt cx="976313" cy="976313"/>
          </a:xfrm>
        </p:grpSpPr>
        <p:sp>
          <p:nvSpPr>
            <p:cNvPr id="19474" name="AutoShape 15"/>
            <p:cNvSpPr/>
            <p:nvPr/>
          </p:nvSpPr>
          <p:spPr>
            <a:xfrm>
              <a:off x="0" y="0"/>
              <a:ext cx="976313" cy="97631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B5F52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9475" name="Group 16"/>
            <p:cNvGrpSpPr/>
            <p:nvPr/>
          </p:nvGrpSpPr>
          <p:grpSpPr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19476" name="AutoShape 17"/>
              <p:cNvSpPr/>
              <p:nvPr/>
            </p:nvSpPr>
            <p:spPr>
              <a:xfrm>
                <a:off x="-41" y="19528"/>
                <a:ext cx="788989" cy="788986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B5F52">
                  <a:alpha val="100000"/>
                </a:srgbClr>
              </a:solidFill>
              <a:ln w="12700" cap="flat" cmpd="sng">
                <a:solidFill>
                  <a:srgbClr val="EB5F52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9477" name="AutoShape 18"/>
              <p:cNvSpPr/>
              <p:nvPr/>
            </p:nvSpPr>
            <p:spPr>
              <a:xfrm>
                <a:off x="115523" y="0"/>
                <a:ext cx="557859" cy="828040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noFill/>
              </a:ln>
            </p:spPr>
            <p:txBody>
              <a:bodyPr lIns="0" tIns="0" rIns="0" bIns="0" anchor="ctr"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4800" b="1" dirty="0">
                    <a:solidFill>
                      <a:schemeClr val="bg1"/>
                    </a:solidFill>
                    <a:latin typeface="Bodoni MT Black" panose="02070A03080606020203" pitchFamily="18" charset="0"/>
                    <a:ea typeface="宋体" panose="02010600030101010101" pitchFamily="2" charset="-122"/>
                    <a:sym typeface="Bodoni MT Black" panose="02070A03080606020203" pitchFamily="18" charset="0"/>
                  </a:rPr>
                  <a:t>1</a:t>
                </a:r>
                <a:endParaRPr lang="zh-CN" altLang="zh-CN" sz="1800" dirty="0">
                  <a:solidFill>
                    <a:schemeClr val="bg1"/>
                  </a:solidFill>
                  <a:ea typeface="宋体" panose="02010600030101010101" pitchFamily="2" charset="-122"/>
                  <a:sym typeface="Calibri" panose="020F0502020204030204" pitchFamily="34" charset="0"/>
                </a:endParaRPr>
              </a:p>
            </p:txBody>
          </p:sp>
        </p:grpSp>
      </p:grpSp>
      <p:sp>
        <p:nvSpPr>
          <p:cNvPr id="19463" name="Line 19"/>
          <p:cNvSpPr/>
          <p:nvPr/>
        </p:nvSpPr>
        <p:spPr>
          <a:xfrm>
            <a:off x="4784725" y="1790700"/>
            <a:ext cx="376238" cy="0"/>
          </a:xfrm>
          <a:prstGeom prst="line">
            <a:avLst/>
          </a:prstGeom>
          <a:ln w="63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9464" name="Line 20"/>
          <p:cNvSpPr/>
          <p:nvPr/>
        </p:nvSpPr>
        <p:spPr>
          <a:xfrm>
            <a:off x="4784725" y="3489325"/>
            <a:ext cx="376238" cy="0"/>
          </a:xfrm>
          <a:prstGeom prst="line">
            <a:avLst/>
          </a:prstGeom>
          <a:ln w="63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9465" name="Line 21"/>
          <p:cNvSpPr/>
          <p:nvPr/>
        </p:nvSpPr>
        <p:spPr>
          <a:xfrm>
            <a:off x="4784725" y="5102225"/>
            <a:ext cx="376238" cy="0"/>
          </a:xfrm>
          <a:prstGeom prst="line">
            <a:avLst/>
          </a:prstGeom>
          <a:ln w="63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9466" name="Line 22"/>
          <p:cNvSpPr/>
          <p:nvPr/>
        </p:nvSpPr>
        <p:spPr>
          <a:xfrm flipH="1">
            <a:off x="4783138" y="1790700"/>
            <a:ext cx="1587" cy="3311525"/>
          </a:xfrm>
          <a:prstGeom prst="line">
            <a:avLst/>
          </a:prstGeom>
          <a:ln w="63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9467" name="Line 23"/>
          <p:cNvSpPr/>
          <p:nvPr/>
        </p:nvSpPr>
        <p:spPr>
          <a:xfrm>
            <a:off x="4418013" y="3489325"/>
            <a:ext cx="376237" cy="0"/>
          </a:xfrm>
          <a:prstGeom prst="line">
            <a:avLst/>
          </a:prstGeom>
          <a:ln w="63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192" name="AutoShape 24"/>
          <p:cNvSpPr/>
          <p:nvPr/>
        </p:nvSpPr>
        <p:spPr>
          <a:xfrm>
            <a:off x="6229350" y="1497013"/>
            <a:ext cx="3836988" cy="44767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9469" name="AutoShape 25"/>
          <p:cNvSpPr/>
          <p:nvPr/>
        </p:nvSpPr>
        <p:spPr>
          <a:xfrm>
            <a:off x="6229350" y="2020888"/>
            <a:ext cx="5499100" cy="287337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点击添加备注信息吧标题补充的更加清楚一些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7194" name="AutoShape 26"/>
          <p:cNvSpPr/>
          <p:nvPr/>
        </p:nvSpPr>
        <p:spPr>
          <a:xfrm>
            <a:off x="6229350" y="3043238"/>
            <a:ext cx="3836988" cy="44767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9471" name="AutoShape 27"/>
          <p:cNvSpPr/>
          <p:nvPr/>
        </p:nvSpPr>
        <p:spPr>
          <a:xfrm>
            <a:off x="6229350" y="3567113"/>
            <a:ext cx="5499100" cy="287337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点击添加备注信息吧标题补充的更加清楚一些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7196" name="AutoShape 28"/>
          <p:cNvSpPr/>
          <p:nvPr/>
        </p:nvSpPr>
        <p:spPr>
          <a:xfrm>
            <a:off x="6229350" y="4713288"/>
            <a:ext cx="3836988" cy="44767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9473" name="AutoShape 29"/>
          <p:cNvSpPr/>
          <p:nvPr/>
        </p:nvSpPr>
        <p:spPr>
          <a:xfrm>
            <a:off x="6229350" y="5235575"/>
            <a:ext cx="5499100" cy="287338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</a:ln>
        </p:spPr>
        <p:txBody>
          <a:bodyPr lIns="45719" tIns="45719" rIns="45719" bIns="45719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x-none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点击添加备注信息吧标题补充的更加清楚一些</a:t>
            </a:r>
            <a:endParaRPr lang="zh-CN" altLang="x-none" sz="1800" dirty="0">
              <a:solidFill>
                <a:srgbClr val="000000"/>
              </a:solidFill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1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/>
      <p:bldP spid="7194" grpId="0"/>
      <p:bldP spid="71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平行四边形 2"/>
          <p:cNvSpPr/>
          <p:nvPr/>
        </p:nvSpPr>
        <p:spPr>
          <a:xfrm>
            <a:off x="5021263" y="2535238"/>
            <a:ext cx="6096000" cy="1076325"/>
          </a:xfrm>
          <a:prstGeom prst="parallelogram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1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endParaRPr kumimoji="0" lang="en-US" altLang="zh-CN" sz="44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483" name="矩形 10"/>
          <p:cNvSpPr/>
          <p:nvPr/>
        </p:nvSpPr>
        <p:spPr>
          <a:xfrm>
            <a:off x="5905500" y="3411538"/>
            <a:ext cx="51466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2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点击添加副标题补充说明标题的具体内容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905500" y="3427413"/>
            <a:ext cx="4897438" cy="238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05500" y="2597150"/>
            <a:ext cx="32623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en-US" altLang="zh-CN" sz="40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293938" y="2065338"/>
            <a:ext cx="2478088" cy="2478088"/>
          </a:xfrm>
          <a:prstGeom prst="ellips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9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www.freeppt7.com-Best powerpoint templates free download-slideshow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1379</Words>
  <Application>WPS 演示</Application>
  <PresentationFormat>宽屏</PresentationFormat>
  <Paragraphs>387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Calibri Light</vt:lpstr>
      <vt:lpstr>微软雅黑</vt:lpstr>
      <vt:lpstr>Helvetica</vt:lpstr>
      <vt:lpstr>Bodoni MT Black</vt:lpstr>
      <vt:lpstr>Malgun Gothic</vt:lpstr>
      <vt:lpstr>Arial Unicode MS</vt:lpstr>
      <vt:lpstr>www.freeppt7.com-Best powerpoint templates free download-slideshow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向阳花儿</dc:creator>
  <cp:lastModifiedBy>kwl6163com</cp:lastModifiedBy>
  <cp:revision>81</cp:revision>
  <dcterms:created xsi:type="dcterms:W3CDTF">2013-08-29T10:54:42Z</dcterms:created>
  <dcterms:modified xsi:type="dcterms:W3CDTF">2018-07-09T02:05:44Z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