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6" r:id="rId4"/>
    <p:sldId id="258" r:id="rId5"/>
    <p:sldId id="261" r:id="rId6"/>
    <p:sldId id="264" r:id="rId7"/>
    <p:sldId id="265" r:id="rId8"/>
    <p:sldId id="267" r:id="rId9"/>
    <p:sldId id="279" r:id="rId10"/>
    <p:sldId id="268" r:id="rId11"/>
    <p:sldId id="270" r:id="rId12"/>
    <p:sldId id="269" r:id="rId13"/>
    <p:sldId id="271" r:id="rId14"/>
    <p:sldId id="280" r:id="rId15"/>
    <p:sldId id="263" r:id="rId16"/>
    <p:sldId id="272" r:id="rId17"/>
    <p:sldId id="273" r:id="rId18"/>
    <p:sldId id="262" r:id="rId19"/>
    <p:sldId id="281" r:id="rId20"/>
    <p:sldId id="274" r:id="rId21"/>
    <p:sldId id="275" r:id="rId22"/>
    <p:sldId id="276" r:id="rId23"/>
    <p:sldId id="277" r:id="rId24"/>
    <p:sldId id="278" r:id="rId25"/>
    <p:sldId id="282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6AF2"/>
    <a:srgbClr val="E94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D77D-CCE7-4F5E-BB3E-74AC3A88073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86AC-3950-489A-B4FE-4664C280833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2112-55E1-446B-A8F3-6092B041C92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4D91-B827-4F52-ADF0-3FA2208D292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7496-E99E-440A-AF1B-C937C1AB564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1F17-14A2-4B14-BDC1-BC403A7CD9D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1243-A022-46B5-8791-43A55F158E6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5B0E-28FA-4D67-821A-9A34D918915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D76D-2B1D-4704-8937-CF7FED1E5F2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FE3C-4CF4-42FC-B135-27F74836296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7DB7-767D-4BE2-B924-BDB14D9BE4D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80EF-76EE-4AE0-88ED-CE09A176DF1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0316-DA52-4AED-BEB4-282448B5F85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8824-5683-4440-AC41-A5B41702455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964E-17C7-4F6E-BD41-383A01FD433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FB00-72AD-450D-B34A-8101E28B7E8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B63A-75E3-4047-B0B6-8817A67A9BE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40D0-0A22-459D-8682-CBC7DDA5DC1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98AA-2A01-4A01-8802-EC67374AEC6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9AA7-45A4-4ECA-B5C1-2CC95CC5B66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EDC6-6FC3-4878-A9BC-ADAC851AB42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69A4-EF0B-4F16-907D-1454476BBD7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7491-7ECA-4E0E-9EFA-3BA5DE986BA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4419-F809-4AF9-8B02-092DB22A5C4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  <a:endParaRPr lang="zh-CN" alt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D16017-21F4-48F7-ACD6-63673E164D90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4EB03A-2B3F-4D24-A15D-8999CB0B714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等腰三角形 4"/>
          <p:cNvSpPr>
            <a:spLocks noChangeArrowheads="1"/>
          </p:cNvSpPr>
          <p:nvPr/>
        </p:nvSpPr>
        <p:spPr bwMode="auto">
          <a:xfrm flipV="1">
            <a:off x="3254375" y="1438275"/>
            <a:ext cx="5694363" cy="4906963"/>
          </a:xfrm>
          <a:prstGeom prst="triangle">
            <a:avLst>
              <a:gd name="adj" fmla="val 50000"/>
            </a:avLst>
          </a:pr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1" name="等腰三角形 2"/>
          <p:cNvSpPr>
            <a:spLocks noChangeArrowheads="1"/>
          </p:cNvSpPr>
          <p:nvPr/>
        </p:nvSpPr>
        <p:spPr bwMode="auto">
          <a:xfrm flipV="1">
            <a:off x="3254375" y="812800"/>
            <a:ext cx="5694363" cy="4908550"/>
          </a:xfrm>
          <a:prstGeom prst="triangle">
            <a:avLst>
              <a:gd name="adj" fmla="val 50000"/>
            </a:avLst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2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7026 h 1446522"/>
              <a:gd name="T2" fmla="*/ 203200 w 202739"/>
              <a:gd name="T3" fmla="*/ 0 h 1446522"/>
              <a:gd name="T4" fmla="*/ 203200 w 202739"/>
              <a:gd name="T5" fmla="*/ 1446213 h 1446522"/>
              <a:gd name="T6" fmla="*/ 0 w 202739"/>
              <a:gd name="T7" fmla="*/ 1446213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3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93 h 3121422"/>
              <a:gd name="T2" fmla="*/ 46038 w 45719"/>
              <a:gd name="T3" fmla="*/ 0 h 3121422"/>
              <a:gd name="T4" fmla="*/ 46038 w 45719"/>
              <a:gd name="T5" fmla="*/ 3121025 h 3121422"/>
              <a:gd name="T6" fmla="*/ 0 w 45719"/>
              <a:gd name="T7" fmla="*/ 3121025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4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037 w 45719"/>
              <a:gd name="T3" fmla="*/ 0 h 2219821"/>
              <a:gd name="T4" fmla="*/ 46037 w 45719"/>
              <a:gd name="T5" fmla="*/ 2192935 h 2219821"/>
              <a:gd name="T6" fmla="*/ 0 w 45719"/>
              <a:gd name="T7" fmla="*/ 2219325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5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8125 w 239049"/>
              <a:gd name="T3" fmla="*/ 0 h 581981"/>
              <a:gd name="T4" fmla="*/ 238125 w 239049"/>
              <a:gd name="T5" fmla="*/ 444446 h 581981"/>
              <a:gd name="T6" fmla="*/ 0 w 239049"/>
              <a:gd name="T7" fmla="*/ 582612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6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7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39712 w 239049"/>
              <a:gd name="T3" fmla="*/ 414009 h 2521176"/>
              <a:gd name="T4" fmla="*/ 239712 w 239049"/>
              <a:gd name="T5" fmla="*/ 2520950 h 2521176"/>
              <a:gd name="T6" fmla="*/ 0 w 239049"/>
              <a:gd name="T7" fmla="*/ 2520950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8" name="文本框 22"/>
          <p:cNvSpPr>
            <a:spLocks noChangeArrowheads="1"/>
          </p:cNvSpPr>
          <p:nvPr/>
        </p:nvSpPr>
        <p:spPr bwMode="auto">
          <a:xfrm>
            <a:off x="3886200" y="1308100"/>
            <a:ext cx="461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B</a:t>
            </a:r>
            <a:r>
              <a:rPr lang="en-US" altLang="zh-CN" sz="36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USINESS      </a:t>
            </a:r>
            <a:r>
              <a:rPr lang="en-US" altLang="zh-CN" sz="40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R</a:t>
            </a:r>
            <a:r>
              <a:rPr lang="en-US" altLang="zh-CN" sz="36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EPORT</a:t>
            </a:r>
            <a:endParaRPr lang="zh-CN" altLang="en-US" sz="36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059" name="文本框 23"/>
          <p:cNvSpPr>
            <a:spLocks noChangeArrowheads="1"/>
          </p:cNvSpPr>
          <p:nvPr/>
        </p:nvSpPr>
        <p:spPr bwMode="auto">
          <a:xfrm>
            <a:off x="5103813" y="2540000"/>
            <a:ext cx="1995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2016</a:t>
            </a:r>
            <a:endParaRPr lang="zh-CN" altLang="en-US" sz="7200" b="1" dirty="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060" name="直接连接符 11"/>
          <p:cNvSpPr>
            <a:spLocks noChangeShapeType="1"/>
          </p:cNvSpPr>
          <p:nvPr/>
        </p:nvSpPr>
        <p:spPr bwMode="auto">
          <a:xfrm>
            <a:off x="4689475" y="2333625"/>
            <a:ext cx="282416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" name="直接连接符 37"/>
          <p:cNvSpPr>
            <a:spLocks noChangeShapeType="1"/>
          </p:cNvSpPr>
          <p:nvPr/>
        </p:nvSpPr>
        <p:spPr bwMode="auto">
          <a:xfrm>
            <a:off x="5341938" y="3932238"/>
            <a:ext cx="1476375" cy="1587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1301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302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67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11268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1299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300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69" name="任意多边形 16"/>
          <p:cNvSpPr>
            <a:spLocks noChangeArrowheads="1"/>
          </p:cNvSpPr>
          <p:nvPr/>
        </p:nvSpPr>
        <p:spPr bwMode="auto">
          <a:xfrm rot="2796417">
            <a:off x="5012532" y="2391569"/>
            <a:ext cx="1143000" cy="1443037"/>
          </a:xfrm>
          <a:custGeom>
            <a:avLst/>
            <a:gdLst>
              <a:gd name="T0" fmla="*/ 85965 w 1997680"/>
              <a:gd name="T1" fmla="*/ 471208 h 2524712"/>
              <a:gd name="T2" fmla="*/ 531923 w 1997680"/>
              <a:gd name="T3" fmla="*/ 0 h 2524712"/>
              <a:gd name="T4" fmla="*/ 732573 w 1997680"/>
              <a:gd name="T5" fmla="*/ 189500 h 2524712"/>
              <a:gd name="T6" fmla="*/ 947302 w 1997680"/>
              <a:gd name="T7" fmla="*/ 392298 h 2524712"/>
              <a:gd name="T8" fmla="*/ 1143000 w 1997680"/>
              <a:gd name="T9" fmla="*/ 577122 h 2524712"/>
              <a:gd name="T10" fmla="*/ 966969 w 1997680"/>
              <a:gd name="T11" fmla="*/ 763120 h 2524712"/>
              <a:gd name="T12" fmla="*/ 967995 w 1997680"/>
              <a:gd name="T13" fmla="*/ 764089 h 2524712"/>
              <a:gd name="T14" fmla="*/ 953499 w 1997680"/>
              <a:gd name="T15" fmla="*/ 782868 h 2524712"/>
              <a:gd name="T16" fmla="*/ 933465 w 1997680"/>
              <a:gd name="T17" fmla="*/ 934834 h 2524712"/>
              <a:gd name="T18" fmla="*/ 934391 w 1997680"/>
              <a:gd name="T19" fmla="*/ 937169 h 2524712"/>
              <a:gd name="T20" fmla="*/ 933999 w 1997680"/>
              <a:gd name="T21" fmla="*/ 937289 h 2524712"/>
              <a:gd name="T22" fmla="*/ 1013097 w 1997680"/>
              <a:gd name="T23" fmla="*/ 1196770 h 2524712"/>
              <a:gd name="T24" fmla="*/ 203517 w 1997680"/>
              <a:gd name="T25" fmla="*/ 1443037 h 2524712"/>
              <a:gd name="T26" fmla="*/ 17510 w 1997680"/>
              <a:gd name="T27" fmla="*/ 832834 h 2524712"/>
              <a:gd name="T28" fmla="*/ 18324 w 1997680"/>
              <a:gd name="T29" fmla="*/ 832586 h 2524712"/>
              <a:gd name="T30" fmla="*/ 16402 w 1997680"/>
              <a:gd name="T31" fmla="*/ 827736 h 2524712"/>
              <a:gd name="T32" fmla="*/ 57997 w 1997680"/>
              <a:gd name="T33" fmla="*/ 512210 h 2524712"/>
              <a:gd name="T34" fmla="*/ 88095 w 1997680"/>
              <a:gd name="T35" fmla="*/ 473220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97680"/>
              <a:gd name="T55" fmla="*/ 0 h 2524712"/>
              <a:gd name="T56" fmla="*/ 1997680 w 1997680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97680" h="2524712">
                <a:moveTo>
                  <a:pt x="150246" y="824418"/>
                </a:moveTo>
                <a:lnTo>
                  <a:pt x="929670" y="0"/>
                </a:lnTo>
                <a:lnTo>
                  <a:pt x="1280355" y="331546"/>
                </a:lnTo>
                <a:lnTo>
                  <a:pt x="1655649" y="686358"/>
                </a:lnTo>
                <a:lnTo>
                  <a:pt x="1997680" y="1009723"/>
                </a:lnTo>
                <a:lnTo>
                  <a:pt x="1690021" y="1335142"/>
                </a:lnTo>
                <a:lnTo>
                  <a:pt x="1691814" y="1336837"/>
                </a:lnTo>
                <a:lnTo>
                  <a:pt x="1666479" y="1369692"/>
                </a:lnTo>
                <a:cubicBezTo>
                  <a:pt x="1616466" y="1450265"/>
                  <a:pt x="1605036" y="1547518"/>
                  <a:pt x="1631465" y="1635569"/>
                </a:cubicBezTo>
                <a:lnTo>
                  <a:pt x="1633083" y="1639655"/>
                </a:lnTo>
                <a:lnTo>
                  <a:pt x="1632398" y="1639864"/>
                </a:lnTo>
                <a:lnTo>
                  <a:pt x="1770641" y="2093848"/>
                </a:lnTo>
                <a:lnTo>
                  <a:pt x="355698" y="2524712"/>
                </a:lnTo>
                <a:lnTo>
                  <a:pt x="30604" y="1457111"/>
                </a:lnTo>
                <a:lnTo>
                  <a:pt x="32026" y="1456678"/>
                </a:lnTo>
                <a:lnTo>
                  <a:pt x="28667" y="1448193"/>
                </a:lnTo>
                <a:cubicBezTo>
                  <a:pt x="-26207" y="1265374"/>
                  <a:pt x="-2477" y="1063448"/>
                  <a:pt x="101365" y="896153"/>
                </a:cubicBezTo>
                <a:lnTo>
                  <a:pt x="153968" y="827937"/>
                </a:lnTo>
                <a:lnTo>
                  <a:pt x="150246" y="824418"/>
                </a:ln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0" name="任意多边形 17"/>
          <p:cNvSpPr>
            <a:spLocks noChangeArrowheads="1"/>
          </p:cNvSpPr>
          <p:nvPr/>
        </p:nvSpPr>
        <p:spPr bwMode="auto">
          <a:xfrm rot="18803583" flipH="1">
            <a:off x="6077744" y="2397919"/>
            <a:ext cx="1133475" cy="1443037"/>
          </a:xfrm>
          <a:custGeom>
            <a:avLst/>
            <a:gdLst>
              <a:gd name="T0" fmla="*/ 531440 w 1982833"/>
              <a:gd name="T1" fmla="*/ 0 h 2524712"/>
              <a:gd name="T2" fmla="*/ 85887 w 1982833"/>
              <a:gd name="T3" fmla="*/ 471208 h 2524712"/>
              <a:gd name="T4" fmla="*/ 88015 w 1982833"/>
              <a:gd name="T5" fmla="*/ 473220 h 2524712"/>
              <a:gd name="T6" fmla="*/ 57945 w 1982833"/>
              <a:gd name="T7" fmla="*/ 512210 h 2524712"/>
              <a:gd name="T8" fmla="*/ 16387 w 1982833"/>
              <a:gd name="T9" fmla="*/ 827736 h 2524712"/>
              <a:gd name="T10" fmla="*/ 18307 w 1982833"/>
              <a:gd name="T11" fmla="*/ 832586 h 2524712"/>
              <a:gd name="T12" fmla="*/ 17495 w 1982833"/>
              <a:gd name="T13" fmla="*/ 832834 h 2524712"/>
              <a:gd name="T14" fmla="*/ 203333 w 1982833"/>
              <a:gd name="T15" fmla="*/ 1443037 h 2524712"/>
              <a:gd name="T16" fmla="*/ 971612 w 1982833"/>
              <a:gd name="T17" fmla="*/ 1209121 h 2524712"/>
              <a:gd name="T18" fmla="*/ 895708 w 1982833"/>
              <a:gd name="T19" fmla="*/ 959889 h 2524712"/>
              <a:gd name="T20" fmla="*/ 896099 w 1982833"/>
              <a:gd name="T21" fmla="*/ 959769 h 2524712"/>
              <a:gd name="T22" fmla="*/ 895174 w 1982833"/>
              <a:gd name="T23" fmla="*/ 957433 h 2524712"/>
              <a:gd name="T24" fmla="*/ 915189 w 1982833"/>
              <a:gd name="T25" fmla="*/ 805468 h 2524712"/>
              <a:gd name="T26" fmla="*/ 929672 w 1982833"/>
              <a:gd name="T27" fmla="*/ 786689 h 2524712"/>
              <a:gd name="T28" fmla="*/ 928647 w 1982833"/>
              <a:gd name="T29" fmla="*/ 785720 h 2524712"/>
              <a:gd name="T30" fmla="*/ 1133475 w 1982833"/>
              <a:gd name="T31" fmla="*/ 569099 h 2524712"/>
              <a:gd name="T32" fmla="*/ 946442 w 1982833"/>
              <a:gd name="T33" fmla="*/ 392298 h 2524712"/>
              <a:gd name="T34" fmla="*/ 731908 w 1982833"/>
              <a:gd name="T35" fmla="*/ 189500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2833"/>
              <a:gd name="T55" fmla="*/ 0 h 2524712"/>
              <a:gd name="T56" fmla="*/ 1982833 w 1982833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2833" h="2524712">
                <a:moveTo>
                  <a:pt x="929670" y="0"/>
                </a:moveTo>
                <a:lnTo>
                  <a:pt x="150246" y="824418"/>
                </a:lnTo>
                <a:lnTo>
                  <a:pt x="153968" y="827937"/>
                </a:lnTo>
                <a:lnTo>
                  <a:pt x="101365" y="896153"/>
                </a:lnTo>
                <a:cubicBezTo>
                  <a:pt x="-2477" y="1063448"/>
                  <a:pt x="-26207" y="1265374"/>
                  <a:pt x="28667" y="1448193"/>
                </a:cubicBezTo>
                <a:lnTo>
                  <a:pt x="32026" y="1456678"/>
                </a:lnTo>
                <a:lnTo>
                  <a:pt x="30604" y="1457111"/>
                </a:lnTo>
                <a:lnTo>
                  <a:pt x="355698" y="2524712"/>
                </a:lnTo>
                <a:lnTo>
                  <a:pt x="1699679" y="2115457"/>
                </a:lnTo>
                <a:lnTo>
                  <a:pt x="1566897" y="1679404"/>
                </a:lnTo>
                <a:lnTo>
                  <a:pt x="1567582" y="1679195"/>
                </a:lnTo>
                <a:lnTo>
                  <a:pt x="1565964" y="1675108"/>
                </a:lnTo>
                <a:cubicBezTo>
                  <a:pt x="1539535" y="1587058"/>
                  <a:pt x="1550964" y="1489806"/>
                  <a:pt x="1600977" y="1409232"/>
                </a:cubicBezTo>
                <a:lnTo>
                  <a:pt x="1626313" y="1376377"/>
                </a:lnTo>
                <a:lnTo>
                  <a:pt x="1624520" y="1374682"/>
                </a:lnTo>
                <a:lnTo>
                  <a:pt x="1982833" y="995685"/>
                </a:lnTo>
                <a:lnTo>
                  <a:pt x="1655649" y="686358"/>
                </a:lnTo>
                <a:lnTo>
                  <a:pt x="1280355" y="331546"/>
                </a:lnTo>
                <a:lnTo>
                  <a:pt x="929670" y="0"/>
                </a:ln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1" name="任意多边形 18"/>
          <p:cNvSpPr>
            <a:spLocks noChangeArrowheads="1"/>
          </p:cNvSpPr>
          <p:nvPr/>
        </p:nvSpPr>
        <p:spPr bwMode="auto">
          <a:xfrm rot="-811666" flipH="1" flipV="1">
            <a:off x="6707188" y="3467100"/>
            <a:ext cx="1128712" cy="1443038"/>
          </a:xfrm>
          <a:custGeom>
            <a:avLst/>
            <a:gdLst>
              <a:gd name="T0" fmla="*/ 203331 w 1974521"/>
              <a:gd name="T1" fmla="*/ 1443038 h 2524712"/>
              <a:gd name="T2" fmla="*/ 17494 w 1974521"/>
              <a:gd name="T3" fmla="*/ 832834 h 2524712"/>
              <a:gd name="T4" fmla="*/ 18307 w 1974521"/>
              <a:gd name="T5" fmla="*/ 832587 h 2524712"/>
              <a:gd name="T6" fmla="*/ 16387 w 1974521"/>
              <a:gd name="T7" fmla="*/ 827737 h 2524712"/>
              <a:gd name="T8" fmla="*/ 57944 w 1974521"/>
              <a:gd name="T9" fmla="*/ 512210 h 2524712"/>
              <a:gd name="T10" fmla="*/ 88014 w 1974521"/>
              <a:gd name="T11" fmla="*/ 473220 h 2524712"/>
              <a:gd name="T12" fmla="*/ 85886 w 1974521"/>
              <a:gd name="T13" fmla="*/ 471209 h 2524712"/>
              <a:gd name="T14" fmla="*/ 531435 w 1974521"/>
              <a:gd name="T15" fmla="*/ 0 h 2524712"/>
              <a:gd name="T16" fmla="*/ 731900 w 1974521"/>
              <a:gd name="T17" fmla="*/ 189500 h 2524712"/>
              <a:gd name="T18" fmla="*/ 946433 w 1974521"/>
              <a:gd name="T19" fmla="*/ 392298 h 2524712"/>
              <a:gd name="T20" fmla="*/ 1128712 w 1974521"/>
              <a:gd name="T21" fmla="*/ 564608 h 2524712"/>
              <a:gd name="T22" fmla="*/ 931863 w 1974521"/>
              <a:gd name="T23" fmla="*/ 772794 h 2524712"/>
              <a:gd name="T24" fmla="*/ 932888 w 1974521"/>
              <a:gd name="T25" fmla="*/ 773762 h 2524712"/>
              <a:gd name="T26" fmla="*/ 918405 w 1974521"/>
              <a:gd name="T27" fmla="*/ 792541 h 2524712"/>
              <a:gd name="T28" fmla="*/ 898390 w 1974521"/>
              <a:gd name="T29" fmla="*/ 944507 h 2524712"/>
              <a:gd name="T30" fmla="*/ 899315 w 1974521"/>
              <a:gd name="T31" fmla="*/ 946843 h 2524712"/>
              <a:gd name="T32" fmla="*/ 898923 w 1974521"/>
              <a:gd name="T33" fmla="*/ 946962 h 2524712"/>
              <a:gd name="T34" fmla="*/ 978156 w 1974521"/>
              <a:gd name="T35" fmla="*/ 1207126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74521"/>
              <a:gd name="T55" fmla="*/ 0 h 2524712"/>
              <a:gd name="T56" fmla="*/ 1974521 w 1974521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74521" h="2524712">
                <a:moveTo>
                  <a:pt x="355698" y="2524712"/>
                </a:moveTo>
                <a:lnTo>
                  <a:pt x="30604" y="1457111"/>
                </a:lnTo>
                <a:lnTo>
                  <a:pt x="32026" y="1456678"/>
                </a:lnTo>
                <a:lnTo>
                  <a:pt x="28667" y="1448193"/>
                </a:lnTo>
                <a:cubicBezTo>
                  <a:pt x="-26207" y="1265374"/>
                  <a:pt x="-2477" y="1063448"/>
                  <a:pt x="101365" y="896153"/>
                </a:cubicBezTo>
                <a:lnTo>
                  <a:pt x="153968" y="827937"/>
                </a:lnTo>
                <a:lnTo>
                  <a:pt x="150246" y="824418"/>
                </a:lnTo>
                <a:lnTo>
                  <a:pt x="929670" y="0"/>
                </a:lnTo>
                <a:lnTo>
                  <a:pt x="1280355" y="331546"/>
                </a:lnTo>
                <a:lnTo>
                  <a:pt x="1655649" y="686358"/>
                </a:lnTo>
                <a:lnTo>
                  <a:pt x="1974521" y="987827"/>
                </a:lnTo>
                <a:lnTo>
                  <a:pt x="1630161" y="1352065"/>
                </a:lnTo>
                <a:lnTo>
                  <a:pt x="1631954" y="1353760"/>
                </a:lnTo>
                <a:lnTo>
                  <a:pt x="1606619" y="1386615"/>
                </a:lnTo>
                <a:cubicBezTo>
                  <a:pt x="1556606" y="1467188"/>
                  <a:pt x="1545177" y="1564441"/>
                  <a:pt x="1571605" y="1652492"/>
                </a:cubicBezTo>
                <a:lnTo>
                  <a:pt x="1573223" y="1656578"/>
                </a:lnTo>
                <a:lnTo>
                  <a:pt x="1572538" y="1656786"/>
                </a:lnTo>
                <a:lnTo>
                  <a:pt x="1711144" y="2111965"/>
                </a:lnTo>
                <a:lnTo>
                  <a:pt x="355698" y="2524712"/>
                </a:ln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2" name="任意多边形 19"/>
          <p:cNvSpPr>
            <a:spLocks noChangeArrowheads="1"/>
          </p:cNvSpPr>
          <p:nvPr/>
        </p:nvSpPr>
        <p:spPr bwMode="auto">
          <a:xfrm rot="811666" flipV="1">
            <a:off x="4406900" y="3468688"/>
            <a:ext cx="1144588" cy="1443037"/>
          </a:xfrm>
          <a:custGeom>
            <a:avLst/>
            <a:gdLst>
              <a:gd name="T0" fmla="*/ 203178 w 2003794"/>
              <a:gd name="T1" fmla="*/ 1443037 h 2524712"/>
              <a:gd name="T2" fmla="*/ 999303 w 2003794"/>
              <a:gd name="T3" fmla="*/ 1200459 h 2524712"/>
              <a:gd name="T4" fmla="*/ 924048 w 2003794"/>
              <a:gd name="T5" fmla="*/ 953173 h 2524712"/>
              <a:gd name="T6" fmla="*/ 924440 w 2003794"/>
              <a:gd name="T7" fmla="*/ 953053 h 2524712"/>
              <a:gd name="T8" fmla="*/ 923515 w 2003794"/>
              <a:gd name="T9" fmla="*/ 950718 h 2524712"/>
              <a:gd name="T10" fmla="*/ 943515 w 2003794"/>
              <a:gd name="T11" fmla="*/ 798752 h 2524712"/>
              <a:gd name="T12" fmla="*/ 957987 w 2003794"/>
              <a:gd name="T13" fmla="*/ 779974 h 2524712"/>
              <a:gd name="T14" fmla="*/ 956963 w 2003794"/>
              <a:gd name="T15" fmla="*/ 779004 h 2524712"/>
              <a:gd name="T16" fmla="*/ 1144588 w 2003794"/>
              <a:gd name="T17" fmla="*/ 580425 h 2524712"/>
              <a:gd name="T18" fmla="*/ 945724 w 2003794"/>
              <a:gd name="T19" fmla="*/ 392298 h 2524712"/>
              <a:gd name="T20" fmla="*/ 731352 w 2003794"/>
              <a:gd name="T21" fmla="*/ 189500 h 2524712"/>
              <a:gd name="T22" fmla="*/ 531037 w 2003794"/>
              <a:gd name="T23" fmla="*/ 0 h 2524712"/>
              <a:gd name="T24" fmla="*/ 85822 w 2003794"/>
              <a:gd name="T25" fmla="*/ 471208 h 2524712"/>
              <a:gd name="T26" fmla="*/ 87948 w 2003794"/>
              <a:gd name="T27" fmla="*/ 473220 h 2524712"/>
              <a:gd name="T28" fmla="*/ 57901 w 2003794"/>
              <a:gd name="T29" fmla="*/ 512210 h 2524712"/>
              <a:gd name="T30" fmla="*/ 16375 w 2003794"/>
              <a:gd name="T31" fmla="*/ 827736 h 2524712"/>
              <a:gd name="T32" fmla="*/ 18294 w 2003794"/>
              <a:gd name="T33" fmla="*/ 832586 h 2524712"/>
              <a:gd name="T34" fmla="*/ 17481 w 2003794"/>
              <a:gd name="T35" fmla="*/ 832834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3794"/>
              <a:gd name="T55" fmla="*/ 0 h 2524712"/>
              <a:gd name="T56" fmla="*/ 2003794 w 2003794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3794" h="2524712">
                <a:moveTo>
                  <a:pt x="355698" y="2524712"/>
                </a:moveTo>
                <a:lnTo>
                  <a:pt x="1749448" y="2100302"/>
                </a:lnTo>
                <a:lnTo>
                  <a:pt x="1617702" y="1667654"/>
                </a:lnTo>
                <a:lnTo>
                  <a:pt x="1618387" y="1667445"/>
                </a:lnTo>
                <a:lnTo>
                  <a:pt x="1616769" y="1663359"/>
                </a:lnTo>
                <a:cubicBezTo>
                  <a:pt x="1590341" y="1575308"/>
                  <a:pt x="1601770" y="1478056"/>
                  <a:pt x="1651782" y="1397482"/>
                </a:cubicBezTo>
                <a:lnTo>
                  <a:pt x="1677117" y="1364628"/>
                </a:lnTo>
                <a:lnTo>
                  <a:pt x="1675325" y="1362932"/>
                </a:lnTo>
                <a:lnTo>
                  <a:pt x="2003794" y="1015502"/>
                </a:lnTo>
                <a:lnTo>
                  <a:pt x="1655649" y="686358"/>
                </a:lnTo>
                <a:lnTo>
                  <a:pt x="1280355" y="331546"/>
                </a:lnTo>
                <a:lnTo>
                  <a:pt x="929670" y="0"/>
                </a:lnTo>
                <a:lnTo>
                  <a:pt x="150246" y="824418"/>
                </a:lnTo>
                <a:lnTo>
                  <a:pt x="153968" y="827937"/>
                </a:lnTo>
                <a:lnTo>
                  <a:pt x="101365" y="896153"/>
                </a:lnTo>
                <a:cubicBezTo>
                  <a:pt x="-2477" y="1063448"/>
                  <a:pt x="-26207" y="1265374"/>
                  <a:pt x="28667" y="1448193"/>
                </a:cubicBezTo>
                <a:lnTo>
                  <a:pt x="32026" y="1456678"/>
                </a:lnTo>
                <a:lnTo>
                  <a:pt x="30604" y="1457111"/>
                </a:lnTo>
                <a:lnTo>
                  <a:pt x="355698" y="2524712"/>
                </a:ln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3" name="任意多边形 20"/>
          <p:cNvSpPr>
            <a:spLocks noChangeArrowheads="1"/>
          </p:cNvSpPr>
          <p:nvPr/>
        </p:nvSpPr>
        <p:spPr bwMode="auto">
          <a:xfrm rot="18755030" flipV="1">
            <a:off x="5018882" y="4436268"/>
            <a:ext cx="1130300" cy="1439863"/>
          </a:xfrm>
          <a:custGeom>
            <a:avLst/>
            <a:gdLst>
              <a:gd name="T0" fmla="*/ 1007332 w 1424028"/>
              <a:gd name="T1" fmla="*/ 1195122 h 1814500"/>
              <a:gd name="T2" fmla="*/ 923615 w 1424028"/>
              <a:gd name="T3" fmla="*/ 920264 h 1814500"/>
              <a:gd name="T4" fmla="*/ 924006 w 1424028"/>
              <a:gd name="T5" fmla="*/ 920146 h 1814500"/>
              <a:gd name="T6" fmla="*/ 923081 w 1424028"/>
              <a:gd name="T7" fmla="*/ 917809 h 1814500"/>
              <a:gd name="T8" fmla="*/ 943103 w 1424028"/>
              <a:gd name="T9" fmla="*/ 765808 h 1814500"/>
              <a:gd name="T10" fmla="*/ 957591 w 1424028"/>
              <a:gd name="T11" fmla="*/ 747024 h 1814500"/>
              <a:gd name="T12" fmla="*/ 956566 w 1424028"/>
              <a:gd name="T13" fmla="*/ 746055 h 1814500"/>
              <a:gd name="T14" fmla="*/ 1130300 w 1424028"/>
              <a:gd name="T15" fmla="*/ 562339 h 1814500"/>
              <a:gd name="T16" fmla="*/ 946776 w 1424028"/>
              <a:gd name="T17" fmla="*/ 388876 h 1814500"/>
              <a:gd name="T18" fmla="*/ 780439 w 1424028"/>
              <a:gd name="T19" fmla="*/ 231657 h 1814500"/>
              <a:gd name="T20" fmla="*/ 528306 w 1424028"/>
              <a:gd name="T21" fmla="*/ 0 h 1814500"/>
              <a:gd name="T22" fmla="*/ 85918 w 1424028"/>
              <a:gd name="T23" fmla="*/ 467806 h 1814500"/>
              <a:gd name="T24" fmla="*/ 88046 w 1424028"/>
              <a:gd name="T25" fmla="*/ 469817 h 1814500"/>
              <a:gd name="T26" fmla="*/ 57965 w 1424028"/>
              <a:gd name="T27" fmla="*/ 508816 h 1814500"/>
              <a:gd name="T28" fmla="*/ 16393 w 1424028"/>
              <a:gd name="T29" fmla="*/ 824417 h 1814500"/>
              <a:gd name="T30" fmla="*/ 18314 w 1424028"/>
              <a:gd name="T31" fmla="*/ 829268 h 1814500"/>
              <a:gd name="T32" fmla="*/ 17501 w 1424028"/>
              <a:gd name="T33" fmla="*/ 829516 h 1814500"/>
              <a:gd name="T34" fmla="*/ 203405 w 1424028"/>
              <a:gd name="T35" fmla="*/ 1439863 h 1814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24028"/>
              <a:gd name="T55" fmla="*/ 0 h 1814500"/>
              <a:gd name="T56" fmla="*/ 1424028 w 1424028"/>
              <a:gd name="T57" fmla="*/ 1814500 h 18145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24028" h="1814500">
                <a:moveTo>
                  <a:pt x="1269105" y="1506080"/>
                </a:moveTo>
                <a:lnTo>
                  <a:pt x="1163632" y="1159707"/>
                </a:lnTo>
                <a:lnTo>
                  <a:pt x="1164125" y="1159558"/>
                </a:lnTo>
                <a:lnTo>
                  <a:pt x="1162960" y="1156613"/>
                </a:lnTo>
                <a:cubicBezTo>
                  <a:pt x="1143919" y="1093177"/>
                  <a:pt x="1152153" y="1023111"/>
                  <a:pt x="1188185" y="965063"/>
                </a:cubicBezTo>
                <a:lnTo>
                  <a:pt x="1206437" y="941392"/>
                </a:lnTo>
                <a:lnTo>
                  <a:pt x="1205146" y="940171"/>
                </a:lnTo>
                <a:lnTo>
                  <a:pt x="1424028" y="708654"/>
                </a:lnTo>
                <a:lnTo>
                  <a:pt x="1192812" y="490058"/>
                </a:lnTo>
                <a:lnTo>
                  <a:pt x="983249" y="291932"/>
                </a:lnTo>
                <a:lnTo>
                  <a:pt x="665595" y="0"/>
                </a:lnTo>
                <a:lnTo>
                  <a:pt x="108245" y="589524"/>
                </a:lnTo>
                <a:lnTo>
                  <a:pt x="110926" y="592059"/>
                </a:lnTo>
                <a:lnTo>
                  <a:pt x="73028" y="641205"/>
                </a:lnTo>
                <a:cubicBezTo>
                  <a:pt x="-1785" y="761733"/>
                  <a:pt x="-18881" y="907210"/>
                  <a:pt x="20653" y="1038922"/>
                </a:cubicBezTo>
                <a:lnTo>
                  <a:pt x="23073" y="1045035"/>
                </a:lnTo>
                <a:lnTo>
                  <a:pt x="22049" y="1045347"/>
                </a:lnTo>
                <a:lnTo>
                  <a:pt x="256263" y="1814500"/>
                </a:lnTo>
                <a:lnTo>
                  <a:pt x="1269105" y="1506080"/>
                </a:ln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4" name="任意多边形 21"/>
          <p:cNvSpPr>
            <a:spLocks noChangeArrowheads="1"/>
          </p:cNvSpPr>
          <p:nvPr/>
        </p:nvSpPr>
        <p:spPr bwMode="auto">
          <a:xfrm rot="2844970" flipH="1" flipV="1">
            <a:off x="6092032" y="4434681"/>
            <a:ext cx="1130300" cy="1443037"/>
          </a:xfrm>
          <a:custGeom>
            <a:avLst/>
            <a:gdLst>
              <a:gd name="T0" fmla="*/ 984607 w 1424033"/>
              <a:gd name="T1" fmla="*/ 1205269 h 1818928"/>
              <a:gd name="T2" fmla="*/ 203404 w 1424033"/>
              <a:gd name="T3" fmla="*/ 1443037 h 1818928"/>
              <a:gd name="T4" fmla="*/ 17501 w 1424033"/>
              <a:gd name="T5" fmla="*/ 832833 h 1818928"/>
              <a:gd name="T6" fmla="*/ 18314 w 1424033"/>
              <a:gd name="T7" fmla="*/ 832587 h 1818928"/>
              <a:gd name="T8" fmla="*/ 16393 w 1424033"/>
              <a:gd name="T9" fmla="*/ 827736 h 1818928"/>
              <a:gd name="T10" fmla="*/ 57965 w 1424033"/>
              <a:gd name="T11" fmla="*/ 512210 h 1818928"/>
              <a:gd name="T12" fmla="*/ 88045 w 1424033"/>
              <a:gd name="T13" fmla="*/ 473220 h 1818928"/>
              <a:gd name="T14" fmla="*/ 85917 w 1424033"/>
              <a:gd name="T15" fmla="*/ 471209 h 1818928"/>
              <a:gd name="T16" fmla="*/ 531626 w 1424033"/>
              <a:gd name="T17" fmla="*/ 0 h 1818928"/>
              <a:gd name="T18" fmla="*/ 732163 w 1424033"/>
              <a:gd name="T19" fmla="*/ 189500 h 1818928"/>
              <a:gd name="T20" fmla="*/ 946773 w 1424033"/>
              <a:gd name="T21" fmla="*/ 392298 h 1818928"/>
              <a:gd name="T22" fmla="*/ 1130300 w 1424033"/>
              <a:gd name="T23" fmla="*/ 565725 h 1818928"/>
              <a:gd name="T24" fmla="*/ 937784 w 1424033"/>
              <a:gd name="T25" fmla="*/ 769255 h 1818928"/>
              <a:gd name="T26" fmla="*/ 938809 w 1424033"/>
              <a:gd name="T27" fmla="*/ 770224 h 1818928"/>
              <a:gd name="T28" fmla="*/ 924322 w 1424033"/>
              <a:gd name="T29" fmla="*/ 789003 h 1818928"/>
              <a:gd name="T30" fmla="*/ 904299 w 1424033"/>
              <a:gd name="T31" fmla="*/ 940969 h 1818928"/>
              <a:gd name="T32" fmla="*/ 905224 w 1424033"/>
              <a:gd name="T33" fmla="*/ 943304 h 1818928"/>
              <a:gd name="T34" fmla="*/ 904833 w 1424033"/>
              <a:gd name="T35" fmla="*/ 943423 h 18189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24033"/>
              <a:gd name="T55" fmla="*/ 0 h 1818928"/>
              <a:gd name="T56" fmla="*/ 1424033 w 1424033"/>
              <a:gd name="T57" fmla="*/ 1818928 h 18189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24033" h="1818928">
                <a:moveTo>
                  <a:pt x="1240478" y="1519225"/>
                </a:moveTo>
                <a:lnTo>
                  <a:pt x="256263" y="1818928"/>
                </a:lnTo>
                <a:lnTo>
                  <a:pt x="22049" y="1049775"/>
                </a:lnTo>
                <a:lnTo>
                  <a:pt x="23073" y="1049464"/>
                </a:lnTo>
                <a:lnTo>
                  <a:pt x="20653" y="1043350"/>
                </a:lnTo>
                <a:cubicBezTo>
                  <a:pt x="-18881" y="911639"/>
                  <a:pt x="-1785" y="766161"/>
                  <a:pt x="73029" y="645633"/>
                </a:cubicBezTo>
                <a:lnTo>
                  <a:pt x="110926" y="596487"/>
                </a:lnTo>
                <a:lnTo>
                  <a:pt x="108245" y="593952"/>
                </a:lnTo>
                <a:lnTo>
                  <a:pt x="669780" y="0"/>
                </a:lnTo>
                <a:lnTo>
                  <a:pt x="922431" y="238862"/>
                </a:lnTo>
                <a:lnTo>
                  <a:pt x="1192812" y="494486"/>
                </a:lnTo>
                <a:lnTo>
                  <a:pt x="1424033" y="713088"/>
                </a:lnTo>
                <a:lnTo>
                  <a:pt x="1181487" y="969635"/>
                </a:lnTo>
                <a:lnTo>
                  <a:pt x="1182779" y="970857"/>
                </a:lnTo>
                <a:lnTo>
                  <a:pt x="1164527" y="994527"/>
                </a:lnTo>
                <a:cubicBezTo>
                  <a:pt x="1128494" y="1052576"/>
                  <a:pt x="1120260" y="1122642"/>
                  <a:pt x="1139301" y="1186078"/>
                </a:cubicBezTo>
                <a:lnTo>
                  <a:pt x="1140466" y="1189021"/>
                </a:lnTo>
                <a:lnTo>
                  <a:pt x="1139973" y="1189172"/>
                </a:lnTo>
                <a:lnTo>
                  <a:pt x="1240478" y="1519225"/>
                </a:ln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5" name="文本框 22"/>
          <p:cNvSpPr>
            <a:spLocks noChangeArrowheads="1"/>
          </p:cNvSpPr>
          <p:nvPr/>
        </p:nvSpPr>
        <p:spPr bwMode="auto">
          <a:xfrm>
            <a:off x="1114425" y="230187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of the  narrative thought</a:t>
            </a:r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11276" name="文本框 23"/>
          <p:cNvSpPr>
            <a:spLocks noChangeArrowheads="1"/>
          </p:cNvSpPr>
          <p:nvPr/>
        </p:nvSpPr>
        <p:spPr bwMode="auto">
          <a:xfrm>
            <a:off x="1155700" y="3808413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of the  narrative thought</a:t>
            </a:r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11277" name="文本框 24"/>
          <p:cNvSpPr>
            <a:spLocks noChangeArrowheads="1"/>
          </p:cNvSpPr>
          <p:nvPr/>
        </p:nvSpPr>
        <p:spPr bwMode="auto">
          <a:xfrm>
            <a:off x="1104900" y="529907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of the  narrative thought</a:t>
            </a:r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11278" name="文本框 25"/>
          <p:cNvSpPr>
            <a:spLocks noChangeArrowheads="1"/>
          </p:cNvSpPr>
          <p:nvPr/>
        </p:nvSpPr>
        <p:spPr bwMode="auto">
          <a:xfrm>
            <a:off x="8423275" y="2259013"/>
            <a:ext cx="2325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of the  narrative thought</a:t>
            </a:r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11279" name="文本框 26"/>
          <p:cNvSpPr>
            <a:spLocks noChangeArrowheads="1"/>
          </p:cNvSpPr>
          <p:nvPr/>
        </p:nvSpPr>
        <p:spPr bwMode="auto">
          <a:xfrm>
            <a:off x="8407400" y="369887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of the  narrative thought</a:t>
            </a:r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11280" name="文本框 27"/>
          <p:cNvSpPr>
            <a:spLocks noChangeArrowheads="1"/>
          </p:cNvSpPr>
          <p:nvPr/>
        </p:nvSpPr>
        <p:spPr bwMode="auto">
          <a:xfrm>
            <a:off x="8423275" y="5191125"/>
            <a:ext cx="2325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of the  narrative thought</a:t>
            </a:r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11281" name="直接连接符 28"/>
          <p:cNvSpPr>
            <a:spLocks noChangeShapeType="1"/>
          </p:cNvSpPr>
          <p:nvPr/>
        </p:nvSpPr>
        <p:spPr bwMode="auto">
          <a:xfrm>
            <a:off x="938213" y="3162300"/>
            <a:ext cx="1582737" cy="0"/>
          </a:xfrm>
          <a:prstGeom prst="line">
            <a:avLst/>
          </a:prstGeom>
          <a:noFill/>
          <a:ln w="38100">
            <a:solidFill>
              <a:srgbClr val="E56AF2">
                <a:alpha val="4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椭圆 29"/>
          <p:cNvSpPr>
            <a:spLocks noChangeAspect="1" noChangeArrowheads="1"/>
          </p:cNvSpPr>
          <p:nvPr/>
        </p:nvSpPr>
        <p:spPr bwMode="auto">
          <a:xfrm>
            <a:off x="855663" y="3065463"/>
            <a:ext cx="179387" cy="179387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3" name="直接连接符 30"/>
          <p:cNvSpPr>
            <a:spLocks noChangeShapeType="1"/>
          </p:cNvSpPr>
          <p:nvPr/>
        </p:nvSpPr>
        <p:spPr bwMode="auto">
          <a:xfrm>
            <a:off x="938213" y="4656138"/>
            <a:ext cx="1582737" cy="1587"/>
          </a:xfrm>
          <a:prstGeom prst="line">
            <a:avLst/>
          </a:prstGeom>
          <a:noFill/>
          <a:ln w="38100">
            <a:solidFill>
              <a:srgbClr val="E56AF2">
                <a:alpha val="4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4" name="椭圆 31"/>
          <p:cNvSpPr>
            <a:spLocks noChangeAspect="1" noChangeArrowheads="1"/>
          </p:cNvSpPr>
          <p:nvPr/>
        </p:nvSpPr>
        <p:spPr bwMode="auto">
          <a:xfrm>
            <a:off x="855663" y="4559300"/>
            <a:ext cx="179387" cy="179388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5" name="直接连接符 32"/>
          <p:cNvSpPr>
            <a:spLocks noChangeShapeType="1"/>
          </p:cNvSpPr>
          <p:nvPr/>
        </p:nvSpPr>
        <p:spPr bwMode="auto">
          <a:xfrm>
            <a:off x="938213" y="6148388"/>
            <a:ext cx="1582737" cy="0"/>
          </a:xfrm>
          <a:prstGeom prst="line">
            <a:avLst/>
          </a:prstGeom>
          <a:noFill/>
          <a:ln w="38100">
            <a:solidFill>
              <a:srgbClr val="E56AF2">
                <a:alpha val="4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6" name="椭圆 33"/>
          <p:cNvSpPr>
            <a:spLocks noChangeAspect="1" noChangeArrowheads="1"/>
          </p:cNvSpPr>
          <p:nvPr/>
        </p:nvSpPr>
        <p:spPr bwMode="auto">
          <a:xfrm>
            <a:off x="855663" y="6051550"/>
            <a:ext cx="179387" cy="179388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7" name="直接连接符 34"/>
          <p:cNvSpPr>
            <a:spLocks noChangeShapeType="1"/>
          </p:cNvSpPr>
          <p:nvPr/>
        </p:nvSpPr>
        <p:spPr bwMode="auto">
          <a:xfrm flipH="1" flipV="1">
            <a:off x="9845675" y="3154363"/>
            <a:ext cx="1584325" cy="0"/>
          </a:xfrm>
          <a:prstGeom prst="line">
            <a:avLst/>
          </a:prstGeom>
          <a:noFill/>
          <a:ln w="38100">
            <a:solidFill>
              <a:srgbClr val="E56AF2">
                <a:alpha val="4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8" name="椭圆 35"/>
          <p:cNvSpPr>
            <a:spLocks noChangeAspect="1" noChangeArrowheads="1"/>
          </p:cNvSpPr>
          <p:nvPr/>
        </p:nvSpPr>
        <p:spPr bwMode="auto">
          <a:xfrm flipH="1" flipV="1">
            <a:off x="11331575" y="3070225"/>
            <a:ext cx="179388" cy="180975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9" name="直接连接符 36"/>
          <p:cNvSpPr>
            <a:spLocks noChangeShapeType="1"/>
          </p:cNvSpPr>
          <p:nvPr/>
        </p:nvSpPr>
        <p:spPr bwMode="auto">
          <a:xfrm flipH="1" flipV="1">
            <a:off x="9879013" y="4583113"/>
            <a:ext cx="1582737" cy="0"/>
          </a:xfrm>
          <a:prstGeom prst="line">
            <a:avLst/>
          </a:prstGeom>
          <a:noFill/>
          <a:ln w="38100">
            <a:solidFill>
              <a:srgbClr val="E56AF2">
                <a:alpha val="4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0" name="椭圆 37"/>
          <p:cNvSpPr>
            <a:spLocks noChangeAspect="1" noChangeArrowheads="1"/>
          </p:cNvSpPr>
          <p:nvPr/>
        </p:nvSpPr>
        <p:spPr bwMode="auto">
          <a:xfrm flipH="1" flipV="1">
            <a:off x="11364913" y="4498975"/>
            <a:ext cx="179387" cy="180975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91" name="直接连接符 38"/>
          <p:cNvSpPr>
            <a:spLocks noChangeShapeType="1"/>
          </p:cNvSpPr>
          <p:nvPr/>
        </p:nvSpPr>
        <p:spPr bwMode="auto">
          <a:xfrm flipH="1" flipV="1">
            <a:off x="9879013" y="6076950"/>
            <a:ext cx="1582737" cy="0"/>
          </a:xfrm>
          <a:prstGeom prst="line">
            <a:avLst/>
          </a:prstGeom>
          <a:noFill/>
          <a:ln w="38100">
            <a:solidFill>
              <a:srgbClr val="E56AF2">
                <a:alpha val="4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2" name="椭圆 39"/>
          <p:cNvSpPr>
            <a:spLocks noChangeAspect="1" noChangeArrowheads="1"/>
          </p:cNvSpPr>
          <p:nvPr/>
        </p:nvSpPr>
        <p:spPr bwMode="auto">
          <a:xfrm flipH="1" flipV="1">
            <a:off x="11364913" y="5994400"/>
            <a:ext cx="179387" cy="179388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321" name="组合 69"/>
          <p:cNvGrpSpPr/>
          <p:nvPr/>
        </p:nvGrpSpPr>
        <p:grpSpPr bwMode="auto">
          <a:xfrm>
            <a:off x="5330825" y="2860675"/>
            <a:ext cx="395288" cy="381000"/>
            <a:chOff x="0" y="0"/>
            <a:chExt cx="645684" cy="620945"/>
          </a:xfrm>
          <a:solidFill>
            <a:srgbClr val="E56AF2"/>
          </a:solidFill>
        </p:grpSpPr>
        <p:sp>
          <p:nvSpPr>
            <p:cNvPr id="12322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23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24" name="组合 72"/>
          <p:cNvGrpSpPr/>
          <p:nvPr/>
        </p:nvGrpSpPr>
        <p:grpSpPr bwMode="auto">
          <a:xfrm>
            <a:off x="4657725" y="3971925"/>
            <a:ext cx="533400" cy="404813"/>
            <a:chOff x="0" y="0"/>
            <a:chExt cx="509646" cy="387231"/>
          </a:xfrm>
          <a:solidFill>
            <a:srgbClr val="E56AF2"/>
          </a:solidFill>
        </p:grpSpPr>
        <p:sp>
          <p:nvSpPr>
            <p:cNvPr id="1232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2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27" name="组合 75"/>
          <p:cNvGrpSpPr/>
          <p:nvPr/>
        </p:nvGrpSpPr>
        <p:grpSpPr bwMode="auto">
          <a:xfrm>
            <a:off x="5365750" y="4973638"/>
            <a:ext cx="301625" cy="387350"/>
            <a:chOff x="0" y="0"/>
            <a:chExt cx="563562" cy="720725"/>
          </a:xfrm>
          <a:solidFill>
            <a:srgbClr val="E56AF2"/>
          </a:solidFill>
        </p:grpSpPr>
        <p:sp>
          <p:nvSpPr>
            <p:cNvPr id="1232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2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3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31" name="组合 79"/>
          <p:cNvGrpSpPr/>
          <p:nvPr/>
        </p:nvGrpSpPr>
        <p:grpSpPr bwMode="auto">
          <a:xfrm>
            <a:off x="6588125" y="2930525"/>
            <a:ext cx="346075" cy="342900"/>
            <a:chOff x="0" y="0"/>
            <a:chExt cx="453105" cy="448433"/>
          </a:xfrm>
          <a:solidFill>
            <a:srgbClr val="E56AF2"/>
          </a:solidFill>
        </p:grpSpPr>
        <p:sp>
          <p:nvSpPr>
            <p:cNvPr id="1233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3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34" name="组合 82"/>
          <p:cNvGrpSpPr/>
          <p:nvPr/>
        </p:nvGrpSpPr>
        <p:grpSpPr bwMode="auto">
          <a:xfrm>
            <a:off x="7189788" y="4035425"/>
            <a:ext cx="357187" cy="341313"/>
            <a:chOff x="0" y="0"/>
            <a:chExt cx="2438400" cy="2332038"/>
          </a:xfrm>
          <a:solidFill>
            <a:srgbClr val="E56AF2"/>
          </a:solidFill>
        </p:grpSpPr>
        <p:sp>
          <p:nvSpPr>
            <p:cNvPr id="1233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36" name="任意多边形 84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37" name="组合 85"/>
          <p:cNvGrpSpPr/>
          <p:nvPr/>
        </p:nvGrpSpPr>
        <p:grpSpPr bwMode="auto">
          <a:xfrm>
            <a:off x="6556375" y="4973638"/>
            <a:ext cx="387350" cy="438150"/>
            <a:chOff x="0" y="0"/>
            <a:chExt cx="406393" cy="459645"/>
          </a:xfrm>
          <a:solidFill>
            <a:srgbClr val="E56AF2"/>
          </a:solidFill>
        </p:grpSpPr>
        <p:sp>
          <p:nvSpPr>
            <p:cNvPr id="12338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39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40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2303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04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91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12292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2301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02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93" name="矩形 8"/>
          <p:cNvSpPr>
            <a:spLocks noChangeArrowheads="1"/>
          </p:cNvSpPr>
          <p:nvPr/>
        </p:nvSpPr>
        <p:spPr bwMode="auto">
          <a:xfrm>
            <a:off x="11195050" y="2000250"/>
            <a:ext cx="1008063" cy="2143125"/>
          </a:xfrm>
          <a:prstGeom prst="rect">
            <a:avLst/>
          </a:pr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矩形 9"/>
          <p:cNvSpPr>
            <a:spLocks noChangeArrowheads="1"/>
          </p:cNvSpPr>
          <p:nvPr/>
        </p:nvSpPr>
        <p:spPr bwMode="auto">
          <a:xfrm>
            <a:off x="8310563" y="2000250"/>
            <a:ext cx="2841625" cy="2143125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5" name="矩形 10"/>
          <p:cNvSpPr>
            <a:spLocks noChangeArrowheads="1"/>
          </p:cNvSpPr>
          <p:nvPr/>
        </p:nvSpPr>
        <p:spPr bwMode="auto">
          <a:xfrm>
            <a:off x="936625" y="4175125"/>
            <a:ext cx="2952750" cy="2143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6" name="矩形 11"/>
          <p:cNvSpPr>
            <a:spLocks noChangeArrowheads="1"/>
          </p:cNvSpPr>
          <p:nvPr/>
        </p:nvSpPr>
        <p:spPr bwMode="auto">
          <a:xfrm>
            <a:off x="6350" y="2000250"/>
            <a:ext cx="8255000" cy="2143125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7" name="矩形 12"/>
          <p:cNvSpPr>
            <a:spLocks noChangeArrowheads="1"/>
          </p:cNvSpPr>
          <p:nvPr/>
        </p:nvSpPr>
        <p:spPr bwMode="auto">
          <a:xfrm>
            <a:off x="3940175" y="4175125"/>
            <a:ext cx="8256588" cy="2143125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8" name="矩形 13"/>
          <p:cNvSpPr>
            <a:spLocks noChangeArrowheads="1"/>
          </p:cNvSpPr>
          <p:nvPr/>
        </p:nvSpPr>
        <p:spPr bwMode="auto">
          <a:xfrm>
            <a:off x="0" y="4175125"/>
            <a:ext cx="890588" cy="2143125"/>
          </a:xfrm>
          <a:prstGeom prst="rect">
            <a:avLst/>
          </a:pr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文本框 14"/>
          <p:cNvSpPr>
            <a:spLocks noChangeArrowheads="1"/>
          </p:cNvSpPr>
          <p:nvPr/>
        </p:nvSpPr>
        <p:spPr bwMode="auto">
          <a:xfrm>
            <a:off x="393700" y="2454275"/>
            <a:ext cx="75755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                  </a:t>
            </a:r>
            <a:r>
              <a:rPr lang="en-US" altLang="zh-CN" sz="280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 THAN   TEMPLATE</a:t>
            </a:r>
            <a:endParaRPr lang="zh-CN" altLang="en-US" sz="2800">
              <a:solidFill>
                <a:srgbClr val="00000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narrative Thought  Click here to add  you to the  </a:t>
            </a:r>
            <a:endParaRPr lang="en-US" altLang="zh-CN" sz="1600">
              <a:solidFill>
                <a:srgbClr val="00000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narrative thought  Click here to add  you to the center of the  narrative thought</a:t>
            </a:r>
            <a:endParaRPr lang="en-US" altLang="zh-CN" sz="1600">
              <a:solidFill>
                <a:srgbClr val="00000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600">
              <a:solidFill>
                <a:srgbClr val="00000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600">
              <a:solidFill>
                <a:srgbClr val="00000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2300" name="文本框 15"/>
          <p:cNvSpPr>
            <a:spLocks noChangeArrowheads="1"/>
          </p:cNvSpPr>
          <p:nvPr/>
        </p:nvSpPr>
        <p:spPr bwMode="auto">
          <a:xfrm>
            <a:off x="4391025" y="4557713"/>
            <a:ext cx="75755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                  </a:t>
            </a:r>
            <a:r>
              <a:rPr lang="en-US" altLang="zh-CN" sz="2800">
                <a:solidFill>
                  <a:srgbClr val="0C0C0C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 THAN   TEMPLATE</a:t>
            </a:r>
            <a:endParaRPr lang="zh-CN" altLang="en-US" sz="2800">
              <a:solidFill>
                <a:srgbClr val="0C0C0C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rgbClr val="0C0C0C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narrative Thought  Click here to add  you to the  </a:t>
            </a:r>
            <a:endParaRPr lang="en-US" altLang="zh-CN" sz="1600">
              <a:solidFill>
                <a:srgbClr val="0C0C0C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rgbClr val="0C0C0C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narrative thought  Click here to add  you to the center of the  narrative thought</a:t>
            </a:r>
            <a:endParaRPr lang="en-US" altLang="zh-CN" sz="1600">
              <a:solidFill>
                <a:srgbClr val="0C0C0C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600">
              <a:solidFill>
                <a:srgbClr val="0C0C0C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椭圆 26"/>
          <p:cNvSpPr>
            <a:spLocks noChangeArrowheads="1"/>
          </p:cNvSpPr>
          <p:nvPr/>
        </p:nvSpPr>
        <p:spPr bwMode="auto">
          <a:xfrm>
            <a:off x="4256088" y="3937000"/>
            <a:ext cx="1073150" cy="1073150"/>
          </a:xfrm>
          <a:prstGeom prst="ellipse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椭圆 28"/>
          <p:cNvSpPr>
            <a:spLocks noChangeArrowheads="1"/>
          </p:cNvSpPr>
          <p:nvPr/>
        </p:nvSpPr>
        <p:spPr bwMode="auto">
          <a:xfrm>
            <a:off x="4527550" y="5151438"/>
            <a:ext cx="1200150" cy="1198562"/>
          </a:xfrm>
          <a:prstGeom prst="ellipse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椭圆 30"/>
          <p:cNvSpPr>
            <a:spLocks noChangeArrowheads="1"/>
          </p:cNvSpPr>
          <p:nvPr/>
        </p:nvSpPr>
        <p:spPr bwMode="auto">
          <a:xfrm>
            <a:off x="6826250" y="4000500"/>
            <a:ext cx="1436688" cy="1438275"/>
          </a:xfrm>
          <a:prstGeom prst="ellipse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椭圆 32"/>
          <p:cNvSpPr>
            <a:spLocks noChangeArrowheads="1"/>
          </p:cNvSpPr>
          <p:nvPr/>
        </p:nvSpPr>
        <p:spPr bwMode="auto">
          <a:xfrm>
            <a:off x="6435725" y="5543550"/>
            <a:ext cx="1014413" cy="1014413"/>
          </a:xfrm>
          <a:prstGeom prst="ellipse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318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3336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7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19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13320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3334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5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21" name="任意多边形 31"/>
          <p:cNvSpPr>
            <a:spLocks noChangeArrowheads="1"/>
          </p:cNvSpPr>
          <p:nvPr/>
        </p:nvSpPr>
        <p:spPr bwMode="auto">
          <a:xfrm rot="18300000" flipH="1">
            <a:off x="4900612" y="4522788"/>
            <a:ext cx="2028825" cy="2000250"/>
          </a:xfrm>
          <a:custGeom>
            <a:avLst/>
            <a:gdLst>
              <a:gd name="T0" fmla="*/ 0 w 2028813"/>
              <a:gd name="T1" fmla="*/ 618210 h 1999955"/>
              <a:gd name="T2" fmla="*/ 961763 w 2028813"/>
              <a:gd name="T3" fmla="*/ 1291739 h 1999955"/>
              <a:gd name="T4" fmla="*/ 88910 w 2028813"/>
              <a:gd name="T5" fmla="*/ 1609476 h 1999955"/>
              <a:gd name="T6" fmla="*/ 92597 w 2028813"/>
              <a:gd name="T7" fmla="*/ 1616869 h 1999955"/>
              <a:gd name="T8" fmla="*/ 119306 w 2028813"/>
              <a:gd name="T9" fmla="*/ 1713359 h 1999955"/>
              <a:gd name="T10" fmla="*/ 1069762 w 2028813"/>
              <a:gd name="T11" fmla="*/ 1367372 h 1999955"/>
              <a:gd name="T12" fmla="*/ 1649079 w 2028813"/>
              <a:gd name="T13" fmla="*/ 1773071 h 1999955"/>
              <a:gd name="T14" fmla="*/ 1299183 w 2028813"/>
              <a:gd name="T15" fmla="*/ 1900441 h 1999955"/>
              <a:gd name="T16" fmla="*/ 1330562 w 2028813"/>
              <a:gd name="T17" fmla="*/ 1963365 h 1999955"/>
              <a:gd name="T18" fmla="*/ 1340772 w 2028813"/>
              <a:gd name="T19" fmla="*/ 2000250 h 1999955"/>
              <a:gd name="T20" fmla="*/ 1757079 w 2028813"/>
              <a:gd name="T21" fmla="*/ 1848705 h 1999955"/>
              <a:gd name="T22" fmla="*/ 1953166 w 2028813"/>
              <a:gd name="T23" fmla="*/ 1986025 h 1999955"/>
              <a:gd name="T24" fmla="*/ 2028825 w 2028813"/>
              <a:gd name="T25" fmla="*/ 1877957 h 1999955"/>
              <a:gd name="T26" fmla="*/ 1800399 w 2028813"/>
              <a:gd name="T27" fmla="*/ 1717988 h 1999955"/>
              <a:gd name="T28" fmla="*/ 1800398 w 2028813"/>
              <a:gd name="T29" fmla="*/ 1717988 h 1999955"/>
              <a:gd name="T30" fmla="*/ 1532805 w 2028813"/>
              <a:gd name="T31" fmla="*/ 1530592 h 1999955"/>
              <a:gd name="T32" fmla="*/ 1532805 w 2028813"/>
              <a:gd name="T33" fmla="*/ 1073755 h 1999955"/>
              <a:gd name="T34" fmla="*/ 1527162 w 2028813"/>
              <a:gd name="T35" fmla="*/ 1073111 h 1999955"/>
              <a:gd name="T36" fmla="*/ 1424805 w 2028813"/>
              <a:gd name="T37" fmla="*/ 1040332 h 1999955"/>
              <a:gd name="T38" fmla="*/ 1424805 w 2028813"/>
              <a:gd name="T39" fmla="*/ 1454959 h 1999955"/>
              <a:gd name="T40" fmla="*/ 786170 w 2028813"/>
              <a:gd name="T41" fmla="*/ 1007718 h 1999955"/>
              <a:gd name="T42" fmla="*/ 786170 w 2028813"/>
              <a:gd name="T43" fmla="*/ 13933 h 1999955"/>
              <a:gd name="T44" fmla="*/ 685989 w 2028813"/>
              <a:gd name="T45" fmla="*/ 2503 h 1999955"/>
              <a:gd name="T46" fmla="*/ 678169 w 2028813"/>
              <a:gd name="T47" fmla="*/ 0 h 1999955"/>
              <a:gd name="T48" fmla="*/ 678169 w 2028813"/>
              <a:gd name="T49" fmla="*/ 932084 h 1999955"/>
              <a:gd name="T50" fmla="*/ 75659 w 2028813"/>
              <a:gd name="T51" fmla="*/ 510143 h 19999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28813"/>
              <a:gd name="T79" fmla="*/ 0 h 1999955"/>
              <a:gd name="T80" fmla="*/ 2028813 w 2028813"/>
              <a:gd name="T81" fmla="*/ 1999955 h 199995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28813" h="1999955">
                <a:moveTo>
                  <a:pt x="0" y="618119"/>
                </a:moveTo>
                <a:lnTo>
                  <a:pt x="961757" y="1291548"/>
                </a:lnTo>
                <a:lnTo>
                  <a:pt x="88909" y="1609239"/>
                </a:lnTo>
                <a:lnTo>
                  <a:pt x="92596" y="1616631"/>
                </a:lnTo>
                <a:lnTo>
                  <a:pt x="119305" y="1713106"/>
                </a:lnTo>
                <a:lnTo>
                  <a:pt x="1069756" y="1367170"/>
                </a:lnTo>
                <a:lnTo>
                  <a:pt x="1649069" y="1772810"/>
                </a:lnTo>
                <a:lnTo>
                  <a:pt x="1299175" y="1900161"/>
                </a:lnTo>
                <a:lnTo>
                  <a:pt x="1330554" y="1963075"/>
                </a:lnTo>
                <a:lnTo>
                  <a:pt x="1340764" y="1999955"/>
                </a:lnTo>
                <a:lnTo>
                  <a:pt x="1757069" y="1848432"/>
                </a:lnTo>
                <a:lnTo>
                  <a:pt x="1953154" y="1985732"/>
                </a:lnTo>
                <a:lnTo>
                  <a:pt x="2028813" y="1877680"/>
                </a:lnTo>
                <a:lnTo>
                  <a:pt x="1800388" y="1717735"/>
                </a:lnTo>
                <a:lnTo>
                  <a:pt x="1800387" y="1717735"/>
                </a:lnTo>
                <a:lnTo>
                  <a:pt x="1532796" y="1530366"/>
                </a:lnTo>
                <a:lnTo>
                  <a:pt x="1532796" y="1073597"/>
                </a:lnTo>
                <a:lnTo>
                  <a:pt x="1527153" y="1072953"/>
                </a:lnTo>
                <a:lnTo>
                  <a:pt x="1424797" y="1040179"/>
                </a:lnTo>
                <a:lnTo>
                  <a:pt x="1424797" y="1454744"/>
                </a:lnTo>
                <a:lnTo>
                  <a:pt x="786165" y="1007569"/>
                </a:lnTo>
                <a:lnTo>
                  <a:pt x="786165" y="13931"/>
                </a:lnTo>
                <a:lnTo>
                  <a:pt x="685985" y="2503"/>
                </a:lnTo>
                <a:lnTo>
                  <a:pt x="678165" y="0"/>
                </a:lnTo>
                <a:lnTo>
                  <a:pt x="678165" y="931947"/>
                </a:lnTo>
                <a:lnTo>
                  <a:pt x="75659" y="510068"/>
                </a:lnTo>
                <a:lnTo>
                  <a:pt x="0" y="618119"/>
                </a:lnTo>
                <a:close/>
              </a:path>
            </a:pathLst>
          </a:cu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2" name="椭圆 9"/>
          <p:cNvSpPr>
            <a:spLocks noChangeArrowheads="1"/>
          </p:cNvSpPr>
          <p:nvPr/>
        </p:nvSpPr>
        <p:spPr bwMode="auto">
          <a:xfrm>
            <a:off x="5210175" y="2670175"/>
            <a:ext cx="1819275" cy="1819275"/>
          </a:xfrm>
          <a:prstGeom prst="ellipse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3323" name="图片 14"/>
          <p:cNvPicPr preferRelativeResize="0"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>
            <a:off x="4498975" y="6850063"/>
            <a:ext cx="32385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文本框 15"/>
          <p:cNvSpPr>
            <a:spLocks noChangeArrowheads="1"/>
          </p:cNvSpPr>
          <p:nvPr/>
        </p:nvSpPr>
        <p:spPr bwMode="auto">
          <a:xfrm>
            <a:off x="4711700" y="5502275"/>
            <a:ext cx="817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E56A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50%</a:t>
            </a:r>
            <a:endParaRPr lang="zh-CN" altLang="en-US" sz="2800">
              <a:solidFill>
                <a:srgbClr val="E56A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3325" name="文本框 16"/>
          <p:cNvSpPr>
            <a:spLocks noChangeArrowheads="1"/>
          </p:cNvSpPr>
          <p:nvPr/>
        </p:nvSpPr>
        <p:spPr bwMode="auto">
          <a:xfrm>
            <a:off x="6583363" y="5829300"/>
            <a:ext cx="72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E56A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30%</a:t>
            </a:r>
            <a:endParaRPr lang="zh-CN" altLang="en-US" sz="2400">
              <a:solidFill>
                <a:srgbClr val="E56A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3326" name="文本框 17"/>
          <p:cNvSpPr>
            <a:spLocks noChangeArrowheads="1"/>
          </p:cNvSpPr>
          <p:nvPr/>
        </p:nvSpPr>
        <p:spPr bwMode="auto">
          <a:xfrm>
            <a:off x="4419600" y="4217988"/>
            <a:ext cx="804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E56A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40%</a:t>
            </a:r>
            <a:endParaRPr lang="zh-CN" altLang="en-US" sz="2800">
              <a:solidFill>
                <a:srgbClr val="E56A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3327" name="文本框 18"/>
          <p:cNvSpPr>
            <a:spLocks noChangeArrowheads="1"/>
          </p:cNvSpPr>
          <p:nvPr/>
        </p:nvSpPr>
        <p:spPr bwMode="auto">
          <a:xfrm>
            <a:off x="7067550" y="4416425"/>
            <a:ext cx="100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E56A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65%</a:t>
            </a:r>
            <a:endParaRPr lang="zh-CN" altLang="en-US" sz="3600">
              <a:solidFill>
                <a:srgbClr val="E56A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3328" name="文本框 19"/>
          <p:cNvSpPr>
            <a:spLocks noChangeArrowheads="1"/>
          </p:cNvSpPr>
          <p:nvPr/>
        </p:nvSpPr>
        <p:spPr bwMode="auto">
          <a:xfrm>
            <a:off x="5543550" y="3146425"/>
            <a:ext cx="1270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E56A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80%</a:t>
            </a:r>
            <a:endParaRPr lang="zh-CN" altLang="en-US" sz="4800">
              <a:solidFill>
                <a:srgbClr val="E56A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3329" name="文本框 20"/>
          <p:cNvSpPr>
            <a:spLocks noChangeArrowheads="1"/>
          </p:cNvSpPr>
          <p:nvPr/>
        </p:nvSpPr>
        <p:spPr bwMode="auto">
          <a:xfrm>
            <a:off x="1501775" y="559593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0" name="文本框 21"/>
          <p:cNvSpPr>
            <a:spLocks noChangeArrowheads="1"/>
          </p:cNvSpPr>
          <p:nvPr/>
        </p:nvSpPr>
        <p:spPr bwMode="auto">
          <a:xfrm>
            <a:off x="1397000" y="4219575"/>
            <a:ext cx="276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1" name="文本框 22"/>
          <p:cNvSpPr>
            <a:spLocks noChangeArrowheads="1"/>
          </p:cNvSpPr>
          <p:nvPr/>
        </p:nvSpPr>
        <p:spPr bwMode="auto">
          <a:xfrm>
            <a:off x="2247900" y="2828925"/>
            <a:ext cx="2765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2" name="文本框 23"/>
          <p:cNvSpPr>
            <a:spLocks noChangeArrowheads="1"/>
          </p:cNvSpPr>
          <p:nvPr/>
        </p:nvSpPr>
        <p:spPr bwMode="auto">
          <a:xfrm>
            <a:off x="7769225" y="571023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3" name="文本框 24"/>
          <p:cNvSpPr>
            <a:spLocks noChangeArrowheads="1"/>
          </p:cNvSpPr>
          <p:nvPr/>
        </p:nvSpPr>
        <p:spPr bwMode="auto">
          <a:xfrm>
            <a:off x="8615363" y="4362450"/>
            <a:ext cx="2765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文本框 19"/>
          <p:cNvSpPr>
            <a:spLocks noChangeArrowheads="1"/>
          </p:cNvSpPr>
          <p:nvPr/>
        </p:nvSpPr>
        <p:spPr bwMode="auto">
          <a:xfrm>
            <a:off x="5149850" y="3068638"/>
            <a:ext cx="6084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400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</a:t>
            </a:r>
            <a:r>
              <a:rPr lang="en-US" altLang="zh-CN" sz="44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THEN  </a:t>
            </a:r>
            <a:r>
              <a:rPr lang="en-US" altLang="zh-CN" sz="4400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TEMPLATE</a:t>
            </a:r>
            <a:endParaRPr lang="en-US" altLang="zh-CN" sz="3600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14340" name="文本框 20"/>
          <p:cNvSpPr>
            <a:spLocks noChangeArrowheads="1"/>
          </p:cNvSpPr>
          <p:nvPr/>
        </p:nvSpPr>
        <p:spPr bwMode="auto">
          <a:xfrm>
            <a:off x="5913438" y="3822700"/>
            <a:ext cx="49744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E56AF2"/>
                </a:solidFill>
                <a:latin typeface="华文宋体" pitchFamily="2" charset="-122"/>
                <a:ea typeface="华文宋体" pitchFamily="2" charset="-122"/>
                <a:sym typeface="华文宋体" pitchFamily="2" charset="-122"/>
              </a:rPr>
              <a:t>          </a:t>
            </a:r>
            <a:endParaRPr lang="zh-CN" altLang="en-US" sz="3200" b="1">
              <a:solidFill>
                <a:srgbClr val="E56AF2"/>
              </a:solidFill>
              <a:latin typeface="华文宋体" pitchFamily="2" charset="-122"/>
              <a:ea typeface="华文宋体" pitchFamily="2" charset="-122"/>
              <a:sym typeface="华文宋体" pitchFamily="2" charset="-122"/>
            </a:endParaRPr>
          </a:p>
          <a:p>
            <a:r>
              <a:rPr lang="en-US" altLang="zh-CN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narrative </a:t>
            </a:r>
            <a:endParaRPr lang="zh-CN" altLang="en-US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Thought  Click here to add   you to the  center of the </a:t>
            </a:r>
            <a:endParaRPr lang="zh-CN" altLang="en-US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                      narrative thought</a:t>
            </a:r>
            <a:endParaRPr lang="en-US" altLang="zh-CN" sz="20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4341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>
            <a:solidFill>
              <a:srgbClr val="E56AF2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文本框 29"/>
          <p:cNvSpPr>
            <a:spLocks noChangeArrowheads="1"/>
          </p:cNvSpPr>
          <p:nvPr/>
        </p:nvSpPr>
        <p:spPr bwMode="auto">
          <a:xfrm>
            <a:off x="2463800" y="428625"/>
            <a:ext cx="17589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E56A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11500" b="1">
              <a:solidFill>
                <a:srgbClr val="E56A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5379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80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63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15364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5377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78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65" name="六边形 8"/>
          <p:cNvSpPr>
            <a:spLocks noChangeArrowheads="1"/>
          </p:cNvSpPr>
          <p:nvPr/>
        </p:nvSpPr>
        <p:spPr bwMode="auto">
          <a:xfrm rot="5400000">
            <a:off x="873125" y="2540000"/>
            <a:ext cx="3232150" cy="2203450"/>
          </a:xfrm>
          <a:prstGeom prst="hexagon">
            <a:avLst>
              <a:gd name="adj" fmla="val 25018"/>
              <a:gd name="vf" fmla="val 115470"/>
            </a:avLst>
          </a:prstGeom>
          <a:solidFill>
            <a:srgbClr val="E56AF2">
              <a:alpha val="39999"/>
            </a:srgbClr>
          </a:solidFill>
          <a:ln w="6350">
            <a:solidFill>
              <a:srgbClr val="FFFFFF">
                <a:alpha val="50195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6" name="椭圆 9"/>
          <p:cNvSpPr>
            <a:spLocks noChangeArrowheads="1"/>
          </p:cNvSpPr>
          <p:nvPr/>
        </p:nvSpPr>
        <p:spPr bwMode="auto">
          <a:xfrm>
            <a:off x="1701800" y="2416175"/>
            <a:ext cx="1568450" cy="1568450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7" name="六边形 10"/>
          <p:cNvSpPr>
            <a:spLocks noChangeArrowheads="1"/>
          </p:cNvSpPr>
          <p:nvPr/>
        </p:nvSpPr>
        <p:spPr bwMode="auto">
          <a:xfrm rot="5400000">
            <a:off x="4463257" y="2539206"/>
            <a:ext cx="3232150" cy="220503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56AF2">
              <a:alpha val="39999"/>
            </a:srgbClr>
          </a:solidFill>
          <a:ln w="6350">
            <a:solidFill>
              <a:srgbClr val="FFFFFF">
                <a:alpha val="50195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8" name="椭圆 11"/>
          <p:cNvSpPr>
            <a:spLocks noChangeArrowheads="1"/>
          </p:cNvSpPr>
          <p:nvPr/>
        </p:nvSpPr>
        <p:spPr bwMode="auto">
          <a:xfrm>
            <a:off x="5292725" y="2416175"/>
            <a:ext cx="1566863" cy="15684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9" name="六边形 12"/>
          <p:cNvSpPr>
            <a:spLocks noChangeArrowheads="1"/>
          </p:cNvSpPr>
          <p:nvPr/>
        </p:nvSpPr>
        <p:spPr bwMode="auto">
          <a:xfrm rot="5400000">
            <a:off x="8093075" y="2540000"/>
            <a:ext cx="3232150" cy="2203450"/>
          </a:xfrm>
          <a:prstGeom prst="hexagon">
            <a:avLst>
              <a:gd name="adj" fmla="val 25018"/>
              <a:gd name="vf" fmla="val 115470"/>
            </a:avLst>
          </a:prstGeom>
          <a:solidFill>
            <a:srgbClr val="E56AF2">
              <a:alpha val="39999"/>
            </a:srgbClr>
          </a:solidFill>
          <a:ln w="6350">
            <a:solidFill>
              <a:srgbClr val="FFFFFF">
                <a:alpha val="50195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0" name="椭圆 13"/>
          <p:cNvSpPr>
            <a:spLocks noChangeArrowheads="1"/>
          </p:cNvSpPr>
          <p:nvPr/>
        </p:nvSpPr>
        <p:spPr bwMode="auto">
          <a:xfrm>
            <a:off x="8921750" y="2416175"/>
            <a:ext cx="1568450" cy="15684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1" name="文本框 14"/>
          <p:cNvSpPr>
            <a:spLocks noChangeArrowheads="1"/>
          </p:cNvSpPr>
          <p:nvPr/>
        </p:nvSpPr>
        <p:spPr bwMode="auto">
          <a:xfrm>
            <a:off x="1757363" y="4318000"/>
            <a:ext cx="1595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MORE  THEN 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TEMPLATE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2" name="文本框 15"/>
          <p:cNvSpPr>
            <a:spLocks noChangeArrowheads="1"/>
          </p:cNvSpPr>
          <p:nvPr/>
        </p:nvSpPr>
        <p:spPr bwMode="auto">
          <a:xfrm>
            <a:off x="5305425" y="4318000"/>
            <a:ext cx="159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MORE  THEN 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TEMPLATE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3" name="文本框 16"/>
          <p:cNvSpPr>
            <a:spLocks noChangeArrowheads="1"/>
          </p:cNvSpPr>
          <p:nvPr/>
        </p:nvSpPr>
        <p:spPr bwMode="auto">
          <a:xfrm>
            <a:off x="8943975" y="4318000"/>
            <a:ext cx="1595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MORE  THEN 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TEMPLATE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4" name="文本框 17"/>
          <p:cNvSpPr>
            <a:spLocks noChangeArrowheads="1"/>
          </p:cNvSpPr>
          <p:nvPr/>
        </p:nvSpPr>
        <p:spPr bwMode="auto">
          <a:xfrm>
            <a:off x="1500188" y="5257800"/>
            <a:ext cx="21113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</a:t>
            </a:r>
            <a:endParaRPr lang="en-US" altLang="zh-CN" sz="2800" b="1">
              <a:solidFill>
                <a:srgbClr val="E56AF2"/>
              </a:solidFill>
              <a:latin typeface="Agency FB" pitchFamily="34" charset="0"/>
              <a:sym typeface="Agency FB" pitchFamily="34" charset="0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 here to add you to the 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 thought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1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  here to  add   you to the </a:t>
            </a:r>
            <a:endParaRPr lang="zh-CN" altLang="en-US" sz="11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1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  narrative   thought</a:t>
            </a:r>
            <a:endParaRPr lang="en-US" altLang="zh-CN" sz="10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1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</a:t>
            </a:r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15375" name="文本框 18"/>
          <p:cNvSpPr>
            <a:spLocks noChangeArrowheads="1"/>
          </p:cNvSpPr>
          <p:nvPr/>
        </p:nvSpPr>
        <p:spPr bwMode="auto">
          <a:xfrm>
            <a:off x="5016500" y="5257800"/>
            <a:ext cx="21113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</a:t>
            </a:r>
            <a:endParaRPr lang="en-US" altLang="zh-CN" sz="2800" b="1">
              <a:solidFill>
                <a:srgbClr val="E56AF2"/>
              </a:solidFill>
              <a:latin typeface="Agency FB" pitchFamily="34" charset="0"/>
              <a:sym typeface="Agency FB" pitchFamily="34" charset="0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 here to add you to the 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 thought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1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  here to  add   you to the </a:t>
            </a:r>
            <a:endParaRPr lang="zh-CN" altLang="en-US" sz="11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1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  narrative   thought</a:t>
            </a:r>
            <a:endParaRPr lang="en-US" altLang="zh-CN" sz="10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1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</a:t>
            </a:r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15376" name="文本框 19"/>
          <p:cNvSpPr>
            <a:spLocks noChangeArrowheads="1"/>
          </p:cNvSpPr>
          <p:nvPr/>
        </p:nvSpPr>
        <p:spPr bwMode="auto">
          <a:xfrm>
            <a:off x="8699500" y="5257800"/>
            <a:ext cx="21113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</a:t>
            </a:r>
            <a:endParaRPr lang="en-US" altLang="zh-CN" sz="2800" b="1">
              <a:solidFill>
                <a:srgbClr val="E56AF2"/>
              </a:solidFill>
              <a:latin typeface="Agency FB" pitchFamily="34" charset="0"/>
              <a:sym typeface="Agency FB" pitchFamily="34" charset="0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 here to add you to the 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 thought</a:t>
            </a:r>
            <a:endParaRPr lang="zh-CN" altLang="en-US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1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  here to  add   you to the </a:t>
            </a:r>
            <a:endParaRPr lang="zh-CN" altLang="en-US" sz="11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1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  narrative   thought</a:t>
            </a:r>
            <a:endParaRPr lang="en-US" altLang="zh-CN" sz="10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1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</a:t>
            </a:r>
            <a:endParaRPr lang="zh-CN" altLang="en-US">
              <a:solidFill>
                <a:srgbClr val="E56AF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6407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8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87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16388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6405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6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89" name="六边形 8"/>
          <p:cNvSpPr>
            <a:spLocks noChangeArrowheads="1"/>
          </p:cNvSpPr>
          <p:nvPr/>
        </p:nvSpPr>
        <p:spPr bwMode="auto">
          <a:xfrm>
            <a:off x="3619500" y="2981325"/>
            <a:ext cx="1878013" cy="1619250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0" name="六边形 9"/>
          <p:cNvSpPr>
            <a:spLocks noChangeArrowheads="1"/>
          </p:cNvSpPr>
          <p:nvPr/>
        </p:nvSpPr>
        <p:spPr bwMode="auto">
          <a:xfrm>
            <a:off x="6697663" y="2968625"/>
            <a:ext cx="1878012" cy="1617663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1" name="六边形 10"/>
          <p:cNvSpPr>
            <a:spLocks noChangeArrowheads="1"/>
          </p:cNvSpPr>
          <p:nvPr/>
        </p:nvSpPr>
        <p:spPr bwMode="auto">
          <a:xfrm>
            <a:off x="5151438" y="2130425"/>
            <a:ext cx="1878012" cy="1617663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E56AF2">
              <a:alpha val="5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六边形 11"/>
          <p:cNvSpPr>
            <a:spLocks noChangeArrowheads="1"/>
          </p:cNvSpPr>
          <p:nvPr/>
        </p:nvSpPr>
        <p:spPr bwMode="auto">
          <a:xfrm>
            <a:off x="5159375" y="3816350"/>
            <a:ext cx="1876425" cy="1619250"/>
          </a:xfrm>
          <a:prstGeom prst="hexagon">
            <a:avLst>
              <a:gd name="adj" fmla="val 24968"/>
              <a:gd name="vf" fmla="val 115470"/>
            </a:avLst>
          </a:prstGeom>
          <a:solidFill>
            <a:srgbClr val="E56AF2">
              <a:alpha val="50195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文本框 22"/>
          <p:cNvSpPr>
            <a:spLocks noChangeArrowheads="1"/>
          </p:cNvSpPr>
          <p:nvPr/>
        </p:nvSpPr>
        <p:spPr bwMode="auto">
          <a:xfrm>
            <a:off x="1019175" y="2130425"/>
            <a:ext cx="2786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6394" name="文本框 23"/>
          <p:cNvSpPr>
            <a:spLocks noChangeArrowheads="1"/>
          </p:cNvSpPr>
          <p:nvPr/>
        </p:nvSpPr>
        <p:spPr bwMode="auto">
          <a:xfrm>
            <a:off x="957263" y="4583113"/>
            <a:ext cx="27860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6395" name="文本框 24"/>
          <p:cNvSpPr>
            <a:spLocks noChangeArrowheads="1"/>
          </p:cNvSpPr>
          <p:nvPr/>
        </p:nvSpPr>
        <p:spPr bwMode="auto">
          <a:xfrm>
            <a:off x="8550275" y="2165350"/>
            <a:ext cx="27860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6396" name="文本框 25"/>
          <p:cNvSpPr>
            <a:spLocks noChangeArrowheads="1"/>
          </p:cNvSpPr>
          <p:nvPr/>
        </p:nvSpPr>
        <p:spPr bwMode="auto">
          <a:xfrm>
            <a:off x="8550275" y="4600575"/>
            <a:ext cx="2786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grpSp>
        <p:nvGrpSpPr>
          <p:cNvPr id="17425" name="组合 26"/>
          <p:cNvGrpSpPr/>
          <p:nvPr/>
        </p:nvGrpSpPr>
        <p:grpSpPr bwMode="auto">
          <a:xfrm>
            <a:off x="5803900" y="2606675"/>
            <a:ext cx="587375" cy="563563"/>
            <a:chOff x="0" y="0"/>
            <a:chExt cx="645684" cy="620945"/>
          </a:xfrm>
          <a:solidFill>
            <a:srgbClr val="E56AF2"/>
          </a:solidFill>
        </p:grpSpPr>
        <p:sp>
          <p:nvSpPr>
            <p:cNvPr id="17426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7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398" name="组合 29"/>
          <p:cNvGrpSpPr/>
          <p:nvPr/>
        </p:nvGrpSpPr>
        <p:grpSpPr bwMode="auto">
          <a:xfrm>
            <a:off x="4189413" y="3517900"/>
            <a:ext cx="788987" cy="600075"/>
            <a:chOff x="0" y="0"/>
            <a:chExt cx="509646" cy="387231"/>
          </a:xfrm>
          <a:solidFill>
            <a:srgbClr val="E56AF2"/>
          </a:solidFill>
        </p:grpSpPr>
        <p:sp>
          <p:nvSpPr>
            <p:cNvPr id="1640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1" name="组合 32"/>
          <p:cNvGrpSpPr/>
          <p:nvPr/>
        </p:nvGrpSpPr>
        <p:grpSpPr bwMode="auto">
          <a:xfrm>
            <a:off x="5856288" y="4340225"/>
            <a:ext cx="447675" cy="573088"/>
            <a:chOff x="0" y="0"/>
            <a:chExt cx="563562" cy="720725"/>
          </a:xfrm>
          <a:solidFill>
            <a:srgbClr val="E56AF2"/>
          </a:solidFill>
        </p:grpSpPr>
        <p:sp>
          <p:nvSpPr>
            <p:cNvPr id="17432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3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4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00" name="组合 36"/>
          <p:cNvGrpSpPr/>
          <p:nvPr/>
        </p:nvGrpSpPr>
        <p:grpSpPr bwMode="auto">
          <a:xfrm>
            <a:off x="7372350" y="3603625"/>
            <a:ext cx="528638" cy="506413"/>
            <a:chOff x="0" y="0"/>
            <a:chExt cx="2438400" cy="2332038"/>
          </a:xfrm>
          <a:solidFill>
            <a:srgbClr val="E56AF2"/>
          </a:solidFill>
        </p:grpSpPr>
        <p:sp>
          <p:nvSpPr>
            <p:cNvPr id="1640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任意多边形 38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7443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4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1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17412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7441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2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3" name="Freeform 5"/>
          <p:cNvSpPr>
            <a:spLocks noChangeArrowheads="1"/>
          </p:cNvSpPr>
          <p:nvPr/>
        </p:nvSpPr>
        <p:spPr bwMode="auto">
          <a:xfrm>
            <a:off x="3451225" y="3367088"/>
            <a:ext cx="2457450" cy="2486025"/>
          </a:xfrm>
          <a:custGeom>
            <a:avLst/>
            <a:gdLst>
              <a:gd name="T0" fmla="*/ 2292374 w 1578"/>
              <a:gd name="T1" fmla="*/ 0 h 1598"/>
              <a:gd name="T2" fmla="*/ 161961 w 1578"/>
              <a:gd name="T3" fmla="*/ 0 h 1598"/>
              <a:gd name="T4" fmla="*/ 161961 w 1578"/>
              <a:gd name="T5" fmla="*/ 0 h 1598"/>
              <a:gd name="T6" fmla="*/ 137044 w 1578"/>
              <a:gd name="T7" fmla="*/ 3111 h 1598"/>
              <a:gd name="T8" fmla="*/ 115242 w 1578"/>
              <a:gd name="T9" fmla="*/ 6223 h 1598"/>
              <a:gd name="T10" fmla="*/ 93439 w 1578"/>
              <a:gd name="T11" fmla="*/ 12446 h 1598"/>
              <a:gd name="T12" fmla="*/ 74751 w 1578"/>
              <a:gd name="T13" fmla="*/ 18669 h 1598"/>
              <a:gd name="T14" fmla="*/ 56063 w 1578"/>
              <a:gd name="T15" fmla="*/ 28003 h 1598"/>
              <a:gd name="T16" fmla="*/ 40490 w 1578"/>
              <a:gd name="T17" fmla="*/ 40448 h 1598"/>
              <a:gd name="T18" fmla="*/ 28032 w 1578"/>
              <a:gd name="T19" fmla="*/ 56006 h 1598"/>
              <a:gd name="T20" fmla="*/ 18688 w 1578"/>
              <a:gd name="T21" fmla="*/ 71563 h 1598"/>
              <a:gd name="T22" fmla="*/ 9344 w 1578"/>
              <a:gd name="T23" fmla="*/ 87120 h 1598"/>
              <a:gd name="T24" fmla="*/ 3115 w 1578"/>
              <a:gd name="T25" fmla="*/ 105788 h 1598"/>
              <a:gd name="T26" fmla="*/ 0 w 1578"/>
              <a:gd name="T27" fmla="*/ 124457 h 1598"/>
              <a:gd name="T28" fmla="*/ 0 w 1578"/>
              <a:gd name="T29" fmla="*/ 146237 h 1598"/>
              <a:gd name="T30" fmla="*/ 0 w 1578"/>
              <a:gd name="T31" fmla="*/ 164905 h 1598"/>
              <a:gd name="T32" fmla="*/ 6229 w 1578"/>
              <a:gd name="T33" fmla="*/ 186685 h 1598"/>
              <a:gd name="T34" fmla="*/ 12459 w 1578"/>
              <a:gd name="T35" fmla="*/ 211577 h 1598"/>
              <a:gd name="T36" fmla="*/ 21802 w 1578"/>
              <a:gd name="T37" fmla="*/ 233357 h 1598"/>
              <a:gd name="T38" fmla="*/ 1111926 w 1578"/>
              <a:gd name="T39" fmla="*/ 2392682 h 1598"/>
              <a:gd name="T40" fmla="*/ 1111926 w 1578"/>
              <a:gd name="T41" fmla="*/ 2392682 h 1598"/>
              <a:gd name="T42" fmla="*/ 1124385 w 1578"/>
              <a:gd name="T43" fmla="*/ 2414462 h 1598"/>
              <a:gd name="T44" fmla="*/ 1136843 w 1578"/>
              <a:gd name="T45" fmla="*/ 2433131 h 1598"/>
              <a:gd name="T46" fmla="*/ 1149302 w 1578"/>
              <a:gd name="T47" fmla="*/ 2448688 h 1598"/>
              <a:gd name="T48" fmla="*/ 1164875 w 1578"/>
              <a:gd name="T49" fmla="*/ 2461134 h 1598"/>
              <a:gd name="T50" fmla="*/ 1180448 w 1578"/>
              <a:gd name="T51" fmla="*/ 2470468 h 1598"/>
              <a:gd name="T52" fmla="*/ 1196021 w 1578"/>
              <a:gd name="T53" fmla="*/ 2479802 h 1598"/>
              <a:gd name="T54" fmla="*/ 1211594 w 1578"/>
              <a:gd name="T55" fmla="*/ 2482914 h 1598"/>
              <a:gd name="T56" fmla="*/ 1227168 w 1578"/>
              <a:gd name="T57" fmla="*/ 2486025 h 1598"/>
              <a:gd name="T58" fmla="*/ 1245856 w 1578"/>
              <a:gd name="T59" fmla="*/ 2482914 h 1598"/>
              <a:gd name="T60" fmla="*/ 1261429 w 1578"/>
              <a:gd name="T61" fmla="*/ 2479802 h 1598"/>
              <a:gd name="T62" fmla="*/ 1277002 w 1578"/>
              <a:gd name="T63" fmla="*/ 2470468 h 1598"/>
              <a:gd name="T64" fmla="*/ 1292575 w 1578"/>
              <a:gd name="T65" fmla="*/ 2461134 h 1598"/>
              <a:gd name="T66" fmla="*/ 1305034 w 1578"/>
              <a:gd name="T67" fmla="*/ 2448688 h 1598"/>
              <a:gd name="T68" fmla="*/ 1320607 w 1578"/>
              <a:gd name="T69" fmla="*/ 2433131 h 1598"/>
              <a:gd name="T70" fmla="*/ 1333065 w 1578"/>
              <a:gd name="T71" fmla="*/ 2414462 h 1598"/>
              <a:gd name="T72" fmla="*/ 1345524 w 1578"/>
              <a:gd name="T73" fmla="*/ 2392682 h 1598"/>
              <a:gd name="T74" fmla="*/ 2435648 w 1578"/>
              <a:gd name="T75" fmla="*/ 217799 h 1598"/>
              <a:gd name="T76" fmla="*/ 2435648 w 1578"/>
              <a:gd name="T77" fmla="*/ 217799 h 1598"/>
              <a:gd name="T78" fmla="*/ 2444991 w 1578"/>
              <a:gd name="T79" fmla="*/ 196019 h 1598"/>
              <a:gd name="T80" fmla="*/ 2451221 w 1578"/>
              <a:gd name="T81" fmla="*/ 174240 h 1598"/>
              <a:gd name="T82" fmla="*/ 2457450 w 1578"/>
              <a:gd name="T83" fmla="*/ 152460 h 1598"/>
              <a:gd name="T84" fmla="*/ 2457450 w 1578"/>
              <a:gd name="T85" fmla="*/ 130680 h 1598"/>
              <a:gd name="T86" fmla="*/ 2457450 w 1578"/>
              <a:gd name="T87" fmla="*/ 112011 h 1598"/>
              <a:gd name="T88" fmla="*/ 2454335 w 1578"/>
              <a:gd name="T89" fmla="*/ 93343 h 1598"/>
              <a:gd name="T90" fmla="*/ 2448106 w 1578"/>
              <a:gd name="T91" fmla="*/ 77786 h 1598"/>
              <a:gd name="T92" fmla="*/ 2438762 w 1578"/>
              <a:gd name="T93" fmla="*/ 62228 h 1598"/>
              <a:gd name="T94" fmla="*/ 2429418 w 1578"/>
              <a:gd name="T95" fmla="*/ 49783 h 1598"/>
              <a:gd name="T96" fmla="*/ 2416960 w 1578"/>
              <a:gd name="T97" fmla="*/ 37337 h 1598"/>
              <a:gd name="T98" fmla="*/ 2401387 w 1578"/>
              <a:gd name="T99" fmla="*/ 24891 h 1598"/>
              <a:gd name="T100" fmla="*/ 2382699 w 1578"/>
              <a:gd name="T101" fmla="*/ 15557 h 1598"/>
              <a:gd name="T102" fmla="*/ 2364011 w 1578"/>
              <a:gd name="T103" fmla="*/ 9334 h 1598"/>
              <a:gd name="T104" fmla="*/ 2342208 w 1578"/>
              <a:gd name="T105" fmla="*/ 6223 h 1598"/>
              <a:gd name="T106" fmla="*/ 2320406 w 1578"/>
              <a:gd name="T107" fmla="*/ 0 h 1598"/>
              <a:gd name="T108" fmla="*/ 2292374 w 1578"/>
              <a:gd name="T109" fmla="*/ 0 h 1598"/>
              <a:gd name="T110" fmla="*/ 2292374 w 1578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8"/>
              <a:gd name="T169" fmla="*/ 0 h 1598"/>
              <a:gd name="T170" fmla="*/ 1578 w 1578"/>
              <a:gd name="T171" fmla="*/ 1598 h 15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E56AF2">
              <a:alpha val="25098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Freeform 6"/>
          <p:cNvSpPr>
            <a:spLocks noChangeArrowheads="1"/>
          </p:cNvSpPr>
          <p:nvPr/>
        </p:nvSpPr>
        <p:spPr bwMode="auto">
          <a:xfrm>
            <a:off x="1092200" y="2638425"/>
            <a:ext cx="2473325" cy="2484438"/>
          </a:xfrm>
          <a:custGeom>
            <a:avLst/>
            <a:gdLst>
              <a:gd name="T0" fmla="*/ 161981 w 1588"/>
              <a:gd name="T1" fmla="*/ 2484438 h 1596"/>
              <a:gd name="T2" fmla="*/ 2289539 w 1588"/>
              <a:gd name="T3" fmla="*/ 2484438 h 1596"/>
              <a:gd name="T4" fmla="*/ 2289539 w 1588"/>
              <a:gd name="T5" fmla="*/ 2484438 h 1596"/>
              <a:gd name="T6" fmla="*/ 2317574 w 1588"/>
              <a:gd name="T7" fmla="*/ 2484438 h 1596"/>
              <a:gd name="T8" fmla="*/ 2345609 w 1588"/>
              <a:gd name="T9" fmla="*/ 2481325 h 1596"/>
              <a:gd name="T10" fmla="*/ 2367414 w 1588"/>
              <a:gd name="T11" fmla="*/ 2475098 h 1596"/>
              <a:gd name="T12" fmla="*/ 2389219 w 1588"/>
              <a:gd name="T13" fmla="*/ 2465758 h 1596"/>
              <a:gd name="T14" fmla="*/ 2411025 w 1588"/>
              <a:gd name="T15" fmla="*/ 2456418 h 1596"/>
              <a:gd name="T16" fmla="*/ 2426600 w 1588"/>
              <a:gd name="T17" fmla="*/ 2443965 h 1596"/>
              <a:gd name="T18" fmla="*/ 2439060 w 1588"/>
              <a:gd name="T19" fmla="*/ 2431511 h 1596"/>
              <a:gd name="T20" fmla="*/ 2451520 w 1588"/>
              <a:gd name="T21" fmla="*/ 2415945 h 1596"/>
              <a:gd name="T22" fmla="*/ 2460865 w 1588"/>
              <a:gd name="T23" fmla="*/ 2397265 h 1596"/>
              <a:gd name="T24" fmla="*/ 2467095 w 1588"/>
              <a:gd name="T25" fmla="*/ 2378585 h 1596"/>
              <a:gd name="T26" fmla="*/ 2470210 w 1588"/>
              <a:gd name="T27" fmla="*/ 2359905 h 1596"/>
              <a:gd name="T28" fmla="*/ 2473325 w 1588"/>
              <a:gd name="T29" fmla="*/ 2341225 h 1596"/>
              <a:gd name="T30" fmla="*/ 2470210 w 1588"/>
              <a:gd name="T31" fmla="*/ 2319431 h 1596"/>
              <a:gd name="T32" fmla="*/ 2467095 w 1588"/>
              <a:gd name="T33" fmla="*/ 2297638 h 1596"/>
              <a:gd name="T34" fmla="*/ 2457750 w 1588"/>
              <a:gd name="T35" fmla="*/ 2275845 h 1596"/>
              <a:gd name="T36" fmla="*/ 2448405 w 1588"/>
              <a:gd name="T37" fmla="*/ 2250938 h 1596"/>
              <a:gd name="T38" fmla="*/ 1342573 w 1588"/>
              <a:gd name="T39" fmla="*/ 90287 h 1596"/>
              <a:gd name="T40" fmla="*/ 1342573 w 1588"/>
              <a:gd name="T41" fmla="*/ 90287 h 1596"/>
              <a:gd name="T42" fmla="*/ 1330113 w 1588"/>
              <a:gd name="T43" fmla="*/ 68493 h 1596"/>
              <a:gd name="T44" fmla="*/ 1317653 w 1588"/>
              <a:gd name="T45" fmla="*/ 49813 h 1596"/>
              <a:gd name="T46" fmla="*/ 1302078 w 1588"/>
              <a:gd name="T47" fmla="*/ 34247 h 1596"/>
              <a:gd name="T48" fmla="*/ 1289618 w 1588"/>
              <a:gd name="T49" fmla="*/ 21793 h 1596"/>
              <a:gd name="T50" fmla="*/ 1274043 w 1588"/>
              <a:gd name="T51" fmla="*/ 12453 h 1596"/>
              <a:gd name="T52" fmla="*/ 1258468 w 1588"/>
              <a:gd name="T53" fmla="*/ 6227 h 1596"/>
              <a:gd name="T54" fmla="*/ 1242893 w 1588"/>
              <a:gd name="T55" fmla="*/ 0 h 1596"/>
              <a:gd name="T56" fmla="*/ 1227317 w 1588"/>
              <a:gd name="T57" fmla="*/ 0 h 1596"/>
              <a:gd name="T58" fmla="*/ 1211742 w 1588"/>
              <a:gd name="T59" fmla="*/ 0 h 1596"/>
              <a:gd name="T60" fmla="*/ 1196167 w 1588"/>
              <a:gd name="T61" fmla="*/ 6227 h 1596"/>
              <a:gd name="T62" fmla="*/ 1180592 w 1588"/>
              <a:gd name="T63" fmla="*/ 12453 h 1596"/>
              <a:gd name="T64" fmla="*/ 1165017 w 1588"/>
              <a:gd name="T65" fmla="*/ 21793 h 1596"/>
              <a:gd name="T66" fmla="*/ 1149442 w 1588"/>
              <a:gd name="T67" fmla="*/ 34247 h 1596"/>
              <a:gd name="T68" fmla="*/ 1136982 w 1588"/>
              <a:gd name="T69" fmla="*/ 49813 h 1596"/>
              <a:gd name="T70" fmla="*/ 1124522 w 1588"/>
              <a:gd name="T71" fmla="*/ 68493 h 1596"/>
              <a:gd name="T72" fmla="*/ 1112062 w 1588"/>
              <a:gd name="T73" fmla="*/ 90287 h 1596"/>
              <a:gd name="T74" fmla="*/ 21805 w 1588"/>
              <a:gd name="T75" fmla="*/ 2266505 h 1596"/>
              <a:gd name="T76" fmla="*/ 21805 w 1588"/>
              <a:gd name="T77" fmla="*/ 2266505 h 1596"/>
              <a:gd name="T78" fmla="*/ 12460 w 1588"/>
              <a:gd name="T79" fmla="*/ 2291411 h 1596"/>
              <a:gd name="T80" fmla="*/ 6230 w 1588"/>
              <a:gd name="T81" fmla="*/ 2313205 h 1596"/>
              <a:gd name="T82" fmla="*/ 0 w 1588"/>
              <a:gd name="T83" fmla="*/ 2334998 h 1596"/>
              <a:gd name="T84" fmla="*/ 0 w 1588"/>
              <a:gd name="T85" fmla="*/ 2353678 h 1596"/>
              <a:gd name="T86" fmla="*/ 0 w 1588"/>
              <a:gd name="T87" fmla="*/ 2372358 h 1596"/>
              <a:gd name="T88" fmla="*/ 3115 w 1588"/>
              <a:gd name="T89" fmla="*/ 2391038 h 1596"/>
              <a:gd name="T90" fmla="*/ 9345 w 1588"/>
              <a:gd name="T91" fmla="*/ 2406605 h 1596"/>
              <a:gd name="T92" fmla="*/ 18690 w 1588"/>
              <a:gd name="T93" fmla="*/ 2422171 h 1596"/>
              <a:gd name="T94" fmla="*/ 28035 w 1588"/>
              <a:gd name="T95" fmla="*/ 2437738 h 1596"/>
              <a:gd name="T96" fmla="*/ 40495 w 1588"/>
              <a:gd name="T97" fmla="*/ 2450191 h 1596"/>
              <a:gd name="T98" fmla="*/ 56070 w 1588"/>
              <a:gd name="T99" fmla="*/ 2459531 h 1596"/>
              <a:gd name="T100" fmla="*/ 74760 w 1588"/>
              <a:gd name="T101" fmla="*/ 2468871 h 1596"/>
              <a:gd name="T102" fmla="*/ 93451 w 1588"/>
              <a:gd name="T103" fmla="*/ 2475098 h 1596"/>
              <a:gd name="T104" fmla="*/ 115256 w 1588"/>
              <a:gd name="T105" fmla="*/ 2481325 h 1596"/>
              <a:gd name="T106" fmla="*/ 137061 w 1588"/>
              <a:gd name="T107" fmla="*/ 2484438 h 1596"/>
              <a:gd name="T108" fmla="*/ 161981 w 1588"/>
              <a:gd name="T109" fmla="*/ 2484438 h 1596"/>
              <a:gd name="T110" fmla="*/ 161981 w 1588"/>
              <a:gd name="T111" fmla="*/ 2484438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8"/>
              <a:gd name="T169" fmla="*/ 0 h 1596"/>
              <a:gd name="T170" fmla="*/ 1588 w 1588"/>
              <a:gd name="T171" fmla="*/ 1596 h 15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E56AF2">
              <a:alpha val="50195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5830888" y="2638425"/>
            <a:ext cx="2471737" cy="2484438"/>
          </a:xfrm>
          <a:custGeom>
            <a:avLst/>
            <a:gdLst>
              <a:gd name="T0" fmla="*/ 161877 w 1588"/>
              <a:gd name="T1" fmla="*/ 2484438 h 1596"/>
              <a:gd name="T2" fmla="*/ 2306747 w 1588"/>
              <a:gd name="T3" fmla="*/ 2484438 h 1596"/>
              <a:gd name="T4" fmla="*/ 2306747 w 1588"/>
              <a:gd name="T5" fmla="*/ 2484438 h 1596"/>
              <a:gd name="T6" fmla="*/ 2331651 w 1588"/>
              <a:gd name="T7" fmla="*/ 2484438 h 1596"/>
              <a:gd name="T8" fmla="*/ 2356555 w 1588"/>
              <a:gd name="T9" fmla="*/ 2481325 h 1596"/>
              <a:gd name="T10" fmla="*/ 2375233 w 1588"/>
              <a:gd name="T11" fmla="*/ 2475098 h 1596"/>
              <a:gd name="T12" fmla="*/ 2397025 w 1588"/>
              <a:gd name="T13" fmla="*/ 2465758 h 1596"/>
              <a:gd name="T14" fmla="*/ 2412590 w 1588"/>
              <a:gd name="T15" fmla="*/ 2456418 h 1596"/>
              <a:gd name="T16" fmla="*/ 2428155 w 1588"/>
              <a:gd name="T17" fmla="*/ 2443965 h 1596"/>
              <a:gd name="T18" fmla="*/ 2440607 w 1588"/>
              <a:gd name="T19" fmla="*/ 2431511 h 1596"/>
              <a:gd name="T20" fmla="*/ 2453059 w 1588"/>
              <a:gd name="T21" fmla="*/ 2415945 h 1596"/>
              <a:gd name="T22" fmla="*/ 2459285 w 1588"/>
              <a:gd name="T23" fmla="*/ 2397265 h 1596"/>
              <a:gd name="T24" fmla="*/ 2465511 w 1588"/>
              <a:gd name="T25" fmla="*/ 2378585 h 1596"/>
              <a:gd name="T26" fmla="*/ 2468624 w 1588"/>
              <a:gd name="T27" fmla="*/ 2359905 h 1596"/>
              <a:gd name="T28" fmla="*/ 2471737 w 1588"/>
              <a:gd name="T29" fmla="*/ 2341225 h 1596"/>
              <a:gd name="T30" fmla="*/ 2468624 w 1588"/>
              <a:gd name="T31" fmla="*/ 2319431 h 1596"/>
              <a:gd name="T32" fmla="*/ 2465511 w 1588"/>
              <a:gd name="T33" fmla="*/ 2297638 h 1596"/>
              <a:gd name="T34" fmla="*/ 2456172 w 1588"/>
              <a:gd name="T35" fmla="*/ 2275845 h 1596"/>
              <a:gd name="T36" fmla="*/ 2446833 w 1588"/>
              <a:gd name="T37" fmla="*/ 2250938 h 1596"/>
              <a:gd name="T38" fmla="*/ 1357276 w 1588"/>
              <a:gd name="T39" fmla="*/ 90287 h 1596"/>
              <a:gd name="T40" fmla="*/ 1357276 w 1588"/>
              <a:gd name="T41" fmla="*/ 90287 h 1596"/>
              <a:gd name="T42" fmla="*/ 1347937 w 1588"/>
              <a:gd name="T43" fmla="*/ 68493 h 1596"/>
              <a:gd name="T44" fmla="*/ 1332372 w 1588"/>
              <a:gd name="T45" fmla="*/ 49813 h 1596"/>
              <a:gd name="T46" fmla="*/ 1319920 w 1588"/>
              <a:gd name="T47" fmla="*/ 34247 h 1596"/>
              <a:gd name="T48" fmla="*/ 1304355 w 1588"/>
              <a:gd name="T49" fmla="*/ 21793 h 1596"/>
              <a:gd name="T50" fmla="*/ 1291903 w 1588"/>
              <a:gd name="T51" fmla="*/ 12453 h 1596"/>
              <a:gd name="T52" fmla="*/ 1276338 w 1588"/>
              <a:gd name="T53" fmla="*/ 6227 h 1596"/>
              <a:gd name="T54" fmla="*/ 1257660 w 1588"/>
              <a:gd name="T55" fmla="*/ 0 h 1596"/>
              <a:gd name="T56" fmla="*/ 1242095 w 1588"/>
              <a:gd name="T57" fmla="*/ 0 h 1596"/>
              <a:gd name="T58" fmla="*/ 1226529 w 1588"/>
              <a:gd name="T59" fmla="*/ 0 h 1596"/>
              <a:gd name="T60" fmla="*/ 1210964 w 1588"/>
              <a:gd name="T61" fmla="*/ 6227 h 1596"/>
              <a:gd name="T62" fmla="*/ 1195399 w 1588"/>
              <a:gd name="T63" fmla="*/ 12453 h 1596"/>
              <a:gd name="T64" fmla="*/ 1179834 w 1588"/>
              <a:gd name="T65" fmla="*/ 21793 h 1596"/>
              <a:gd name="T66" fmla="*/ 1164269 w 1588"/>
              <a:gd name="T67" fmla="*/ 34247 h 1596"/>
              <a:gd name="T68" fmla="*/ 1151817 w 1588"/>
              <a:gd name="T69" fmla="*/ 49813 h 1596"/>
              <a:gd name="T70" fmla="*/ 1136252 w 1588"/>
              <a:gd name="T71" fmla="*/ 68493 h 1596"/>
              <a:gd name="T72" fmla="*/ 1123800 w 1588"/>
              <a:gd name="T73" fmla="*/ 90287 h 1596"/>
              <a:gd name="T74" fmla="*/ 21791 w 1588"/>
              <a:gd name="T75" fmla="*/ 2266505 h 1596"/>
              <a:gd name="T76" fmla="*/ 21791 w 1588"/>
              <a:gd name="T77" fmla="*/ 2266505 h 1596"/>
              <a:gd name="T78" fmla="*/ 12452 w 1588"/>
              <a:gd name="T79" fmla="*/ 2291411 h 1596"/>
              <a:gd name="T80" fmla="*/ 6226 w 1588"/>
              <a:gd name="T81" fmla="*/ 2313205 h 1596"/>
              <a:gd name="T82" fmla="*/ 0 w 1588"/>
              <a:gd name="T83" fmla="*/ 2334998 h 1596"/>
              <a:gd name="T84" fmla="*/ 0 w 1588"/>
              <a:gd name="T85" fmla="*/ 2353678 h 1596"/>
              <a:gd name="T86" fmla="*/ 0 w 1588"/>
              <a:gd name="T87" fmla="*/ 2372358 h 1596"/>
              <a:gd name="T88" fmla="*/ 3113 w 1588"/>
              <a:gd name="T89" fmla="*/ 2391038 h 1596"/>
              <a:gd name="T90" fmla="*/ 9339 w 1588"/>
              <a:gd name="T91" fmla="*/ 2406605 h 1596"/>
              <a:gd name="T92" fmla="*/ 15565 w 1588"/>
              <a:gd name="T93" fmla="*/ 2422171 h 1596"/>
              <a:gd name="T94" fmla="*/ 28017 w 1588"/>
              <a:gd name="T95" fmla="*/ 2437738 h 1596"/>
              <a:gd name="T96" fmla="*/ 40469 w 1588"/>
              <a:gd name="T97" fmla="*/ 2450191 h 1596"/>
              <a:gd name="T98" fmla="*/ 56034 w 1588"/>
              <a:gd name="T99" fmla="*/ 2459531 h 1596"/>
              <a:gd name="T100" fmla="*/ 71599 w 1588"/>
              <a:gd name="T101" fmla="*/ 2468871 h 1596"/>
              <a:gd name="T102" fmla="*/ 93391 w 1588"/>
              <a:gd name="T103" fmla="*/ 2475098 h 1596"/>
              <a:gd name="T104" fmla="*/ 115182 w 1588"/>
              <a:gd name="T105" fmla="*/ 2481325 h 1596"/>
              <a:gd name="T106" fmla="*/ 136973 w 1588"/>
              <a:gd name="T107" fmla="*/ 2484438 h 1596"/>
              <a:gd name="T108" fmla="*/ 161877 w 1588"/>
              <a:gd name="T109" fmla="*/ 2484438 h 1596"/>
              <a:gd name="T110" fmla="*/ 161877 w 1588"/>
              <a:gd name="T111" fmla="*/ 2484438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8"/>
              <a:gd name="T169" fmla="*/ 0 h 1596"/>
              <a:gd name="T170" fmla="*/ 1588 w 1588"/>
              <a:gd name="T171" fmla="*/ 1596 h 15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E56AF2">
              <a:alpha val="50195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6" name="Freeform 8"/>
          <p:cNvSpPr>
            <a:spLocks noChangeArrowheads="1"/>
          </p:cNvSpPr>
          <p:nvPr/>
        </p:nvSpPr>
        <p:spPr bwMode="auto">
          <a:xfrm>
            <a:off x="8356600" y="3367088"/>
            <a:ext cx="2463800" cy="2486025"/>
          </a:xfrm>
          <a:custGeom>
            <a:avLst/>
            <a:gdLst>
              <a:gd name="T0" fmla="*/ 2298716 w 1582"/>
              <a:gd name="T1" fmla="*/ 0 h 1598"/>
              <a:gd name="T2" fmla="*/ 152625 w 1582"/>
              <a:gd name="T3" fmla="*/ 0 h 1598"/>
              <a:gd name="T4" fmla="*/ 152625 w 1582"/>
              <a:gd name="T5" fmla="*/ 0 h 1598"/>
              <a:gd name="T6" fmla="*/ 130821 w 1582"/>
              <a:gd name="T7" fmla="*/ 3111 h 1598"/>
              <a:gd name="T8" fmla="*/ 109018 w 1582"/>
              <a:gd name="T9" fmla="*/ 6223 h 1598"/>
              <a:gd name="T10" fmla="*/ 90329 w 1582"/>
              <a:gd name="T11" fmla="*/ 12446 h 1598"/>
              <a:gd name="T12" fmla="*/ 71640 w 1582"/>
              <a:gd name="T13" fmla="*/ 18669 h 1598"/>
              <a:gd name="T14" fmla="*/ 56066 w 1582"/>
              <a:gd name="T15" fmla="*/ 28003 h 1598"/>
              <a:gd name="T16" fmla="*/ 40492 w 1582"/>
              <a:gd name="T17" fmla="*/ 40448 h 1598"/>
              <a:gd name="T18" fmla="*/ 28033 w 1582"/>
              <a:gd name="T19" fmla="*/ 56006 h 1598"/>
              <a:gd name="T20" fmla="*/ 15574 w 1582"/>
              <a:gd name="T21" fmla="*/ 71563 h 1598"/>
              <a:gd name="T22" fmla="*/ 9344 w 1582"/>
              <a:gd name="T23" fmla="*/ 87120 h 1598"/>
              <a:gd name="T24" fmla="*/ 3115 w 1582"/>
              <a:gd name="T25" fmla="*/ 105788 h 1598"/>
              <a:gd name="T26" fmla="*/ 0 w 1582"/>
              <a:gd name="T27" fmla="*/ 124457 h 1598"/>
              <a:gd name="T28" fmla="*/ 0 w 1582"/>
              <a:gd name="T29" fmla="*/ 146237 h 1598"/>
              <a:gd name="T30" fmla="*/ 3115 w 1582"/>
              <a:gd name="T31" fmla="*/ 164905 h 1598"/>
              <a:gd name="T32" fmla="*/ 9344 w 1582"/>
              <a:gd name="T33" fmla="*/ 186685 h 1598"/>
              <a:gd name="T34" fmla="*/ 18689 w 1582"/>
              <a:gd name="T35" fmla="*/ 211577 h 1598"/>
              <a:gd name="T36" fmla="*/ 31148 w 1582"/>
              <a:gd name="T37" fmla="*/ 233357 h 1598"/>
              <a:gd name="T38" fmla="*/ 1121325 w 1582"/>
              <a:gd name="T39" fmla="*/ 2392682 h 1598"/>
              <a:gd name="T40" fmla="*/ 1121325 w 1582"/>
              <a:gd name="T41" fmla="*/ 2392682 h 1598"/>
              <a:gd name="T42" fmla="*/ 1130669 w 1582"/>
              <a:gd name="T43" fmla="*/ 2414462 h 1598"/>
              <a:gd name="T44" fmla="*/ 1143128 w 1582"/>
              <a:gd name="T45" fmla="*/ 2433131 h 1598"/>
              <a:gd name="T46" fmla="*/ 1158702 w 1582"/>
              <a:gd name="T47" fmla="*/ 2448688 h 1598"/>
              <a:gd name="T48" fmla="*/ 1171162 w 1582"/>
              <a:gd name="T49" fmla="*/ 2461134 h 1598"/>
              <a:gd name="T50" fmla="*/ 1183621 w 1582"/>
              <a:gd name="T51" fmla="*/ 2470468 h 1598"/>
              <a:gd name="T52" fmla="*/ 1199195 w 1582"/>
              <a:gd name="T53" fmla="*/ 2479802 h 1598"/>
              <a:gd name="T54" fmla="*/ 1214769 w 1582"/>
              <a:gd name="T55" fmla="*/ 2482914 h 1598"/>
              <a:gd name="T56" fmla="*/ 1227228 w 1582"/>
              <a:gd name="T57" fmla="*/ 2486025 h 1598"/>
              <a:gd name="T58" fmla="*/ 1242802 w 1582"/>
              <a:gd name="T59" fmla="*/ 2482914 h 1598"/>
              <a:gd name="T60" fmla="*/ 1258376 w 1582"/>
              <a:gd name="T61" fmla="*/ 2479802 h 1598"/>
              <a:gd name="T62" fmla="*/ 1270835 w 1582"/>
              <a:gd name="T63" fmla="*/ 2470468 h 1598"/>
              <a:gd name="T64" fmla="*/ 1286409 w 1582"/>
              <a:gd name="T65" fmla="*/ 2461134 h 1598"/>
              <a:gd name="T66" fmla="*/ 1298868 w 1582"/>
              <a:gd name="T67" fmla="*/ 2448688 h 1598"/>
              <a:gd name="T68" fmla="*/ 1311327 w 1582"/>
              <a:gd name="T69" fmla="*/ 2433131 h 1598"/>
              <a:gd name="T70" fmla="*/ 1323786 w 1582"/>
              <a:gd name="T71" fmla="*/ 2414462 h 1598"/>
              <a:gd name="T72" fmla="*/ 1336246 w 1582"/>
              <a:gd name="T73" fmla="*/ 2392682 h 1598"/>
              <a:gd name="T74" fmla="*/ 2438882 w 1582"/>
              <a:gd name="T75" fmla="*/ 217799 h 1598"/>
              <a:gd name="T76" fmla="*/ 2438882 w 1582"/>
              <a:gd name="T77" fmla="*/ 217799 h 1598"/>
              <a:gd name="T78" fmla="*/ 2448226 w 1582"/>
              <a:gd name="T79" fmla="*/ 196019 h 1598"/>
              <a:gd name="T80" fmla="*/ 2457570 w 1582"/>
              <a:gd name="T81" fmla="*/ 174240 h 1598"/>
              <a:gd name="T82" fmla="*/ 2460685 w 1582"/>
              <a:gd name="T83" fmla="*/ 152460 h 1598"/>
              <a:gd name="T84" fmla="*/ 2463800 w 1582"/>
              <a:gd name="T85" fmla="*/ 130680 h 1598"/>
              <a:gd name="T86" fmla="*/ 2463800 w 1582"/>
              <a:gd name="T87" fmla="*/ 112011 h 1598"/>
              <a:gd name="T88" fmla="*/ 2457570 w 1582"/>
              <a:gd name="T89" fmla="*/ 93343 h 1598"/>
              <a:gd name="T90" fmla="*/ 2454456 w 1582"/>
              <a:gd name="T91" fmla="*/ 77786 h 1598"/>
              <a:gd name="T92" fmla="*/ 2445111 w 1582"/>
              <a:gd name="T93" fmla="*/ 62228 h 1598"/>
              <a:gd name="T94" fmla="*/ 2435767 w 1582"/>
              <a:gd name="T95" fmla="*/ 49783 h 1598"/>
              <a:gd name="T96" fmla="*/ 2420193 w 1582"/>
              <a:gd name="T97" fmla="*/ 37337 h 1598"/>
              <a:gd name="T98" fmla="*/ 2407734 w 1582"/>
              <a:gd name="T99" fmla="*/ 24891 h 1598"/>
              <a:gd name="T100" fmla="*/ 2389045 w 1582"/>
              <a:gd name="T101" fmla="*/ 15557 h 1598"/>
              <a:gd name="T102" fmla="*/ 2370356 w 1582"/>
              <a:gd name="T103" fmla="*/ 9334 h 1598"/>
              <a:gd name="T104" fmla="*/ 2348553 w 1582"/>
              <a:gd name="T105" fmla="*/ 6223 h 1598"/>
              <a:gd name="T106" fmla="*/ 2323634 w 1582"/>
              <a:gd name="T107" fmla="*/ 0 h 1598"/>
              <a:gd name="T108" fmla="*/ 2298716 w 1582"/>
              <a:gd name="T109" fmla="*/ 0 h 1598"/>
              <a:gd name="T110" fmla="*/ 2298716 w 1582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2"/>
              <a:gd name="T169" fmla="*/ 0 h 1598"/>
              <a:gd name="T170" fmla="*/ 1582 w 1582"/>
              <a:gd name="T171" fmla="*/ 1598 h 15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E56AF2">
              <a:alpha val="25098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直接连接符 36"/>
          <p:cNvSpPr>
            <a:spLocks noChangeShapeType="1"/>
          </p:cNvSpPr>
          <p:nvPr/>
        </p:nvSpPr>
        <p:spPr bwMode="auto">
          <a:xfrm>
            <a:off x="1568450" y="4405313"/>
            <a:ext cx="15176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8" name="直接连接符 40"/>
          <p:cNvSpPr>
            <a:spLocks noChangeShapeType="1"/>
          </p:cNvSpPr>
          <p:nvPr/>
        </p:nvSpPr>
        <p:spPr bwMode="auto">
          <a:xfrm>
            <a:off x="6346825" y="4405313"/>
            <a:ext cx="15176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直接连接符 44"/>
          <p:cNvSpPr>
            <a:spLocks noChangeShapeType="1"/>
          </p:cNvSpPr>
          <p:nvPr/>
        </p:nvSpPr>
        <p:spPr bwMode="auto">
          <a:xfrm>
            <a:off x="3898900" y="4191000"/>
            <a:ext cx="15176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直接连接符 48"/>
          <p:cNvSpPr>
            <a:spLocks noChangeShapeType="1"/>
          </p:cNvSpPr>
          <p:nvPr/>
        </p:nvSpPr>
        <p:spPr bwMode="auto">
          <a:xfrm>
            <a:off x="8813800" y="4191000"/>
            <a:ext cx="15176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1" name="矩形 16"/>
          <p:cNvSpPr>
            <a:spLocks noChangeArrowheads="1"/>
          </p:cNvSpPr>
          <p:nvPr/>
        </p:nvSpPr>
        <p:spPr bwMode="auto">
          <a:xfrm>
            <a:off x="1663700" y="4533900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2" name="矩形 17"/>
          <p:cNvSpPr>
            <a:spLocks noChangeArrowheads="1"/>
          </p:cNvSpPr>
          <p:nvPr/>
        </p:nvSpPr>
        <p:spPr bwMode="auto">
          <a:xfrm>
            <a:off x="3979863" y="4332288"/>
            <a:ext cx="134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3" name="矩形 18"/>
          <p:cNvSpPr>
            <a:spLocks noChangeArrowheads="1"/>
          </p:cNvSpPr>
          <p:nvPr/>
        </p:nvSpPr>
        <p:spPr bwMode="auto">
          <a:xfrm>
            <a:off x="6396038" y="4533900"/>
            <a:ext cx="1341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4" name="矩形 19"/>
          <p:cNvSpPr>
            <a:spLocks noChangeArrowheads="1"/>
          </p:cNvSpPr>
          <p:nvPr/>
        </p:nvSpPr>
        <p:spPr bwMode="auto">
          <a:xfrm>
            <a:off x="8897938" y="4332288"/>
            <a:ext cx="134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25" name="组合 20"/>
          <p:cNvGrpSpPr/>
          <p:nvPr/>
        </p:nvGrpSpPr>
        <p:grpSpPr bwMode="auto">
          <a:xfrm>
            <a:off x="4406900" y="3543300"/>
            <a:ext cx="463550" cy="519113"/>
            <a:chOff x="0" y="0"/>
            <a:chExt cx="402656" cy="450303"/>
          </a:xfrm>
          <a:solidFill>
            <a:srgbClr val="E56AF2"/>
          </a:solidFill>
        </p:grpSpPr>
        <p:sp>
          <p:nvSpPr>
            <p:cNvPr id="1743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6" name="组合 26"/>
          <p:cNvGrpSpPr/>
          <p:nvPr/>
        </p:nvGrpSpPr>
        <p:grpSpPr bwMode="auto">
          <a:xfrm>
            <a:off x="9348788" y="3527425"/>
            <a:ext cx="442912" cy="498475"/>
            <a:chOff x="0" y="0"/>
            <a:chExt cx="406393" cy="459645"/>
          </a:xfrm>
          <a:solidFill>
            <a:srgbClr val="E56AF2"/>
          </a:solidFill>
        </p:grpSpPr>
        <p:sp>
          <p:nvSpPr>
            <p:cNvPr id="17433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63" name="组合 30"/>
          <p:cNvGrpSpPr/>
          <p:nvPr/>
        </p:nvGrpSpPr>
        <p:grpSpPr bwMode="auto">
          <a:xfrm>
            <a:off x="6864350" y="3776663"/>
            <a:ext cx="423863" cy="420687"/>
            <a:chOff x="0" y="0"/>
            <a:chExt cx="453105" cy="448433"/>
          </a:xfrm>
          <a:solidFill>
            <a:srgbClr val="E56AF2"/>
          </a:solidFill>
        </p:grpSpPr>
        <p:sp>
          <p:nvSpPr>
            <p:cNvPr id="18464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5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66" name="组合 33"/>
          <p:cNvGrpSpPr/>
          <p:nvPr/>
        </p:nvGrpSpPr>
        <p:grpSpPr bwMode="auto">
          <a:xfrm>
            <a:off x="2125663" y="3703638"/>
            <a:ext cx="442912" cy="476250"/>
            <a:chOff x="0" y="0"/>
            <a:chExt cx="466184" cy="501686"/>
          </a:xfrm>
          <a:solidFill>
            <a:srgbClr val="E56AF2"/>
          </a:solidFill>
        </p:grpSpPr>
        <p:sp>
          <p:nvSpPr>
            <p:cNvPr id="1846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7429" name="文本框 39"/>
          <p:cNvSpPr>
            <a:spLocks noChangeArrowheads="1"/>
          </p:cNvSpPr>
          <p:nvPr/>
        </p:nvSpPr>
        <p:spPr bwMode="auto">
          <a:xfrm>
            <a:off x="989013" y="539908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0" name="文本框 40"/>
          <p:cNvSpPr>
            <a:spLocks noChangeArrowheads="1"/>
          </p:cNvSpPr>
          <p:nvPr/>
        </p:nvSpPr>
        <p:spPr bwMode="auto">
          <a:xfrm>
            <a:off x="5830888" y="5437188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1" name="文本框 41"/>
          <p:cNvSpPr>
            <a:spLocks noChangeArrowheads="1"/>
          </p:cNvSpPr>
          <p:nvPr/>
        </p:nvSpPr>
        <p:spPr bwMode="auto">
          <a:xfrm>
            <a:off x="3508375" y="2284413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2" name="文本框 42"/>
          <p:cNvSpPr>
            <a:spLocks noChangeArrowheads="1"/>
          </p:cNvSpPr>
          <p:nvPr/>
        </p:nvSpPr>
        <p:spPr bwMode="auto">
          <a:xfrm>
            <a:off x="8350250" y="2322513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8465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6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35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18436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8463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64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8437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3331" r="11319" b="15083"/>
          <a:stretch>
            <a:fillRect/>
          </a:stretch>
        </p:blipFill>
        <p:spPr bwMode="auto">
          <a:xfrm>
            <a:off x="5010150" y="1903413"/>
            <a:ext cx="2205038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9"/>
          <p:cNvSpPr>
            <a:spLocks noChangeArrowheads="1"/>
          </p:cNvSpPr>
          <p:nvPr/>
        </p:nvSpPr>
        <p:spPr bwMode="auto">
          <a:xfrm>
            <a:off x="5202238" y="2566988"/>
            <a:ext cx="1820862" cy="31638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矩形 10"/>
          <p:cNvSpPr>
            <a:spLocks noChangeArrowheads="1"/>
          </p:cNvSpPr>
          <p:nvPr/>
        </p:nvSpPr>
        <p:spPr bwMode="auto">
          <a:xfrm>
            <a:off x="3609975" y="2232025"/>
            <a:ext cx="795338" cy="793750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0" name="矩形 11"/>
          <p:cNvSpPr>
            <a:spLocks noChangeArrowheads="1"/>
          </p:cNvSpPr>
          <p:nvPr/>
        </p:nvSpPr>
        <p:spPr bwMode="auto">
          <a:xfrm>
            <a:off x="3705225" y="2127250"/>
            <a:ext cx="795338" cy="795338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1" name="文本框 12"/>
          <p:cNvSpPr>
            <a:spLocks noChangeArrowheads="1"/>
          </p:cNvSpPr>
          <p:nvPr/>
        </p:nvSpPr>
        <p:spPr bwMode="auto">
          <a:xfrm>
            <a:off x="735013" y="2108200"/>
            <a:ext cx="2786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微软雅黑" panose="020B0503020204020204" pitchFamily="34" charset="-122"/>
              <a:sym typeface="方正姚体" pitchFamily="2" charset="-122"/>
            </a:endParaRPr>
          </a:p>
        </p:txBody>
      </p:sp>
      <p:sp>
        <p:nvSpPr>
          <p:cNvPr id="18442" name="矩形 13"/>
          <p:cNvSpPr>
            <a:spLocks noChangeArrowheads="1"/>
          </p:cNvSpPr>
          <p:nvPr/>
        </p:nvSpPr>
        <p:spPr bwMode="auto">
          <a:xfrm>
            <a:off x="3609975" y="3797300"/>
            <a:ext cx="795338" cy="795338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3" name="矩形 14"/>
          <p:cNvSpPr>
            <a:spLocks noChangeArrowheads="1"/>
          </p:cNvSpPr>
          <p:nvPr/>
        </p:nvSpPr>
        <p:spPr bwMode="auto">
          <a:xfrm>
            <a:off x="3705225" y="3692525"/>
            <a:ext cx="795338" cy="795338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4" name="文本框 15"/>
          <p:cNvSpPr>
            <a:spLocks noChangeArrowheads="1"/>
          </p:cNvSpPr>
          <p:nvPr/>
        </p:nvSpPr>
        <p:spPr bwMode="auto">
          <a:xfrm>
            <a:off x="735013" y="3657600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微软雅黑" panose="020B0503020204020204" pitchFamily="34" charset="-122"/>
              <a:sym typeface="方正姚体" pitchFamily="2" charset="-122"/>
            </a:endParaRPr>
          </a:p>
        </p:txBody>
      </p:sp>
      <p:sp>
        <p:nvSpPr>
          <p:cNvPr id="18445" name="矩形 16"/>
          <p:cNvSpPr>
            <a:spLocks noChangeArrowheads="1"/>
          </p:cNvSpPr>
          <p:nvPr/>
        </p:nvSpPr>
        <p:spPr bwMode="auto">
          <a:xfrm>
            <a:off x="3609975" y="5362575"/>
            <a:ext cx="795338" cy="795338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6" name="矩形 17"/>
          <p:cNvSpPr>
            <a:spLocks noChangeArrowheads="1"/>
          </p:cNvSpPr>
          <p:nvPr/>
        </p:nvSpPr>
        <p:spPr bwMode="auto">
          <a:xfrm>
            <a:off x="3705225" y="5257800"/>
            <a:ext cx="795338" cy="795338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7" name="文本框 18"/>
          <p:cNvSpPr>
            <a:spLocks noChangeArrowheads="1"/>
          </p:cNvSpPr>
          <p:nvPr/>
        </p:nvSpPr>
        <p:spPr bwMode="auto">
          <a:xfrm>
            <a:off x="727075" y="5240338"/>
            <a:ext cx="278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微软雅黑" panose="020B0503020204020204" pitchFamily="34" charset="-122"/>
              <a:sym typeface="方正姚体" pitchFamily="2" charset="-122"/>
            </a:endParaRPr>
          </a:p>
        </p:txBody>
      </p:sp>
      <p:grpSp>
        <p:nvGrpSpPr>
          <p:cNvPr id="19476" name="组合 19"/>
          <p:cNvGrpSpPr/>
          <p:nvPr/>
        </p:nvGrpSpPr>
        <p:grpSpPr bwMode="auto">
          <a:xfrm>
            <a:off x="3890963" y="2320925"/>
            <a:ext cx="423862" cy="406400"/>
            <a:chOff x="0" y="0"/>
            <a:chExt cx="645684" cy="620945"/>
          </a:xfrm>
          <a:solidFill>
            <a:srgbClr val="E56AF2"/>
          </a:solidFill>
        </p:grpSpPr>
        <p:sp>
          <p:nvSpPr>
            <p:cNvPr id="19477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8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79" name="组合 22"/>
          <p:cNvGrpSpPr/>
          <p:nvPr/>
        </p:nvGrpSpPr>
        <p:grpSpPr bwMode="auto">
          <a:xfrm>
            <a:off x="3797300" y="3932238"/>
            <a:ext cx="533400" cy="404812"/>
            <a:chOff x="0" y="0"/>
            <a:chExt cx="509646" cy="387231"/>
          </a:xfrm>
          <a:solidFill>
            <a:srgbClr val="E56AF2"/>
          </a:solidFill>
        </p:grpSpPr>
        <p:sp>
          <p:nvSpPr>
            <p:cNvPr id="19480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1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82" name="组合 25"/>
          <p:cNvGrpSpPr/>
          <p:nvPr/>
        </p:nvGrpSpPr>
        <p:grpSpPr bwMode="auto">
          <a:xfrm>
            <a:off x="3924300" y="5486400"/>
            <a:ext cx="301625" cy="387350"/>
            <a:chOff x="0" y="0"/>
            <a:chExt cx="563562" cy="720725"/>
          </a:xfrm>
          <a:solidFill>
            <a:srgbClr val="E56AF2"/>
          </a:solidFill>
        </p:grpSpPr>
        <p:sp>
          <p:nvSpPr>
            <p:cNvPr id="1948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8451" name="矩形 29"/>
          <p:cNvSpPr>
            <a:spLocks noChangeArrowheads="1"/>
          </p:cNvSpPr>
          <p:nvPr/>
        </p:nvSpPr>
        <p:spPr bwMode="auto">
          <a:xfrm>
            <a:off x="7718425" y="2212975"/>
            <a:ext cx="795338" cy="795338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2" name="矩形 30"/>
          <p:cNvSpPr>
            <a:spLocks noChangeArrowheads="1"/>
          </p:cNvSpPr>
          <p:nvPr/>
        </p:nvSpPr>
        <p:spPr bwMode="auto">
          <a:xfrm>
            <a:off x="7813675" y="2108200"/>
            <a:ext cx="793750" cy="795338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3" name="矩形 31"/>
          <p:cNvSpPr>
            <a:spLocks noChangeArrowheads="1"/>
          </p:cNvSpPr>
          <p:nvPr/>
        </p:nvSpPr>
        <p:spPr bwMode="auto">
          <a:xfrm>
            <a:off x="7718425" y="3779838"/>
            <a:ext cx="795338" cy="795337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4" name="矩形 32"/>
          <p:cNvSpPr>
            <a:spLocks noChangeArrowheads="1"/>
          </p:cNvSpPr>
          <p:nvPr/>
        </p:nvSpPr>
        <p:spPr bwMode="auto">
          <a:xfrm>
            <a:off x="7813675" y="3675063"/>
            <a:ext cx="793750" cy="795337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5" name="矩形 33"/>
          <p:cNvSpPr>
            <a:spLocks noChangeArrowheads="1"/>
          </p:cNvSpPr>
          <p:nvPr/>
        </p:nvSpPr>
        <p:spPr bwMode="auto">
          <a:xfrm>
            <a:off x="7718425" y="5345113"/>
            <a:ext cx="795338" cy="795337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6" name="矩形 34"/>
          <p:cNvSpPr>
            <a:spLocks noChangeArrowheads="1"/>
          </p:cNvSpPr>
          <p:nvPr/>
        </p:nvSpPr>
        <p:spPr bwMode="auto">
          <a:xfrm>
            <a:off x="7813675" y="5240338"/>
            <a:ext cx="793750" cy="795337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492" name="组合 35"/>
          <p:cNvGrpSpPr/>
          <p:nvPr/>
        </p:nvGrpSpPr>
        <p:grpSpPr bwMode="auto">
          <a:xfrm>
            <a:off x="8007350" y="2384425"/>
            <a:ext cx="346075" cy="342900"/>
            <a:chOff x="0" y="0"/>
            <a:chExt cx="453105" cy="448433"/>
          </a:xfrm>
          <a:solidFill>
            <a:srgbClr val="E56AF2"/>
          </a:solidFill>
        </p:grpSpPr>
        <p:sp>
          <p:nvSpPr>
            <p:cNvPr id="19493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4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95" name="组合 38"/>
          <p:cNvGrpSpPr/>
          <p:nvPr/>
        </p:nvGrpSpPr>
        <p:grpSpPr bwMode="auto">
          <a:xfrm>
            <a:off x="7997825" y="3963988"/>
            <a:ext cx="355600" cy="341312"/>
            <a:chOff x="0" y="0"/>
            <a:chExt cx="2438400" cy="2332038"/>
          </a:xfrm>
          <a:solidFill>
            <a:srgbClr val="E56AF2"/>
          </a:solidFill>
        </p:grpSpPr>
        <p:sp>
          <p:nvSpPr>
            <p:cNvPr id="19496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7" name="任意多边形 40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98" name="组合 41"/>
          <p:cNvGrpSpPr/>
          <p:nvPr/>
        </p:nvGrpSpPr>
        <p:grpSpPr bwMode="auto">
          <a:xfrm>
            <a:off x="7994650" y="5453063"/>
            <a:ext cx="387350" cy="438150"/>
            <a:chOff x="0" y="0"/>
            <a:chExt cx="406393" cy="459645"/>
          </a:xfrm>
          <a:solidFill>
            <a:srgbClr val="E56AF2"/>
          </a:solidFill>
        </p:grpSpPr>
        <p:sp>
          <p:nvSpPr>
            <p:cNvPr id="19499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0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1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8460" name="文本框 45"/>
          <p:cNvSpPr>
            <a:spLocks noChangeArrowheads="1"/>
          </p:cNvSpPr>
          <p:nvPr/>
        </p:nvSpPr>
        <p:spPr bwMode="auto">
          <a:xfrm>
            <a:off x="8864600" y="2076450"/>
            <a:ext cx="2787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微软雅黑" panose="020B0503020204020204" pitchFamily="34" charset="-122"/>
              <a:sym typeface="方正姚体" pitchFamily="2" charset="-122"/>
            </a:endParaRPr>
          </a:p>
        </p:txBody>
      </p:sp>
      <p:sp>
        <p:nvSpPr>
          <p:cNvPr id="18461" name="文本框 46"/>
          <p:cNvSpPr>
            <a:spLocks noChangeArrowheads="1"/>
          </p:cNvSpPr>
          <p:nvPr/>
        </p:nvSpPr>
        <p:spPr bwMode="auto">
          <a:xfrm>
            <a:off x="8864600" y="3622675"/>
            <a:ext cx="2787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微软雅黑" panose="020B0503020204020204" pitchFamily="34" charset="-122"/>
              <a:sym typeface="方正姚体" pitchFamily="2" charset="-122"/>
            </a:endParaRPr>
          </a:p>
        </p:txBody>
      </p:sp>
      <p:sp>
        <p:nvSpPr>
          <p:cNvPr id="18462" name="文本框 47"/>
          <p:cNvSpPr>
            <a:spLocks noChangeArrowheads="1"/>
          </p:cNvSpPr>
          <p:nvPr/>
        </p:nvSpPr>
        <p:spPr bwMode="auto">
          <a:xfrm>
            <a:off x="8858250" y="5207000"/>
            <a:ext cx="278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微软雅黑" panose="020B0503020204020204" pitchFamily="34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文本框 19"/>
          <p:cNvSpPr>
            <a:spLocks noChangeArrowheads="1"/>
          </p:cNvSpPr>
          <p:nvPr/>
        </p:nvSpPr>
        <p:spPr bwMode="auto">
          <a:xfrm>
            <a:off x="5149850" y="3068638"/>
            <a:ext cx="6084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400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</a:t>
            </a:r>
            <a:r>
              <a:rPr lang="en-US" altLang="zh-CN" sz="44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THEN  </a:t>
            </a:r>
            <a:r>
              <a:rPr lang="en-US" altLang="zh-CN" sz="4400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TEMPLATE</a:t>
            </a:r>
            <a:endParaRPr lang="en-US" altLang="zh-CN" sz="3600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19460" name="文本框 20"/>
          <p:cNvSpPr>
            <a:spLocks noChangeArrowheads="1"/>
          </p:cNvSpPr>
          <p:nvPr/>
        </p:nvSpPr>
        <p:spPr bwMode="auto">
          <a:xfrm>
            <a:off x="5913438" y="3822700"/>
            <a:ext cx="49744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华文宋体" pitchFamily="2" charset="-122"/>
                <a:ea typeface="华文宋体" pitchFamily="2" charset="-122"/>
                <a:sym typeface="华文宋体" pitchFamily="2" charset="-122"/>
              </a:rPr>
              <a:t>          </a:t>
            </a:r>
            <a:endParaRPr lang="zh-CN" altLang="en-US" sz="3200" b="1" dirty="0">
              <a:solidFill>
                <a:srgbClr val="E56AF2"/>
              </a:solidFill>
              <a:latin typeface="华文宋体" pitchFamily="2" charset="-122"/>
              <a:ea typeface="华文宋体" pitchFamily="2" charset="-122"/>
              <a:sym typeface="华文宋体" pitchFamily="2" charset="-122"/>
            </a:endParaRPr>
          </a:p>
          <a:p>
            <a:r>
              <a:rPr lang="en-US" altLang="zh-CN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narrative </a:t>
            </a:r>
            <a:endParaRPr lang="zh-CN" altLang="en-US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Thought  Click here to add   you to the  center of the </a:t>
            </a:r>
            <a:endParaRPr lang="zh-CN" altLang="en-US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                      narrative thought</a:t>
            </a:r>
            <a:endParaRPr lang="en-US" altLang="zh-CN" sz="20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9461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>
            <a:solidFill>
              <a:srgbClr val="E56AF2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3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5" name="文本框 29"/>
          <p:cNvSpPr>
            <a:spLocks noChangeArrowheads="1"/>
          </p:cNvSpPr>
          <p:nvPr/>
        </p:nvSpPr>
        <p:spPr bwMode="auto">
          <a:xfrm>
            <a:off x="2463800" y="428625"/>
            <a:ext cx="17145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04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0527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8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483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20484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0525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26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0485" name="任意多边形 8"/>
          <p:cNvSpPr>
            <a:spLocks noChangeArrowheads="1"/>
          </p:cNvSpPr>
          <p:nvPr/>
        </p:nvSpPr>
        <p:spPr bwMode="auto">
          <a:xfrm>
            <a:off x="3778250" y="3276600"/>
            <a:ext cx="1446213" cy="1449388"/>
          </a:xfrm>
          <a:custGeom>
            <a:avLst/>
            <a:gdLst>
              <a:gd name="T0" fmla="*/ 1446213 w 1581512"/>
              <a:gd name="T1" fmla="*/ 0 h 1583344"/>
              <a:gd name="T2" fmla="*/ 1446213 w 1581512"/>
              <a:gd name="T3" fmla="*/ 1449388 h 1583344"/>
              <a:gd name="T4" fmla="*/ 184708 w 1581512"/>
              <a:gd name="T5" fmla="*/ 1449388 h 1583344"/>
              <a:gd name="T6" fmla="*/ 187039 w 1581512"/>
              <a:gd name="T7" fmla="*/ 1403186 h 1583344"/>
              <a:gd name="T8" fmla="*/ 0 w 1581512"/>
              <a:gd name="T9" fmla="*/ 1252353 h 1583344"/>
              <a:gd name="T10" fmla="*/ 12612 w 1581512"/>
              <a:gd name="T11" fmla="*/ 1169629 h 1583344"/>
              <a:gd name="T12" fmla="*/ 97878 w 1581512"/>
              <a:gd name="T13" fmla="*/ 894663 h 1583344"/>
              <a:gd name="T14" fmla="*/ 129697 w 1581512"/>
              <a:gd name="T15" fmla="*/ 828543 h 1583344"/>
              <a:gd name="T16" fmla="*/ 367149 w 1581512"/>
              <a:gd name="T17" fmla="*/ 811680 h 1583344"/>
              <a:gd name="T18" fmla="*/ 399507 w 1581512"/>
              <a:gd name="T19" fmla="*/ 758360 h 1583344"/>
              <a:gd name="T20" fmla="*/ 457862 w 1581512"/>
              <a:gd name="T21" fmla="*/ 680243 h 1583344"/>
              <a:gd name="T22" fmla="*/ 397367 w 1581512"/>
              <a:gd name="T23" fmla="*/ 444592 h 1583344"/>
              <a:gd name="T24" fmla="*/ 411482 w 1581512"/>
              <a:gd name="T25" fmla="*/ 429044 h 1583344"/>
              <a:gd name="T26" fmla="*/ 628051 w 1581512"/>
              <a:gd name="T27" fmla="*/ 250173 h 1583344"/>
              <a:gd name="T28" fmla="*/ 730597 w 1581512"/>
              <a:gd name="T29" fmla="*/ 187810 h 1583344"/>
              <a:gd name="T30" fmla="*/ 936850 w 1581512"/>
              <a:gd name="T31" fmla="*/ 309246 h 1583344"/>
              <a:gd name="T32" fmla="*/ 954876 w 1581512"/>
              <a:gd name="T33" fmla="*/ 300553 h 1583344"/>
              <a:gd name="T34" fmla="*/ 1070850 w 1581512"/>
              <a:gd name="T35" fmla="*/ 258062 h 1583344"/>
              <a:gd name="T36" fmla="*/ 1147684 w 1581512"/>
              <a:gd name="T37" fmla="*/ 238286 h 1583344"/>
              <a:gd name="T38" fmla="*/ 1243416 w 1581512"/>
              <a:gd name="T39" fmla="*/ 15688 h 1583344"/>
              <a:gd name="T40" fmla="*/ 1296597 w 1581512"/>
              <a:gd name="T41" fmla="*/ 7563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6" name="任意多边形 9"/>
          <p:cNvSpPr>
            <a:spLocks noChangeArrowheads="1"/>
          </p:cNvSpPr>
          <p:nvPr/>
        </p:nvSpPr>
        <p:spPr bwMode="auto">
          <a:xfrm flipH="1">
            <a:off x="5224463" y="3276600"/>
            <a:ext cx="1447800" cy="1449388"/>
          </a:xfrm>
          <a:custGeom>
            <a:avLst/>
            <a:gdLst>
              <a:gd name="T0" fmla="*/ 1447800 w 1581512"/>
              <a:gd name="T1" fmla="*/ 0 h 1583344"/>
              <a:gd name="T2" fmla="*/ 1447800 w 1581512"/>
              <a:gd name="T3" fmla="*/ 1449388 h 1583344"/>
              <a:gd name="T4" fmla="*/ 184911 w 1581512"/>
              <a:gd name="T5" fmla="*/ 1449388 h 1583344"/>
              <a:gd name="T6" fmla="*/ 187244 w 1581512"/>
              <a:gd name="T7" fmla="*/ 1403186 h 1583344"/>
              <a:gd name="T8" fmla="*/ 0 w 1581512"/>
              <a:gd name="T9" fmla="*/ 1252353 h 1583344"/>
              <a:gd name="T10" fmla="*/ 12626 w 1581512"/>
              <a:gd name="T11" fmla="*/ 1169629 h 1583344"/>
              <a:gd name="T12" fmla="*/ 97986 w 1581512"/>
              <a:gd name="T13" fmla="*/ 894663 h 1583344"/>
              <a:gd name="T14" fmla="*/ 129840 w 1581512"/>
              <a:gd name="T15" fmla="*/ 828543 h 1583344"/>
              <a:gd name="T16" fmla="*/ 367552 w 1581512"/>
              <a:gd name="T17" fmla="*/ 811680 h 1583344"/>
              <a:gd name="T18" fmla="*/ 399945 w 1581512"/>
              <a:gd name="T19" fmla="*/ 758360 h 1583344"/>
              <a:gd name="T20" fmla="*/ 458365 w 1581512"/>
              <a:gd name="T21" fmla="*/ 680243 h 1583344"/>
              <a:gd name="T22" fmla="*/ 397803 w 1581512"/>
              <a:gd name="T23" fmla="*/ 444592 h 1583344"/>
              <a:gd name="T24" fmla="*/ 411934 w 1581512"/>
              <a:gd name="T25" fmla="*/ 429044 h 1583344"/>
              <a:gd name="T26" fmla="*/ 628740 w 1581512"/>
              <a:gd name="T27" fmla="*/ 250173 h 1583344"/>
              <a:gd name="T28" fmla="*/ 731398 w 1581512"/>
              <a:gd name="T29" fmla="*/ 187810 h 1583344"/>
              <a:gd name="T30" fmla="*/ 937878 w 1581512"/>
              <a:gd name="T31" fmla="*/ 309246 h 1583344"/>
              <a:gd name="T32" fmla="*/ 955924 w 1581512"/>
              <a:gd name="T33" fmla="*/ 300553 h 1583344"/>
              <a:gd name="T34" fmla="*/ 1072025 w 1581512"/>
              <a:gd name="T35" fmla="*/ 258062 h 1583344"/>
              <a:gd name="T36" fmla="*/ 1148943 w 1581512"/>
              <a:gd name="T37" fmla="*/ 238286 h 1583344"/>
              <a:gd name="T38" fmla="*/ 1244781 w 1581512"/>
              <a:gd name="T39" fmla="*/ 15688 h 1583344"/>
              <a:gd name="T40" fmla="*/ 1298020 w 1581512"/>
              <a:gd name="T41" fmla="*/ 7563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E56AF2">
              <a:alpha val="50195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7" name="任意多边形 10"/>
          <p:cNvSpPr>
            <a:spLocks noChangeArrowheads="1"/>
          </p:cNvSpPr>
          <p:nvPr/>
        </p:nvSpPr>
        <p:spPr bwMode="auto">
          <a:xfrm flipV="1">
            <a:off x="3778250" y="4725988"/>
            <a:ext cx="1446213" cy="1449387"/>
          </a:xfrm>
          <a:custGeom>
            <a:avLst/>
            <a:gdLst>
              <a:gd name="T0" fmla="*/ 1446213 w 1581512"/>
              <a:gd name="T1" fmla="*/ 0 h 1583344"/>
              <a:gd name="T2" fmla="*/ 1446213 w 1581512"/>
              <a:gd name="T3" fmla="*/ 1449387 h 1583344"/>
              <a:gd name="T4" fmla="*/ 184708 w 1581512"/>
              <a:gd name="T5" fmla="*/ 1449387 h 1583344"/>
              <a:gd name="T6" fmla="*/ 187039 w 1581512"/>
              <a:gd name="T7" fmla="*/ 1403185 h 1583344"/>
              <a:gd name="T8" fmla="*/ 0 w 1581512"/>
              <a:gd name="T9" fmla="*/ 1252353 h 1583344"/>
              <a:gd name="T10" fmla="*/ 12612 w 1581512"/>
              <a:gd name="T11" fmla="*/ 1169628 h 1583344"/>
              <a:gd name="T12" fmla="*/ 97878 w 1581512"/>
              <a:gd name="T13" fmla="*/ 894662 h 1583344"/>
              <a:gd name="T14" fmla="*/ 129697 w 1581512"/>
              <a:gd name="T15" fmla="*/ 828542 h 1583344"/>
              <a:gd name="T16" fmla="*/ 367149 w 1581512"/>
              <a:gd name="T17" fmla="*/ 811679 h 1583344"/>
              <a:gd name="T18" fmla="*/ 399507 w 1581512"/>
              <a:gd name="T19" fmla="*/ 758360 h 1583344"/>
              <a:gd name="T20" fmla="*/ 457862 w 1581512"/>
              <a:gd name="T21" fmla="*/ 680243 h 1583344"/>
              <a:gd name="T22" fmla="*/ 397367 w 1581512"/>
              <a:gd name="T23" fmla="*/ 444591 h 1583344"/>
              <a:gd name="T24" fmla="*/ 411482 w 1581512"/>
              <a:gd name="T25" fmla="*/ 429043 h 1583344"/>
              <a:gd name="T26" fmla="*/ 628051 w 1581512"/>
              <a:gd name="T27" fmla="*/ 250173 h 1583344"/>
              <a:gd name="T28" fmla="*/ 730597 w 1581512"/>
              <a:gd name="T29" fmla="*/ 187810 h 1583344"/>
              <a:gd name="T30" fmla="*/ 936850 w 1581512"/>
              <a:gd name="T31" fmla="*/ 309246 h 1583344"/>
              <a:gd name="T32" fmla="*/ 954876 w 1581512"/>
              <a:gd name="T33" fmla="*/ 300553 h 1583344"/>
              <a:gd name="T34" fmla="*/ 1070850 w 1581512"/>
              <a:gd name="T35" fmla="*/ 258062 h 1583344"/>
              <a:gd name="T36" fmla="*/ 1147684 w 1581512"/>
              <a:gd name="T37" fmla="*/ 238286 h 1583344"/>
              <a:gd name="T38" fmla="*/ 1243416 w 1581512"/>
              <a:gd name="T39" fmla="*/ 15688 h 1583344"/>
              <a:gd name="T40" fmla="*/ 1296597 w 1581512"/>
              <a:gd name="T41" fmla="*/ 7563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E56AF2">
              <a:alpha val="50195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8" name="任意多边形 11"/>
          <p:cNvSpPr>
            <a:spLocks noChangeArrowheads="1"/>
          </p:cNvSpPr>
          <p:nvPr/>
        </p:nvSpPr>
        <p:spPr bwMode="auto">
          <a:xfrm flipH="1" flipV="1">
            <a:off x="5224463" y="4725988"/>
            <a:ext cx="1447800" cy="1449387"/>
          </a:xfrm>
          <a:custGeom>
            <a:avLst/>
            <a:gdLst>
              <a:gd name="T0" fmla="*/ 1447800 w 1581512"/>
              <a:gd name="T1" fmla="*/ 0 h 1583344"/>
              <a:gd name="T2" fmla="*/ 1447800 w 1581512"/>
              <a:gd name="T3" fmla="*/ 1449387 h 1583344"/>
              <a:gd name="T4" fmla="*/ 184911 w 1581512"/>
              <a:gd name="T5" fmla="*/ 1449387 h 1583344"/>
              <a:gd name="T6" fmla="*/ 187244 w 1581512"/>
              <a:gd name="T7" fmla="*/ 1403185 h 1583344"/>
              <a:gd name="T8" fmla="*/ 0 w 1581512"/>
              <a:gd name="T9" fmla="*/ 1252353 h 1583344"/>
              <a:gd name="T10" fmla="*/ 12626 w 1581512"/>
              <a:gd name="T11" fmla="*/ 1169628 h 1583344"/>
              <a:gd name="T12" fmla="*/ 97986 w 1581512"/>
              <a:gd name="T13" fmla="*/ 894662 h 1583344"/>
              <a:gd name="T14" fmla="*/ 129840 w 1581512"/>
              <a:gd name="T15" fmla="*/ 828542 h 1583344"/>
              <a:gd name="T16" fmla="*/ 367552 w 1581512"/>
              <a:gd name="T17" fmla="*/ 811679 h 1583344"/>
              <a:gd name="T18" fmla="*/ 399945 w 1581512"/>
              <a:gd name="T19" fmla="*/ 758360 h 1583344"/>
              <a:gd name="T20" fmla="*/ 458365 w 1581512"/>
              <a:gd name="T21" fmla="*/ 680243 h 1583344"/>
              <a:gd name="T22" fmla="*/ 397803 w 1581512"/>
              <a:gd name="T23" fmla="*/ 444591 h 1583344"/>
              <a:gd name="T24" fmla="*/ 411934 w 1581512"/>
              <a:gd name="T25" fmla="*/ 429043 h 1583344"/>
              <a:gd name="T26" fmla="*/ 628740 w 1581512"/>
              <a:gd name="T27" fmla="*/ 250173 h 1583344"/>
              <a:gd name="T28" fmla="*/ 731398 w 1581512"/>
              <a:gd name="T29" fmla="*/ 187810 h 1583344"/>
              <a:gd name="T30" fmla="*/ 937878 w 1581512"/>
              <a:gd name="T31" fmla="*/ 309246 h 1583344"/>
              <a:gd name="T32" fmla="*/ 955924 w 1581512"/>
              <a:gd name="T33" fmla="*/ 300553 h 1583344"/>
              <a:gd name="T34" fmla="*/ 1072025 w 1581512"/>
              <a:gd name="T35" fmla="*/ 258062 h 1583344"/>
              <a:gd name="T36" fmla="*/ 1148943 w 1581512"/>
              <a:gd name="T37" fmla="*/ 238286 h 1583344"/>
              <a:gd name="T38" fmla="*/ 1244781 w 1581512"/>
              <a:gd name="T39" fmla="*/ 15688 h 1583344"/>
              <a:gd name="T40" fmla="*/ 1298020 w 1581512"/>
              <a:gd name="T41" fmla="*/ 7563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9" name="任意多边形 22"/>
          <p:cNvSpPr>
            <a:spLocks noChangeArrowheads="1"/>
          </p:cNvSpPr>
          <p:nvPr/>
        </p:nvSpPr>
        <p:spPr bwMode="auto">
          <a:xfrm rot="687363" flipH="1">
            <a:off x="7294563" y="2317750"/>
            <a:ext cx="1039812" cy="1041400"/>
          </a:xfrm>
          <a:custGeom>
            <a:avLst/>
            <a:gdLst>
              <a:gd name="T0" fmla="*/ 1039812 w 1581512"/>
              <a:gd name="T1" fmla="*/ 0 h 1583344"/>
              <a:gd name="T2" fmla="*/ 1039812 w 1581512"/>
              <a:gd name="T3" fmla="*/ 1041400 h 1583344"/>
              <a:gd name="T4" fmla="*/ 132803 w 1581512"/>
              <a:gd name="T5" fmla="*/ 1041400 h 1583344"/>
              <a:gd name="T6" fmla="*/ 134479 w 1581512"/>
              <a:gd name="T7" fmla="*/ 1008203 h 1583344"/>
              <a:gd name="T8" fmla="*/ 0 w 1581512"/>
              <a:gd name="T9" fmla="*/ 899829 h 1583344"/>
              <a:gd name="T10" fmla="*/ 9068 w 1581512"/>
              <a:gd name="T11" fmla="*/ 840390 h 1583344"/>
              <a:gd name="T12" fmla="*/ 70373 w 1581512"/>
              <a:gd name="T13" fmla="*/ 642824 h 1583344"/>
              <a:gd name="T14" fmla="*/ 93251 w 1581512"/>
              <a:gd name="T15" fmla="*/ 595317 h 1583344"/>
              <a:gd name="T16" fmla="*/ 263976 w 1581512"/>
              <a:gd name="T17" fmla="*/ 583200 h 1583344"/>
              <a:gd name="T18" fmla="*/ 287241 w 1581512"/>
              <a:gd name="T19" fmla="*/ 544890 h 1583344"/>
              <a:gd name="T20" fmla="*/ 329198 w 1581512"/>
              <a:gd name="T21" fmla="*/ 488762 h 1583344"/>
              <a:gd name="T22" fmla="*/ 285703 w 1581512"/>
              <a:gd name="T23" fmla="*/ 319444 h 1583344"/>
              <a:gd name="T24" fmla="*/ 295851 w 1581512"/>
              <a:gd name="T25" fmla="*/ 308272 h 1583344"/>
              <a:gd name="T26" fmla="*/ 451562 w 1581512"/>
              <a:gd name="T27" fmla="*/ 179752 h 1583344"/>
              <a:gd name="T28" fmla="*/ 525291 w 1581512"/>
              <a:gd name="T29" fmla="*/ 134943 h 1583344"/>
              <a:gd name="T30" fmla="*/ 673585 w 1581512"/>
              <a:gd name="T31" fmla="*/ 222196 h 1583344"/>
              <a:gd name="T32" fmla="*/ 686546 w 1581512"/>
              <a:gd name="T33" fmla="*/ 215950 h 1583344"/>
              <a:gd name="T34" fmla="*/ 769930 w 1581512"/>
              <a:gd name="T35" fmla="*/ 185420 h 1583344"/>
              <a:gd name="T36" fmla="*/ 825172 w 1581512"/>
              <a:gd name="T37" fmla="*/ 171211 h 1583344"/>
              <a:gd name="T38" fmla="*/ 894003 w 1581512"/>
              <a:gd name="T39" fmla="*/ 11272 h 1583344"/>
              <a:gd name="T40" fmla="*/ 932240 w 1581512"/>
              <a:gd name="T41" fmla="*/ 5434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E56AF2">
              <a:alpha val="50195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0" name="任意多边形 23"/>
          <p:cNvSpPr>
            <a:spLocks noChangeArrowheads="1"/>
          </p:cNvSpPr>
          <p:nvPr/>
        </p:nvSpPr>
        <p:spPr bwMode="auto">
          <a:xfrm rot="687363">
            <a:off x="6275388" y="2111375"/>
            <a:ext cx="1039812" cy="1041400"/>
          </a:xfrm>
          <a:custGeom>
            <a:avLst/>
            <a:gdLst>
              <a:gd name="T0" fmla="*/ 1039812 w 1581512"/>
              <a:gd name="T1" fmla="*/ 0 h 1583344"/>
              <a:gd name="T2" fmla="*/ 1039812 w 1581512"/>
              <a:gd name="T3" fmla="*/ 1041400 h 1583344"/>
              <a:gd name="T4" fmla="*/ 132803 w 1581512"/>
              <a:gd name="T5" fmla="*/ 1041400 h 1583344"/>
              <a:gd name="T6" fmla="*/ 134479 w 1581512"/>
              <a:gd name="T7" fmla="*/ 1008203 h 1583344"/>
              <a:gd name="T8" fmla="*/ 0 w 1581512"/>
              <a:gd name="T9" fmla="*/ 899829 h 1583344"/>
              <a:gd name="T10" fmla="*/ 9068 w 1581512"/>
              <a:gd name="T11" fmla="*/ 840390 h 1583344"/>
              <a:gd name="T12" fmla="*/ 70373 w 1581512"/>
              <a:gd name="T13" fmla="*/ 642824 h 1583344"/>
              <a:gd name="T14" fmla="*/ 93251 w 1581512"/>
              <a:gd name="T15" fmla="*/ 595317 h 1583344"/>
              <a:gd name="T16" fmla="*/ 263976 w 1581512"/>
              <a:gd name="T17" fmla="*/ 583200 h 1583344"/>
              <a:gd name="T18" fmla="*/ 287241 w 1581512"/>
              <a:gd name="T19" fmla="*/ 544890 h 1583344"/>
              <a:gd name="T20" fmla="*/ 329198 w 1581512"/>
              <a:gd name="T21" fmla="*/ 488762 h 1583344"/>
              <a:gd name="T22" fmla="*/ 285703 w 1581512"/>
              <a:gd name="T23" fmla="*/ 319444 h 1583344"/>
              <a:gd name="T24" fmla="*/ 295851 w 1581512"/>
              <a:gd name="T25" fmla="*/ 308272 h 1583344"/>
              <a:gd name="T26" fmla="*/ 451562 w 1581512"/>
              <a:gd name="T27" fmla="*/ 179752 h 1583344"/>
              <a:gd name="T28" fmla="*/ 525291 w 1581512"/>
              <a:gd name="T29" fmla="*/ 134943 h 1583344"/>
              <a:gd name="T30" fmla="*/ 673585 w 1581512"/>
              <a:gd name="T31" fmla="*/ 222196 h 1583344"/>
              <a:gd name="T32" fmla="*/ 686546 w 1581512"/>
              <a:gd name="T33" fmla="*/ 215950 h 1583344"/>
              <a:gd name="T34" fmla="*/ 769930 w 1581512"/>
              <a:gd name="T35" fmla="*/ 185420 h 1583344"/>
              <a:gd name="T36" fmla="*/ 825172 w 1581512"/>
              <a:gd name="T37" fmla="*/ 171211 h 1583344"/>
              <a:gd name="T38" fmla="*/ 894003 w 1581512"/>
              <a:gd name="T39" fmla="*/ 11272 h 1583344"/>
              <a:gd name="T40" fmla="*/ 932240 w 1581512"/>
              <a:gd name="T41" fmla="*/ 5434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1" name="任意多边形 24"/>
          <p:cNvSpPr>
            <a:spLocks noChangeArrowheads="1"/>
          </p:cNvSpPr>
          <p:nvPr/>
        </p:nvSpPr>
        <p:spPr bwMode="auto">
          <a:xfrm rot="687363" flipH="1" flipV="1">
            <a:off x="7088188" y="3336925"/>
            <a:ext cx="1039812" cy="1041400"/>
          </a:xfrm>
          <a:custGeom>
            <a:avLst/>
            <a:gdLst>
              <a:gd name="T0" fmla="*/ 1039812 w 1581512"/>
              <a:gd name="T1" fmla="*/ 0 h 1583344"/>
              <a:gd name="T2" fmla="*/ 1039812 w 1581512"/>
              <a:gd name="T3" fmla="*/ 1041400 h 1583344"/>
              <a:gd name="T4" fmla="*/ 132803 w 1581512"/>
              <a:gd name="T5" fmla="*/ 1041400 h 1583344"/>
              <a:gd name="T6" fmla="*/ 134479 w 1581512"/>
              <a:gd name="T7" fmla="*/ 1008203 h 1583344"/>
              <a:gd name="T8" fmla="*/ 0 w 1581512"/>
              <a:gd name="T9" fmla="*/ 899829 h 1583344"/>
              <a:gd name="T10" fmla="*/ 9068 w 1581512"/>
              <a:gd name="T11" fmla="*/ 840390 h 1583344"/>
              <a:gd name="T12" fmla="*/ 70373 w 1581512"/>
              <a:gd name="T13" fmla="*/ 642824 h 1583344"/>
              <a:gd name="T14" fmla="*/ 93251 w 1581512"/>
              <a:gd name="T15" fmla="*/ 595317 h 1583344"/>
              <a:gd name="T16" fmla="*/ 263976 w 1581512"/>
              <a:gd name="T17" fmla="*/ 583200 h 1583344"/>
              <a:gd name="T18" fmla="*/ 287241 w 1581512"/>
              <a:gd name="T19" fmla="*/ 544890 h 1583344"/>
              <a:gd name="T20" fmla="*/ 329198 w 1581512"/>
              <a:gd name="T21" fmla="*/ 488762 h 1583344"/>
              <a:gd name="T22" fmla="*/ 285703 w 1581512"/>
              <a:gd name="T23" fmla="*/ 319444 h 1583344"/>
              <a:gd name="T24" fmla="*/ 295851 w 1581512"/>
              <a:gd name="T25" fmla="*/ 308272 h 1583344"/>
              <a:gd name="T26" fmla="*/ 451562 w 1581512"/>
              <a:gd name="T27" fmla="*/ 179752 h 1583344"/>
              <a:gd name="T28" fmla="*/ 525291 w 1581512"/>
              <a:gd name="T29" fmla="*/ 134943 h 1583344"/>
              <a:gd name="T30" fmla="*/ 673585 w 1581512"/>
              <a:gd name="T31" fmla="*/ 222196 h 1583344"/>
              <a:gd name="T32" fmla="*/ 686546 w 1581512"/>
              <a:gd name="T33" fmla="*/ 215950 h 1583344"/>
              <a:gd name="T34" fmla="*/ 769930 w 1581512"/>
              <a:gd name="T35" fmla="*/ 185420 h 1583344"/>
              <a:gd name="T36" fmla="*/ 825172 w 1581512"/>
              <a:gd name="T37" fmla="*/ 171211 h 1583344"/>
              <a:gd name="T38" fmla="*/ 894003 w 1581512"/>
              <a:gd name="T39" fmla="*/ 11272 h 1583344"/>
              <a:gd name="T40" fmla="*/ 932240 w 1581512"/>
              <a:gd name="T41" fmla="*/ 5434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2" name="任意多边形 25"/>
          <p:cNvSpPr>
            <a:spLocks noChangeArrowheads="1"/>
          </p:cNvSpPr>
          <p:nvPr/>
        </p:nvSpPr>
        <p:spPr bwMode="auto">
          <a:xfrm rot="687363" flipV="1">
            <a:off x="6069013" y="3130550"/>
            <a:ext cx="1039812" cy="1041400"/>
          </a:xfrm>
          <a:custGeom>
            <a:avLst/>
            <a:gdLst>
              <a:gd name="T0" fmla="*/ 1039812 w 1581512"/>
              <a:gd name="T1" fmla="*/ 0 h 1583344"/>
              <a:gd name="T2" fmla="*/ 1039812 w 1581512"/>
              <a:gd name="T3" fmla="*/ 1041400 h 1583344"/>
              <a:gd name="T4" fmla="*/ 132803 w 1581512"/>
              <a:gd name="T5" fmla="*/ 1041400 h 1583344"/>
              <a:gd name="T6" fmla="*/ 134479 w 1581512"/>
              <a:gd name="T7" fmla="*/ 1008203 h 1583344"/>
              <a:gd name="T8" fmla="*/ 0 w 1581512"/>
              <a:gd name="T9" fmla="*/ 899829 h 1583344"/>
              <a:gd name="T10" fmla="*/ 9068 w 1581512"/>
              <a:gd name="T11" fmla="*/ 840390 h 1583344"/>
              <a:gd name="T12" fmla="*/ 70373 w 1581512"/>
              <a:gd name="T13" fmla="*/ 642824 h 1583344"/>
              <a:gd name="T14" fmla="*/ 93251 w 1581512"/>
              <a:gd name="T15" fmla="*/ 595317 h 1583344"/>
              <a:gd name="T16" fmla="*/ 263976 w 1581512"/>
              <a:gd name="T17" fmla="*/ 583200 h 1583344"/>
              <a:gd name="T18" fmla="*/ 287241 w 1581512"/>
              <a:gd name="T19" fmla="*/ 544890 h 1583344"/>
              <a:gd name="T20" fmla="*/ 329198 w 1581512"/>
              <a:gd name="T21" fmla="*/ 488762 h 1583344"/>
              <a:gd name="T22" fmla="*/ 285703 w 1581512"/>
              <a:gd name="T23" fmla="*/ 319444 h 1583344"/>
              <a:gd name="T24" fmla="*/ 295851 w 1581512"/>
              <a:gd name="T25" fmla="*/ 308272 h 1583344"/>
              <a:gd name="T26" fmla="*/ 451562 w 1581512"/>
              <a:gd name="T27" fmla="*/ 179752 h 1583344"/>
              <a:gd name="T28" fmla="*/ 525291 w 1581512"/>
              <a:gd name="T29" fmla="*/ 134943 h 1583344"/>
              <a:gd name="T30" fmla="*/ 673585 w 1581512"/>
              <a:gd name="T31" fmla="*/ 222196 h 1583344"/>
              <a:gd name="T32" fmla="*/ 686546 w 1581512"/>
              <a:gd name="T33" fmla="*/ 215950 h 1583344"/>
              <a:gd name="T34" fmla="*/ 769930 w 1581512"/>
              <a:gd name="T35" fmla="*/ 185420 h 1583344"/>
              <a:gd name="T36" fmla="*/ 825172 w 1581512"/>
              <a:gd name="T37" fmla="*/ 171211 h 1583344"/>
              <a:gd name="T38" fmla="*/ 894003 w 1581512"/>
              <a:gd name="T39" fmla="*/ 11272 h 1583344"/>
              <a:gd name="T40" fmla="*/ 932240 w 1581512"/>
              <a:gd name="T41" fmla="*/ 5434 h 15833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1512"/>
              <a:gd name="T64" fmla="*/ 0 h 1583344"/>
              <a:gd name="T65" fmla="*/ 1581512 w 1581512"/>
              <a:gd name="T66" fmla="*/ 1583344 h 15833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1512" h="1583344">
                <a:moveTo>
                  <a:pt x="1581512" y="0"/>
                </a:moveTo>
                <a:lnTo>
                  <a:pt x="1581512" y="1583344"/>
                </a:lnTo>
                <a:lnTo>
                  <a:pt x="201988" y="1583344"/>
                </a:lnTo>
                <a:lnTo>
                  <a:pt x="204537" y="1532872"/>
                </a:lnTo>
                <a:lnTo>
                  <a:pt x="0" y="1368099"/>
                </a:lnTo>
                <a:lnTo>
                  <a:pt x="13792" y="1277729"/>
                </a:lnTo>
                <a:cubicBezTo>
                  <a:pt x="35109" y="1173558"/>
                  <a:pt x="66547" y="1073074"/>
                  <a:pt x="107035" y="977350"/>
                </a:cubicBezTo>
                <a:lnTo>
                  <a:pt x="141831" y="905119"/>
                </a:lnTo>
                <a:lnTo>
                  <a:pt x="401497" y="886697"/>
                </a:lnTo>
                <a:lnTo>
                  <a:pt x="436882" y="828450"/>
                </a:lnTo>
                <a:lnTo>
                  <a:pt x="500697" y="743113"/>
                </a:lnTo>
                <a:lnTo>
                  <a:pt x="434542" y="485682"/>
                </a:lnTo>
                <a:lnTo>
                  <a:pt x="449978" y="468697"/>
                </a:lnTo>
                <a:cubicBezTo>
                  <a:pt x="522375" y="396301"/>
                  <a:pt x="601675" y="330809"/>
                  <a:pt x="686808" y="273295"/>
                </a:cubicBezTo>
                <a:lnTo>
                  <a:pt x="798947" y="205168"/>
                </a:lnTo>
                <a:lnTo>
                  <a:pt x="1024496" y="337827"/>
                </a:lnTo>
                <a:lnTo>
                  <a:pt x="1044209" y="328331"/>
                </a:lnTo>
                <a:cubicBezTo>
                  <a:pt x="1085495" y="310868"/>
                  <a:pt x="1127808" y="295357"/>
                  <a:pt x="1171032" y="281913"/>
                </a:cubicBezTo>
                <a:lnTo>
                  <a:pt x="1255054" y="260309"/>
                </a:lnTo>
                <a:lnTo>
                  <a:pt x="1359743" y="17138"/>
                </a:lnTo>
                <a:lnTo>
                  <a:pt x="1417899" y="8262"/>
                </a:lnTo>
                <a:lnTo>
                  <a:pt x="1581512" y="0"/>
                </a:lnTo>
                <a:close/>
              </a:path>
            </a:pathLst>
          </a:custGeom>
          <a:solidFill>
            <a:srgbClr val="E56AF2">
              <a:alpha val="50195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3" name="文本框 36"/>
          <p:cNvSpPr>
            <a:spLocks noChangeArrowheads="1"/>
          </p:cNvSpPr>
          <p:nvPr/>
        </p:nvSpPr>
        <p:spPr bwMode="auto">
          <a:xfrm>
            <a:off x="560388" y="4948238"/>
            <a:ext cx="2786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0494" name="文本框 37"/>
          <p:cNvSpPr>
            <a:spLocks noChangeArrowheads="1"/>
          </p:cNvSpPr>
          <p:nvPr/>
        </p:nvSpPr>
        <p:spPr bwMode="auto">
          <a:xfrm>
            <a:off x="2917825" y="2079625"/>
            <a:ext cx="2787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0495" name="文本框 38"/>
          <p:cNvSpPr>
            <a:spLocks noChangeArrowheads="1"/>
          </p:cNvSpPr>
          <p:nvPr/>
        </p:nvSpPr>
        <p:spPr bwMode="auto">
          <a:xfrm>
            <a:off x="8428038" y="2506663"/>
            <a:ext cx="278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0496" name="文本框 39"/>
          <p:cNvSpPr>
            <a:spLocks noChangeArrowheads="1"/>
          </p:cNvSpPr>
          <p:nvPr/>
        </p:nvSpPr>
        <p:spPr bwMode="auto">
          <a:xfrm>
            <a:off x="6770688" y="4973638"/>
            <a:ext cx="278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grpSp>
        <p:nvGrpSpPr>
          <p:cNvPr id="20497" name="组合 40"/>
          <p:cNvGrpSpPr/>
          <p:nvPr/>
        </p:nvGrpSpPr>
        <p:grpSpPr bwMode="auto">
          <a:xfrm>
            <a:off x="4464050" y="3865563"/>
            <a:ext cx="463550" cy="517525"/>
            <a:chOff x="0" y="0"/>
            <a:chExt cx="402656" cy="450303"/>
          </a:xfrm>
          <a:solidFill>
            <a:srgbClr val="E56AF2"/>
          </a:solidFill>
        </p:grpSpPr>
        <p:sp>
          <p:nvSpPr>
            <p:cNvPr id="20520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1" name="组合 46"/>
          <p:cNvGrpSpPr/>
          <p:nvPr/>
        </p:nvGrpSpPr>
        <p:grpSpPr bwMode="auto">
          <a:xfrm>
            <a:off x="4470400" y="5000625"/>
            <a:ext cx="441325" cy="500063"/>
            <a:chOff x="0" y="0"/>
            <a:chExt cx="406393" cy="459645"/>
          </a:xfrm>
          <a:solidFill>
            <a:srgbClr val="E56AF2"/>
          </a:solidFill>
        </p:grpSpPr>
        <p:sp>
          <p:nvSpPr>
            <p:cNvPr id="21532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3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4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35" name="组合 50"/>
          <p:cNvGrpSpPr/>
          <p:nvPr/>
        </p:nvGrpSpPr>
        <p:grpSpPr bwMode="auto">
          <a:xfrm>
            <a:off x="5588000" y="3914775"/>
            <a:ext cx="423863" cy="419100"/>
            <a:chOff x="0" y="0"/>
            <a:chExt cx="453105" cy="448433"/>
          </a:xfrm>
          <a:solidFill>
            <a:srgbClr val="E56AF2"/>
          </a:solidFill>
        </p:grpSpPr>
        <p:sp>
          <p:nvSpPr>
            <p:cNvPr id="2153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00" name="组合 53"/>
          <p:cNvGrpSpPr/>
          <p:nvPr/>
        </p:nvGrpSpPr>
        <p:grpSpPr bwMode="auto">
          <a:xfrm>
            <a:off x="5651500" y="4968875"/>
            <a:ext cx="442913" cy="476250"/>
            <a:chOff x="0" y="0"/>
            <a:chExt cx="466184" cy="501686"/>
          </a:xfrm>
          <a:solidFill>
            <a:srgbClr val="E56AF2"/>
          </a:solidFill>
        </p:grpSpPr>
        <p:sp>
          <p:nvSpPr>
            <p:cNvPr id="2051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1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1" name="组合 59"/>
          <p:cNvGrpSpPr/>
          <p:nvPr/>
        </p:nvGrpSpPr>
        <p:grpSpPr bwMode="auto">
          <a:xfrm rot="1030086">
            <a:off x="6729413" y="2624138"/>
            <a:ext cx="382587" cy="427037"/>
            <a:chOff x="0" y="0"/>
            <a:chExt cx="402656" cy="450303"/>
          </a:xfrm>
          <a:solidFill>
            <a:srgbClr val="E56AF2"/>
          </a:solidFill>
        </p:grpSpPr>
        <p:sp>
          <p:nvSpPr>
            <p:cNvPr id="20510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50" name="组合 65"/>
          <p:cNvGrpSpPr/>
          <p:nvPr/>
        </p:nvGrpSpPr>
        <p:grpSpPr bwMode="auto">
          <a:xfrm rot="1030086">
            <a:off x="6575425" y="3344863"/>
            <a:ext cx="363538" cy="411162"/>
            <a:chOff x="0" y="0"/>
            <a:chExt cx="406393" cy="459645"/>
          </a:xfrm>
          <a:solidFill>
            <a:srgbClr val="E56AF2"/>
          </a:solidFill>
        </p:grpSpPr>
        <p:sp>
          <p:nvSpPr>
            <p:cNvPr id="21551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52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53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54" name="组合 69"/>
          <p:cNvGrpSpPr/>
          <p:nvPr/>
        </p:nvGrpSpPr>
        <p:grpSpPr bwMode="auto">
          <a:xfrm rot="1030086">
            <a:off x="7550150" y="2822575"/>
            <a:ext cx="350838" cy="346075"/>
            <a:chOff x="0" y="0"/>
            <a:chExt cx="453105" cy="448433"/>
          </a:xfrm>
          <a:solidFill>
            <a:srgbClr val="E56AF2"/>
          </a:solidFill>
        </p:grpSpPr>
        <p:sp>
          <p:nvSpPr>
            <p:cNvPr id="21555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56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04" name="组合 72"/>
          <p:cNvGrpSpPr/>
          <p:nvPr/>
        </p:nvGrpSpPr>
        <p:grpSpPr bwMode="auto">
          <a:xfrm rot="1030086">
            <a:off x="7426325" y="3538538"/>
            <a:ext cx="363538" cy="392112"/>
            <a:chOff x="0" y="0"/>
            <a:chExt cx="466184" cy="501686"/>
          </a:xfrm>
          <a:solidFill>
            <a:srgbClr val="E56AF2"/>
          </a:solidFill>
        </p:grpSpPr>
        <p:sp>
          <p:nvSpPr>
            <p:cNvPr id="2050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等腰三角形 1"/>
          <p:cNvSpPr>
            <a:spLocks noChangeArrowheads="1"/>
          </p:cNvSpPr>
          <p:nvPr/>
        </p:nvSpPr>
        <p:spPr bwMode="auto">
          <a:xfrm flipV="1">
            <a:off x="3884613" y="17463"/>
            <a:ext cx="4418012" cy="3848100"/>
          </a:xfrm>
          <a:prstGeom prst="triangle">
            <a:avLst>
              <a:gd name="adj" fmla="val 50000"/>
            </a:avLst>
          </a:pr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等腰三角形 2"/>
          <p:cNvSpPr>
            <a:spLocks noChangeArrowheads="1"/>
          </p:cNvSpPr>
          <p:nvPr/>
        </p:nvSpPr>
        <p:spPr bwMode="auto">
          <a:xfrm flipV="1">
            <a:off x="2878138" y="1736725"/>
            <a:ext cx="4418012" cy="3848100"/>
          </a:xfrm>
          <a:prstGeom prst="triangle">
            <a:avLst>
              <a:gd name="adj" fmla="val 50000"/>
            </a:avLst>
          </a:pr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等腰三角形 3"/>
          <p:cNvSpPr>
            <a:spLocks noChangeArrowheads="1"/>
          </p:cNvSpPr>
          <p:nvPr/>
        </p:nvSpPr>
        <p:spPr bwMode="auto">
          <a:xfrm flipV="1">
            <a:off x="4891088" y="1736725"/>
            <a:ext cx="4419600" cy="3848100"/>
          </a:xfrm>
          <a:prstGeom prst="triangle">
            <a:avLst>
              <a:gd name="adj" fmla="val 50000"/>
            </a:avLst>
          </a:pr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文本框 5"/>
          <p:cNvSpPr>
            <a:spLocks noChangeArrowheads="1"/>
          </p:cNvSpPr>
          <p:nvPr/>
        </p:nvSpPr>
        <p:spPr bwMode="auto">
          <a:xfrm>
            <a:off x="4262438" y="2474913"/>
            <a:ext cx="3663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CONCENTS</a:t>
            </a:r>
            <a:endParaRPr lang="zh-CN" altLang="en-US" sz="60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3078" name="文本框 8"/>
          <p:cNvSpPr>
            <a:spLocks noChangeArrowheads="1"/>
          </p:cNvSpPr>
          <p:nvPr/>
        </p:nvSpPr>
        <p:spPr bwMode="auto">
          <a:xfrm>
            <a:off x="1717675" y="4076700"/>
            <a:ext cx="1579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E947CA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ABOUT  US</a:t>
            </a:r>
            <a:endParaRPr lang="zh-CN" altLang="en-US" sz="2400" b="1" dirty="0">
              <a:solidFill>
                <a:srgbClr val="E947CA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3079" name="文本框 9"/>
          <p:cNvSpPr>
            <a:spLocks noChangeArrowheads="1"/>
          </p:cNvSpPr>
          <p:nvPr/>
        </p:nvSpPr>
        <p:spPr bwMode="auto">
          <a:xfrm>
            <a:off x="8894763" y="4051300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947CA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OUR   SERVICE</a:t>
            </a:r>
            <a:endParaRPr lang="zh-CN" altLang="en-US" sz="2400" b="1">
              <a:solidFill>
                <a:srgbClr val="E947CA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3080" name="文本框 10"/>
          <p:cNvSpPr>
            <a:spLocks noChangeArrowheads="1"/>
          </p:cNvSpPr>
          <p:nvPr/>
        </p:nvSpPr>
        <p:spPr bwMode="auto">
          <a:xfrm>
            <a:off x="1252538" y="5270500"/>
            <a:ext cx="2397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947CA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DATA   ANALYSIS</a:t>
            </a:r>
            <a:endParaRPr lang="zh-CN" altLang="en-US" sz="2400" b="1">
              <a:solidFill>
                <a:srgbClr val="E947CA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3081" name="文本框 11"/>
          <p:cNvSpPr>
            <a:spLocks noChangeArrowheads="1"/>
          </p:cNvSpPr>
          <p:nvPr/>
        </p:nvSpPr>
        <p:spPr bwMode="auto">
          <a:xfrm>
            <a:off x="9115425" y="5270500"/>
            <a:ext cx="164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947CA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PORTFOLIO</a:t>
            </a:r>
            <a:endParaRPr lang="zh-CN" altLang="en-US" sz="2400" b="1">
              <a:solidFill>
                <a:srgbClr val="E947CA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65"/>
          <p:cNvSpPr>
            <a:spLocks noChangeArrowheads="1"/>
          </p:cNvSpPr>
          <p:nvPr/>
        </p:nvSpPr>
        <p:spPr bwMode="auto">
          <a:xfrm>
            <a:off x="4635500" y="2795588"/>
            <a:ext cx="1304925" cy="1604962"/>
          </a:xfrm>
          <a:custGeom>
            <a:avLst/>
            <a:gdLst>
              <a:gd name="T0" fmla="*/ 706834 w 312"/>
              <a:gd name="T1" fmla="*/ 804565 h 385"/>
              <a:gd name="T2" fmla="*/ 1304925 w 312"/>
              <a:gd name="T3" fmla="*/ 1604962 h 385"/>
              <a:gd name="T4" fmla="*/ 242582 w 312"/>
              <a:gd name="T5" fmla="*/ 1183920 h 385"/>
              <a:gd name="T6" fmla="*/ 12547 w 312"/>
              <a:gd name="T7" fmla="*/ 904615 h 385"/>
              <a:gd name="T8" fmla="*/ 4182 w 312"/>
              <a:gd name="T9" fmla="*/ 804565 h 385"/>
              <a:gd name="T10" fmla="*/ 12547 w 312"/>
              <a:gd name="T11" fmla="*/ 700347 h 385"/>
              <a:gd name="T12" fmla="*/ 242582 w 312"/>
              <a:gd name="T13" fmla="*/ 425211 h 385"/>
              <a:gd name="T14" fmla="*/ 1304925 w 312"/>
              <a:gd name="T15" fmla="*/ 0 h 385"/>
              <a:gd name="T16" fmla="*/ 706834 w 312"/>
              <a:gd name="T17" fmla="*/ 804565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5"/>
              <a:gd name="T29" fmla="*/ 312 w 312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5">
                <a:moveTo>
                  <a:pt x="169" y="193"/>
                </a:moveTo>
                <a:cubicBezTo>
                  <a:pt x="170" y="265"/>
                  <a:pt x="254" y="358"/>
                  <a:pt x="312" y="385"/>
                </a:cubicBezTo>
                <a:cubicBezTo>
                  <a:pt x="304" y="385"/>
                  <a:pt x="104" y="302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09"/>
                  <a:pt x="1" y="202"/>
                  <a:pt x="1" y="193"/>
                </a:cubicBezTo>
                <a:cubicBezTo>
                  <a:pt x="1" y="184"/>
                  <a:pt x="0" y="176"/>
                  <a:pt x="3" y="168"/>
                </a:cubicBezTo>
                <a:cubicBezTo>
                  <a:pt x="9" y="139"/>
                  <a:pt x="28" y="113"/>
                  <a:pt x="58" y="102"/>
                </a:cubicBezTo>
                <a:cubicBezTo>
                  <a:pt x="104" y="83"/>
                  <a:pt x="304" y="0"/>
                  <a:pt x="312" y="0"/>
                </a:cubicBezTo>
                <a:cubicBezTo>
                  <a:pt x="254" y="27"/>
                  <a:pt x="170" y="116"/>
                  <a:pt x="169" y="193"/>
                </a:cubicBez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263"/>
          <p:cNvSpPr>
            <a:spLocks noChangeArrowheads="1"/>
          </p:cNvSpPr>
          <p:nvPr/>
        </p:nvSpPr>
        <p:spPr bwMode="auto">
          <a:xfrm>
            <a:off x="6307138" y="3851275"/>
            <a:ext cx="1300162" cy="1606550"/>
          </a:xfrm>
          <a:custGeom>
            <a:avLst/>
            <a:gdLst>
              <a:gd name="T0" fmla="*/ 597824 w 311"/>
              <a:gd name="T1" fmla="*/ 801189 h 385"/>
              <a:gd name="T2" fmla="*/ 0 w 311"/>
              <a:gd name="T3" fmla="*/ 0 h 385"/>
              <a:gd name="T4" fmla="*/ 1061869 w 311"/>
              <a:gd name="T5" fmla="*/ 421459 h 385"/>
              <a:gd name="T6" fmla="*/ 1291801 w 311"/>
              <a:gd name="T7" fmla="*/ 701040 h 385"/>
              <a:gd name="T8" fmla="*/ 1300162 w 311"/>
              <a:gd name="T9" fmla="*/ 801189 h 385"/>
              <a:gd name="T10" fmla="*/ 1291801 w 311"/>
              <a:gd name="T11" fmla="*/ 905510 h 385"/>
              <a:gd name="T12" fmla="*/ 1061869 w 311"/>
              <a:gd name="T13" fmla="*/ 1180919 h 385"/>
              <a:gd name="T14" fmla="*/ 0 w 311"/>
              <a:gd name="T15" fmla="*/ 1606550 h 385"/>
              <a:gd name="T16" fmla="*/ 597824 w 311"/>
              <a:gd name="T17" fmla="*/ 801189 h 3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5"/>
              <a:gd name="T29" fmla="*/ 311 w 311"/>
              <a:gd name="T30" fmla="*/ 385 h 3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5">
                <a:moveTo>
                  <a:pt x="143" y="192"/>
                </a:moveTo>
                <a:cubicBezTo>
                  <a:pt x="142" y="120"/>
                  <a:pt x="58" y="27"/>
                  <a:pt x="0" y="0"/>
                </a:cubicBezTo>
                <a:cubicBezTo>
                  <a:pt x="7" y="0"/>
                  <a:pt x="208" y="83"/>
                  <a:pt x="254" y="101"/>
                </a:cubicBezTo>
                <a:cubicBezTo>
                  <a:pt x="283" y="113"/>
                  <a:pt x="303" y="139"/>
                  <a:pt x="309" y="168"/>
                </a:cubicBezTo>
                <a:cubicBezTo>
                  <a:pt x="311" y="175"/>
                  <a:pt x="311" y="183"/>
                  <a:pt x="311" y="192"/>
                </a:cubicBezTo>
                <a:cubicBezTo>
                  <a:pt x="311" y="201"/>
                  <a:pt x="311" y="209"/>
                  <a:pt x="309" y="217"/>
                </a:cubicBezTo>
                <a:cubicBezTo>
                  <a:pt x="303" y="246"/>
                  <a:pt x="283" y="271"/>
                  <a:pt x="254" y="283"/>
                </a:cubicBezTo>
                <a:cubicBezTo>
                  <a:pt x="208" y="302"/>
                  <a:pt x="7" y="385"/>
                  <a:pt x="0" y="385"/>
                </a:cubicBezTo>
                <a:cubicBezTo>
                  <a:pt x="58" y="358"/>
                  <a:pt x="142" y="269"/>
                  <a:pt x="143" y="192"/>
                </a:cubicBez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Freeform 266"/>
          <p:cNvSpPr>
            <a:spLocks noChangeArrowheads="1"/>
          </p:cNvSpPr>
          <p:nvPr/>
        </p:nvSpPr>
        <p:spPr bwMode="auto">
          <a:xfrm>
            <a:off x="4635500" y="4902200"/>
            <a:ext cx="1304925" cy="1609725"/>
          </a:xfrm>
          <a:custGeom>
            <a:avLst/>
            <a:gdLst>
              <a:gd name="T0" fmla="*/ 706834 w 312"/>
              <a:gd name="T1" fmla="*/ 804863 h 386"/>
              <a:gd name="T2" fmla="*/ 1304925 w 312"/>
              <a:gd name="T3" fmla="*/ 1609725 h 386"/>
              <a:gd name="T4" fmla="*/ 242582 w 312"/>
              <a:gd name="T5" fmla="*/ 1184357 h 386"/>
              <a:gd name="T6" fmla="*/ 12547 w 312"/>
              <a:gd name="T7" fmla="*/ 904949 h 386"/>
              <a:gd name="T8" fmla="*/ 4182 w 312"/>
              <a:gd name="T9" fmla="*/ 804863 h 386"/>
              <a:gd name="T10" fmla="*/ 12547 w 312"/>
              <a:gd name="T11" fmla="*/ 704776 h 386"/>
              <a:gd name="T12" fmla="*/ 242582 w 312"/>
              <a:gd name="T13" fmla="*/ 425368 h 386"/>
              <a:gd name="T14" fmla="*/ 1304925 w 312"/>
              <a:gd name="T15" fmla="*/ 4170 h 386"/>
              <a:gd name="T16" fmla="*/ 706834 w 312"/>
              <a:gd name="T17" fmla="*/ 80486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86"/>
              <a:gd name="T29" fmla="*/ 312 w 312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86">
                <a:moveTo>
                  <a:pt x="169" y="193"/>
                </a:moveTo>
                <a:cubicBezTo>
                  <a:pt x="170" y="266"/>
                  <a:pt x="254" y="358"/>
                  <a:pt x="312" y="386"/>
                </a:cubicBezTo>
                <a:cubicBezTo>
                  <a:pt x="304" y="386"/>
                  <a:pt x="104" y="303"/>
                  <a:pt x="58" y="284"/>
                </a:cubicBezTo>
                <a:cubicBezTo>
                  <a:pt x="28" y="272"/>
                  <a:pt x="9" y="246"/>
                  <a:pt x="3" y="217"/>
                </a:cubicBezTo>
                <a:cubicBezTo>
                  <a:pt x="0" y="210"/>
                  <a:pt x="1" y="203"/>
                  <a:pt x="1" y="193"/>
                </a:cubicBezTo>
                <a:cubicBezTo>
                  <a:pt x="1" y="185"/>
                  <a:pt x="0" y="176"/>
                  <a:pt x="3" y="169"/>
                </a:cubicBezTo>
                <a:cubicBezTo>
                  <a:pt x="9" y="140"/>
                  <a:pt x="28" y="114"/>
                  <a:pt x="58" y="102"/>
                </a:cubicBezTo>
                <a:cubicBezTo>
                  <a:pt x="104" y="83"/>
                  <a:pt x="304" y="0"/>
                  <a:pt x="312" y="1"/>
                </a:cubicBezTo>
                <a:cubicBezTo>
                  <a:pt x="254" y="28"/>
                  <a:pt x="170" y="117"/>
                  <a:pt x="169" y="193"/>
                </a:cubicBez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Freeform 267"/>
          <p:cNvSpPr>
            <a:spLocks noChangeArrowheads="1"/>
          </p:cNvSpPr>
          <p:nvPr/>
        </p:nvSpPr>
        <p:spPr bwMode="auto">
          <a:xfrm>
            <a:off x="6307138" y="1739900"/>
            <a:ext cx="1300162" cy="1611313"/>
          </a:xfrm>
          <a:custGeom>
            <a:avLst/>
            <a:gdLst>
              <a:gd name="T0" fmla="*/ 597824 w 311"/>
              <a:gd name="T1" fmla="*/ 805657 h 386"/>
              <a:gd name="T2" fmla="*/ 0 w 311"/>
              <a:gd name="T3" fmla="*/ 0 h 386"/>
              <a:gd name="T4" fmla="*/ 1061869 w 311"/>
              <a:gd name="T5" fmla="*/ 425787 h 386"/>
              <a:gd name="T6" fmla="*/ 1291801 w 311"/>
              <a:gd name="T7" fmla="*/ 705471 h 386"/>
              <a:gd name="T8" fmla="*/ 1300162 w 311"/>
              <a:gd name="T9" fmla="*/ 805657 h 386"/>
              <a:gd name="T10" fmla="*/ 1291801 w 311"/>
              <a:gd name="T11" fmla="*/ 905842 h 386"/>
              <a:gd name="T12" fmla="*/ 1061869 w 311"/>
              <a:gd name="T13" fmla="*/ 1185526 h 386"/>
              <a:gd name="T14" fmla="*/ 0 w 311"/>
              <a:gd name="T15" fmla="*/ 1607139 h 386"/>
              <a:gd name="T16" fmla="*/ 597824 w 311"/>
              <a:gd name="T17" fmla="*/ 805657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1"/>
              <a:gd name="T28" fmla="*/ 0 h 386"/>
              <a:gd name="T29" fmla="*/ 311 w 311"/>
              <a:gd name="T30" fmla="*/ 386 h 3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1" h="386">
                <a:moveTo>
                  <a:pt x="143" y="193"/>
                </a:moveTo>
                <a:cubicBezTo>
                  <a:pt x="142" y="120"/>
                  <a:pt x="58" y="28"/>
                  <a:pt x="0" y="0"/>
                </a:cubicBezTo>
                <a:cubicBezTo>
                  <a:pt x="7" y="0"/>
                  <a:pt x="208" y="83"/>
                  <a:pt x="254" y="102"/>
                </a:cubicBezTo>
                <a:cubicBezTo>
                  <a:pt x="283" y="114"/>
                  <a:pt x="303" y="140"/>
                  <a:pt x="309" y="169"/>
                </a:cubicBezTo>
                <a:cubicBezTo>
                  <a:pt x="311" y="176"/>
                  <a:pt x="311" y="183"/>
                  <a:pt x="311" y="193"/>
                </a:cubicBezTo>
                <a:cubicBezTo>
                  <a:pt x="311" y="201"/>
                  <a:pt x="311" y="210"/>
                  <a:pt x="309" y="217"/>
                </a:cubicBezTo>
                <a:cubicBezTo>
                  <a:pt x="303" y="246"/>
                  <a:pt x="283" y="272"/>
                  <a:pt x="254" y="284"/>
                </a:cubicBezTo>
                <a:cubicBezTo>
                  <a:pt x="208" y="303"/>
                  <a:pt x="7" y="386"/>
                  <a:pt x="0" y="385"/>
                </a:cubicBezTo>
                <a:cubicBezTo>
                  <a:pt x="58" y="358"/>
                  <a:pt x="142" y="269"/>
                  <a:pt x="143" y="193"/>
                </a:cubicBez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10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1536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37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11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21512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1534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35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13" name="任意多边形 8"/>
          <p:cNvSpPr>
            <a:spLocks noChangeArrowheads="1"/>
          </p:cNvSpPr>
          <p:nvPr/>
        </p:nvSpPr>
        <p:spPr bwMode="auto">
          <a:xfrm>
            <a:off x="1601788" y="3276600"/>
            <a:ext cx="3152775" cy="0"/>
          </a:xfrm>
          <a:custGeom>
            <a:avLst/>
            <a:gdLst>
              <a:gd name="T0" fmla="*/ 3152775 w 3152775"/>
              <a:gd name="T1" fmla="*/ 0 h 635"/>
              <a:gd name="T2" fmla="*/ 0 w 3152775"/>
              <a:gd name="T3" fmla="*/ 0 h 635"/>
              <a:gd name="T4" fmla="*/ 0 60000 65536"/>
              <a:gd name="T5" fmla="*/ 0 60000 65536"/>
              <a:gd name="T6" fmla="*/ 0 w 3152775"/>
              <a:gd name="T7" fmla="*/ 0 h 635"/>
              <a:gd name="T8" fmla="*/ 3152775 w 3152775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2775" h="63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E56AF2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4" name="椭圆 9"/>
          <p:cNvSpPr>
            <a:spLocks noChangeAspect="1" noChangeArrowheads="1"/>
          </p:cNvSpPr>
          <p:nvPr/>
        </p:nvSpPr>
        <p:spPr bwMode="auto">
          <a:xfrm>
            <a:off x="1435100" y="3168650"/>
            <a:ext cx="215900" cy="215900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5" name="任意多边形 10"/>
          <p:cNvSpPr>
            <a:spLocks noChangeArrowheads="1"/>
          </p:cNvSpPr>
          <p:nvPr/>
        </p:nvSpPr>
        <p:spPr bwMode="auto">
          <a:xfrm>
            <a:off x="1585913" y="5627688"/>
            <a:ext cx="3152775" cy="0"/>
          </a:xfrm>
          <a:custGeom>
            <a:avLst/>
            <a:gdLst>
              <a:gd name="T0" fmla="*/ 3152775 w 3152775"/>
              <a:gd name="T1" fmla="*/ 0 h 635"/>
              <a:gd name="T2" fmla="*/ 0 w 3152775"/>
              <a:gd name="T3" fmla="*/ 0 h 635"/>
              <a:gd name="T4" fmla="*/ 0 60000 65536"/>
              <a:gd name="T5" fmla="*/ 0 60000 65536"/>
              <a:gd name="T6" fmla="*/ 0 w 3152775"/>
              <a:gd name="T7" fmla="*/ 0 h 635"/>
              <a:gd name="T8" fmla="*/ 3152775 w 3152775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2775" h="63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E56AF2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6" name="椭圆 11"/>
          <p:cNvSpPr>
            <a:spLocks noChangeAspect="1" noChangeArrowheads="1"/>
          </p:cNvSpPr>
          <p:nvPr/>
        </p:nvSpPr>
        <p:spPr bwMode="auto">
          <a:xfrm>
            <a:off x="1435100" y="5518150"/>
            <a:ext cx="215900" cy="215900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7" name="椭圆 12"/>
          <p:cNvSpPr>
            <a:spLocks noChangeAspect="1" noChangeArrowheads="1"/>
          </p:cNvSpPr>
          <p:nvPr/>
        </p:nvSpPr>
        <p:spPr bwMode="auto">
          <a:xfrm>
            <a:off x="10698163" y="2268538"/>
            <a:ext cx="215900" cy="215900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8" name="任意多边形 13"/>
          <p:cNvSpPr>
            <a:spLocks noChangeArrowheads="1"/>
          </p:cNvSpPr>
          <p:nvPr/>
        </p:nvSpPr>
        <p:spPr bwMode="auto">
          <a:xfrm>
            <a:off x="7558088" y="4446588"/>
            <a:ext cx="3152775" cy="0"/>
          </a:xfrm>
          <a:custGeom>
            <a:avLst/>
            <a:gdLst>
              <a:gd name="T0" fmla="*/ 3152775 w 3152775"/>
              <a:gd name="T1" fmla="*/ 0 h 635"/>
              <a:gd name="T2" fmla="*/ 0 w 3152775"/>
              <a:gd name="T3" fmla="*/ 0 h 635"/>
              <a:gd name="T4" fmla="*/ 0 60000 65536"/>
              <a:gd name="T5" fmla="*/ 0 60000 65536"/>
              <a:gd name="T6" fmla="*/ 0 w 3152775"/>
              <a:gd name="T7" fmla="*/ 0 h 635"/>
              <a:gd name="T8" fmla="*/ 3152775 w 3152775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2775" h="63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E56AF2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9" name="椭圆 14"/>
          <p:cNvSpPr>
            <a:spLocks noChangeAspect="1" noChangeArrowheads="1"/>
          </p:cNvSpPr>
          <p:nvPr/>
        </p:nvSpPr>
        <p:spPr bwMode="auto">
          <a:xfrm>
            <a:off x="10664825" y="4349750"/>
            <a:ext cx="215900" cy="215900"/>
          </a:xfrm>
          <a:prstGeom prst="ellipse">
            <a:avLst/>
          </a:prstGeom>
          <a:solidFill>
            <a:srgbClr val="E56AF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20" name="任意多边形 47"/>
          <p:cNvSpPr>
            <a:spLocks noChangeArrowheads="1"/>
          </p:cNvSpPr>
          <p:nvPr/>
        </p:nvSpPr>
        <p:spPr bwMode="auto">
          <a:xfrm>
            <a:off x="5810250" y="1724025"/>
            <a:ext cx="955675" cy="587375"/>
          </a:xfrm>
          <a:custGeom>
            <a:avLst/>
            <a:gdLst>
              <a:gd name="T0" fmla="*/ 367229 w 956472"/>
              <a:gd name="T1" fmla="*/ 413 h 588502"/>
              <a:gd name="T2" fmla="*/ 497908 w 956472"/>
              <a:gd name="T3" fmla="*/ 15897 h 588502"/>
              <a:gd name="T4" fmla="*/ 507694 w 956472"/>
              <a:gd name="T5" fmla="*/ 19740 h 588502"/>
              <a:gd name="T6" fmla="*/ 497218 w 956472"/>
              <a:gd name="T7" fmla="*/ 16947 h 588502"/>
              <a:gd name="T8" fmla="*/ 885296 w 956472"/>
              <a:gd name="T9" fmla="*/ 348452 h 588502"/>
              <a:gd name="T10" fmla="*/ 955675 w 956472"/>
              <a:gd name="T11" fmla="*/ 446575 h 588502"/>
              <a:gd name="T12" fmla="*/ 946671 w 956472"/>
              <a:gd name="T13" fmla="*/ 449128 h 588502"/>
              <a:gd name="T14" fmla="*/ 184904 w 956472"/>
              <a:gd name="T15" fmla="*/ 578032 h 588502"/>
              <a:gd name="T16" fmla="*/ 22141 w 956472"/>
              <a:gd name="T17" fmla="*/ 186620 h 588502"/>
              <a:gd name="T18" fmla="*/ 367229 w 956472"/>
              <a:gd name="T19" fmla="*/ 413 h 5885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6472"/>
              <a:gd name="T31" fmla="*/ 0 h 588502"/>
              <a:gd name="T32" fmla="*/ 956472 w 956472"/>
              <a:gd name="T33" fmla="*/ 588502 h 5885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6472" h="588502">
                <a:moveTo>
                  <a:pt x="367535" y="414"/>
                </a:moveTo>
                <a:cubicBezTo>
                  <a:pt x="414525" y="-1542"/>
                  <a:pt x="459687" y="3413"/>
                  <a:pt x="498323" y="15928"/>
                </a:cubicBezTo>
                <a:lnTo>
                  <a:pt x="508117" y="19778"/>
                </a:lnTo>
                <a:lnTo>
                  <a:pt x="497633" y="16980"/>
                </a:lnTo>
                <a:cubicBezTo>
                  <a:pt x="618911" y="75378"/>
                  <a:pt x="767371" y="200518"/>
                  <a:pt x="886034" y="349121"/>
                </a:cubicBezTo>
                <a:lnTo>
                  <a:pt x="956472" y="447432"/>
                </a:lnTo>
                <a:lnTo>
                  <a:pt x="947460" y="449990"/>
                </a:lnTo>
                <a:cubicBezTo>
                  <a:pt x="670620" y="526992"/>
                  <a:pt x="284258" y="618253"/>
                  <a:pt x="185058" y="579141"/>
                </a:cubicBezTo>
                <a:cubicBezTo>
                  <a:pt x="34690" y="516562"/>
                  <a:pt x="-40494" y="341340"/>
                  <a:pt x="22159" y="186978"/>
                </a:cubicBezTo>
                <a:cubicBezTo>
                  <a:pt x="69149" y="74336"/>
                  <a:pt x="226565" y="6281"/>
                  <a:pt x="367535" y="414"/>
                </a:cubicBezTo>
                <a:close/>
              </a:path>
            </a:pathLst>
          </a:custGeom>
          <a:solidFill>
            <a:srgbClr val="E56AF2">
              <a:alpha val="6901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1" name="任意多边形 43"/>
          <p:cNvSpPr>
            <a:spLocks noChangeArrowheads="1"/>
          </p:cNvSpPr>
          <p:nvPr/>
        </p:nvSpPr>
        <p:spPr bwMode="auto">
          <a:xfrm>
            <a:off x="5480050" y="5938838"/>
            <a:ext cx="958850" cy="588962"/>
          </a:xfrm>
          <a:custGeom>
            <a:avLst/>
            <a:gdLst>
              <a:gd name="T0" fmla="*/ 682816 w 958283"/>
              <a:gd name="T1" fmla="*/ 383 h 588461"/>
              <a:gd name="T2" fmla="*/ 773685 w 958283"/>
              <a:gd name="T3" fmla="*/ 9370 h 588461"/>
              <a:gd name="T4" fmla="*/ 936679 w 958283"/>
              <a:gd name="T5" fmla="*/ 397691 h 588461"/>
              <a:gd name="T6" fmla="*/ 460233 w 958283"/>
              <a:gd name="T7" fmla="*/ 573062 h 588461"/>
              <a:gd name="T8" fmla="*/ 456085 w 958283"/>
              <a:gd name="T9" fmla="*/ 571431 h 588461"/>
              <a:gd name="T10" fmla="*/ 364380 w 958283"/>
              <a:gd name="T11" fmla="*/ 517748 h 588461"/>
              <a:gd name="T12" fmla="*/ 71272 w 958283"/>
              <a:gd name="T13" fmla="*/ 241009 h 588461"/>
              <a:gd name="T14" fmla="*/ 0 w 958283"/>
              <a:gd name="T15" fmla="*/ 141405 h 588461"/>
              <a:gd name="T16" fmla="*/ 9811 w 958283"/>
              <a:gd name="T17" fmla="*/ 138631 h 588461"/>
              <a:gd name="T18" fmla="*/ 682816 w 958283"/>
              <a:gd name="T19" fmla="*/ 383 h 5884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8283"/>
              <a:gd name="T31" fmla="*/ 0 h 588461"/>
              <a:gd name="T32" fmla="*/ 958283 w 958283"/>
              <a:gd name="T33" fmla="*/ 588461 h 5884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8283" h="588461">
                <a:moveTo>
                  <a:pt x="682412" y="383"/>
                </a:moveTo>
                <a:cubicBezTo>
                  <a:pt x="722060" y="-1068"/>
                  <a:pt x="753387" y="1540"/>
                  <a:pt x="773227" y="9362"/>
                </a:cubicBezTo>
                <a:cubicBezTo>
                  <a:pt x="923594" y="71942"/>
                  <a:pt x="998778" y="247163"/>
                  <a:pt x="936125" y="397353"/>
                </a:cubicBezTo>
                <a:cubicBezTo>
                  <a:pt x="873472" y="551715"/>
                  <a:pt x="614506" y="622638"/>
                  <a:pt x="459961" y="572575"/>
                </a:cubicBezTo>
                <a:lnTo>
                  <a:pt x="455815" y="570945"/>
                </a:lnTo>
                <a:lnTo>
                  <a:pt x="364165" y="517308"/>
                </a:lnTo>
                <a:cubicBezTo>
                  <a:pt x="265785" y="450510"/>
                  <a:pt x="160136" y="352256"/>
                  <a:pt x="71230" y="240804"/>
                </a:cubicBezTo>
                <a:lnTo>
                  <a:pt x="0" y="141285"/>
                </a:lnTo>
                <a:lnTo>
                  <a:pt x="9805" y="138513"/>
                </a:lnTo>
                <a:cubicBezTo>
                  <a:pt x="232093" y="76912"/>
                  <a:pt x="523822" y="6185"/>
                  <a:pt x="682412" y="383"/>
                </a:cubicBezTo>
                <a:close/>
              </a:path>
            </a:pathLst>
          </a:custGeom>
          <a:solidFill>
            <a:srgbClr val="E56AF2">
              <a:alpha val="6901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2" name="任意多边形 41"/>
          <p:cNvSpPr>
            <a:spLocks noChangeArrowheads="1"/>
          </p:cNvSpPr>
          <p:nvPr/>
        </p:nvSpPr>
        <p:spPr bwMode="auto">
          <a:xfrm>
            <a:off x="5476875" y="4884738"/>
            <a:ext cx="1295400" cy="588962"/>
          </a:xfrm>
          <a:custGeom>
            <a:avLst/>
            <a:gdLst>
              <a:gd name="T0" fmla="*/ 571549 w 1294816"/>
              <a:gd name="T1" fmla="*/ 494 h 589332"/>
              <a:gd name="T2" fmla="*/ 1162365 w 1294816"/>
              <a:gd name="T3" fmla="*/ 105788 h 589332"/>
              <a:gd name="T4" fmla="*/ 1295400 w 1294816"/>
              <a:gd name="T5" fmla="*/ 141991 h 589332"/>
              <a:gd name="T6" fmla="*/ 1218592 w 1294816"/>
              <a:gd name="T7" fmla="*/ 248503 h 589332"/>
              <a:gd name="T8" fmla="*/ 925224 w 1294816"/>
              <a:gd name="T9" fmla="*/ 518883 h 589332"/>
              <a:gd name="T10" fmla="*/ 833187 w 1294816"/>
              <a:gd name="T11" fmla="*/ 570811 h 589332"/>
              <a:gd name="T12" fmla="*/ 830650 w 1294816"/>
              <a:gd name="T13" fmla="*/ 571790 h 589332"/>
              <a:gd name="T14" fmla="*/ 721995 w 1294816"/>
              <a:gd name="T15" fmla="*/ 588469 h 589332"/>
              <a:gd name="T16" fmla="*/ 130657 w 1294816"/>
              <a:gd name="T17" fmla="*/ 483176 h 589332"/>
              <a:gd name="T18" fmla="*/ 0 w 1294816"/>
              <a:gd name="T19" fmla="*/ 447733 h 589332"/>
              <a:gd name="T20" fmla="*/ 73929 w 1294816"/>
              <a:gd name="T21" fmla="*/ 345546 h 589332"/>
              <a:gd name="T22" fmla="*/ 462105 w 1294816"/>
              <a:gd name="T23" fmla="*/ 21952 h 589332"/>
              <a:gd name="T24" fmla="*/ 460185 w 1294816"/>
              <a:gd name="T25" fmla="*/ 22349 h 589332"/>
              <a:gd name="T26" fmla="*/ 462893 w 1294816"/>
              <a:gd name="T27" fmla="*/ 21345 h 589332"/>
              <a:gd name="T28" fmla="*/ 571549 w 1294816"/>
              <a:gd name="T29" fmla="*/ 494 h 5893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4816"/>
              <a:gd name="T46" fmla="*/ 0 h 589332"/>
              <a:gd name="T47" fmla="*/ 1294816 w 1294816"/>
              <a:gd name="T48" fmla="*/ 589332 h 5893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4816" h="589332">
                <a:moveTo>
                  <a:pt x="571291" y="494"/>
                </a:moveTo>
                <a:cubicBezTo>
                  <a:pt x="692429" y="-5765"/>
                  <a:pt x="942016" y="48480"/>
                  <a:pt x="1161841" y="105854"/>
                </a:cubicBezTo>
                <a:lnTo>
                  <a:pt x="1294816" y="142080"/>
                </a:lnTo>
                <a:lnTo>
                  <a:pt x="1218043" y="248659"/>
                </a:lnTo>
                <a:cubicBezTo>
                  <a:pt x="1129046" y="358932"/>
                  <a:pt x="1023287" y="454541"/>
                  <a:pt x="924807" y="519209"/>
                </a:cubicBezTo>
                <a:lnTo>
                  <a:pt x="832811" y="571170"/>
                </a:lnTo>
                <a:lnTo>
                  <a:pt x="830276" y="572149"/>
                </a:lnTo>
                <a:cubicBezTo>
                  <a:pt x="796859" y="580494"/>
                  <a:pt x="759264" y="588839"/>
                  <a:pt x="721670" y="588839"/>
                </a:cubicBezTo>
                <a:cubicBezTo>
                  <a:pt x="600532" y="595098"/>
                  <a:pt x="350945" y="540854"/>
                  <a:pt x="130598" y="483480"/>
                </a:cubicBezTo>
                <a:lnTo>
                  <a:pt x="0" y="448014"/>
                </a:lnTo>
                <a:lnTo>
                  <a:pt x="73896" y="345763"/>
                </a:lnTo>
                <a:cubicBezTo>
                  <a:pt x="192437" y="199246"/>
                  <a:pt x="340745" y="78278"/>
                  <a:pt x="461897" y="21966"/>
                </a:cubicBezTo>
                <a:lnTo>
                  <a:pt x="459978" y="22363"/>
                </a:lnTo>
                <a:lnTo>
                  <a:pt x="462684" y="21358"/>
                </a:lnTo>
                <a:cubicBezTo>
                  <a:pt x="496101" y="8840"/>
                  <a:pt x="529519" y="494"/>
                  <a:pt x="571291" y="494"/>
                </a:cubicBezTo>
                <a:close/>
              </a:path>
            </a:pathLst>
          </a:custGeom>
          <a:solidFill>
            <a:srgbClr val="E56AF2">
              <a:alpha val="6901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3" name="任意多边形 37"/>
          <p:cNvSpPr>
            <a:spLocks noChangeArrowheads="1"/>
          </p:cNvSpPr>
          <p:nvPr/>
        </p:nvSpPr>
        <p:spPr bwMode="auto">
          <a:xfrm>
            <a:off x="5481638" y="3833813"/>
            <a:ext cx="1284287" cy="584200"/>
          </a:xfrm>
          <a:custGeom>
            <a:avLst/>
            <a:gdLst>
              <a:gd name="T0" fmla="*/ 705317 w 1283353"/>
              <a:gd name="T1" fmla="*/ 1084 h 584886"/>
              <a:gd name="T2" fmla="*/ 826543 w 1283353"/>
              <a:gd name="T3" fmla="*/ 17742 h 584886"/>
              <a:gd name="T4" fmla="*/ 832479 w 1283353"/>
              <a:gd name="T5" fmla="*/ 19942 h 584886"/>
              <a:gd name="T6" fmla="*/ 825909 w 1283353"/>
              <a:gd name="T7" fmla="*/ 18192 h 584886"/>
              <a:gd name="T8" fmla="*/ 1214592 w 1283353"/>
              <a:gd name="T9" fmla="*/ 347842 h 584886"/>
              <a:gd name="T10" fmla="*/ 1284287 w 1283353"/>
              <a:gd name="T11" fmla="*/ 444898 h 584886"/>
              <a:gd name="T12" fmla="*/ 1170891 w 1283353"/>
              <a:gd name="T13" fmla="*/ 475860 h 584886"/>
              <a:gd name="T14" fmla="*/ 579910 w 1283353"/>
              <a:gd name="T15" fmla="*/ 584142 h 584886"/>
              <a:gd name="T16" fmla="*/ 458684 w 1283353"/>
              <a:gd name="T17" fmla="*/ 567483 h 584886"/>
              <a:gd name="T18" fmla="*/ 456777 w 1283353"/>
              <a:gd name="T19" fmla="*/ 566749 h 584886"/>
              <a:gd name="T20" fmla="*/ 457897 w 1283353"/>
              <a:gd name="T21" fmla="*/ 567034 h 584886"/>
              <a:gd name="T22" fmla="*/ 69614 w 1283353"/>
              <a:gd name="T23" fmla="*/ 237385 h 584886"/>
              <a:gd name="T24" fmla="*/ 0 w 1283353"/>
              <a:gd name="T25" fmla="*/ 140341 h 584886"/>
              <a:gd name="T26" fmla="*/ 113815 w 1283353"/>
              <a:gd name="T27" fmla="*/ 109366 h 584886"/>
              <a:gd name="T28" fmla="*/ 705317 w 1283353"/>
              <a:gd name="T29" fmla="*/ 1084 h 5848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3353"/>
              <a:gd name="T46" fmla="*/ 0 h 584886"/>
              <a:gd name="T47" fmla="*/ 1283353 w 1283353"/>
              <a:gd name="T48" fmla="*/ 584886 h 5848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3353" h="584886">
                <a:moveTo>
                  <a:pt x="704804" y="1085"/>
                </a:moveTo>
                <a:cubicBezTo>
                  <a:pt x="746576" y="-3085"/>
                  <a:pt x="788348" y="5254"/>
                  <a:pt x="825942" y="17763"/>
                </a:cubicBezTo>
                <a:lnTo>
                  <a:pt x="831874" y="19965"/>
                </a:lnTo>
                <a:lnTo>
                  <a:pt x="825308" y="18213"/>
                </a:lnTo>
                <a:cubicBezTo>
                  <a:pt x="946586" y="74523"/>
                  <a:pt x="1095046" y="199655"/>
                  <a:pt x="1213709" y="348250"/>
                </a:cubicBezTo>
                <a:lnTo>
                  <a:pt x="1283353" y="445420"/>
                </a:lnTo>
                <a:lnTo>
                  <a:pt x="1170039" y="476419"/>
                </a:lnTo>
                <a:cubicBezTo>
                  <a:pt x="955436" y="532708"/>
                  <a:pt x="708981" y="586913"/>
                  <a:pt x="579488" y="584828"/>
                </a:cubicBezTo>
                <a:cubicBezTo>
                  <a:pt x="537717" y="584828"/>
                  <a:pt x="495945" y="580658"/>
                  <a:pt x="458350" y="568149"/>
                </a:cubicBezTo>
                <a:lnTo>
                  <a:pt x="456445" y="567415"/>
                </a:lnTo>
                <a:lnTo>
                  <a:pt x="457564" y="567700"/>
                </a:lnTo>
                <a:cubicBezTo>
                  <a:pt x="336412" y="511391"/>
                  <a:pt x="188104" y="386258"/>
                  <a:pt x="69563" y="237664"/>
                </a:cubicBezTo>
                <a:lnTo>
                  <a:pt x="0" y="140506"/>
                </a:lnTo>
                <a:lnTo>
                  <a:pt x="113732" y="109494"/>
                </a:lnTo>
                <a:cubicBezTo>
                  <a:pt x="328857" y="53205"/>
                  <a:pt x="575311" y="-1000"/>
                  <a:pt x="704804" y="1085"/>
                </a:cubicBezTo>
                <a:close/>
              </a:path>
            </a:pathLst>
          </a:custGeom>
          <a:solidFill>
            <a:srgbClr val="E56AF2">
              <a:alpha val="6901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4" name="任意多边形 45"/>
          <p:cNvSpPr>
            <a:spLocks noChangeArrowheads="1"/>
          </p:cNvSpPr>
          <p:nvPr/>
        </p:nvSpPr>
        <p:spPr bwMode="auto">
          <a:xfrm>
            <a:off x="5476875" y="2778125"/>
            <a:ext cx="1293813" cy="588963"/>
          </a:xfrm>
          <a:custGeom>
            <a:avLst/>
            <a:gdLst>
              <a:gd name="T0" fmla="*/ 584750 w 1293475"/>
              <a:gd name="T1" fmla="*/ 59 h 589382"/>
              <a:gd name="T2" fmla="*/ 1175455 w 1293475"/>
              <a:gd name="T3" fmla="*/ 108652 h 589382"/>
              <a:gd name="T4" fmla="*/ 1293813 w 1293475"/>
              <a:gd name="T5" fmla="*/ 141076 h 589382"/>
              <a:gd name="T6" fmla="*/ 1219135 w 1293475"/>
              <a:gd name="T7" fmla="*/ 244201 h 589382"/>
              <a:gd name="T8" fmla="*/ 830633 w 1293475"/>
              <a:gd name="T9" fmla="*/ 567769 h 589382"/>
              <a:gd name="T10" fmla="*/ 834159 w 1293475"/>
              <a:gd name="T11" fmla="*/ 567006 h 589382"/>
              <a:gd name="T12" fmla="*/ 831268 w 1293475"/>
              <a:gd name="T13" fmla="*/ 568080 h 589382"/>
              <a:gd name="T14" fmla="*/ 710099 w 1293475"/>
              <a:gd name="T15" fmla="*/ 588963 h 589382"/>
              <a:gd name="T16" fmla="*/ 118872 w 1293475"/>
              <a:gd name="T17" fmla="*/ 477238 h 589382"/>
              <a:gd name="T18" fmla="*/ 0 w 1293475"/>
              <a:gd name="T19" fmla="*/ 444930 h 589382"/>
              <a:gd name="T20" fmla="*/ 74692 w 1293475"/>
              <a:gd name="T21" fmla="*/ 341235 h 589382"/>
              <a:gd name="T22" fmla="*/ 462794 w 1293475"/>
              <a:gd name="T23" fmla="*/ 17165 h 589382"/>
              <a:gd name="T24" fmla="*/ 462063 w 1293475"/>
              <a:gd name="T25" fmla="*/ 17352 h 589382"/>
              <a:gd name="T26" fmla="*/ 463580 w 1293475"/>
              <a:gd name="T27" fmla="*/ 16765 h 589382"/>
              <a:gd name="T28" fmla="*/ 584750 w 1293475"/>
              <a:gd name="T29" fmla="*/ 59 h 589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3475"/>
              <a:gd name="T46" fmla="*/ 0 h 589382"/>
              <a:gd name="T47" fmla="*/ 1293475 w 1293475"/>
              <a:gd name="T48" fmla="*/ 589382 h 5893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3475" h="589382">
                <a:moveTo>
                  <a:pt x="584597" y="59"/>
                </a:moveTo>
                <a:cubicBezTo>
                  <a:pt x="714090" y="-2031"/>
                  <a:pt x="960545" y="52304"/>
                  <a:pt x="1175148" y="108729"/>
                </a:cubicBezTo>
                <a:lnTo>
                  <a:pt x="1293475" y="141176"/>
                </a:lnTo>
                <a:lnTo>
                  <a:pt x="1218817" y="244375"/>
                </a:lnTo>
                <a:cubicBezTo>
                  <a:pt x="1100154" y="390892"/>
                  <a:pt x="951694" y="511860"/>
                  <a:pt x="830416" y="568173"/>
                </a:cubicBezTo>
                <a:lnTo>
                  <a:pt x="833941" y="567409"/>
                </a:lnTo>
                <a:lnTo>
                  <a:pt x="831051" y="568484"/>
                </a:lnTo>
                <a:cubicBezTo>
                  <a:pt x="793457" y="581023"/>
                  <a:pt x="751685" y="589382"/>
                  <a:pt x="709913" y="589382"/>
                </a:cubicBezTo>
                <a:cubicBezTo>
                  <a:pt x="580420" y="589382"/>
                  <a:pt x="333966" y="534002"/>
                  <a:pt x="118841" y="477578"/>
                </a:cubicBezTo>
                <a:lnTo>
                  <a:pt x="0" y="445247"/>
                </a:lnTo>
                <a:lnTo>
                  <a:pt x="74672" y="341478"/>
                </a:lnTo>
                <a:cubicBezTo>
                  <a:pt x="193213" y="194448"/>
                  <a:pt x="341521" y="73487"/>
                  <a:pt x="462673" y="17177"/>
                </a:cubicBezTo>
                <a:lnTo>
                  <a:pt x="461942" y="17364"/>
                </a:lnTo>
                <a:lnTo>
                  <a:pt x="463459" y="16777"/>
                </a:lnTo>
                <a:cubicBezTo>
                  <a:pt x="501054" y="4238"/>
                  <a:pt x="542826" y="59"/>
                  <a:pt x="584597" y="59"/>
                </a:cubicBezTo>
                <a:close/>
              </a:path>
            </a:pathLst>
          </a:custGeom>
          <a:solidFill>
            <a:srgbClr val="E56AF2">
              <a:alpha val="6901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5" name="任意多边形 24"/>
          <p:cNvSpPr>
            <a:spLocks noChangeArrowheads="1"/>
          </p:cNvSpPr>
          <p:nvPr/>
        </p:nvSpPr>
        <p:spPr bwMode="auto">
          <a:xfrm>
            <a:off x="7558088" y="2365375"/>
            <a:ext cx="3152775" cy="0"/>
          </a:xfrm>
          <a:custGeom>
            <a:avLst/>
            <a:gdLst>
              <a:gd name="T0" fmla="*/ 3152775 w 3152775"/>
              <a:gd name="T1" fmla="*/ 0 h 635"/>
              <a:gd name="T2" fmla="*/ 0 w 3152775"/>
              <a:gd name="T3" fmla="*/ 0 h 635"/>
              <a:gd name="T4" fmla="*/ 0 60000 65536"/>
              <a:gd name="T5" fmla="*/ 0 60000 65536"/>
              <a:gd name="T6" fmla="*/ 0 w 3152775"/>
              <a:gd name="T7" fmla="*/ 0 h 635"/>
              <a:gd name="T8" fmla="*/ 3152775 w 3152775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2775" h="635">
                <a:moveTo>
                  <a:pt x="315277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E56AF2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26" name="文本框 25"/>
          <p:cNvSpPr>
            <a:spLocks noChangeArrowheads="1"/>
          </p:cNvSpPr>
          <p:nvPr/>
        </p:nvSpPr>
        <p:spPr bwMode="auto">
          <a:xfrm>
            <a:off x="4754563" y="3325813"/>
            <a:ext cx="598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02</a:t>
            </a:r>
            <a:endParaRPr lang="zh-CN" altLang="en-US" sz="32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1527" name="文本框 26"/>
          <p:cNvSpPr>
            <a:spLocks noChangeArrowheads="1"/>
          </p:cNvSpPr>
          <p:nvPr/>
        </p:nvSpPr>
        <p:spPr bwMode="auto">
          <a:xfrm>
            <a:off x="4708525" y="5334000"/>
            <a:ext cx="598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04</a:t>
            </a:r>
            <a:endParaRPr lang="zh-CN" altLang="en-US" sz="32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1528" name="文本框 27"/>
          <p:cNvSpPr>
            <a:spLocks noChangeArrowheads="1"/>
          </p:cNvSpPr>
          <p:nvPr/>
        </p:nvSpPr>
        <p:spPr bwMode="auto">
          <a:xfrm>
            <a:off x="6959600" y="2222500"/>
            <a:ext cx="598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1529" name="文本框 28"/>
          <p:cNvSpPr>
            <a:spLocks noChangeArrowheads="1"/>
          </p:cNvSpPr>
          <p:nvPr/>
        </p:nvSpPr>
        <p:spPr bwMode="auto">
          <a:xfrm>
            <a:off x="6940550" y="4302125"/>
            <a:ext cx="596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03</a:t>
            </a:r>
            <a:endParaRPr lang="zh-CN" altLang="en-US" sz="32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1530" name="文本框 29"/>
          <p:cNvSpPr>
            <a:spLocks noChangeArrowheads="1"/>
          </p:cNvSpPr>
          <p:nvPr/>
        </p:nvSpPr>
        <p:spPr bwMode="auto">
          <a:xfrm>
            <a:off x="1776413" y="4587875"/>
            <a:ext cx="2786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1531" name="文本框 30"/>
          <p:cNvSpPr>
            <a:spLocks noChangeArrowheads="1"/>
          </p:cNvSpPr>
          <p:nvPr/>
        </p:nvSpPr>
        <p:spPr bwMode="auto">
          <a:xfrm>
            <a:off x="1792288" y="2259013"/>
            <a:ext cx="2786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1532" name="文本框 31"/>
          <p:cNvSpPr>
            <a:spLocks noChangeArrowheads="1"/>
          </p:cNvSpPr>
          <p:nvPr/>
        </p:nvSpPr>
        <p:spPr bwMode="auto">
          <a:xfrm>
            <a:off x="7829550" y="2424113"/>
            <a:ext cx="278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1533" name="文本框 32"/>
          <p:cNvSpPr>
            <a:spLocks noChangeArrowheads="1"/>
          </p:cNvSpPr>
          <p:nvPr/>
        </p:nvSpPr>
        <p:spPr bwMode="auto">
          <a:xfrm>
            <a:off x="7734300" y="4467225"/>
            <a:ext cx="278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0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2548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49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31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22532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2546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47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33" name="任意多边形 8"/>
          <p:cNvSpPr>
            <a:spLocks noChangeArrowheads="1"/>
          </p:cNvSpPr>
          <p:nvPr/>
        </p:nvSpPr>
        <p:spPr bwMode="auto">
          <a:xfrm>
            <a:off x="0" y="2028825"/>
            <a:ext cx="5946775" cy="4273550"/>
          </a:xfrm>
          <a:custGeom>
            <a:avLst/>
            <a:gdLst>
              <a:gd name="T0" fmla="*/ 0 w 5956574"/>
              <a:gd name="T1" fmla="*/ 0 h 4274456"/>
              <a:gd name="T2" fmla="*/ 5946775 w 5956574"/>
              <a:gd name="T3" fmla="*/ 0 h 4274456"/>
              <a:gd name="T4" fmla="*/ 4799812 w 5956574"/>
              <a:gd name="T5" fmla="*/ 4273550 h 4274456"/>
              <a:gd name="T6" fmla="*/ 0 w 5956574"/>
              <a:gd name="T7" fmla="*/ 4273550 h 4274456"/>
              <a:gd name="T8" fmla="*/ 0 60000 65536"/>
              <a:gd name="T9" fmla="*/ 0 60000 65536"/>
              <a:gd name="T10" fmla="*/ 0 60000 65536"/>
              <a:gd name="T11" fmla="*/ 0 60000 65536"/>
              <a:gd name="T12" fmla="*/ 0 w 5956574"/>
              <a:gd name="T13" fmla="*/ 0 h 4274456"/>
              <a:gd name="T14" fmla="*/ 5956574 w 5956574"/>
              <a:gd name="T15" fmla="*/ 4274456 h 4274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56574" h="4274456">
                <a:moveTo>
                  <a:pt x="0" y="0"/>
                </a:moveTo>
                <a:lnTo>
                  <a:pt x="5956574" y="0"/>
                </a:lnTo>
                <a:lnTo>
                  <a:pt x="4807721" y="4274456"/>
                </a:lnTo>
                <a:lnTo>
                  <a:pt x="0" y="427445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4" name="任意多边形 9"/>
          <p:cNvSpPr>
            <a:spLocks noChangeArrowheads="1"/>
          </p:cNvSpPr>
          <p:nvPr/>
        </p:nvSpPr>
        <p:spPr bwMode="auto">
          <a:xfrm>
            <a:off x="4781550" y="2028825"/>
            <a:ext cx="7410450" cy="4273550"/>
          </a:xfrm>
          <a:custGeom>
            <a:avLst/>
            <a:gdLst>
              <a:gd name="T0" fmla="*/ 1148863 w 7410388"/>
              <a:gd name="T1" fmla="*/ 0 h 4274456"/>
              <a:gd name="T2" fmla="*/ 7410450 w 7410388"/>
              <a:gd name="T3" fmla="*/ 0 h 4274456"/>
              <a:gd name="T4" fmla="*/ 7410450 w 7410388"/>
              <a:gd name="T5" fmla="*/ 4273550 h 4274456"/>
              <a:gd name="T6" fmla="*/ 0 w 7410388"/>
              <a:gd name="T7" fmla="*/ 4273550 h 4274456"/>
              <a:gd name="T8" fmla="*/ 0 60000 65536"/>
              <a:gd name="T9" fmla="*/ 0 60000 65536"/>
              <a:gd name="T10" fmla="*/ 0 60000 65536"/>
              <a:gd name="T11" fmla="*/ 0 60000 65536"/>
              <a:gd name="T12" fmla="*/ 0 w 7410388"/>
              <a:gd name="T13" fmla="*/ 0 h 4274456"/>
              <a:gd name="T14" fmla="*/ 7410388 w 7410388"/>
              <a:gd name="T15" fmla="*/ 4274456 h 4274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10388" h="4274456">
                <a:moveTo>
                  <a:pt x="1148853" y="0"/>
                </a:moveTo>
                <a:lnTo>
                  <a:pt x="7410388" y="0"/>
                </a:lnTo>
                <a:lnTo>
                  <a:pt x="7410388" y="4274456"/>
                </a:lnTo>
                <a:lnTo>
                  <a:pt x="0" y="4274456"/>
                </a:lnTo>
                <a:lnTo>
                  <a:pt x="1148853" y="0"/>
                </a:lnTo>
                <a:close/>
              </a:path>
            </a:pathLst>
          </a:custGeom>
          <a:solidFill>
            <a:srgbClr val="E56AF2">
              <a:alpha val="29803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5" name="椭圆 10"/>
          <p:cNvSpPr>
            <a:spLocks noChangeAspect="1" noChangeArrowheads="1"/>
          </p:cNvSpPr>
          <p:nvPr/>
        </p:nvSpPr>
        <p:spPr bwMode="auto">
          <a:xfrm>
            <a:off x="6426200" y="2763838"/>
            <a:ext cx="788988" cy="78898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6" name="椭圆 11"/>
          <p:cNvSpPr>
            <a:spLocks noChangeAspect="1" noChangeArrowheads="1"/>
          </p:cNvSpPr>
          <p:nvPr/>
        </p:nvSpPr>
        <p:spPr bwMode="auto">
          <a:xfrm>
            <a:off x="6435725" y="4614863"/>
            <a:ext cx="788988" cy="78898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7" name="文本框 12"/>
          <p:cNvSpPr>
            <a:spLocks noChangeArrowheads="1"/>
          </p:cNvSpPr>
          <p:nvPr/>
        </p:nvSpPr>
        <p:spPr bwMode="auto">
          <a:xfrm>
            <a:off x="7739063" y="2698750"/>
            <a:ext cx="3643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altLang="zh-CN" sz="20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20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6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600" dirty="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2000" dirty="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8" name="文本框 13"/>
          <p:cNvSpPr>
            <a:spLocks noChangeArrowheads="1"/>
          </p:cNvSpPr>
          <p:nvPr/>
        </p:nvSpPr>
        <p:spPr bwMode="auto">
          <a:xfrm>
            <a:off x="7739063" y="4568825"/>
            <a:ext cx="3643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altLang="zh-CN" sz="20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20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6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6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539" name="组合 14"/>
          <p:cNvGrpSpPr/>
          <p:nvPr/>
        </p:nvGrpSpPr>
        <p:grpSpPr bwMode="auto">
          <a:xfrm>
            <a:off x="6611938" y="2990850"/>
            <a:ext cx="419100" cy="400050"/>
            <a:chOff x="0" y="0"/>
            <a:chExt cx="2438400" cy="2332038"/>
          </a:xfrm>
        </p:grpSpPr>
        <p:sp>
          <p:nvSpPr>
            <p:cNvPr id="2254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任意多边形 16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40" name="组合 17"/>
          <p:cNvGrpSpPr/>
          <p:nvPr/>
        </p:nvGrpSpPr>
        <p:grpSpPr bwMode="auto">
          <a:xfrm>
            <a:off x="6637338" y="4768850"/>
            <a:ext cx="369887" cy="473075"/>
            <a:chOff x="0" y="0"/>
            <a:chExt cx="563562" cy="720725"/>
          </a:xfrm>
        </p:grpSpPr>
        <p:sp>
          <p:nvSpPr>
            <p:cNvPr id="22541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3574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5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555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23556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3572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73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3557" name="矩形 8"/>
          <p:cNvSpPr>
            <a:spLocks noChangeArrowheads="1"/>
          </p:cNvSpPr>
          <p:nvPr/>
        </p:nvSpPr>
        <p:spPr bwMode="auto">
          <a:xfrm>
            <a:off x="1077913" y="2012950"/>
            <a:ext cx="2522537" cy="1530350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矩形 9"/>
          <p:cNvSpPr>
            <a:spLocks noChangeArrowheads="1"/>
          </p:cNvSpPr>
          <p:nvPr/>
        </p:nvSpPr>
        <p:spPr bwMode="auto">
          <a:xfrm>
            <a:off x="4845050" y="2012950"/>
            <a:ext cx="2524125" cy="1530350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9" name="矩形 10"/>
          <p:cNvSpPr>
            <a:spLocks noChangeArrowheads="1"/>
          </p:cNvSpPr>
          <p:nvPr/>
        </p:nvSpPr>
        <p:spPr bwMode="auto">
          <a:xfrm>
            <a:off x="8613775" y="2012950"/>
            <a:ext cx="2522538" cy="1530350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0" name="任意多边形 11"/>
          <p:cNvSpPr>
            <a:spLocks noChangeArrowheads="1"/>
          </p:cNvSpPr>
          <p:nvPr/>
        </p:nvSpPr>
        <p:spPr bwMode="auto">
          <a:xfrm>
            <a:off x="1089025" y="3543300"/>
            <a:ext cx="2509838" cy="252413"/>
          </a:xfrm>
          <a:custGeom>
            <a:avLst/>
            <a:gdLst>
              <a:gd name="T0" fmla="*/ 0 w 2510282"/>
              <a:gd name="T1" fmla="*/ 0 h 252000"/>
              <a:gd name="T2" fmla="*/ 2509838 w 2510282"/>
              <a:gd name="T3" fmla="*/ 0 h 252000"/>
              <a:gd name="T4" fmla="*/ 2363743 w 2510282"/>
              <a:gd name="T5" fmla="*/ 252413 h 252000"/>
              <a:gd name="T6" fmla="*/ 146095 w 2510282"/>
              <a:gd name="T7" fmla="*/ 252413 h 252000"/>
              <a:gd name="T8" fmla="*/ 0 60000 65536"/>
              <a:gd name="T9" fmla="*/ 0 60000 65536"/>
              <a:gd name="T10" fmla="*/ 0 60000 65536"/>
              <a:gd name="T11" fmla="*/ 0 60000 65536"/>
              <a:gd name="T12" fmla="*/ 0 w 2510282"/>
              <a:gd name="T13" fmla="*/ 0 h 252000"/>
              <a:gd name="T14" fmla="*/ 2510282 w 2510282"/>
              <a:gd name="T15" fmla="*/ 252000 h 252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0282" h="252000">
                <a:moveTo>
                  <a:pt x="0" y="0"/>
                </a:moveTo>
                <a:lnTo>
                  <a:pt x="2510282" y="0"/>
                </a:lnTo>
                <a:lnTo>
                  <a:pt x="2364161" y="252000"/>
                </a:lnTo>
                <a:lnTo>
                  <a:pt x="146121" y="252000"/>
                </a:lnTo>
                <a:lnTo>
                  <a:pt x="0" y="0"/>
                </a:lnTo>
                <a:close/>
              </a:path>
            </a:pathLst>
          </a:custGeom>
          <a:solidFill>
            <a:srgbClr val="E56AF2">
              <a:alpha val="6901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1" name="矩形 12"/>
          <p:cNvSpPr>
            <a:spLocks noChangeArrowheads="1"/>
          </p:cNvSpPr>
          <p:nvPr/>
        </p:nvSpPr>
        <p:spPr bwMode="auto">
          <a:xfrm>
            <a:off x="1225550" y="3795713"/>
            <a:ext cx="2219325" cy="2524125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任意多边形 13"/>
          <p:cNvSpPr>
            <a:spLocks noChangeArrowheads="1"/>
          </p:cNvSpPr>
          <p:nvPr/>
        </p:nvSpPr>
        <p:spPr bwMode="auto">
          <a:xfrm>
            <a:off x="4851400" y="3543300"/>
            <a:ext cx="2509838" cy="252413"/>
          </a:xfrm>
          <a:custGeom>
            <a:avLst/>
            <a:gdLst>
              <a:gd name="T0" fmla="*/ 0 w 2510282"/>
              <a:gd name="T1" fmla="*/ 0 h 252000"/>
              <a:gd name="T2" fmla="*/ 2509838 w 2510282"/>
              <a:gd name="T3" fmla="*/ 0 h 252000"/>
              <a:gd name="T4" fmla="*/ 2363743 w 2510282"/>
              <a:gd name="T5" fmla="*/ 252413 h 252000"/>
              <a:gd name="T6" fmla="*/ 146095 w 2510282"/>
              <a:gd name="T7" fmla="*/ 252413 h 252000"/>
              <a:gd name="T8" fmla="*/ 0 60000 65536"/>
              <a:gd name="T9" fmla="*/ 0 60000 65536"/>
              <a:gd name="T10" fmla="*/ 0 60000 65536"/>
              <a:gd name="T11" fmla="*/ 0 60000 65536"/>
              <a:gd name="T12" fmla="*/ 0 w 2510282"/>
              <a:gd name="T13" fmla="*/ 0 h 252000"/>
              <a:gd name="T14" fmla="*/ 2510282 w 2510282"/>
              <a:gd name="T15" fmla="*/ 252000 h 252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0282" h="252000">
                <a:moveTo>
                  <a:pt x="0" y="0"/>
                </a:moveTo>
                <a:lnTo>
                  <a:pt x="2510282" y="0"/>
                </a:lnTo>
                <a:lnTo>
                  <a:pt x="2364161" y="252000"/>
                </a:lnTo>
                <a:lnTo>
                  <a:pt x="146121" y="252000"/>
                </a:lnTo>
                <a:lnTo>
                  <a:pt x="0" y="0"/>
                </a:lnTo>
                <a:close/>
              </a:path>
            </a:pathLst>
          </a:custGeom>
          <a:solidFill>
            <a:srgbClr val="E56AF2">
              <a:alpha val="6901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3" name="矩形 14"/>
          <p:cNvSpPr>
            <a:spLocks noChangeArrowheads="1"/>
          </p:cNvSpPr>
          <p:nvPr/>
        </p:nvSpPr>
        <p:spPr bwMode="auto">
          <a:xfrm>
            <a:off x="4986338" y="3795713"/>
            <a:ext cx="2220912" cy="2524125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4" name="任意多边形 15"/>
          <p:cNvSpPr>
            <a:spLocks noChangeArrowheads="1"/>
          </p:cNvSpPr>
          <p:nvPr/>
        </p:nvSpPr>
        <p:spPr bwMode="auto">
          <a:xfrm>
            <a:off x="8613775" y="3543300"/>
            <a:ext cx="2509838" cy="252413"/>
          </a:xfrm>
          <a:custGeom>
            <a:avLst/>
            <a:gdLst>
              <a:gd name="T0" fmla="*/ 0 w 2510282"/>
              <a:gd name="T1" fmla="*/ 0 h 252000"/>
              <a:gd name="T2" fmla="*/ 2509838 w 2510282"/>
              <a:gd name="T3" fmla="*/ 0 h 252000"/>
              <a:gd name="T4" fmla="*/ 2363743 w 2510282"/>
              <a:gd name="T5" fmla="*/ 252413 h 252000"/>
              <a:gd name="T6" fmla="*/ 146095 w 2510282"/>
              <a:gd name="T7" fmla="*/ 252413 h 252000"/>
              <a:gd name="T8" fmla="*/ 0 60000 65536"/>
              <a:gd name="T9" fmla="*/ 0 60000 65536"/>
              <a:gd name="T10" fmla="*/ 0 60000 65536"/>
              <a:gd name="T11" fmla="*/ 0 60000 65536"/>
              <a:gd name="T12" fmla="*/ 0 w 2510282"/>
              <a:gd name="T13" fmla="*/ 0 h 252000"/>
              <a:gd name="T14" fmla="*/ 2510282 w 2510282"/>
              <a:gd name="T15" fmla="*/ 252000 h 252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0282" h="252000">
                <a:moveTo>
                  <a:pt x="0" y="0"/>
                </a:moveTo>
                <a:lnTo>
                  <a:pt x="2510282" y="0"/>
                </a:lnTo>
                <a:lnTo>
                  <a:pt x="2364161" y="252000"/>
                </a:lnTo>
                <a:lnTo>
                  <a:pt x="146121" y="252000"/>
                </a:lnTo>
                <a:lnTo>
                  <a:pt x="0" y="0"/>
                </a:lnTo>
                <a:close/>
              </a:path>
            </a:pathLst>
          </a:custGeom>
          <a:solidFill>
            <a:srgbClr val="E56AF2">
              <a:alpha val="6901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5" name="矩形 16"/>
          <p:cNvSpPr>
            <a:spLocks noChangeArrowheads="1"/>
          </p:cNvSpPr>
          <p:nvPr/>
        </p:nvSpPr>
        <p:spPr bwMode="auto">
          <a:xfrm>
            <a:off x="8748713" y="3795713"/>
            <a:ext cx="2220912" cy="2524125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6" name="文本框 17"/>
          <p:cNvSpPr>
            <a:spLocks noChangeArrowheads="1"/>
          </p:cNvSpPr>
          <p:nvPr/>
        </p:nvSpPr>
        <p:spPr bwMode="auto">
          <a:xfrm>
            <a:off x="1438275" y="2393950"/>
            <a:ext cx="1746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12,358</a:t>
            </a:r>
            <a:endParaRPr lang="zh-CN" altLang="en-US" sz="44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67" name="文本框 18"/>
          <p:cNvSpPr>
            <a:spLocks noChangeArrowheads="1"/>
          </p:cNvSpPr>
          <p:nvPr/>
        </p:nvSpPr>
        <p:spPr bwMode="auto">
          <a:xfrm>
            <a:off x="5375275" y="2393950"/>
            <a:ext cx="1462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3,627</a:t>
            </a:r>
            <a:endParaRPr lang="zh-CN" altLang="en-US" sz="44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68" name="文本框 19"/>
          <p:cNvSpPr>
            <a:spLocks noChangeArrowheads="1"/>
          </p:cNvSpPr>
          <p:nvPr/>
        </p:nvSpPr>
        <p:spPr bwMode="auto">
          <a:xfrm>
            <a:off x="9128125" y="2397125"/>
            <a:ext cx="14620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5,521</a:t>
            </a:r>
            <a:endParaRPr lang="zh-CN" altLang="en-US" sz="44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69" name="文本框 20"/>
          <p:cNvSpPr>
            <a:spLocks noChangeArrowheads="1"/>
          </p:cNvSpPr>
          <p:nvPr/>
        </p:nvSpPr>
        <p:spPr bwMode="auto">
          <a:xfrm>
            <a:off x="1422400" y="4387850"/>
            <a:ext cx="20224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B7C73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</a:t>
            </a:r>
            <a:endParaRPr lang="zh-CN" altLang="en-US" sz="20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TEMPLATE</a:t>
            </a:r>
            <a:endParaRPr lang="zh-CN" altLang="en-US" sz="20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6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altLang="zh-CN" sz="16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altLang="zh-CN" sz="16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70" name="文本框 21"/>
          <p:cNvSpPr>
            <a:spLocks noChangeArrowheads="1"/>
          </p:cNvSpPr>
          <p:nvPr/>
        </p:nvSpPr>
        <p:spPr bwMode="auto">
          <a:xfrm>
            <a:off x="5184775" y="4387850"/>
            <a:ext cx="20224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B7C73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altLang="zh-CN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altLang="zh-CN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71" name="文本框 22"/>
          <p:cNvSpPr>
            <a:spLocks noChangeArrowheads="1"/>
          </p:cNvSpPr>
          <p:nvPr/>
        </p:nvSpPr>
        <p:spPr bwMode="auto">
          <a:xfrm>
            <a:off x="8947150" y="4387850"/>
            <a:ext cx="20224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B7C73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</a:t>
            </a:r>
            <a:endParaRPr lang="zh-CN" altLang="en-US" sz="20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20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TEMPLATE</a:t>
            </a:r>
            <a:endParaRPr lang="zh-CN" altLang="en-US" sz="20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altLang="zh-CN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altLang="zh-CN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24613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14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79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24580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24611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612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1" name="任意多边形 59"/>
          <p:cNvSpPr>
            <a:spLocks noChangeArrowheads="1"/>
          </p:cNvSpPr>
          <p:nvPr/>
        </p:nvSpPr>
        <p:spPr bwMode="auto">
          <a:xfrm>
            <a:off x="5584825" y="1800225"/>
            <a:ext cx="1038225" cy="998538"/>
          </a:xfrm>
          <a:custGeom>
            <a:avLst/>
            <a:gdLst>
              <a:gd name="T0" fmla="*/ 0 w 1038469"/>
              <a:gd name="T1" fmla="*/ 0 h 998072"/>
              <a:gd name="T2" fmla="*/ 459794 w 1038469"/>
              <a:gd name="T3" fmla="*/ 0 h 998072"/>
              <a:gd name="T4" fmla="*/ 1038225 w 1038469"/>
              <a:gd name="T5" fmla="*/ 578837 h 998072"/>
              <a:gd name="T6" fmla="*/ 1038225 w 1038469"/>
              <a:gd name="T7" fmla="*/ 998538 h 998072"/>
              <a:gd name="T8" fmla="*/ 0 w 1038469"/>
              <a:gd name="T9" fmla="*/ 998538 h 9980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8469"/>
              <a:gd name="T16" fmla="*/ 0 h 998072"/>
              <a:gd name="T17" fmla="*/ 1038469 w 1038469"/>
              <a:gd name="T18" fmla="*/ 998072 h 9980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8469" h="998072">
                <a:moveTo>
                  <a:pt x="0" y="0"/>
                </a:moveTo>
                <a:lnTo>
                  <a:pt x="459902" y="0"/>
                </a:lnTo>
                <a:cubicBezTo>
                  <a:pt x="779436" y="0"/>
                  <a:pt x="1038469" y="259033"/>
                  <a:pt x="1038469" y="578567"/>
                </a:cubicBezTo>
                <a:lnTo>
                  <a:pt x="1038469" y="998072"/>
                </a:lnTo>
                <a:lnTo>
                  <a:pt x="0" y="998072"/>
                </a:lnTo>
                <a:lnTo>
                  <a:pt x="0" y="0"/>
                </a:ln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2" name="任意多边形 60"/>
          <p:cNvSpPr>
            <a:spLocks noChangeArrowheads="1"/>
          </p:cNvSpPr>
          <p:nvPr/>
        </p:nvSpPr>
        <p:spPr bwMode="auto">
          <a:xfrm flipH="1" flipV="1">
            <a:off x="5584825" y="4881563"/>
            <a:ext cx="1038225" cy="998537"/>
          </a:xfrm>
          <a:custGeom>
            <a:avLst/>
            <a:gdLst>
              <a:gd name="T0" fmla="*/ 0 w 1038469"/>
              <a:gd name="T1" fmla="*/ 0 h 998072"/>
              <a:gd name="T2" fmla="*/ 459794 w 1038469"/>
              <a:gd name="T3" fmla="*/ 0 h 998072"/>
              <a:gd name="T4" fmla="*/ 1038225 w 1038469"/>
              <a:gd name="T5" fmla="*/ 578837 h 998072"/>
              <a:gd name="T6" fmla="*/ 1038225 w 1038469"/>
              <a:gd name="T7" fmla="*/ 998537 h 998072"/>
              <a:gd name="T8" fmla="*/ 0 w 1038469"/>
              <a:gd name="T9" fmla="*/ 998537 h 9980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8469"/>
              <a:gd name="T16" fmla="*/ 0 h 998072"/>
              <a:gd name="T17" fmla="*/ 1038469 w 1038469"/>
              <a:gd name="T18" fmla="*/ 998072 h 9980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8469" h="998072">
                <a:moveTo>
                  <a:pt x="0" y="0"/>
                </a:moveTo>
                <a:lnTo>
                  <a:pt x="459902" y="0"/>
                </a:lnTo>
                <a:cubicBezTo>
                  <a:pt x="779436" y="0"/>
                  <a:pt x="1038469" y="259033"/>
                  <a:pt x="1038469" y="578567"/>
                </a:cubicBezTo>
                <a:lnTo>
                  <a:pt x="1038469" y="998072"/>
                </a:lnTo>
                <a:lnTo>
                  <a:pt x="0" y="998072"/>
                </a:lnTo>
                <a:lnTo>
                  <a:pt x="0" y="0"/>
                </a:ln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矩形 61"/>
          <p:cNvSpPr>
            <a:spLocks noChangeArrowheads="1"/>
          </p:cNvSpPr>
          <p:nvPr/>
        </p:nvSpPr>
        <p:spPr bwMode="auto">
          <a:xfrm>
            <a:off x="5584825" y="2798763"/>
            <a:ext cx="1038225" cy="1042987"/>
          </a:xfrm>
          <a:prstGeom prst="rect">
            <a:avLst/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4" name="矩形 62"/>
          <p:cNvSpPr>
            <a:spLocks noChangeArrowheads="1"/>
          </p:cNvSpPr>
          <p:nvPr/>
        </p:nvSpPr>
        <p:spPr bwMode="auto">
          <a:xfrm>
            <a:off x="5584825" y="3840163"/>
            <a:ext cx="1038225" cy="1042987"/>
          </a:xfrm>
          <a:prstGeom prst="rect">
            <a:avLst/>
          </a:pr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5" name="任意多边形 85"/>
          <p:cNvSpPr>
            <a:spLocks noChangeArrowheads="1"/>
          </p:cNvSpPr>
          <p:nvPr/>
        </p:nvSpPr>
        <p:spPr bwMode="auto">
          <a:xfrm flipH="1">
            <a:off x="7085013" y="3297238"/>
            <a:ext cx="4022725" cy="1006475"/>
          </a:xfrm>
          <a:custGeom>
            <a:avLst/>
            <a:gdLst>
              <a:gd name="T0" fmla="*/ 4022725 w 4022818"/>
              <a:gd name="T1" fmla="*/ 1005576 h 1007038"/>
              <a:gd name="T2" fmla="*/ 4021905 w 4022818"/>
              <a:gd name="T3" fmla="*/ 1006475 h 1007038"/>
              <a:gd name="T4" fmla="*/ 4022725 w 4022818"/>
              <a:gd name="T5" fmla="*/ 1006475 h 1007038"/>
              <a:gd name="T6" fmla="*/ 503506 w 4022818"/>
              <a:gd name="T7" fmla="*/ 0 h 1007038"/>
              <a:gd name="T8" fmla="*/ 0 w 4022818"/>
              <a:gd name="T9" fmla="*/ 503237 h 1007038"/>
              <a:gd name="T10" fmla="*/ 503506 w 4022818"/>
              <a:gd name="T11" fmla="*/ 1006473 h 1007038"/>
              <a:gd name="T12" fmla="*/ 556085 w 4022818"/>
              <a:gd name="T13" fmla="*/ 1001176 h 1007038"/>
              <a:gd name="T14" fmla="*/ 556085 w 4022818"/>
              <a:gd name="T15" fmla="*/ 1006474 h 1007038"/>
              <a:gd name="T16" fmla="*/ 1879286 w 4022818"/>
              <a:gd name="T17" fmla="*/ 1006474 h 1007038"/>
              <a:gd name="T18" fmla="*/ 1931864 w 4022818"/>
              <a:gd name="T19" fmla="*/ 1006474 h 1007038"/>
              <a:gd name="T20" fmla="*/ 1931864 w 4022818"/>
              <a:gd name="T21" fmla="*/ 1006475 h 1007038"/>
              <a:gd name="T22" fmla="*/ 4021905 w 4022818"/>
              <a:gd name="T23" fmla="*/ 1006475 h 1007038"/>
              <a:gd name="T24" fmla="*/ 4005793 w 4022818"/>
              <a:gd name="T25" fmla="*/ 9054 h 1007038"/>
              <a:gd name="T26" fmla="*/ 4010787 w 4022818"/>
              <a:gd name="T27" fmla="*/ 3826 h 1007038"/>
              <a:gd name="T28" fmla="*/ 2646946 w 4022818"/>
              <a:gd name="T29" fmla="*/ 3826 h 1007038"/>
              <a:gd name="T30" fmla="*/ 2646946 w 4022818"/>
              <a:gd name="T31" fmla="*/ 3825 h 1007038"/>
              <a:gd name="T32" fmla="*/ 1917235 w 4022818"/>
              <a:gd name="T33" fmla="*/ 3825 h 1007038"/>
              <a:gd name="T34" fmla="*/ 1879286 w 4022818"/>
              <a:gd name="T35" fmla="*/ 1 h 1007038"/>
              <a:gd name="T36" fmla="*/ 1841333 w 4022818"/>
              <a:gd name="T37" fmla="*/ 3825 h 1007038"/>
              <a:gd name="T38" fmla="*/ 556085 w 4022818"/>
              <a:gd name="T39" fmla="*/ 3825 h 1007038"/>
              <a:gd name="T40" fmla="*/ 556085 w 4022818"/>
              <a:gd name="T41" fmla="*/ 5298 h 10070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2818"/>
              <a:gd name="T64" fmla="*/ 0 h 1007038"/>
              <a:gd name="T65" fmla="*/ 4022818 w 4022818"/>
              <a:gd name="T66" fmla="*/ 1007038 h 10070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22818" h="1007038">
                <a:moveTo>
                  <a:pt x="4022818" y="1006138"/>
                </a:moveTo>
                <a:lnTo>
                  <a:pt x="4021998" y="1007038"/>
                </a:lnTo>
                <a:lnTo>
                  <a:pt x="4022818" y="1007038"/>
                </a:lnTo>
                <a:lnTo>
                  <a:pt x="4022818" y="1006138"/>
                </a:lnTo>
                <a:close/>
                <a:moveTo>
                  <a:pt x="503518" y="0"/>
                </a:moveTo>
                <a:cubicBezTo>
                  <a:pt x="225433" y="0"/>
                  <a:pt x="0" y="225433"/>
                  <a:pt x="0" y="503518"/>
                </a:cubicBezTo>
                <a:cubicBezTo>
                  <a:pt x="0" y="781603"/>
                  <a:pt x="225433" y="1007036"/>
                  <a:pt x="503518" y="1007036"/>
                </a:cubicBezTo>
                <a:lnTo>
                  <a:pt x="556098" y="1001736"/>
                </a:lnTo>
                <a:lnTo>
                  <a:pt x="556098" y="1007037"/>
                </a:lnTo>
                <a:lnTo>
                  <a:pt x="1879329" y="1007037"/>
                </a:lnTo>
                <a:lnTo>
                  <a:pt x="1931909" y="1007037"/>
                </a:lnTo>
                <a:lnTo>
                  <a:pt x="1931909" y="1007038"/>
                </a:lnTo>
                <a:lnTo>
                  <a:pt x="4021998" y="1007038"/>
                </a:lnTo>
                <a:lnTo>
                  <a:pt x="4005886" y="9059"/>
                </a:lnTo>
                <a:lnTo>
                  <a:pt x="4010880" y="3828"/>
                </a:lnTo>
                <a:lnTo>
                  <a:pt x="2647007" y="3828"/>
                </a:lnTo>
                <a:lnTo>
                  <a:pt x="2647007" y="3827"/>
                </a:lnTo>
                <a:lnTo>
                  <a:pt x="1917279" y="3827"/>
                </a:lnTo>
                <a:lnTo>
                  <a:pt x="1879329" y="1"/>
                </a:lnTo>
                <a:lnTo>
                  <a:pt x="1841376" y="3827"/>
                </a:lnTo>
                <a:lnTo>
                  <a:pt x="556098" y="3827"/>
                </a:lnTo>
                <a:lnTo>
                  <a:pt x="556098" y="5301"/>
                </a:lnTo>
                <a:lnTo>
                  <a:pt x="503518" y="0"/>
                </a:ln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任意多边形 89"/>
          <p:cNvSpPr>
            <a:spLocks noChangeArrowheads="1"/>
          </p:cNvSpPr>
          <p:nvPr/>
        </p:nvSpPr>
        <p:spPr bwMode="auto">
          <a:xfrm>
            <a:off x="1082675" y="2298700"/>
            <a:ext cx="4040188" cy="1008063"/>
          </a:xfrm>
          <a:custGeom>
            <a:avLst/>
            <a:gdLst>
              <a:gd name="T0" fmla="*/ 503593 w 4039589"/>
              <a:gd name="T1" fmla="*/ 0 h 1007037"/>
              <a:gd name="T2" fmla="*/ 556180 w 4039589"/>
              <a:gd name="T3" fmla="*/ 5306 h 1007037"/>
              <a:gd name="T4" fmla="*/ 556180 w 4039589"/>
              <a:gd name="T5" fmla="*/ 3831 h 1007037"/>
              <a:gd name="T6" fmla="*/ 1858413 w 4039589"/>
              <a:gd name="T7" fmla="*/ 3831 h 1007037"/>
              <a:gd name="T8" fmla="*/ 1896381 w 4039589"/>
              <a:gd name="T9" fmla="*/ 0 h 1007037"/>
              <a:gd name="T10" fmla="*/ 1934347 w 4039589"/>
              <a:gd name="T11" fmla="*/ 3831 h 1007037"/>
              <a:gd name="T12" fmla="*/ 1948969 w 4039589"/>
              <a:gd name="T13" fmla="*/ 3831 h 1007037"/>
              <a:gd name="T14" fmla="*/ 2647400 w 4039589"/>
              <a:gd name="T15" fmla="*/ 3831 h 1007037"/>
              <a:gd name="T16" fmla="*/ 4028248 w 4039589"/>
              <a:gd name="T17" fmla="*/ 3831 h 1007037"/>
              <a:gd name="T18" fmla="*/ 4023254 w 4039589"/>
              <a:gd name="T19" fmla="*/ 9066 h 1007037"/>
              <a:gd name="T20" fmla="*/ 4039369 w 4039589"/>
              <a:gd name="T21" fmla="*/ 1008062 h 1007037"/>
              <a:gd name="T22" fmla="*/ 4040188 w 4039589"/>
              <a:gd name="T23" fmla="*/ 1007162 h 1007037"/>
              <a:gd name="T24" fmla="*/ 4040188 w 4039589"/>
              <a:gd name="T25" fmla="*/ 1008063 h 1007037"/>
              <a:gd name="T26" fmla="*/ 2647400 w 4039589"/>
              <a:gd name="T27" fmla="*/ 1008063 h 1007037"/>
              <a:gd name="T28" fmla="*/ 1948969 w 4039589"/>
              <a:gd name="T29" fmla="*/ 1008063 h 1007037"/>
              <a:gd name="T30" fmla="*/ 556180 w 4039589"/>
              <a:gd name="T31" fmla="*/ 1008063 h 1007037"/>
              <a:gd name="T32" fmla="*/ 556180 w 4039589"/>
              <a:gd name="T33" fmla="*/ 1002757 h 1007037"/>
              <a:gd name="T34" fmla="*/ 503593 w 4039589"/>
              <a:gd name="T35" fmla="*/ 1008062 h 1007037"/>
              <a:gd name="T36" fmla="*/ 0 w 4039589"/>
              <a:gd name="T37" fmla="*/ 504031 h 1007037"/>
              <a:gd name="T38" fmla="*/ 503593 w 4039589"/>
              <a:gd name="T39" fmla="*/ 0 h 10070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39589"/>
              <a:gd name="T61" fmla="*/ 0 h 1007037"/>
              <a:gd name="T62" fmla="*/ 4039589 w 4039589"/>
              <a:gd name="T63" fmla="*/ 1007037 h 10070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39589" h="1007037">
                <a:moveTo>
                  <a:pt x="503518" y="0"/>
                </a:moveTo>
                <a:lnTo>
                  <a:pt x="556098" y="5301"/>
                </a:lnTo>
                <a:lnTo>
                  <a:pt x="556098" y="3827"/>
                </a:lnTo>
                <a:lnTo>
                  <a:pt x="1858137" y="3827"/>
                </a:lnTo>
                <a:lnTo>
                  <a:pt x="1896100" y="0"/>
                </a:lnTo>
                <a:lnTo>
                  <a:pt x="1934060" y="3827"/>
                </a:lnTo>
                <a:lnTo>
                  <a:pt x="1948680" y="3827"/>
                </a:lnTo>
                <a:lnTo>
                  <a:pt x="2647007" y="3827"/>
                </a:lnTo>
                <a:lnTo>
                  <a:pt x="4027651" y="3827"/>
                </a:lnTo>
                <a:lnTo>
                  <a:pt x="4022658" y="9057"/>
                </a:lnTo>
                <a:lnTo>
                  <a:pt x="4038770" y="1007036"/>
                </a:lnTo>
                <a:lnTo>
                  <a:pt x="4039589" y="1006137"/>
                </a:lnTo>
                <a:lnTo>
                  <a:pt x="4039589" y="1007037"/>
                </a:lnTo>
                <a:lnTo>
                  <a:pt x="2647007" y="1007037"/>
                </a:lnTo>
                <a:lnTo>
                  <a:pt x="1948680" y="1007037"/>
                </a:lnTo>
                <a:lnTo>
                  <a:pt x="556098" y="1007037"/>
                </a:lnTo>
                <a:lnTo>
                  <a:pt x="556098" y="1001736"/>
                </a:lnTo>
                <a:lnTo>
                  <a:pt x="503518" y="1007036"/>
                </a:lnTo>
                <a:cubicBezTo>
                  <a:pt x="225433" y="1007036"/>
                  <a:pt x="0" y="781603"/>
                  <a:pt x="0" y="503518"/>
                </a:cubicBezTo>
                <a:cubicBezTo>
                  <a:pt x="0" y="225433"/>
                  <a:pt x="225433" y="0"/>
                  <a:pt x="503518" y="0"/>
                </a:cubicBez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7" name="任意多边形 91"/>
          <p:cNvSpPr>
            <a:spLocks noChangeArrowheads="1"/>
          </p:cNvSpPr>
          <p:nvPr/>
        </p:nvSpPr>
        <p:spPr bwMode="auto">
          <a:xfrm>
            <a:off x="1082675" y="4330700"/>
            <a:ext cx="4040188" cy="1006475"/>
          </a:xfrm>
          <a:custGeom>
            <a:avLst/>
            <a:gdLst>
              <a:gd name="T0" fmla="*/ 503593 w 4039589"/>
              <a:gd name="T1" fmla="*/ 0 h 1007037"/>
              <a:gd name="T2" fmla="*/ 556180 w 4039589"/>
              <a:gd name="T3" fmla="*/ 5298 h 1007037"/>
              <a:gd name="T4" fmla="*/ 556180 w 4039589"/>
              <a:gd name="T5" fmla="*/ 3825 h 1007037"/>
              <a:gd name="T6" fmla="*/ 1858413 w 4039589"/>
              <a:gd name="T7" fmla="*/ 3825 h 1007037"/>
              <a:gd name="T8" fmla="*/ 1896381 w 4039589"/>
              <a:gd name="T9" fmla="*/ 0 h 1007037"/>
              <a:gd name="T10" fmla="*/ 1934347 w 4039589"/>
              <a:gd name="T11" fmla="*/ 3825 h 1007037"/>
              <a:gd name="T12" fmla="*/ 1948969 w 4039589"/>
              <a:gd name="T13" fmla="*/ 3825 h 1007037"/>
              <a:gd name="T14" fmla="*/ 2647400 w 4039589"/>
              <a:gd name="T15" fmla="*/ 3825 h 1007037"/>
              <a:gd name="T16" fmla="*/ 4028248 w 4039589"/>
              <a:gd name="T17" fmla="*/ 3825 h 1007037"/>
              <a:gd name="T18" fmla="*/ 4023254 w 4039589"/>
              <a:gd name="T19" fmla="*/ 9052 h 1007037"/>
              <a:gd name="T20" fmla="*/ 4039369 w 4039589"/>
              <a:gd name="T21" fmla="*/ 1006474 h 1007037"/>
              <a:gd name="T22" fmla="*/ 4040188 w 4039589"/>
              <a:gd name="T23" fmla="*/ 1005576 h 1007037"/>
              <a:gd name="T24" fmla="*/ 4040188 w 4039589"/>
              <a:gd name="T25" fmla="*/ 1006475 h 1007037"/>
              <a:gd name="T26" fmla="*/ 2647400 w 4039589"/>
              <a:gd name="T27" fmla="*/ 1006475 h 1007037"/>
              <a:gd name="T28" fmla="*/ 1948969 w 4039589"/>
              <a:gd name="T29" fmla="*/ 1006475 h 1007037"/>
              <a:gd name="T30" fmla="*/ 556180 w 4039589"/>
              <a:gd name="T31" fmla="*/ 1006475 h 1007037"/>
              <a:gd name="T32" fmla="*/ 556180 w 4039589"/>
              <a:gd name="T33" fmla="*/ 1001177 h 1007037"/>
              <a:gd name="T34" fmla="*/ 503593 w 4039589"/>
              <a:gd name="T35" fmla="*/ 1006474 h 1007037"/>
              <a:gd name="T36" fmla="*/ 0 w 4039589"/>
              <a:gd name="T37" fmla="*/ 503237 h 1007037"/>
              <a:gd name="T38" fmla="*/ 503593 w 4039589"/>
              <a:gd name="T39" fmla="*/ 0 h 10070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39589"/>
              <a:gd name="T61" fmla="*/ 0 h 1007037"/>
              <a:gd name="T62" fmla="*/ 4039589 w 4039589"/>
              <a:gd name="T63" fmla="*/ 1007037 h 10070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39589" h="1007037">
                <a:moveTo>
                  <a:pt x="503518" y="0"/>
                </a:moveTo>
                <a:lnTo>
                  <a:pt x="556098" y="5301"/>
                </a:lnTo>
                <a:lnTo>
                  <a:pt x="556098" y="3827"/>
                </a:lnTo>
                <a:lnTo>
                  <a:pt x="1858137" y="3827"/>
                </a:lnTo>
                <a:lnTo>
                  <a:pt x="1896100" y="0"/>
                </a:lnTo>
                <a:lnTo>
                  <a:pt x="1934060" y="3827"/>
                </a:lnTo>
                <a:lnTo>
                  <a:pt x="1948680" y="3827"/>
                </a:lnTo>
                <a:lnTo>
                  <a:pt x="2647007" y="3827"/>
                </a:lnTo>
                <a:lnTo>
                  <a:pt x="4027651" y="3827"/>
                </a:lnTo>
                <a:lnTo>
                  <a:pt x="4022658" y="9057"/>
                </a:lnTo>
                <a:lnTo>
                  <a:pt x="4038770" y="1007036"/>
                </a:lnTo>
                <a:lnTo>
                  <a:pt x="4039589" y="1006137"/>
                </a:lnTo>
                <a:lnTo>
                  <a:pt x="4039589" y="1007037"/>
                </a:lnTo>
                <a:lnTo>
                  <a:pt x="2647007" y="1007037"/>
                </a:lnTo>
                <a:lnTo>
                  <a:pt x="1948680" y="1007037"/>
                </a:lnTo>
                <a:lnTo>
                  <a:pt x="556098" y="1007037"/>
                </a:lnTo>
                <a:lnTo>
                  <a:pt x="556098" y="1001736"/>
                </a:lnTo>
                <a:lnTo>
                  <a:pt x="503518" y="1007036"/>
                </a:lnTo>
                <a:cubicBezTo>
                  <a:pt x="225433" y="1007036"/>
                  <a:pt x="0" y="781603"/>
                  <a:pt x="0" y="503518"/>
                </a:cubicBezTo>
                <a:cubicBezTo>
                  <a:pt x="0" y="225433"/>
                  <a:pt x="225433" y="0"/>
                  <a:pt x="503518" y="0"/>
                </a:cubicBez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8" name="任意多边形 87"/>
          <p:cNvSpPr>
            <a:spLocks noChangeArrowheads="1"/>
          </p:cNvSpPr>
          <p:nvPr/>
        </p:nvSpPr>
        <p:spPr bwMode="auto">
          <a:xfrm flipH="1">
            <a:off x="7085013" y="5378450"/>
            <a:ext cx="4022725" cy="1006475"/>
          </a:xfrm>
          <a:custGeom>
            <a:avLst/>
            <a:gdLst>
              <a:gd name="T0" fmla="*/ 4022725 w 4022818"/>
              <a:gd name="T1" fmla="*/ 1005576 h 1007038"/>
              <a:gd name="T2" fmla="*/ 4021905 w 4022818"/>
              <a:gd name="T3" fmla="*/ 1006475 h 1007038"/>
              <a:gd name="T4" fmla="*/ 4022725 w 4022818"/>
              <a:gd name="T5" fmla="*/ 1006475 h 1007038"/>
              <a:gd name="T6" fmla="*/ 503506 w 4022818"/>
              <a:gd name="T7" fmla="*/ 0 h 1007038"/>
              <a:gd name="T8" fmla="*/ 0 w 4022818"/>
              <a:gd name="T9" fmla="*/ 503237 h 1007038"/>
              <a:gd name="T10" fmla="*/ 503506 w 4022818"/>
              <a:gd name="T11" fmla="*/ 1006473 h 1007038"/>
              <a:gd name="T12" fmla="*/ 556085 w 4022818"/>
              <a:gd name="T13" fmla="*/ 1001176 h 1007038"/>
              <a:gd name="T14" fmla="*/ 556085 w 4022818"/>
              <a:gd name="T15" fmla="*/ 1006474 h 1007038"/>
              <a:gd name="T16" fmla="*/ 1879286 w 4022818"/>
              <a:gd name="T17" fmla="*/ 1006474 h 1007038"/>
              <a:gd name="T18" fmla="*/ 1931864 w 4022818"/>
              <a:gd name="T19" fmla="*/ 1006474 h 1007038"/>
              <a:gd name="T20" fmla="*/ 1931864 w 4022818"/>
              <a:gd name="T21" fmla="*/ 1006475 h 1007038"/>
              <a:gd name="T22" fmla="*/ 4021905 w 4022818"/>
              <a:gd name="T23" fmla="*/ 1006475 h 1007038"/>
              <a:gd name="T24" fmla="*/ 4005793 w 4022818"/>
              <a:gd name="T25" fmla="*/ 9054 h 1007038"/>
              <a:gd name="T26" fmla="*/ 4010787 w 4022818"/>
              <a:gd name="T27" fmla="*/ 3826 h 1007038"/>
              <a:gd name="T28" fmla="*/ 2646946 w 4022818"/>
              <a:gd name="T29" fmla="*/ 3826 h 1007038"/>
              <a:gd name="T30" fmla="*/ 2646946 w 4022818"/>
              <a:gd name="T31" fmla="*/ 3825 h 1007038"/>
              <a:gd name="T32" fmla="*/ 1917235 w 4022818"/>
              <a:gd name="T33" fmla="*/ 3825 h 1007038"/>
              <a:gd name="T34" fmla="*/ 1879286 w 4022818"/>
              <a:gd name="T35" fmla="*/ 1 h 1007038"/>
              <a:gd name="T36" fmla="*/ 1841333 w 4022818"/>
              <a:gd name="T37" fmla="*/ 3825 h 1007038"/>
              <a:gd name="T38" fmla="*/ 556085 w 4022818"/>
              <a:gd name="T39" fmla="*/ 3825 h 1007038"/>
              <a:gd name="T40" fmla="*/ 556085 w 4022818"/>
              <a:gd name="T41" fmla="*/ 5298 h 10070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22818"/>
              <a:gd name="T64" fmla="*/ 0 h 1007038"/>
              <a:gd name="T65" fmla="*/ 4022818 w 4022818"/>
              <a:gd name="T66" fmla="*/ 1007038 h 10070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22818" h="1007038">
                <a:moveTo>
                  <a:pt x="4022818" y="1006138"/>
                </a:moveTo>
                <a:lnTo>
                  <a:pt x="4021998" y="1007038"/>
                </a:lnTo>
                <a:lnTo>
                  <a:pt x="4022818" y="1007038"/>
                </a:lnTo>
                <a:lnTo>
                  <a:pt x="4022818" y="1006138"/>
                </a:lnTo>
                <a:close/>
                <a:moveTo>
                  <a:pt x="503518" y="0"/>
                </a:moveTo>
                <a:cubicBezTo>
                  <a:pt x="225433" y="0"/>
                  <a:pt x="0" y="225433"/>
                  <a:pt x="0" y="503518"/>
                </a:cubicBezTo>
                <a:cubicBezTo>
                  <a:pt x="0" y="781603"/>
                  <a:pt x="225433" y="1007036"/>
                  <a:pt x="503518" y="1007036"/>
                </a:cubicBezTo>
                <a:lnTo>
                  <a:pt x="556098" y="1001736"/>
                </a:lnTo>
                <a:lnTo>
                  <a:pt x="556098" y="1007037"/>
                </a:lnTo>
                <a:lnTo>
                  <a:pt x="1879329" y="1007037"/>
                </a:lnTo>
                <a:lnTo>
                  <a:pt x="1931909" y="1007037"/>
                </a:lnTo>
                <a:lnTo>
                  <a:pt x="1931909" y="1007038"/>
                </a:lnTo>
                <a:lnTo>
                  <a:pt x="4021998" y="1007038"/>
                </a:lnTo>
                <a:lnTo>
                  <a:pt x="4005886" y="9059"/>
                </a:lnTo>
                <a:lnTo>
                  <a:pt x="4010880" y="3828"/>
                </a:lnTo>
                <a:lnTo>
                  <a:pt x="2647007" y="3828"/>
                </a:lnTo>
                <a:lnTo>
                  <a:pt x="2647007" y="3827"/>
                </a:lnTo>
                <a:lnTo>
                  <a:pt x="1917279" y="3827"/>
                </a:lnTo>
                <a:lnTo>
                  <a:pt x="1879329" y="1"/>
                </a:lnTo>
                <a:lnTo>
                  <a:pt x="1841376" y="3827"/>
                </a:lnTo>
                <a:lnTo>
                  <a:pt x="556098" y="3827"/>
                </a:lnTo>
                <a:lnTo>
                  <a:pt x="556098" y="5301"/>
                </a:lnTo>
                <a:lnTo>
                  <a:pt x="503518" y="0"/>
                </a:ln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9" name="文本框 81"/>
          <p:cNvSpPr>
            <a:spLocks noChangeArrowheads="1"/>
          </p:cNvSpPr>
          <p:nvPr/>
        </p:nvSpPr>
        <p:spPr bwMode="auto">
          <a:xfrm>
            <a:off x="7488238" y="3238500"/>
            <a:ext cx="3216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1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4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4590" name="文本框 82"/>
          <p:cNvSpPr>
            <a:spLocks noChangeArrowheads="1"/>
          </p:cNvSpPr>
          <p:nvPr/>
        </p:nvSpPr>
        <p:spPr bwMode="auto">
          <a:xfrm>
            <a:off x="7488238" y="5337175"/>
            <a:ext cx="3216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1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4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4591" name="文本框 83"/>
          <p:cNvSpPr>
            <a:spLocks noChangeArrowheads="1"/>
          </p:cNvSpPr>
          <p:nvPr/>
        </p:nvSpPr>
        <p:spPr bwMode="auto">
          <a:xfrm>
            <a:off x="1646238" y="2265363"/>
            <a:ext cx="3214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1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4592" name="文本框 84"/>
          <p:cNvSpPr>
            <a:spLocks noChangeArrowheads="1"/>
          </p:cNvSpPr>
          <p:nvPr/>
        </p:nvSpPr>
        <p:spPr bwMode="auto">
          <a:xfrm>
            <a:off x="1646238" y="4303713"/>
            <a:ext cx="3214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itchFamily="2" charset="-122"/>
                <a:sym typeface="方正姚体" pitchFamily="2" charset="-122"/>
              </a:rPr>
              <a:t>    </a:t>
            </a:r>
            <a:r>
              <a:rPr lang="en-US" altLang="zh-CN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11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</a:t>
            </a:r>
            <a:endParaRPr lang="en-US" altLang="zh-CN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4593" name="任意多边形 86"/>
          <p:cNvSpPr>
            <a:spLocks noChangeArrowheads="1"/>
          </p:cNvSpPr>
          <p:nvPr/>
        </p:nvSpPr>
        <p:spPr bwMode="auto">
          <a:xfrm flipH="1">
            <a:off x="6623050" y="2803525"/>
            <a:ext cx="479425" cy="1500188"/>
          </a:xfrm>
          <a:custGeom>
            <a:avLst/>
            <a:gdLst>
              <a:gd name="T0" fmla="*/ 479425 w 478847"/>
              <a:gd name="T1" fmla="*/ 0 h 1499566"/>
              <a:gd name="T2" fmla="*/ 479425 w 478847"/>
              <a:gd name="T3" fmla="*/ 991977 h 1499566"/>
              <a:gd name="T4" fmla="*/ 16131 w 478847"/>
              <a:gd name="T5" fmla="*/ 1500188 h 1499566"/>
              <a:gd name="T6" fmla="*/ 0 w 478847"/>
              <a:gd name="T7" fmla="*/ 501795 h 1499566"/>
              <a:gd name="T8" fmla="*/ 0 60000 65536"/>
              <a:gd name="T9" fmla="*/ 0 60000 65536"/>
              <a:gd name="T10" fmla="*/ 0 60000 65536"/>
              <a:gd name="T11" fmla="*/ 0 60000 65536"/>
              <a:gd name="T12" fmla="*/ 0 w 478847"/>
              <a:gd name="T13" fmla="*/ 0 h 1499566"/>
              <a:gd name="T14" fmla="*/ 478847 w 478847"/>
              <a:gd name="T15" fmla="*/ 1499566 h 1499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847" h="1499566">
                <a:moveTo>
                  <a:pt x="478847" y="0"/>
                </a:moveTo>
                <a:lnTo>
                  <a:pt x="478847" y="991566"/>
                </a:lnTo>
                <a:lnTo>
                  <a:pt x="16112" y="1499566"/>
                </a:lnTo>
                <a:lnTo>
                  <a:pt x="0" y="501587"/>
                </a:lnTo>
                <a:lnTo>
                  <a:pt x="478847" y="0"/>
                </a:lnTo>
                <a:close/>
              </a:path>
            </a:pathLst>
          </a:custGeom>
          <a:solidFill>
            <a:srgbClr val="E56AF2">
              <a:alpha val="5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4" name="任意多边形 88"/>
          <p:cNvSpPr>
            <a:spLocks noChangeArrowheads="1"/>
          </p:cNvSpPr>
          <p:nvPr/>
        </p:nvSpPr>
        <p:spPr bwMode="auto">
          <a:xfrm flipH="1">
            <a:off x="6623050" y="4886325"/>
            <a:ext cx="479425" cy="1500188"/>
          </a:xfrm>
          <a:custGeom>
            <a:avLst/>
            <a:gdLst>
              <a:gd name="T0" fmla="*/ 479425 w 478847"/>
              <a:gd name="T1" fmla="*/ 0 h 1499566"/>
              <a:gd name="T2" fmla="*/ 479425 w 478847"/>
              <a:gd name="T3" fmla="*/ 991977 h 1499566"/>
              <a:gd name="T4" fmla="*/ 16131 w 478847"/>
              <a:gd name="T5" fmla="*/ 1500188 h 1499566"/>
              <a:gd name="T6" fmla="*/ 0 w 478847"/>
              <a:gd name="T7" fmla="*/ 501795 h 1499566"/>
              <a:gd name="T8" fmla="*/ 0 60000 65536"/>
              <a:gd name="T9" fmla="*/ 0 60000 65536"/>
              <a:gd name="T10" fmla="*/ 0 60000 65536"/>
              <a:gd name="T11" fmla="*/ 0 60000 65536"/>
              <a:gd name="T12" fmla="*/ 0 w 478847"/>
              <a:gd name="T13" fmla="*/ 0 h 1499566"/>
              <a:gd name="T14" fmla="*/ 478847 w 478847"/>
              <a:gd name="T15" fmla="*/ 1499566 h 1499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847" h="1499566">
                <a:moveTo>
                  <a:pt x="478847" y="0"/>
                </a:moveTo>
                <a:lnTo>
                  <a:pt x="478847" y="991566"/>
                </a:lnTo>
                <a:lnTo>
                  <a:pt x="16112" y="1499566"/>
                </a:lnTo>
                <a:lnTo>
                  <a:pt x="0" y="501587"/>
                </a:lnTo>
                <a:lnTo>
                  <a:pt x="478847" y="0"/>
                </a:lnTo>
                <a:close/>
              </a:path>
            </a:pathLst>
          </a:custGeom>
          <a:solidFill>
            <a:srgbClr val="E56AF2">
              <a:alpha val="5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5" name="任意多边形 90"/>
          <p:cNvSpPr>
            <a:spLocks noChangeArrowheads="1"/>
          </p:cNvSpPr>
          <p:nvPr/>
        </p:nvSpPr>
        <p:spPr bwMode="auto">
          <a:xfrm>
            <a:off x="5105400" y="1806575"/>
            <a:ext cx="479425" cy="1500188"/>
          </a:xfrm>
          <a:custGeom>
            <a:avLst/>
            <a:gdLst>
              <a:gd name="T0" fmla="*/ 479425 w 478847"/>
              <a:gd name="T1" fmla="*/ 0 h 1499566"/>
              <a:gd name="T2" fmla="*/ 479425 w 478847"/>
              <a:gd name="T3" fmla="*/ 991977 h 1499566"/>
              <a:gd name="T4" fmla="*/ 16131 w 478847"/>
              <a:gd name="T5" fmla="*/ 1500188 h 1499566"/>
              <a:gd name="T6" fmla="*/ 0 w 478847"/>
              <a:gd name="T7" fmla="*/ 501795 h 1499566"/>
              <a:gd name="T8" fmla="*/ 0 60000 65536"/>
              <a:gd name="T9" fmla="*/ 0 60000 65536"/>
              <a:gd name="T10" fmla="*/ 0 60000 65536"/>
              <a:gd name="T11" fmla="*/ 0 60000 65536"/>
              <a:gd name="T12" fmla="*/ 0 w 478847"/>
              <a:gd name="T13" fmla="*/ 0 h 1499566"/>
              <a:gd name="T14" fmla="*/ 478847 w 478847"/>
              <a:gd name="T15" fmla="*/ 1499566 h 1499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847" h="1499566">
                <a:moveTo>
                  <a:pt x="478847" y="0"/>
                </a:moveTo>
                <a:lnTo>
                  <a:pt x="478847" y="991566"/>
                </a:lnTo>
                <a:lnTo>
                  <a:pt x="16112" y="1499566"/>
                </a:lnTo>
                <a:lnTo>
                  <a:pt x="0" y="501587"/>
                </a:lnTo>
                <a:lnTo>
                  <a:pt x="478847" y="0"/>
                </a:ln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6" name="任意多边形 92"/>
          <p:cNvSpPr>
            <a:spLocks noChangeArrowheads="1"/>
          </p:cNvSpPr>
          <p:nvPr/>
        </p:nvSpPr>
        <p:spPr bwMode="auto">
          <a:xfrm>
            <a:off x="5105400" y="3838575"/>
            <a:ext cx="479425" cy="1498600"/>
          </a:xfrm>
          <a:custGeom>
            <a:avLst/>
            <a:gdLst>
              <a:gd name="T0" fmla="*/ 479425 w 478847"/>
              <a:gd name="T1" fmla="*/ 0 h 1499566"/>
              <a:gd name="T2" fmla="*/ 479425 w 478847"/>
              <a:gd name="T3" fmla="*/ 990927 h 1499566"/>
              <a:gd name="T4" fmla="*/ 16131 w 478847"/>
              <a:gd name="T5" fmla="*/ 1498600 h 1499566"/>
              <a:gd name="T6" fmla="*/ 0 w 478847"/>
              <a:gd name="T7" fmla="*/ 501264 h 1499566"/>
              <a:gd name="T8" fmla="*/ 0 60000 65536"/>
              <a:gd name="T9" fmla="*/ 0 60000 65536"/>
              <a:gd name="T10" fmla="*/ 0 60000 65536"/>
              <a:gd name="T11" fmla="*/ 0 60000 65536"/>
              <a:gd name="T12" fmla="*/ 0 w 478847"/>
              <a:gd name="T13" fmla="*/ 0 h 1499566"/>
              <a:gd name="T14" fmla="*/ 478847 w 478847"/>
              <a:gd name="T15" fmla="*/ 1499566 h 14995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847" h="1499566">
                <a:moveTo>
                  <a:pt x="478847" y="0"/>
                </a:moveTo>
                <a:lnTo>
                  <a:pt x="478847" y="991566"/>
                </a:lnTo>
                <a:lnTo>
                  <a:pt x="16112" y="1499566"/>
                </a:lnTo>
                <a:lnTo>
                  <a:pt x="0" y="501587"/>
                </a:lnTo>
                <a:lnTo>
                  <a:pt x="478847" y="0"/>
                </a:ln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97" name="组合 93"/>
          <p:cNvGrpSpPr/>
          <p:nvPr/>
        </p:nvGrpSpPr>
        <p:grpSpPr bwMode="auto">
          <a:xfrm>
            <a:off x="5937250" y="2135188"/>
            <a:ext cx="374650" cy="419100"/>
            <a:chOff x="0" y="0"/>
            <a:chExt cx="402656" cy="450303"/>
          </a:xfrm>
        </p:grpSpPr>
        <p:sp>
          <p:nvSpPr>
            <p:cNvPr id="2460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31" name="组合 99"/>
          <p:cNvGrpSpPr/>
          <p:nvPr/>
        </p:nvGrpSpPr>
        <p:grpSpPr bwMode="auto">
          <a:xfrm>
            <a:off x="5924550" y="5124450"/>
            <a:ext cx="358775" cy="403225"/>
            <a:chOff x="0" y="0"/>
            <a:chExt cx="406393" cy="459645"/>
          </a:xfrm>
          <a:solidFill>
            <a:srgbClr val="E56AF2"/>
          </a:solidFill>
        </p:grpSpPr>
        <p:sp>
          <p:nvSpPr>
            <p:cNvPr id="25632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33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34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5635" name="组合 103"/>
          <p:cNvGrpSpPr/>
          <p:nvPr/>
        </p:nvGrpSpPr>
        <p:grpSpPr bwMode="auto">
          <a:xfrm>
            <a:off x="5910263" y="3148013"/>
            <a:ext cx="344487" cy="339725"/>
            <a:chOff x="0" y="0"/>
            <a:chExt cx="453105" cy="448433"/>
          </a:xfrm>
          <a:solidFill>
            <a:srgbClr val="E56AF2"/>
          </a:solidFill>
        </p:grpSpPr>
        <p:sp>
          <p:nvSpPr>
            <p:cNvPr id="2563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3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4600" name="组合 106"/>
          <p:cNvGrpSpPr/>
          <p:nvPr/>
        </p:nvGrpSpPr>
        <p:grpSpPr bwMode="auto">
          <a:xfrm>
            <a:off x="5951538" y="4181475"/>
            <a:ext cx="358775" cy="385763"/>
            <a:chOff x="0" y="0"/>
            <a:chExt cx="466184" cy="501686"/>
          </a:xfrm>
        </p:grpSpPr>
        <p:sp>
          <p:nvSpPr>
            <p:cNvPr id="24601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03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等腰三角形 4"/>
          <p:cNvSpPr>
            <a:spLocks noChangeArrowheads="1"/>
          </p:cNvSpPr>
          <p:nvPr/>
        </p:nvSpPr>
        <p:spPr bwMode="auto">
          <a:xfrm flipV="1">
            <a:off x="3254375" y="1438275"/>
            <a:ext cx="5694363" cy="4906963"/>
          </a:xfrm>
          <a:prstGeom prst="triangle">
            <a:avLst>
              <a:gd name="adj" fmla="val 50000"/>
            </a:avLst>
          </a:pr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1" name="等腰三角形 2"/>
          <p:cNvSpPr>
            <a:spLocks noChangeArrowheads="1"/>
          </p:cNvSpPr>
          <p:nvPr/>
        </p:nvSpPr>
        <p:spPr bwMode="auto">
          <a:xfrm flipV="1">
            <a:off x="3254375" y="812800"/>
            <a:ext cx="5694363" cy="4908550"/>
          </a:xfrm>
          <a:prstGeom prst="triangle">
            <a:avLst>
              <a:gd name="adj" fmla="val 50000"/>
            </a:avLst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2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7026 h 1446522"/>
              <a:gd name="T2" fmla="*/ 203200 w 202739"/>
              <a:gd name="T3" fmla="*/ 0 h 1446522"/>
              <a:gd name="T4" fmla="*/ 203200 w 202739"/>
              <a:gd name="T5" fmla="*/ 1446213 h 1446522"/>
              <a:gd name="T6" fmla="*/ 0 w 202739"/>
              <a:gd name="T7" fmla="*/ 1446213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3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93 h 3121422"/>
              <a:gd name="T2" fmla="*/ 46038 w 45719"/>
              <a:gd name="T3" fmla="*/ 0 h 3121422"/>
              <a:gd name="T4" fmla="*/ 46038 w 45719"/>
              <a:gd name="T5" fmla="*/ 3121025 h 3121422"/>
              <a:gd name="T6" fmla="*/ 0 w 45719"/>
              <a:gd name="T7" fmla="*/ 3121025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4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037 w 45719"/>
              <a:gd name="T3" fmla="*/ 0 h 2219821"/>
              <a:gd name="T4" fmla="*/ 46037 w 45719"/>
              <a:gd name="T5" fmla="*/ 2192935 h 2219821"/>
              <a:gd name="T6" fmla="*/ 0 w 45719"/>
              <a:gd name="T7" fmla="*/ 2219325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5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8125 w 239049"/>
              <a:gd name="T3" fmla="*/ 0 h 581981"/>
              <a:gd name="T4" fmla="*/ 238125 w 239049"/>
              <a:gd name="T5" fmla="*/ 444446 h 581981"/>
              <a:gd name="T6" fmla="*/ 0 w 239049"/>
              <a:gd name="T7" fmla="*/ 582612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6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7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39712 w 239049"/>
              <a:gd name="T3" fmla="*/ 414009 h 2521176"/>
              <a:gd name="T4" fmla="*/ 239712 w 239049"/>
              <a:gd name="T5" fmla="*/ 2520950 h 2521176"/>
              <a:gd name="T6" fmla="*/ 0 w 239049"/>
              <a:gd name="T7" fmla="*/ 2520950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8" name="文本框 22"/>
          <p:cNvSpPr>
            <a:spLocks noChangeArrowheads="1"/>
          </p:cNvSpPr>
          <p:nvPr/>
        </p:nvSpPr>
        <p:spPr bwMode="auto">
          <a:xfrm>
            <a:off x="3886200" y="1308100"/>
            <a:ext cx="461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B</a:t>
            </a:r>
            <a:r>
              <a:rPr lang="en-US" altLang="zh-CN" sz="36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USINESS      </a:t>
            </a:r>
            <a:r>
              <a:rPr lang="en-US" altLang="zh-CN" sz="40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R</a:t>
            </a:r>
            <a:r>
              <a:rPr lang="en-US" altLang="zh-CN" sz="36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EPORT</a:t>
            </a:r>
            <a:endParaRPr lang="zh-CN" altLang="en-US" sz="36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059" name="文本框 23"/>
          <p:cNvSpPr>
            <a:spLocks noChangeArrowheads="1"/>
          </p:cNvSpPr>
          <p:nvPr/>
        </p:nvSpPr>
        <p:spPr bwMode="auto">
          <a:xfrm>
            <a:off x="4565968" y="2549188"/>
            <a:ext cx="3052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THANKS</a:t>
            </a:r>
            <a:endParaRPr lang="zh-CN" altLang="en-US" sz="7200" b="1" dirty="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060" name="直接连接符 11"/>
          <p:cNvSpPr>
            <a:spLocks noChangeShapeType="1"/>
          </p:cNvSpPr>
          <p:nvPr/>
        </p:nvSpPr>
        <p:spPr bwMode="auto">
          <a:xfrm>
            <a:off x="4689475" y="2333625"/>
            <a:ext cx="2824163" cy="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" name="直接连接符 37"/>
          <p:cNvSpPr>
            <a:spLocks noChangeShapeType="1"/>
          </p:cNvSpPr>
          <p:nvPr/>
        </p:nvSpPr>
        <p:spPr bwMode="auto">
          <a:xfrm>
            <a:off x="5341938" y="3932238"/>
            <a:ext cx="1476375" cy="1587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文本框 19"/>
          <p:cNvSpPr>
            <a:spLocks noChangeArrowheads="1"/>
          </p:cNvSpPr>
          <p:nvPr/>
        </p:nvSpPr>
        <p:spPr bwMode="auto">
          <a:xfrm>
            <a:off x="5149850" y="3068638"/>
            <a:ext cx="6084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400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</a:t>
            </a:r>
            <a:r>
              <a:rPr lang="en-US" altLang="zh-CN" sz="44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THEN  </a:t>
            </a:r>
            <a:r>
              <a:rPr lang="en-US" altLang="zh-CN" sz="4400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TEMPLATE</a:t>
            </a:r>
            <a:endParaRPr lang="en-US" altLang="zh-CN" sz="3600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4100" name="文本框 20"/>
          <p:cNvSpPr>
            <a:spLocks noChangeArrowheads="1"/>
          </p:cNvSpPr>
          <p:nvPr/>
        </p:nvSpPr>
        <p:spPr bwMode="auto">
          <a:xfrm>
            <a:off x="5913438" y="3822700"/>
            <a:ext cx="49744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E56AF2"/>
                </a:solidFill>
                <a:latin typeface="华文宋体" pitchFamily="2" charset="-122"/>
                <a:ea typeface="华文宋体" pitchFamily="2" charset="-122"/>
                <a:sym typeface="华文宋体" pitchFamily="2" charset="-122"/>
              </a:rPr>
              <a:t>          </a:t>
            </a:r>
            <a:endParaRPr lang="zh-CN" altLang="en-US" sz="3200" b="1">
              <a:solidFill>
                <a:srgbClr val="E56AF2"/>
              </a:solidFill>
              <a:latin typeface="华文宋体" pitchFamily="2" charset="-122"/>
              <a:ea typeface="华文宋体" pitchFamily="2" charset="-122"/>
              <a:sym typeface="华文宋体" pitchFamily="2" charset="-122"/>
            </a:endParaRPr>
          </a:p>
          <a:p>
            <a:r>
              <a:rPr lang="en-US" altLang="zh-CN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narrative </a:t>
            </a:r>
            <a:endParaRPr lang="zh-CN" altLang="en-US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Thought  Click here to add   you to the  center of the </a:t>
            </a:r>
            <a:endParaRPr lang="zh-CN" altLang="en-US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                      narrative thought</a:t>
            </a:r>
            <a:endParaRPr lang="en-US" altLang="zh-CN" sz="20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4101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>
            <a:solidFill>
              <a:srgbClr val="E56AF2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4102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5" name="文本框 29"/>
          <p:cNvSpPr>
            <a:spLocks noChangeArrowheads="1"/>
          </p:cNvSpPr>
          <p:nvPr/>
        </p:nvSpPr>
        <p:spPr bwMode="auto">
          <a:xfrm>
            <a:off x="2463800" y="428625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5140" name="等腰三角形 3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1" name="等腰三角形 4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23" name="文本框 10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5124" name="组合 11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5138" name="等腰三角形 1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9" name="等腰三角形 1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25" name="椭圆 14"/>
          <p:cNvSpPr>
            <a:spLocks noChangeArrowheads="1"/>
          </p:cNvSpPr>
          <p:nvPr/>
        </p:nvSpPr>
        <p:spPr bwMode="auto">
          <a:xfrm>
            <a:off x="5013325" y="3062288"/>
            <a:ext cx="2155825" cy="2154237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15"/>
          <p:cNvSpPr>
            <a:spLocks noChangeArrowheads="1"/>
          </p:cNvSpPr>
          <p:nvPr/>
        </p:nvSpPr>
        <p:spPr bwMode="auto">
          <a:xfrm>
            <a:off x="1062038" y="2400300"/>
            <a:ext cx="4964112" cy="1677988"/>
          </a:xfrm>
          <a:custGeom>
            <a:avLst/>
            <a:gdLst>
              <a:gd name="T0" fmla="*/ 4964112 w 4963098"/>
              <a:gd name="T1" fmla="*/ 0 h 1676733"/>
              <a:gd name="T2" fmla="*/ 4964112 w 4963098"/>
              <a:gd name="T3" fmla="*/ 529965 h 1676733"/>
              <a:gd name="T4" fmla="*/ 4905853 w 4963098"/>
              <a:gd name="T5" fmla="*/ 532909 h 1676733"/>
              <a:gd name="T6" fmla="*/ 3823499 w 4963098"/>
              <a:gd name="T7" fmla="*/ 1615853 h 1676733"/>
              <a:gd name="T8" fmla="*/ 3820524 w 4963098"/>
              <a:gd name="T9" fmla="*/ 1674792 h 1676733"/>
              <a:gd name="T10" fmla="*/ 3462363 w 4963098"/>
              <a:gd name="T11" fmla="*/ 1674792 h 1676733"/>
              <a:gd name="T12" fmla="*/ 3462363 w 4963098"/>
              <a:gd name="T13" fmla="*/ 1677988 h 1676733"/>
              <a:gd name="T14" fmla="*/ 0 w 4963098"/>
              <a:gd name="T15" fmla="*/ 1677988 h 1676733"/>
              <a:gd name="T16" fmla="*/ 0 w 4963098"/>
              <a:gd name="T17" fmla="*/ 1211695 h 1676733"/>
              <a:gd name="T18" fmla="*/ 3318014 w 4963098"/>
              <a:gd name="T19" fmla="*/ 1211695 h 1676733"/>
              <a:gd name="T20" fmla="*/ 3397878 w 4963098"/>
              <a:gd name="T21" fmla="*/ 998050 h 1676733"/>
              <a:gd name="T22" fmla="*/ 4799461 w 4963098"/>
              <a:gd name="T23" fmla="*/ 8318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lnTo>
                  <a:pt x="4963098" y="0"/>
                </a:lnTo>
                <a:close/>
              </a:path>
            </a:pathLst>
          </a:custGeom>
          <a:solidFill>
            <a:srgbClr val="E56AF2">
              <a:alpha val="34117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5127" name="任意多边形 16"/>
          <p:cNvSpPr>
            <a:spLocks noChangeArrowheads="1"/>
          </p:cNvSpPr>
          <p:nvPr/>
        </p:nvSpPr>
        <p:spPr bwMode="auto">
          <a:xfrm rot="10800000" flipV="1">
            <a:off x="6172200" y="2403475"/>
            <a:ext cx="4946650" cy="1673225"/>
          </a:xfrm>
          <a:custGeom>
            <a:avLst/>
            <a:gdLst>
              <a:gd name="T0" fmla="*/ 4946650 w 4946769"/>
              <a:gd name="T1" fmla="*/ 0 h 1673539"/>
              <a:gd name="T2" fmla="*/ 4782037 w 4946769"/>
              <a:gd name="T3" fmla="*/ 8310 h 1673539"/>
              <a:gd name="T4" fmla="*/ 3380774 w 4946769"/>
              <a:gd name="T5" fmla="*/ 997117 h 1673539"/>
              <a:gd name="T6" fmla="*/ 3303317 w 4946769"/>
              <a:gd name="T7" fmla="*/ 1204175 h 1673539"/>
              <a:gd name="T8" fmla="*/ 0 w 4946769"/>
              <a:gd name="T9" fmla="*/ 1204175 h 1673539"/>
              <a:gd name="T10" fmla="*/ 0 w 4946769"/>
              <a:gd name="T11" fmla="*/ 1670032 h 1673539"/>
              <a:gd name="T12" fmla="*/ 3215426 w 4946769"/>
              <a:gd name="T13" fmla="*/ 1670032 h 1673539"/>
              <a:gd name="T14" fmla="*/ 3215275 w 4946769"/>
              <a:gd name="T15" fmla="*/ 1673225 h 1673539"/>
              <a:gd name="T16" fmla="*/ 3803324 w 4946769"/>
              <a:gd name="T17" fmla="*/ 1673225 h 1673539"/>
              <a:gd name="T18" fmla="*/ 3806297 w 4946769"/>
              <a:gd name="T19" fmla="*/ 1614341 h 1673539"/>
              <a:gd name="T20" fmla="*/ 4888404 w 4946769"/>
              <a:gd name="T21" fmla="*/ 532410 h 1673539"/>
              <a:gd name="T22" fmla="*/ 4946650 w 4946769"/>
              <a:gd name="T23" fmla="*/ 529470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lnTo>
                  <a:pt x="4946769" y="0"/>
                </a:lnTo>
                <a:close/>
              </a:path>
            </a:pathLst>
          </a:custGeom>
          <a:solidFill>
            <a:srgbClr val="E56AF2">
              <a:alpha val="39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5128" name="任意多边形 17"/>
          <p:cNvSpPr>
            <a:spLocks noChangeArrowheads="1"/>
          </p:cNvSpPr>
          <p:nvPr/>
        </p:nvSpPr>
        <p:spPr bwMode="auto">
          <a:xfrm rot="10800000">
            <a:off x="6172200" y="4214813"/>
            <a:ext cx="4946650" cy="1676400"/>
          </a:xfrm>
          <a:custGeom>
            <a:avLst/>
            <a:gdLst>
              <a:gd name="T0" fmla="*/ 3461573 w 4946769"/>
              <a:gd name="T1" fmla="*/ 1676400 h 1676733"/>
              <a:gd name="T2" fmla="*/ 0 w 4946769"/>
              <a:gd name="T3" fmla="*/ 1676400 h 1676733"/>
              <a:gd name="T4" fmla="*/ 0 w 4946769"/>
              <a:gd name="T5" fmla="*/ 1210549 h 1676733"/>
              <a:gd name="T6" fmla="*/ 3300928 w 4946769"/>
              <a:gd name="T7" fmla="*/ 1210549 h 1676733"/>
              <a:gd name="T8" fmla="*/ 3380774 w 4946769"/>
              <a:gd name="T9" fmla="*/ 997106 h 1676733"/>
              <a:gd name="T10" fmla="*/ 4782037 w 4946769"/>
              <a:gd name="T11" fmla="*/ 8310 h 1676733"/>
              <a:gd name="T12" fmla="*/ 4946650 w 4946769"/>
              <a:gd name="T13" fmla="*/ 0 h 1676733"/>
              <a:gd name="T14" fmla="*/ 4946650 w 4946769"/>
              <a:gd name="T15" fmla="*/ 529464 h 1676733"/>
              <a:gd name="T16" fmla="*/ 4888404 w 4946769"/>
              <a:gd name="T17" fmla="*/ 532404 h 1676733"/>
              <a:gd name="T18" fmla="*/ 3806297 w 4946769"/>
              <a:gd name="T19" fmla="*/ 1614323 h 1676733"/>
              <a:gd name="T20" fmla="*/ 3803324 w 4946769"/>
              <a:gd name="T21" fmla="*/ 1673207 h 1676733"/>
              <a:gd name="T22" fmla="*/ 3461573 w 4946769"/>
              <a:gd name="T23" fmla="*/ 1673207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lnTo>
                  <a:pt x="3461656" y="1676733"/>
                </a:lnTo>
                <a:close/>
              </a:path>
            </a:pathLst>
          </a:custGeom>
          <a:solidFill>
            <a:srgbClr val="E56AF2">
              <a:alpha val="34117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5129" name="任意多边形 18"/>
          <p:cNvSpPr>
            <a:spLocks noChangeArrowheads="1"/>
          </p:cNvSpPr>
          <p:nvPr/>
        </p:nvSpPr>
        <p:spPr bwMode="auto">
          <a:xfrm flipV="1">
            <a:off x="1062038" y="4217988"/>
            <a:ext cx="4964112" cy="1673225"/>
          </a:xfrm>
          <a:custGeom>
            <a:avLst/>
            <a:gdLst>
              <a:gd name="T0" fmla="*/ 3232341 w 4963097"/>
              <a:gd name="T1" fmla="*/ 1673225 h 1673539"/>
              <a:gd name="T2" fmla="*/ 3820524 w 4963097"/>
              <a:gd name="T3" fmla="*/ 1673225 h 1673539"/>
              <a:gd name="T4" fmla="*/ 3823499 w 4963097"/>
              <a:gd name="T5" fmla="*/ 1614341 h 1673539"/>
              <a:gd name="T6" fmla="*/ 4905853 w 4963097"/>
              <a:gd name="T7" fmla="*/ 532410 h 1673539"/>
              <a:gd name="T8" fmla="*/ 4964112 w 4963097"/>
              <a:gd name="T9" fmla="*/ 529470 h 1673539"/>
              <a:gd name="T10" fmla="*/ 4964112 w 4963097"/>
              <a:gd name="T11" fmla="*/ 0 h 1673539"/>
              <a:gd name="T12" fmla="*/ 4799461 w 4963097"/>
              <a:gd name="T13" fmla="*/ 8310 h 1673539"/>
              <a:gd name="T14" fmla="*/ 3397878 w 4963097"/>
              <a:gd name="T15" fmla="*/ 997117 h 1673539"/>
              <a:gd name="T16" fmla="*/ 3320617 w 4963097"/>
              <a:gd name="T17" fmla="*/ 1203602 h 1673539"/>
              <a:gd name="T18" fmla="*/ 0 w 4963097"/>
              <a:gd name="T19" fmla="*/ 1203602 h 1673539"/>
              <a:gd name="T20" fmla="*/ 0 w 4963097"/>
              <a:gd name="T21" fmla="*/ 1669459 h 1673539"/>
              <a:gd name="T22" fmla="*/ 3232520 w 4963097"/>
              <a:gd name="T23" fmla="*/ 166945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lnTo>
                  <a:pt x="3231680" y="1673539"/>
                </a:lnTo>
                <a:close/>
              </a:path>
            </a:pathLst>
          </a:custGeom>
          <a:solidFill>
            <a:srgbClr val="E56AF2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E56AF2"/>
              </a:solidFill>
            </a:endParaRPr>
          </a:p>
        </p:txBody>
      </p:sp>
      <p:sp>
        <p:nvSpPr>
          <p:cNvPr id="5130" name="文本框 19"/>
          <p:cNvSpPr>
            <a:spLocks noChangeArrowheads="1"/>
          </p:cNvSpPr>
          <p:nvPr/>
        </p:nvSpPr>
        <p:spPr bwMode="auto">
          <a:xfrm>
            <a:off x="1406525" y="3646488"/>
            <a:ext cx="255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b="1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 dirty="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1" name="文本框 20"/>
          <p:cNvSpPr>
            <a:spLocks noChangeArrowheads="1"/>
          </p:cNvSpPr>
          <p:nvPr/>
        </p:nvSpPr>
        <p:spPr bwMode="auto">
          <a:xfrm>
            <a:off x="8216900" y="4241800"/>
            <a:ext cx="255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2" name="文本框 21"/>
          <p:cNvSpPr>
            <a:spLocks noChangeArrowheads="1"/>
          </p:cNvSpPr>
          <p:nvPr/>
        </p:nvSpPr>
        <p:spPr bwMode="auto">
          <a:xfrm>
            <a:off x="1412875" y="4270375"/>
            <a:ext cx="255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3" name="文本框 22"/>
          <p:cNvSpPr>
            <a:spLocks noChangeArrowheads="1"/>
          </p:cNvSpPr>
          <p:nvPr/>
        </p:nvSpPr>
        <p:spPr bwMode="auto">
          <a:xfrm>
            <a:off x="8216900" y="3640138"/>
            <a:ext cx="2551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4" name="文本框 23"/>
          <p:cNvSpPr>
            <a:spLocks noChangeArrowheads="1"/>
          </p:cNvSpPr>
          <p:nvPr/>
        </p:nvSpPr>
        <p:spPr bwMode="auto">
          <a:xfrm>
            <a:off x="1052513" y="2216150"/>
            <a:ext cx="31321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 Click here to add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you to the Center of the  narrative thought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zh-CN" altLang="en-US" sz="14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5" name="文本框 24"/>
          <p:cNvSpPr>
            <a:spLocks noChangeArrowheads="1"/>
          </p:cNvSpPr>
          <p:nvPr/>
        </p:nvSpPr>
        <p:spPr bwMode="auto">
          <a:xfrm>
            <a:off x="8115300" y="2216150"/>
            <a:ext cx="3133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 Click here to add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you to the Center of the  narrative thought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zh-CN" altLang="en-US" sz="14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6" name="文本框 25"/>
          <p:cNvSpPr>
            <a:spLocks noChangeArrowheads="1"/>
          </p:cNvSpPr>
          <p:nvPr/>
        </p:nvSpPr>
        <p:spPr bwMode="auto">
          <a:xfrm>
            <a:off x="949325" y="5273675"/>
            <a:ext cx="31321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 Click here to add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you to the Center of the  narrative thought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zh-CN" altLang="en-US" sz="14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7" name="文本框 26"/>
          <p:cNvSpPr>
            <a:spLocks noChangeArrowheads="1"/>
          </p:cNvSpPr>
          <p:nvPr/>
        </p:nvSpPr>
        <p:spPr bwMode="auto">
          <a:xfrm>
            <a:off x="8126413" y="5273675"/>
            <a:ext cx="31321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 Click here to add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you to the Center of the  narrative thought</a:t>
            </a:r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40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zh-CN" altLang="en-US" sz="14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6189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90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47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6148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6187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88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49" name="任意多边形 8"/>
          <p:cNvSpPr>
            <a:spLocks noChangeArrowheads="1"/>
          </p:cNvSpPr>
          <p:nvPr/>
        </p:nvSpPr>
        <p:spPr bwMode="auto">
          <a:xfrm rot="16193188" flipH="1">
            <a:off x="3789362" y="2846388"/>
            <a:ext cx="1617663" cy="388938"/>
          </a:xfrm>
          <a:custGeom>
            <a:avLst/>
            <a:gdLst>
              <a:gd name="T0" fmla="*/ 0 w 1617335"/>
              <a:gd name="T1" fmla="*/ 0 h 387910"/>
              <a:gd name="T2" fmla="*/ 379435 w 1617335"/>
              <a:gd name="T3" fmla="*/ 388938 h 387910"/>
              <a:gd name="T4" fmla="*/ 1617663 w 1617335"/>
              <a:gd name="T5" fmla="*/ 388938 h 387910"/>
              <a:gd name="T6" fmla="*/ 1617663 w 1617335"/>
              <a:gd name="T7" fmla="*/ 386921 h 387910"/>
              <a:gd name="T8" fmla="*/ 1231687 w 1617335"/>
              <a:gd name="T9" fmla="*/ 0 h 387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7335"/>
              <a:gd name="T16" fmla="*/ 0 h 387910"/>
              <a:gd name="T17" fmla="*/ 1617335 w 1617335"/>
              <a:gd name="T18" fmla="*/ 387910 h 3879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7335" h="387910">
                <a:moveTo>
                  <a:pt x="0" y="0"/>
                </a:moveTo>
                <a:lnTo>
                  <a:pt x="379358" y="387910"/>
                </a:lnTo>
                <a:lnTo>
                  <a:pt x="1617335" y="387910"/>
                </a:lnTo>
                <a:lnTo>
                  <a:pt x="1617335" y="385898"/>
                </a:lnTo>
                <a:lnTo>
                  <a:pt x="1231437" y="0"/>
                </a:lnTo>
                <a:lnTo>
                  <a:pt x="0" y="0"/>
                </a:lnTo>
                <a:close/>
              </a:path>
            </a:pathLst>
          </a:custGeom>
          <a:solidFill>
            <a:srgbClr val="E56AF2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0" name="矩形 9"/>
          <p:cNvSpPr>
            <a:spLocks noChangeAspect="1" noChangeArrowheads="1"/>
          </p:cNvSpPr>
          <p:nvPr/>
        </p:nvSpPr>
        <p:spPr bwMode="auto">
          <a:xfrm rot="16193188" flipH="1">
            <a:off x="4793457" y="2626518"/>
            <a:ext cx="1225550" cy="1223963"/>
          </a:xfrm>
          <a:prstGeom prst="rect">
            <a:avLst/>
          </a:prstGeom>
          <a:noFill/>
          <a:ln w="12700">
            <a:solidFill>
              <a:srgbClr val="FCFCFC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151" name="组合 10"/>
          <p:cNvGrpSpPr/>
          <p:nvPr/>
        </p:nvGrpSpPr>
        <p:grpSpPr bwMode="auto">
          <a:xfrm>
            <a:off x="6527800" y="2962275"/>
            <a:ext cx="519113" cy="581025"/>
            <a:chOff x="0" y="0"/>
            <a:chExt cx="402656" cy="450303"/>
          </a:xfrm>
          <a:solidFill>
            <a:srgbClr val="E56AF2"/>
          </a:solidFill>
        </p:grpSpPr>
        <p:sp>
          <p:nvSpPr>
            <p:cNvPr id="6182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2" name="组合 16"/>
          <p:cNvGrpSpPr/>
          <p:nvPr/>
        </p:nvGrpSpPr>
        <p:grpSpPr bwMode="auto">
          <a:xfrm>
            <a:off x="5200650" y="4264025"/>
            <a:ext cx="476250" cy="471488"/>
            <a:chOff x="0" y="0"/>
            <a:chExt cx="453105" cy="448433"/>
          </a:xfrm>
          <a:solidFill>
            <a:srgbClr val="E56AF2"/>
          </a:solidFill>
        </p:grpSpPr>
        <p:sp>
          <p:nvSpPr>
            <p:cNvPr id="6180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1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3" name="组合 19"/>
          <p:cNvGrpSpPr/>
          <p:nvPr/>
        </p:nvGrpSpPr>
        <p:grpSpPr bwMode="auto">
          <a:xfrm>
            <a:off x="5187950" y="2997200"/>
            <a:ext cx="495300" cy="533400"/>
            <a:chOff x="0" y="0"/>
            <a:chExt cx="466184" cy="501686"/>
          </a:xfrm>
          <a:solidFill>
            <a:srgbClr val="E56AF2"/>
          </a:solidFill>
        </p:grpSpPr>
        <p:sp>
          <p:nvSpPr>
            <p:cNvPr id="617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7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4" name="组合 25"/>
          <p:cNvGrpSpPr/>
          <p:nvPr/>
        </p:nvGrpSpPr>
        <p:grpSpPr bwMode="auto">
          <a:xfrm>
            <a:off x="6553200" y="4222750"/>
            <a:ext cx="444500" cy="568325"/>
            <a:chOff x="0" y="0"/>
            <a:chExt cx="563562" cy="720725"/>
          </a:xfrm>
          <a:solidFill>
            <a:srgbClr val="E56AF2"/>
          </a:solidFill>
        </p:grpSpPr>
        <p:sp>
          <p:nvSpPr>
            <p:cNvPr id="6172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5" name="任意多边形 29"/>
          <p:cNvSpPr>
            <a:spLocks noChangeArrowheads="1"/>
          </p:cNvSpPr>
          <p:nvPr/>
        </p:nvSpPr>
        <p:spPr bwMode="auto">
          <a:xfrm rot="16193188" flipH="1">
            <a:off x="5022850" y="1617663"/>
            <a:ext cx="388937" cy="1627188"/>
          </a:xfrm>
          <a:custGeom>
            <a:avLst/>
            <a:gdLst>
              <a:gd name="T0" fmla="*/ 0 w 389043"/>
              <a:gd name="T1" fmla="*/ 1241250 h 1627020"/>
              <a:gd name="T2" fmla="*/ 385793 w 389043"/>
              <a:gd name="T3" fmla="*/ 1627188 h 1627020"/>
              <a:gd name="T4" fmla="*/ 387803 w 389043"/>
              <a:gd name="T5" fmla="*/ 1627188 h 1627020"/>
              <a:gd name="T6" fmla="*/ 387803 w 389043"/>
              <a:gd name="T7" fmla="*/ 387950 h 1627020"/>
              <a:gd name="T8" fmla="*/ 388937 w 389043"/>
              <a:gd name="T9" fmla="*/ 387950 h 1627020"/>
              <a:gd name="T10" fmla="*/ 9682 w 389043"/>
              <a:gd name="T11" fmla="*/ 0 h 1627020"/>
              <a:gd name="T12" fmla="*/ 0 w 389043"/>
              <a:gd name="T13" fmla="*/ 0 h 1627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043"/>
              <a:gd name="T22" fmla="*/ 0 h 1627020"/>
              <a:gd name="T23" fmla="*/ 389043 w 389043"/>
              <a:gd name="T24" fmla="*/ 1627020 h 16270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043" h="1627020">
                <a:moveTo>
                  <a:pt x="0" y="1241122"/>
                </a:moveTo>
                <a:lnTo>
                  <a:pt x="385898" y="1627020"/>
                </a:lnTo>
                <a:lnTo>
                  <a:pt x="387909" y="1627020"/>
                </a:lnTo>
                <a:lnTo>
                  <a:pt x="387909" y="387910"/>
                </a:lnTo>
                <a:lnTo>
                  <a:pt x="389043" y="387910"/>
                </a:lnTo>
                <a:lnTo>
                  <a:pt x="9685" y="0"/>
                </a:lnTo>
                <a:lnTo>
                  <a:pt x="0" y="0"/>
                </a:lnTo>
                <a:lnTo>
                  <a:pt x="0" y="1241122"/>
                </a:lnTo>
                <a:close/>
              </a:path>
            </a:pathLst>
          </a:custGeom>
          <a:solidFill>
            <a:srgbClr val="E56AF2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6156" name="组合 30"/>
          <p:cNvGrpSpPr/>
          <p:nvPr/>
        </p:nvGrpSpPr>
        <p:grpSpPr bwMode="auto">
          <a:xfrm flipH="1">
            <a:off x="6127750" y="2232025"/>
            <a:ext cx="1627188" cy="1617663"/>
            <a:chOff x="0" y="0"/>
            <a:chExt cx="1627020" cy="1617746"/>
          </a:xfrm>
        </p:grpSpPr>
        <p:sp>
          <p:nvSpPr>
            <p:cNvPr id="6169" name="任意多边形 31"/>
            <p:cNvSpPr>
              <a:spLocks noChangeArrowheads="1"/>
            </p:cNvSpPr>
            <p:nvPr/>
          </p:nvSpPr>
          <p:spPr bwMode="auto">
            <a:xfrm rot="16193188" flipH="1">
              <a:off x="-613477" y="614713"/>
              <a:ext cx="1617335" cy="38791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6AF2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70" name="矩形 32"/>
            <p:cNvSpPr>
              <a:spLocks noChangeAspect="1" noChangeArrowheads="1"/>
            </p:cNvSpPr>
            <p:nvPr/>
          </p:nvSpPr>
          <p:spPr bwMode="auto">
            <a:xfrm rot="16193188" flipH="1">
              <a:off x="389537" y="393746"/>
              <a:ext cx="1224000" cy="1224000"/>
            </a:xfrm>
            <a:prstGeom prst="rect">
              <a:avLst/>
            </a:prstGeom>
            <a:noFill/>
            <a:ln w="12700">
              <a:solidFill>
                <a:srgbClr val="FCFCF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71" name="任意多边形 33"/>
            <p:cNvSpPr>
              <a:spLocks noChangeArrowheads="1"/>
            </p:cNvSpPr>
            <p:nvPr/>
          </p:nvSpPr>
          <p:spPr bwMode="auto">
            <a:xfrm rot="16193188" flipH="1">
              <a:off x="618987" y="-613571"/>
              <a:ext cx="389043" cy="1627020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rgbClr val="E56A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6157" name="组合 34"/>
          <p:cNvGrpSpPr/>
          <p:nvPr/>
        </p:nvGrpSpPr>
        <p:grpSpPr bwMode="auto">
          <a:xfrm flipH="1" flipV="1">
            <a:off x="6127750" y="3967163"/>
            <a:ext cx="1627188" cy="1617662"/>
            <a:chOff x="0" y="0"/>
            <a:chExt cx="1627020" cy="1617746"/>
          </a:xfrm>
        </p:grpSpPr>
        <p:sp>
          <p:nvSpPr>
            <p:cNvPr id="6166" name="任意多边形 35"/>
            <p:cNvSpPr>
              <a:spLocks noChangeArrowheads="1"/>
            </p:cNvSpPr>
            <p:nvPr/>
          </p:nvSpPr>
          <p:spPr bwMode="auto">
            <a:xfrm rot="16193188" flipH="1">
              <a:off x="-613477" y="614713"/>
              <a:ext cx="1617335" cy="38791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6AF2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67" name="矩形 36"/>
            <p:cNvSpPr>
              <a:spLocks noChangeAspect="1" noChangeArrowheads="1"/>
            </p:cNvSpPr>
            <p:nvPr/>
          </p:nvSpPr>
          <p:spPr bwMode="auto">
            <a:xfrm rot="16193188" flipH="1">
              <a:off x="389537" y="393746"/>
              <a:ext cx="1224000" cy="1224000"/>
            </a:xfrm>
            <a:prstGeom prst="rect">
              <a:avLst/>
            </a:prstGeom>
            <a:noFill/>
            <a:ln w="12700">
              <a:solidFill>
                <a:srgbClr val="FCFCF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8" name="任意多边形 37"/>
            <p:cNvSpPr>
              <a:spLocks noChangeArrowheads="1"/>
            </p:cNvSpPr>
            <p:nvPr/>
          </p:nvSpPr>
          <p:spPr bwMode="auto">
            <a:xfrm rot="16193188" flipH="1">
              <a:off x="618987" y="-613571"/>
              <a:ext cx="389043" cy="1627020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rgbClr val="E56A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6158" name="组合 38"/>
          <p:cNvGrpSpPr/>
          <p:nvPr/>
        </p:nvGrpSpPr>
        <p:grpSpPr bwMode="auto">
          <a:xfrm flipV="1">
            <a:off x="4403725" y="3962400"/>
            <a:ext cx="1627188" cy="1619250"/>
            <a:chOff x="0" y="0"/>
            <a:chExt cx="1627020" cy="1617746"/>
          </a:xfrm>
        </p:grpSpPr>
        <p:sp>
          <p:nvSpPr>
            <p:cNvPr id="6163" name="任意多边形 39"/>
            <p:cNvSpPr>
              <a:spLocks noChangeArrowheads="1"/>
            </p:cNvSpPr>
            <p:nvPr/>
          </p:nvSpPr>
          <p:spPr bwMode="auto">
            <a:xfrm rot="16193188" flipH="1">
              <a:off x="-613477" y="614713"/>
              <a:ext cx="1617335" cy="387910"/>
            </a:xfrm>
            <a:custGeom>
              <a:avLst/>
              <a:gdLst>
                <a:gd name="T0" fmla="*/ 0 w 1617335"/>
                <a:gd name="T1" fmla="*/ 0 h 387910"/>
                <a:gd name="T2" fmla="*/ 379358 w 1617335"/>
                <a:gd name="T3" fmla="*/ 387910 h 387910"/>
                <a:gd name="T4" fmla="*/ 1617335 w 1617335"/>
                <a:gd name="T5" fmla="*/ 387910 h 387910"/>
                <a:gd name="T6" fmla="*/ 1617335 w 1617335"/>
                <a:gd name="T7" fmla="*/ 385898 h 387910"/>
                <a:gd name="T8" fmla="*/ 1231437 w 1617335"/>
                <a:gd name="T9" fmla="*/ 0 h 3879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7335"/>
                <a:gd name="T16" fmla="*/ 0 h 387910"/>
                <a:gd name="T17" fmla="*/ 1617335 w 1617335"/>
                <a:gd name="T18" fmla="*/ 387910 h 3879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7335" h="387910">
                  <a:moveTo>
                    <a:pt x="0" y="0"/>
                  </a:moveTo>
                  <a:lnTo>
                    <a:pt x="379358" y="387910"/>
                  </a:lnTo>
                  <a:lnTo>
                    <a:pt x="1617335" y="387910"/>
                  </a:lnTo>
                  <a:lnTo>
                    <a:pt x="1617335" y="385898"/>
                  </a:lnTo>
                  <a:lnTo>
                    <a:pt x="1231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6AF2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64" name="矩形 40"/>
            <p:cNvSpPr>
              <a:spLocks noChangeAspect="1" noChangeArrowheads="1"/>
            </p:cNvSpPr>
            <p:nvPr/>
          </p:nvSpPr>
          <p:spPr bwMode="auto">
            <a:xfrm rot="16193188" flipH="1">
              <a:off x="389537" y="393746"/>
              <a:ext cx="1224000" cy="1224000"/>
            </a:xfrm>
            <a:prstGeom prst="rect">
              <a:avLst/>
            </a:prstGeom>
            <a:noFill/>
            <a:ln w="12700">
              <a:solidFill>
                <a:srgbClr val="FCFCF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5" name="任意多边形 41"/>
            <p:cNvSpPr>
              <a:spLocks noChangeArrowheads="1"/>
            </p:cNvSpPr>
            <p:nvPr/>
          </p:nvSpPr>
          <p:spPr bwMode="auto">
            <a:xfrm rot="16193188" flipH="1">
              <a:off x="618987" y="-613571"/>
              <a:ext cx="389043" cy="1627020"/>
            </a:xfrm>
            <a:custGeom>
              <a:avLst/>
              <a:gdLst>
                <a:gd name="T0" fmla="*/ 0 w 389043"/>
                <a:gd name="T1" fmla="*/ 1241122 h 1627020"/>
                <a:gd name="T2" fmla="*/ 385898 w 389043"/>
                <a:gd name="T3" fmla="*/ 1627020 h 1627020"/>
                <a:gd name="T4" fmla="*/ 387909 w 389043"/>
                <a:gd name="T5" fmla="*/ 1627020 h 1627020"/>
                <a:gd name="T6" fmla="*/ 387909 w 389043"/>
                <a:gd name="T7" fmla="*/ 387910 h 1627020"/>
                <a:gd name="T8" fmla="*/ 389043 w 389043"/>
                <a:gd name="T9" fmla="*/ 387910 h 1627020"/>
                <a:gd name="T10" fmla="*/ 9685 w 389043"/>
                <a:gd name="T11" fmla="*/ 0 h 1627020"/>
                <a:gd name="T12" fmla="*/ 0 w 389043"/>
                <a:gd name="T13" fmla="*/ 0 h 16270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043"/>
                <a:gd name="T22" fmla="*/ 0 h 1627020"/>
                <a:gd name="T23" fmla="*/ 389043 w 389043"/>
                <a:gd name="T24" fmla="*/ 1627020 h 16270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043" h="1627020">
                  <a:moveTo>
                    <a:pt x="0" y="1241122"/>
                  </a:moveTo>
                  <a:lnTo>
                    <a:pt x="385898" y="1627020"/>
                  </a:lnTo>
                  <a:lnTo>
                    <a:pt x="387909" y="1627020"/>
                  </a:lnTo>
                  <a:lnTo>
                    <a:pt x="387909" y="387910"/>
                  </a:lnTo>
                  <a:lnTo>
                    <a:pt x="389043" y="387910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241122"/>
                  </a:lnTo>
                  <a:close/>
                </a:path>
              </a:pathLst>
            </a:custGeom>
            <a:solidFill>
              <a:srgbClr val="E56AF2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6159" name="文本框 42"/>
          <p:cNvSpPr>
            <a:spLocks noChangeArrowheads="1"/>
          </p:cNvSpPr>
          <p:nvPr/>
        </p:nvSpPr>
        <p:spPr bwMode="auto">
          <a:xfrm>
            <a:off x="1262063" y="2152650"/>
            <a:ext cx="2765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60" name="文本框 43"/>
          <p:cNvSpPr>
            <a:spLocks noChangeArrowheads="1"/>
          </p:cNvSpPr>
          <p:nvPr/>
        </p:nvSpPr>
        <p:spPr bwMode="auto">
          <a:xfrm>
            <a:off x="1319213" y="5033963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61" name="文本框 44"/>
          <p:cNvSpPr>
            <a:spLocks noChangeArrowheads="1"/>
          </p:cNvSpPr>
          <p:nvPr/>
        </p:nvSpPr>
        <p:spPr bwMode="auto">
          <a:xfrm>
            <a:off x="8308975" y="2152650"/>
            <a:ext cx="2765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62" name="文本框 45"/>
          <p:cNvSpPr>
            <a:spLocks noChangeArrowheads="1"/>
          </p:cNvSpPr>
          <p:nvPr/>
        </p:nvSpPr>
        <p:spPr bwMode="auto">
          <a:xfrm>
            <a:off x="8366125" y="5033963"/>
            <a:ext cx="2765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任意多边形 1"/>
          <p:cNvSpPr>
            <a:spLocks noChangeArrowheads="1"/>
          </p:cNvSpPr>
          <p:nvPr/>
        </p:nvSpPr>
        <p:spPr bwMode="auto">
          <a:xfrm>
            <a:off x="2936875" y="3524250"/>
            <a:ext cx="1833563" cy="1835150"/>
          </a:xfrm>
          <a:custGeom>
            <a:avLst/>
            <a:gdLst>
              <a:gd name="T0" fmla="*/ 311557 w 2204265"/>
              <a:gd name="T1" fmla="*/ 1111658 h 2204265"/>
              <a:gd name="T2" fmla="*/ 1892707 w 2204265"/>
              <a:gd name="T3" fmla="*/ 1111658 h 2204265"/>
              <a:gd name="T4" fmla="*/ 977042 w 2204265"/>
              <a:gd name="T5" fmla="*/ 0 h 2204265"/>
              <a:gd name="T6" fmla="*/ 1276006 w 2204265"/>
              <a:gd name="T7" fmla="*/ 227584 h 2204265"/>
              <a:gd name="T8" fmla="*/ 1387705 w 2204265"/>
              <a:gd name="T9" fmla="*/ 259057 h 2204265"/>
              <a:gd name="T10" fmla="*/ 1761531 w 2204265"/>
              <a:gd name="T11" fmla="*/ 210203 h 2204265"/>
              <a:gd name="T12" fmla="*/ 1705003 w 2204265"/>
              <a:gd name="T13" fmla="*/ 435309 h 2204265"/>
              <a:gd name="T14" fmla="*/ 1782142 w 2204265"/>
              <a:gd name="T15" fmla="*/ 511190 h 2204265"/>
              <a:gd name="T16" fmla="*/ 2119154 w 2204265"/>
              <a:gd name="T17" fmla="*/ 659399 h 2204265"/>
              <a:gd name="T18" fmla="*/ 1974042 w 2204265"/>
              <a:gd name="T19" fmla="*/ 833752 h 2204265"/>
              <a:gd name="T20" fmla="*/ 2204265 w 2204265"/>
              <a:gd name="T21" fmla="*/ 977042 h 2204265"/>
              <a:gd name="T22" fmla="*/ 2012137 w 2204265"/>
              <a:gd name="T23" fmla="*/ 1268406 h 2204265"/>
              <a:gd name="T24" fmla="*/ 1985237 w 2204265"/>
              <a:gd name="T25" fmla="*/ 1394985 h 2204265"/>
              <a:gd name="T26" fmla="*/ 2119154 w 2204265"/>
              <a:gd name="T27" fmla="*/ 1544868 h 2204265"/>
              <a:gd name="T28" fmla="*/ 1820151 w 2204265"/>
              <a:gd name="T29" fmla="*/ 1705353 h 2204265"/>
              <a:gd name="T30" fmla="*/ 1731696 w 2204265"/>
              <a:gd name="T31" fmla="*/ 1804423 h 2204265"/>
              <a:gd name="T32" fmla="*/ 1761531 w 2204265"/>
              <a:gd name="T33" fmla="*/ 1994062 h 2204265"/>
              <a:gd name="T34" fmla="*/ 1429863 w 2204265"/>
              <a:gd name="T35" fmla="*/ 1991868 h 2204265"/>
              <a:gd name="T36" fmla="*/ 1262745 w 2204265"/>
              <a:gd name="T37" fmla="*/ 2038549 h 2204265"/>
              <a:gd name="T38" fmla="*/ 977042 w 2204265"/>
              <a:gd name="T39" fmla="*/ 2204265 h 2204265"/>
              <a:gd name="T40" fmla="*/ 916475 w 2204265"/>
              <a:gd name="T41" fmla="*/ 2034392 h 2204265"/>
              <a:gd name="T42" fmla="*/ 659399 w 2204265"/>
              <a:gd name="T43" fmla="*/ 2119153 h 2204265"/>
              <a:gd name="T44" fmla="*/ 496981 w 2204265"/>
              <a:gd name="T45" fmla="*/ 1826130 h 2204265"/>
              <a:gd name="T46" fmla="*/ 382878 w 2204265"/>
              <a:gd name="T47" fmla="*/ 1705753 h 2204265"/>
              <a:gd name="T48" fmla="*/ 85113 w 2204265"/>
              <a:gd name="T49" fmla="*/ 1544868 h 2204265"/>
              <a:gd name="T50" fmla="*/ 212821 w 2204265"/>
              <a:gd name="T51" fmla="*/ 1373126 h 2204265"/>
              <a:gd name="T52" fmla="*/ 0 w 2204265"/>
              <a:gd name="T53" fmla="*/ 1227224 h 2204265"/>
              <a:gd name="T54" fmla="*/ 203220 w 2204265"/>
              <a:gd name="T55" fmla="*/ 933481 h 2204265"/>
              <a:gd name="T56" fmla="*/ 243470 w 2204265"/>
              <a:gd name="T57" fmla="*/ 802476 h 2204265"/>
              <a:gd name="T58" fmla="*/ 210204 w 2204265"/>
              <a:gd name="T59" fmla="*/ 442735 h 2204265"/>
              <a:gd name="T60" fmla="*/ 470557 w 2204265"/>
              <a:gd name="T61" fmla="*/ 461243 h 2204265"/>
              <a:gd name="T62" fmla="*/ 442735 w 2204265"/>
              <a:gd name="T63" fmla="*/ 210203 h 2204265"/>
              <a:gd name="T64" fmla="*/ 815299 w 2204265"/>
              <a:gd name="T65" fmla="*/ 257661 h 2204265"/>
              <a:gd name="T66" fmla="*/ 928259 w 2204265"/>
              <a:gd name="T67" fmla="*/ 227584 h 2204265"/>
              <a:gd name="T68" fmla="*/ 0 w 2204265"/>
              <a:gd name="T69" fmla="*/ 0 h 2204265"/>
              <a:gd name="T70" fmla="*/ 2204265 w 2204265"/>
              <a:gd name="T71" fmla="*/ 2204265 h 2204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T68" t="T69" r="T70" b="T71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lnTo>
                  <a:pt x="977042" y="0"/>
                </a:lnTo>
                <a:close/>
              </a:path>
            </a:pathLst>
          </a:custGeom>
          <a:solidFill>
            <a:srgbClr val="E56AF2">
              <a:alpha val="54117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1" name="椭圆 2"/>
          <p:cNvSpPr>
            <a:spLocks noChangeArrowheads="1"/>
          </p:cNvSpPr>
          <p:nvPr/>
        </p:nvSpPr>
        <p:spPr bwMode="auto">
          <a:xfrm>
            <a:off x="3249613" y="3843338"/>
            <a:ext cx="1208087" cy="1208087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任意多边形 3"/>
          <p:cNvSpPr>
            <a:spLocks noChangeArrowheads="1"/>
          </p:cNvSpPr>
          <p:nvPr/>
        </p:nvSpPr>
        <p:spPr bwMode="auto">
          <a:xfrm>
            <a:off x="4325938" y="2438400"/>
            <a:ext cx="1833562" cy="1833563"/>
          </a:xfrm>
          <a:custGeom>
            <a:avLst/>
            <a:gdLst>
              <a:gd name="T0" fmla="*/ 311557 w 2204265"/>
              <a:gd name="T1" fmla="*/ 1111658 h 2204265"/>
              <a:gd name="T2" fmla="*/ 1892707 w 2204265"/>
              <a:gd name="T3" fmla="*/ 1111658 h 2204265"/>
              <a:gd name="T4" fmla="*/ 977042 w 2204265"/>
              <a:gd name="T5" fmla="*/ 0 h 2204265"/>
              <a:gd name="T6" fmla="*/ 1276006 w 2204265"/>
              <a:gd name="T7" fmla="*/ 227584 h 2204265"/>
              <a:gd name="T8" fmla="*/ 1387705 w 2204265"/>
              <a:gd name="T9" fmla="*/ 259057 h 2204265"/>
              <a:gd name="T10" fmla="*/ 1761531 w 2204265"/>
              <a:gd name="T11" fmla="*/ 210203 h 2204265"/>
              <a:gd name="T12" fmla="*/ 1705003 w 2204265"/>
              <a:gd name="T13" fmla="*/ 435309 h 2204265"/>
              <a:gd name="T14" fmla="*/ 1782142 w 2204265"/>
              <a:gd name="T15" fmla="*/ 511190 h 2204265"/>
              <a:gd name="T16" fmla="*/ 2119154 w 2204265"/>
              <a:gd name="T17" fmla="*/ 659399 h 2204265"/>
              <a:gd name="T18" fmla="*/ 1974042 w 2204265"/>
              <a:gd name="T19" fmla="*/ 833752 h 2204265"/>
              <a:gd name="T20" fmla="*/ 2204265 w 2204265"/>
              <a:gd name="T21" fmla="*/ 977042 h 2204265"/>
              <a:gd name="T22" fmla="*/ 2012137 w 2204265"/>
              <a:gd name="T23" fmla="*/ 1268406 h 2204265"/>
              <a:gd name="T24" fmla="*/ 1985237 w 2204265"/>
              <a:gd name="T25" fmla="*/ 1394985 h 2204265"/>
              <a:gd name="T26" fmla="*/ 2119154 w 2204265"/>
              <a:gd name="T27" fmla="*/ 1544868 h 2204265"/>
              <a:gd name="T28" fmla="*/ 1820151 w 2204265"/>
              <a:gd name="T29" fmla="*/ 1705353 h 2204265"/>
              <a:gd name="T30" fmla="*/ 1731696 w 2204265"/>
              <a:gd name="T31" fmla="*/ 1804423 h 2204265"/>
              <a:gd name="T32" fmla="*/ 1761531 w 2204265"/>
              <a:gd name="T33" fmla="*/ 1994062 h 2204265"/>
              <a:gd name="T34" fmla="*/ 1429863 w 2204265"/>
              <a:gd name="T35" fmla="*/ 1991868 h 2204265"/>
              <a:gd name="T36" fmla="*/ 1262745 w 2204265"/>
              <a:gd name="T37" fmla="*/ 2038549 h 2204265"/>
              <a:gd name="T38" fmla="*/ 977042 w 2204265"/>
              <a:gd name="T39" fmla="*/ 2204265 h 2204265"/>
              <a:gd name="T40" fmla="*/ 916475 w 2204265"/>
              <a:gd name="T41" fmla="*/ 2034392 h 2204265"/>
              <a:gd name="T42" fmla="*/ 659399 w 2204265"/>
              <a:gd name="T43" fmla="*/ 2119153 h 2204265"/>
              <a:gd name="T44" fmla="*/ 496981 w 2204265"/>
              <a:gd name="T45" fmla="*/ 1826130 h 2204265"/>
              <a:gd name="T46" fmla="*/ 382878 w 2204265"/>
              <a:gd name="T47" fmla="*/ 1705753 h 2204265"/>
              <a:gd name="T48" fmla="*/ 85113 w 2204265"/>
              <a:gd name="T49" fmla="*/ 1544868 h 2204265"/>
              <a:gd name="T50" fmla="*/ 212821 w 2204265"/>
              <a:gd name="T51" fmla="*/ 1373126 h 2204265"/>
              <a:gd name="T52" fmla="*/ 0 w 2204265"/>
              <a:gd name="T53" fmla="*/ 1227224 h 2204265"/>
              <a:gd name="T54" fmla="*/ 203220 w 2204265"/>
              <a:gd name="T55" fmla="*/ 933481 h 2204265"/>
              <a:gd name="T56" fmla="*/ 243470 w 2204265"/>
              <a:gd name="T57" fmla="*/ 802476 h 2204265"/>
              <a:gd name="T58" fmla="*/ 210204 w 2204265"/>
              <a:gd name="T59" fmla="*/ 442735 h 2204265"/>
              <a:gd name="T60" fmla="*/ 470557 w 2204265"/>
              <a:gd name="T61" fmla="*/ 461243 h 2204265"/>
              <a:gd name="T62" fmla="*/ 442735 w 2204265"/>
              <a:gd name="T63" fmla="*/ 210203 h 2204265"/>
              <a:gd name="T64" fmla="*/ 815299 w 2204265"/>
              <a:gd name="T65" fmla="*/ 257661 h 2204265"/>
              <a:gd name="T66" fmla="*/ 928259 w 2204265"/>
              <a:gd name="T67" fmla="*/ 227584 h 2204265"/>
              <a:gd name="T68" fmla="*/ 0 w 2204265"/>
              <a:gd name="T69" fmla="*/ 0 h 2204265"/>
              <a:gd name="T70" fmla="*/ 2204265 w 2204265"/>
              <a:gd name="T71" fmla="*/ 2204265 h 2204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T68" t="T69" r="T70" b="T71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lnTo>
                  <a:pt x="977042" y="0"/>
                </a:lnTo>
                <a:close/>
              </a:path>
            </a:pathLst>
          </a:custGeom>
          <a:solidFill>
            <a:srgbClr val="E56AF2">
              <a:alpha val="54117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3" name="椭圆 4"/>
          <p:cNvSpPr>
            <a:spLocks noChangeArrowheads="1"/>
          </p:cNvSpPr>
          <p:nvPr/>
        </p:nvSpPr>
        <p:spPr bwMode="auto">
          <a:xfrm>
            <a:off x="4638675" y="2755900"/>
            <a:ext cx="1208088" cy="1208088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任意多边形 5"/>
          <p:cNvSpPr>
            <a:spLocks noChangeArrowheads="1"/>
          </p:cNvSpPr>
          <p:nvPr/>
        </p:nvSpPr>
        <p:spPr bwMode="auto">
          <a:xfrm>
            <a:off x="7138988" y="2451100"/>
            <a:ext cx="1835150" cy="1835150"/>
          </a:xfrm>
          <a:custGeom>
            <a:avLst/>
            <a:gdLst>
              <a:gd name="T0" fmla="*/ 311557 w 2204265"/>
              <a:gd name="T1" fmla="*/ 1111658 h 2204265"/>
              <a:gd name="T2" fmla="*/ 1892707 w 2204265"/>
              <a:gd name="T3" fmla="*/ 1111658 h 2204265"/>
              <a:gd name="T4" fmla="*/ 977042 w 2204265"/>
              <a:gd name="T5" fmla="*/ 0 h 2204265"/>
              <a:gd name="T6" fmla="*/ 1276006 w 2204265"/>
              <a:gd name="T7" fmla="*/ 227584 h 2204265"/>
              <a:gd name="T8" fmla="*/ 1387705 w 2204265"/>
              <a:gd name="T9" fmla="*/ 259057 h 2204265"/>
              <a:gd name="T10" fmla="*/ 1761531 w 2204265"/>
              <a:gd name="T11" fmla="*/ 210203 h 2204265"/>
              <a:gd name="T12" fmla="*/ 1705003 w 2204265"/>
              <a:gd name="T13" fmla="*/ 435309 h 2204265"/>
              <a:gd name="T14" fmla="*/ 1782142 w 2204265"/>
              <a:gd name="T15" fmla="*/ 511190 h 2204265"/>
              <a:gd name="T16" fmla="*/ 2119154 w 2204265"/>
              <a:gd name="T17" fmla="*/ 659399 h 2204265"/>
              <a:gd name="T18" fmla="*/ 1974042 w 2204265"/>
              <a:gd name="T19" fmla="*/ 833752 h 2204265"/>
              <a:gd name="T20" fmla="*/ 2204265 w 2204265"/>
              <a:gd name="T21" fmla="*/ 977042 h 2204265"/>
              <a:gd name="T22" fmla="*/ 2012137 w 2204265"/>
              <a:gd name="T23" fmla="*/ 1268406 h 2204265"/>
              <a:gd name="T24" fmla="*/ 1985237 w 2204265"/>
              <a:gd name="T25" fmla="*/ 1394985 h 2204265"/>
              <a:gd name="T26" fmla="*/ 2119154 w 2204265"/>
              <a:gd name="T27" fmla="*/ 1544868 h 2204265"/>
              <a:gd name="T28" fmla="*/ 1820151 w 2204265"/>
              <a:gd name="T29" fmla="*/ 1705353 h 2204265"/>
              <a:gd name="T30" fmla="*/ 1731696 w 2204265"/>
              <a:gd name="T31" fmla="*/ 1804423 h 2204265"/>
              <a:gd name="T32" fmla="*/ 1761531 w 2204265"/>
              <a:gd name="T33" fmla="*/ 1994062 h 2204265"/>
              <a:gd name="T34" fmla="*/ 1429863 w 2204265"/>
              <a:gd name="T35" fmla="*/ 1991868 h 2204265"/>
              <a:gd name="T36" fmla="*/ 1262745 w 2204265"/>
              <a:gd name="T37" fmla="*/ 2038549 h 2204265"/>
              <a:gd name="T38" fmla="*/ 977042 w 2204265"/>
              <a:gd name="T39" fmla="*/ 2204265 h 2204265"/>
              <a:gd name="T40" fmla="*/ 916475 w 2204265"/>
              <a:gd name="T41" fmla="*/ 2034392 h 2204265"/>
              <a:gd name="T42" fmla="*/ 659399 w 2204265"/>
              <a:gd name="T43" fmla="*/ 2119153 h 2204265"/>
              <a:gd name="T44" fmla="*/ 496981 w 2204265"/>
              <a:gd name="T45" fmla="*/ 1826130 h 2204265"/>
              <a:gd name="T46" fmla="*/ 382878 w 2204265"/>
              <a:gd name="T47" fmla="*/ 1705753 h 2204265"/>
              <a:gd name="T48" fmla="*/ 85113 w 2204265"/>
              <a:gd name="T49" fmla="*/ 1544868 h 2204265"/>
              <a:gd name="T50" fmla="*/ 212821 w 2204265"/>
              <a:gd name="T51" fmla="*/ 1373126 h 2204265"/>
              <a:gd name="T52" fmla="*/ 0 w 2204265"/>
              <a:gd name="T53" fmla="*/ 1227224 h 2204265"/>
              <a:gd name="T54" fmla="*/ 203220 w 2204265"/>
              <a:gd name="T55" fmla="*/ 933481 h 2204265"/>
              <a:gd name="T56" fmla="*/ 243470 w 2204265"/>
              <a:gd name="T57" fmla="*/ 802476 h 2204265"/>
              <a:gd name="T58" fmla="*/ 210204 w 2204265"/>
              <a:gd name="T59" fmla="*/ 442735 h 2204265"/>
              <a:gd name="T60" fmla="*/ 470557 w 2204265"/>
              <a:gd name="T61" fmla="*/ 461243 h 2204265"/>
              <a:gd name="T62" fmla="*/ 442735 w 2204265"/>
              <a:gd name="T63" fmla="*/ 210203 h 2204265"/>
              <a:gd name="T64" fmla="*/ 815299 w 2204265"/>
              <a:gd name="T65" fmla="*/ 257661 h 2204265"/>
              <a:gd name="T66" fmla="*/ 928259 w 2204265"/>
              <a:gd name="T67" fmla="*/ 227584 h 2204265"/>
              <a:gd name="T68" fmla="*/ 0 w 2204265"/>
              <a:gd name="T69" fmla="*/ 0 h 2204265"/>
              <a:gd name="T70" fmla="*/ 2204265 w 2204265"/>
              <a:gd name="T71" fmla="*/ 2204265 h 2204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T68" t="T69" r="T70" b="T71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lnTo>
                  <a:pt x="977042" y="0"/>
                </a:lnTo>
                <a:close/>
              </a:path>
            </a:pathLst>
          </a:custGeom>
          <a:solidFill>
            <a:srgbClr val="E56AF2">
              <a:alpha val="54117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椭圆 6"/>
          <p:cNvSpPr>
            <a:spLocks noChangeArrowheads="1"/>
          </p:cNvSpPr>
          <p:nvPr/>
        </p:nvSpPr>
        <p:spPr bwMode="auto">
          <a:xfrm>
            <a:off x="7453313" y="2768600"/>
            <a:ext cx="1208087" cy="1209675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任意多边形 7"/>
          <p:cNvSpPr>
            <a:spLocks noChangeArrowheads="1"/>
          </p:cNvSpPr>
          <p:nvPr/>
        </p:nvSpPr>
        <p:spPr bwMode="auto">
          <a:xfrm>
            <a:off x="5738813" y="3538538"/>
            <a:ext cx="1833562" cy="1835150"/>
          </a:xfrm>
          <a:custGeom>
            <a:avLst/>
            <a:gdLst>
              <a:gd name="T0" fmla="*/ 311557 w 2204265"/>
              <a:gd name="T1" fmla="*/ 1111658 h 2204265"/>
              <a:gd name="T2" fmla="*/ 1892707 w 2204265"/>
              <a:gd name="T3" fmla="*/ 1111658 h 2204265"/>
              <a:gd name="T4" fmla="*/ 977042 w 2204265"/>
              <a:gd name="T5" fmla="*/ 0 h 2204265"/>
              <a:gd name="T6" fmla="*/ 1276006 w 2204265"/>
              <a:gd name="T7" fmla="*/ 227584 h 2204265"/>
              <a:gd name="T8" fmla="*/ 1387705 w 2204265"/>
              <a:gd name="T9" fmla="*/ 259057 h 2204265"/>
              <a:gd name="T10" fmla="*/ 1761531 w 2204265"/>
              <a:gd name="T11" fmla="*/ 210203 h 2204265"/>
              <a:gd name="T12" fmla="*/ 1705003 w 2204265"/>
              <a:gd name="T13" fmla="*/ 435309 h 2204265"/>
              <a:gd name="T14" fmla="*/ 1782142 w 2204265"/>
              <a:gd name="T15" fmla="*/ 511190 h 2204265"/>
              <a:gd name="T16" fmla="*/ 2119154 w 2204265"/>
              <a:gd name="T17" fmla="*/ 659399 h 2204265"/>
              <a:gd name="T18" fmla="*/ 1974042 w 2204265"/>
              <a:gd name="T19" fmla="*/ 833752 h 2204265"/>
              <a:gd name="T20" fmla="*/ 2204265 w 2204265"/>
              <a:gd name="T21" fmla="*/ 977042 h 2204265"/>
              <a:gd name="T22" fmla="*/ 2012137 w 2204265"/>
              <a:gd name="T23" fmla="*/ 1268406 h 2204265"/>
              <a:gd name="T24" fmla="*/ 1985237 w 2204265"/>
              <a:gd name="T25" fmla="*/ 1394985 h 2204265"/>
              <a:gd name="T26" fmla="*/ 2119154 w 2204265"/>
              <a:gd name="T27" fmla="*/ 1544868 h 2204265"/>
              <a:gd name="T28" fmla="*/ 1820151 w 2204265"/>
              <a:gd name="T29" fmla="*/ 1705353 h 2204265"/>
              <a:gd name="T30" fmla="*/ 1731696 w 2204265"/>
              <a:gd name="T31" fmla="*/ 1804423 h 2204265"/>
              <a:gd name="T32" fmla="*/ 1761531 w 2204265"/>
              <a:gd name="T33" fmla="*/ 1994062 h 2204265"/>
              <a:gd name="T34" fmla="*/ 1429863 w 2204265"/>
              <a:gd name="T35" fmla="*/ 1991868 h 2204265"/>
              <a:gd name="T36" fmla="*/ 1262745 w 2204265"/>
              <a:gd name="T37" fmla="*/ 2038549 h 2204265"/>
              <a:gd name="T38" fmla="*/ 977042 w 2204265"/>
              <a:gd name="T39" fmla="*/ 2204265 h 2204265"/>
              <a:gd name="T40" fmla="*/ 916475 w 2204265"/>
              <a:gd name="T41" fmla="*/ 2034392 h 2204265"/>
              <a:gd name="T42" fmla="*/ 659399 w 2204265"/>
              <a:gd name="T43" fmla="*/ 2119153 h 2204265"/>
              <a:gd name="T44" fmla="*/ 496981 w 2204265"/>
              <a:gd name="T45" fmla="*/ 1826130 h 2204265"/>
              <a:gd name="T46" fmla="*/ 382878 w 2204265"/>
              <a:gd name="T47" fmla="*/ 1705753 h 2204265"/>
              <a:gd name="T48" fmla="*/ 85113 w 2204265"/>
              <a:gd name="T49" fmla="*/ 1544868 h 2204265"/>
              <a:gd name="T50" fmla="*/ 212821 w 2204265"/>
              <a:gd name="T51" fmla="*/ 1373126 h 2204265"/>
              <a:gd name="T52" fmla="*/ 0 w 2204265"/>
              <a:gd name="T53" fmla="*/ 1227224 h 2204265"/>
              <a:gd name="T54" fmla="*/ 203220 w 2204265"/>
              <a:gd name="T55" fmla="*/ 933481 h 2204265"/>
              <a:gd name="T56" fmla="*/ 243470 w 2204265"/>
              <a:gd name="T57" fmla="*/ 802476 h 2204265"/>
              <a:gd name="T58" fmla="*/ 210204 w 2204265"/>
              <a:gd name="T59" fmla="*/ 442735 h 2204265"/>
              <a:gd name="T60" fmla="*/ 470557 w 2204265"/>
              <a:gd name="T61" fmla="*/ 461243 h 2204265"/>
              <a:gd name="T62" fmla="*/ 442735 w 2204265"/>
              <a:gd name="T63" fmla="*/ 210203 h 2204265"/>
              <a:gd name="T64" fmla="*/ 815299 w 2204265"/>
              <a:gd name="T65" fmla="*/ 257661 h 2204265"/>
              <a:gd name="T66" fmla="*/ 928259 w 2204265"/>
              <a:gd name="T67" fmla="*/ 227584 h 2204265"/>
              <a:gd name="T68" fmla="*/ 0 w 2204265"/>
              <a:gd name="T69" fmla="*/ 0 h 2204265"/>
              <a:gd name="T70" fmla="*/ 2204265 w 2204265"/>
              <a:gd name="T71" fmla="*/ 2204265 h 2204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T68" t="T69" r="T70" b="T71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lnTo>
                  <a:pt x="977042" y="0"/>
                </a:lnTo>
                <a:close/>
              </a:path>
            </a:pathLst>
          </a:custGeom>
          <a:solidFill>
            <a:srgbClr val="E56AF2">
              <a:alpha val="54117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7" name="椭圆 8"/>
          <p:cNvSpPr>
            <a:spLocks noChangeArrowheads="1"/>
          </p:cNvSpPr>
          <p:nvPr/>
        </p:nvSpPr>
        <p:spPr bwMode="auto">
          <a:xfrm>
            <a:off x="6051550" y="3856038"/>
            <a:ext cx="1208088" cy="1208087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7178" name="组合 9"/>
          <p:cNvGrpSpPr/>
          <p:nvPr/>
        </p:nvGrpSpPr>
        <p:grpSpPr bwMode="auto">
          <a:xfrm>
            <a:off x="6457950" y="4211638"/>
            <a:ext cx="444500" cy="496887"/>
            <a:chOff x="0" y="0"/>
            <a:chExt cx="402656" cy="450303"/>
          </a:xfrm>
          <a:solidFill>
            <a:srgbClr val="E56AF2"/>
          </a:solidFill>
        </p:grpSpPr>
        <p:sp>
          <p:nvSpPr>
            <p:cNvPr id="720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9" name="组合 15"/>
          <p:cNvGrpSpPr/>
          <p:nvPr/>
        </p:nvGrpSpPr>
        <p:grpSpPr bwMode="auto">
          <a:xfrm>
            <a:off x="5045075" y="3119438"/>
            <a:ext cx="406400" cy="404812"/>
            <a:chOff x="0" y="0"/>
            <a:chExt cx="453105" cy="448433"/>
          </a:xfrm>
          <a:solidFill>
            <a:srgbClr val="E56AF2"/>
          </a:solidFill>
        </p:grpSpPr>
        <p:sp>
          <p:nvSpPr>
            <p:cNvPr id="7201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2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0" name="组合 18"/>
          <p:cNvGrpSpPr/>
          <p:nvPr/>
        </p:nvGrpSpPr>
        <p:grpSpPr bwMode="auto">
          <a:xfrm>
            <a:off x="7880350" y="3140075"/>
            <a:ext cx="425450" cy="457200"/>
            <a:chOff x="0" y="0"/>
            <a:chExt cx="466184" cy="501686"/>
          </a:xfrm>
          <a:solidFill>
            <a:srgbClr val="E56AF2"/>
          </a:solidFill>
        </p:grpSpPr>
        <p:sp>
          <p:nvSpPr>
            <p:cNvPr id="7196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35095 w 23"/>
                <a:gd name="T1" fmla="*/ 0 h 21"/>
                <a:gd name="T2" fmla="*/ 35095 w 23"/>
                <a:gd name="T3" fmla="*/ 8898 h 21"/>
                <a:gd name="T4" fmla="*/ 41675 w 23"/>
                <a:gd name="T5" fmla="*/ 24468 h 21"/>
                <a:gd name="T6" fmla="*/ 21934 w 23"/>
                <a:gd name="T7" fmla="*/ 37814 h 21"/>
                <a:gd name="T8" fmla="*/ 8774 w 23"/>
                <a:gd name="T9" fmla="*/ 20019 h 21"/>
                <a:gd name="T10" fmla="*/ 13161 w 23"/>
                <a:gd name="T11" fmla="*/ 11122 h 21"/>
                <a:gd name="T12" fmla="*/ 13161 w 23"/>
                <a:gd name="T13" fmla="*/ 0 h 21"/>
                <a:gd name="T14" fmla="*/ 0 w 23"/>
                <a:gd name="T15" fmla="*/ 22244 h 21"/>
                <a:gd name="T16" fmla="*/ 24128 w 23"/>
                <a:gd name="T17" fmla="*/ 46712 h 21"/>
                <a:gd name="T18" fmla="*/ 50449 w 23"/>
                <a:gd name="T19" fmla="*/ 22244 h 21"/>
                <a:gd name="T20" fmla="*/ 35095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8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53014 w 118"/>
                <a:gd name="T1" fmla="*/ 41969 h 118"/>
                <a:gd name="T2" fmla="*/ 41969 w 118"/>
                <a:gd name="T3" fmla="*/ 207638 h 118"/>
                <a:gd name="T4" fmla="*/ 207638 w 118"/>
                <a:gd name="T5" fmla="*/ 218683 h 118"/>
                <a:gd name="T6" fmla="*/ 218683 w 118"/>
                <a:gd name="T7" fmla="*/ 53014 h 118"/>
                <a:gd name="T8" fmla="*/ 53014 w 118"/>
                <a:gd name="T9" fmla="*/ 41969 h 118"/>
                <a:gd name="T10" fmla="*/ 141371 w 118"/>
                <a:gd name="T11" fmla="*/ 185549 h 118"/>
                <a:gd name="T12" fmla="*/ 141371 w 118"/>
                <a:gd name="T13" fmla="*/ 205429 h 118"/>
                <a:gd name="T14" fmla="*/ 123699 w 118"/>
                <a:gd name="T15" fmla="*/ 205429 h 118"/>
                <a:gd name="T16" fmla="*/ 123699 w 118"/>
                <a:gd name="T17" fmla="*/ 187758 h 118"/>
                <a:gd name="T18" fmla="*/ 90566 w 118"/>
                <a:gd name="T19" fmla="*/ 178922 h 118"/>
                <a:gd name="T20" fmla="*/ 94983 w 118"/>
                <a:gd name="T21" fmla="*/ 156833 h 118"/>
                <a:gd name="T22" fmla="*/ 128117 w 118"/>
                <a:gd name="T23" fmla="*/ 165669 h 118"/>
                <a:gd name="T24" fmla="*/ 145788 w 118"/>
                <a:gd name="T25" fmla="*/ 154624 h 118"/>
                <a:gd name="T26" fmla="*/ 125908 w 118"/>
                <a:gd name="T27" fmla="*/ 136953 h 118"/>
                <a:gd name="T28" fmla="*/ 90566 w 118"/>
                <a:gd name="T29" fmla="*/ 101610 h 118"/>
                <a:gd name="T30" fmla="*/ 123699 w 118"/>
                <a:gd name="T31" fmla="*/ 68476 h 118"/>
                <a:gd name="T32" fmla="*/ 123699 w 118"/>
                <a:gd name="T33" fmla="*/ 50805 h 118"/>
                <a:gd name="T34" fmla="*/ 141371 w 118"/>
                <a:gd name="T35" fmla="*/ 50805 h 118"/>
                <a:gd name="T36" fmla="*/ 141371 w 118"/>
                <a:gd name="T37" fmla="*/ 66267 h 118"/>
                <a:gd name="T38" fmla="*/ 170086 w 118"/>
                <a:gd name="T39" fmla="*/ 72894 h 118"/>
                <a:gd name="T40" fmla="*/ 163460 w 118"/>
                <a:gd name="T41" fmla="*/ 94983 h 118"/>
                <a:gd name="T42" fmla="*/ 136953 w 118"/>
                <a:gd name="T43" fmla="*/ 88357 h 118"/>
                <a:gd name="T44" fmla="*/ 121490 w 118"/>
                <a:gd name="T45" fmla="*/ 99401 h 118"/>
                <a:gd name="T46" fmla="*/ 143579 w 118"/>
                <a:gd name="T47" fmla="*/ 114864 h 118"/>
                <a:gd name="T48" fmla="*/ 174504 w 118"/>
                <a:gd name="T49" fmla="*/ 152415 h 118"/>
                <a:gd name="T50" fmla="*/ 141371 w 118"/>
                <a:gd name="T51" fmla="*/ 185549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305038 w 153"/>
                <a:gd name="T1" fmla="*/ 391182 h 227"/>
                <a:gd name="T2" fmla="*/ 35367 w 153"/>
                <a:gd name="T3" fmla="*/ 391182 h 227"/>
                <a:gd name="T4" fmla="*/ 35367 w 153"/>
                <a:gd name="T5" fmla="*/ 35361 h 227"/>
                <a:gd name="T6" fmla="*/ 305038 w 153"/>
                <a:gd name="T7" fmla="*/ 35361 h 227"/>
                <a:gd name="T8" fmla="*/ 305038 w 153"/>
                <a:gd name="T9" fmla="*/ 227637 h 227"/>
                <a:gd name="T10" fmla="*/ 307248 w 153"/>
                <a:gd name="T11" fmla="*/ 225427 h 227"/>
                <a:gd name="T12" fmla="*/ 338194 w 153"/>
                <a:gd name="T13" fmla="*/ 207747 h 227"/>
                <a:gd name="T14" fmla="*/ 338194 w 153"/>
                <a:gd name="T15" fmla="*/ 28731 h 227"/>
                <a:gd name="T16" fmla="*/ 311669 w 153"/>
                <a:gd name="T17" fmla="*/ 0 h 227"/>
                <a:gd name="T18" fmla="*/ 26525 w 153"/>
                <a:gd name="T19" fmla="*/ 0 h 227"/>
                <a:gd name="T20" fmla="*/ 0 w 153"/>
                <a:gd name="T21" fmla="*/ 28731 h 227"/>
                <a:gd name="T22" fmla="*/ 0 w 153"/>
                <a:gd name="T23" fmla="*/ 475165 h 227"/>
                <a:gd name="T24" fmla="*/ 26525 w 153"/>
                <a:gd name="T25" fmla="*/ 501686 h 227"/>
                <a:gd name="T26" fmla="*/ 311669 w 153"/>
                <a:gd name="T27" fmla="*/ 501686 h 227"/>
                <a:gd name="T28" fmla="*/ 338194 w 153"/>
                <a:gd name="T29" fmla="*/ 475165 h 227"/>
                <a:gd name="T30" fmla="*/ 338194 w 153"/>
                <a:gd name="T31" fmla="*/ 388972 h 227"/>
                <a:gd name="T32" fmla="*/ 305038 w 153"/>
                <a:gd name="T33" fmla="*/ 366872 h 227"/>
                <a:gd name="T34" fmla="*/ 305038 w 153"/>
                <a:gd name="T35" fmla="*/ 391182 h 227"/>
                <a:gd name="T36" fmla="*/ 165781 w 153"/>
                <a:gd name="T37" fmla="*/ 488426 h 227"/>
                <a:gd name="T38" fmla="*/ 123783 w 153"/>
                <a:gd name="T39" fmla="*/ 444224 h 227"/>
                <a:gd name="T40" fmla="*/ 165781 w 153"/>
                <a:gd name="T41" fmla="*/ 402233 h 227"/>
                <a:gd name="T42" fmla="*/ 209990 w 153"/>
                <a:gd name="T43" fmla="*/ 444224 h 227"/>
                <a:gd name="T44" fmla="*/ 165781 w 153"/>
                <a:gd name="T45" fmla="*/ 488426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159559 w 86"/>
                <a:gd name="T1" fmla="*/ 37674 h 86"/>
                <a:gd name="T2" fmla="*/ 39890 w 86"/>
                <a:gd name="T3" fmla="*/ 31025 h 86"/>
                <a:gd name="T4" fmla="*/ 31025 w 86"/>
                <a:gd name="T5" fmla="*/ 150694 h 86"/>
                <a:gd name="T6" fmla="*/ 152910 w 86"/>
                <a:gd name="T7" fmla="*/ 159559 h 86"/>
                <a:gd name="T8" fmla="*/ 159559 w 86"/>
                <a:gd name="T9" fmla="*/ 37674 h 86"/>
                <a:gd name="T10" fmla="*/ 101940 w 86"/>
                <a:gd name="T11" fmla="*/ 139614 h 86"/>
                <a:gd name="T12" fmla="*/ 101940 w 86"/>
                <a:gd name="T13" fmla="*/ 155127 h 86"/>
                <a:gd name="T14" fmla="*/ 88644 w 86"/>
                <a:gd name="T15" fmla="*/ 155127 h 86"/>
                <a:gd name="T16" fmla="*/ 88644 w 86"/>
                <a:gd name="T17" fmla="*/ 141830 h 86"/>
                <a:gd name="T18" fmla="*/ 62051 w 86"/>
                <a:gd name="T19" fmla="*/ 135182 h 86"/>
                <a:gd name="T20" fmla="*/ 66483 w 86"/>
                <a:gd name="T21" fmla="*/ 117453 h 86"/>
                <a:gd name="T22" fmla="*/ 90860 w 86"/>
                <a:gd name="T23" fmla="*/ 124101 h 86"/>
                <a:gd name="T24" fmla="*/ 106372 w 86"/>
                <a:gd name="T25" fmla="*/ 115237 h 86"/>
                <a:gd name="T26" fmla="*/ 90860 w 86"/>
                <a:gd name="T27" fmla="*/ 101940 h 86"/>
                <a:gd name="T28" fmla="*/ 64267 w 86"/>
                <a:gd name="T29" fmla="*/ 75347 h 86"/>
                <a:gd name="T30" fmla="*/ 88644 w 86"/>
                <a:gd name="T31" fmla="*/ 48754 h 86"/>
                <a:gd name="T32" fmla="*/ 88644 w 86"/>
                <a:gd name="T33" fmla="*/ 33241 h 86"/>
                <a:gd name="T34" fmla="*/ 104156 w 86"/>
                <a:gd name="T35" fmla="*/ 33241 h 86"/>
                <a:gd name="T36" fmla="*/ 104156 w 86"/>
                <a:gd name="T37" fmla="*/ 46538 h 86"/>
                <a:gd name="T38" fmla="*/ 124101 w 86"/>
                <a:gd name="T39" fmla="*/ 50970 h 86"/>
                <a:gd name="T40" fmla="*/ 119669 w 86"/>
                <a:gd name="T41" fmla="*/ 68699 h 86"/>
                <a:gd name="T42" fmla="*/ 99724 w 86"/>
                <a:gd name="T43" fmla="*/ 64267 h 86"/>
                <a:gd name="T44" fmla="*/ 86428 w 86"/>
                <a:gd name="T45" fmla="*/ 70915 h 86"/>
                <a:gd name="T46" fmla="*/ 104156 w 86"/>
                <a:gd name="T47" fmla="*/ 84212 h 86"/>
                <a:gd name="T48" fmla="*/ 128533 w 86"/>
                <a:gd name="T49" fmla="*/ 113021 h 86"/>
                <a:gd name="T50" fmla="*/ 101940 w 86"/>
                <a:gd name="T51" fmla="*/ 139614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1" name="组合 24"/>
          <p:cNvGrpSpPr/>
          <p:nvPr/>
        </p:nvGrpSpPr>
        <p:grpSpPr bwMode="auto">
          <a:xfrm>
            <a:off x="3616325" y="4187825"/>
            <a:ext cx="474663" cy="536575"/>
            <a:chOff x="0" y="0"/>
            <a:chExt cx="406393" cy="459645"/>
          </a:xfrm>
          <a:solidFill>
            <a:srgbClr val="E56AF2"/>
          </a:solidFill>
        </p:grpSpPr>
        <p:sp>
          <p:nvSpPr>
            <p:cNvPr id="7193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7182" name="文本框 28"/>
          <p:cNvSpPr>
            <a:spLocks noChangeArrowheads="1"/>
          </p:cNvSpPr>
          <p:nvPr/>
        </p:nvSpPr>
        <p:spPr bwMode="auto">
          <a:xfrm>
            <a:off x="1382713" y="2520950"/>
            <a:ext cx="276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 dirty="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3" name="文本框 29"/>
          <p:cNvSpPr>
            <a:spLocks noChangeArrowheads="1"/>
          </p:cNvSpPr>
          <p:nvPr/>
        </p:nvSpPr>
        <p:spPr bwMode="auto">
          <a:xfrm>
            <a:off x="9167813" y="2428875"/>
            <a:ext cx="276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 dirty="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4" name="文本框 30"/>
          <p:cNvSpPr>
            <a:spLocks noChangeArrowheads="1"/>
          </p:cNvSpPr>
          <p:nvPr/>
        </p:nvSpPr>
        <p:spPr bwMode="auto">
          <a:xfrm>
            <a:off x="508000" y="5051425"/>
            <a:ext cx="276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 dirty="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5" name="文本框 31"/>
          <p:cNvSpPr>
            <a:spLocks noChangeArrowheads="1"/>
          </p:cNvSpPr>
          <p:nvPr/>
        </p:nvSpPr>
        <p:spPr bwMode="auto">
          <a:xfrm>
            <a:off x="7591425" y="4854575"/>
            <a:ext cx="276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altLang="zh-CN" sz="12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altLang="zh-CN" sz="12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 dirty="0">
              <a:solidFill>
                <a:srgbClr val="E56AF2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rgbClr val="E56A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86" name="组合 32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7191" name="等腰三角形 33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2" name="等腰三角形 34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87" name="文本框 35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7188" name="组合 36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7189" name="等腰三角形 37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0" name="等腰三角形 38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8212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3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195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8196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8210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1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8197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828800"/>
            <a:ext cx="5414962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828800"/>
            <a:ext cx="541496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矩形 10"/>
          <p:cNvSpPr>
            <a:spLocks noChangeArrowheads="1"/>
          </p:cNvSpPr>
          <p:nvPr/>
        </p:nvSpPr>
        <p:spPr bwMode="auto">
          <a:xfrm>
            <a:off x="1433513" y="2397125"/>
            <a:ext cx="4300537" cy="2705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0" name="圆角矩形 11"/>
          <p:cNvSpPr>
            <a:spLocks noChangeArrowheads="1"/>
          </p:cNvSpPr>
          <p:nvPr/>
        </p:nvSpPr>
        <p:spPr bwMode="auto">
          <a:xfrm>
            <a:off x="6289675" y="2244725"/>
            <a:ext cx="3460750" cy="617538"/>
          </a:xfrm>
          <a:prstGeom prst="roundRect">
            <a:avLst>
              <a:gd name="adj" fmla="val 22148"/>
            </a:avLst>
          </a:prstGeom>
          <a:solidFill>
            <a:srgbClr val="E56AF2">
              <a:alpha val="50195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圆角矩形 12"/>
          <p:cNvSpPr>
            <a:spLocks noChangeArrowheads="1"/>
          </p:cNvSpPr>
          <p:nvPr/>
        </p:nvSpPr>
        <p:spPr bwMode="auto">
          <a:xfrm>
            <a:off x="6307138" y="2970213"/>
            <a:ext cx="4465637" cy="617537"/>
          </a:xfrm>
          <a:prstGeom prst="roundRect">
            <a:avLst>
              <a:gd name="adj" fmla="val 22148"/>
            </a:avLst>
          </a:prstGeom>
          <a:solidFill>
            <a:srgbClr val="E56AF2">
              <a:alpha val="39999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2" name="圆角矩形 13"/>
          <p:cNvSpPr>
            <a:spLocks noChangeArrowheads="1"/>
          </p:cNvSpPr>
          <p:nvPr/>
        </p:nvSpPr>
        <p:spPr bwMode="auto">
          <a:xfrm>
            <a:off x="6296025" y="3695700"/>
            <a:ext cx="4994275" cy="615950"/>
          </a:xfrm>
          <a:prstGeom prst="roundRect">
            <a:avLst>
              <a:gd name="adj" fmla="val 22148"/>
            </a:avLst>
          </a:prstGeom>
          <a:solidFill>
            <a:srgbClr val="E56AF2">
              <a:alpha val="29803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3" name="圆角矩形 14"/>
          <p:cNvSpPr>
            <a:spLocks noChangeArrowheads="1"/>
          </p:cNvSpPr>
          <p:nvPr/>
        </p:nvSpPr>
        <p:spPr bwMode="auto">
          <a:xfrm>
            <a:off x="6289675" y="4421188"/>
            <a:ext cx="3943350" cy="615950"/>
          </a:xfrm>
          <a:prstGeom prst="roundRect">
            <a:avLst>
              <a:gd name="adj" fmla="val 22148"/>
            </a:avLst>
          </a:prstGeom>
          <a:solidFill>
            <a:srgbClr val="E56AF2">
              <a:alpha val="20000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4" name="圆角矩形 15"/>
          <p:cNvSpPr>
            <a:spLocks noChangeArrowheads="1"/>
          </p:cNvSpPr>
          <p:nvPr/>
        </p:nvSpPr>
        <p:spPr bwMode="auto">
          <a:xfrm>
            <a:off x="6296025" y="5146675"/>
            <a:ext cx="3114675" cy="615950"/>
          </a:xfrm>
          <a:prstGeom prst="roundRect">
            <a:avLst>
              <a:gd name="adj" fmla="val 22148"/>
            </a:avLst>
          </a:prstGeom>
          <a:solidFill>
            <a:srgbClr val="E56AF2">
              <a:alpha val="9804"/>
            </a:srgbClr>
          </a:solidFill>
          <a:ln w="6350">
            <a:solidFill>
              <a:srgbClr val="FFFFFF">
                <a:alpha val="39999"/>
              </a:srgb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5" name="矩形 16"/>
          <p:cNvSpPr>
            <a:spLocks noChangeArrowheads="1"/>
          </p:cNvSpPr>
          <p:nvPr/>
        </p:nvSpPr>
        <p:spPr bwMode="auto">
          <a:xfrm>
            <a:off x="6321425" y="2343150"/>
            <a:ext cx="2820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your title</a:t>
            </a:r>
            <a:endParaRPr lang="zh-CN" altLang="en-US" sz="20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8206" name="矩形 17"/>
          <p:cNvSpPr>
            <a:spLocks noChangeArrowheads="1"/>
          </p:cNvSpPr>
          <p:nvPr/>
        </p:nvSpPr>
        <p:spPr bwMode="auto">
          <a:xfrm>
            <a:off x="6353175" y="3081338"/>
            <a:ext cx="2820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your title</a:t>
            </a:r>
            <a:endParaRPr lang="zh-CN" altLang="en-US" sz="20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8207" name="矩形 18"/>
          <p:cNvSpPr>
            <a:spLocks noChangeArrowheads="1"/>
          </p:cNvSpPr>
          <p:nvPr/>
        </p:nvSpPr>
        <p:spPr bwMode="auto">
          <a:xfrm>
            <a:off x="6353175" y="3808413"/>
            <a:ext cx="2820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your title</a:t>
            </a:r>
            <a:endParaRPr lang="zh-CN" altLang="en-US" sz="20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8" name="矩形 19"/>
          <p:cNvSpPr>
            <a:spLocks noChangeArrowheads="1"/>
          </p:cNvSpPr>
          <p:nvPr/>
        </p:nvSpPr>
        <p:spPr bwMode="auto">
          <a:xfrm>
            <a:off x="6353175" y="4532313"/>
            <a:ext cx="2820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your title</a:t>
            </a:r>
            <a:endParaRPr lang="zh-CN" altLang="en-US" sz="20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9" name="矩形 20"/>
          <p:cNvSpPr>
            <a:spLocks noChangeArrowheads="1"/>
          </p:cNvSpPr>
          <p:nvPr/>
        </p:nvSpPr>
        <p:spPr bwMode="auto">
          <a:xfrm>
            <a:off x="6353175" y="5264150"/>
            <a:ext cx="2820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your title</a:t>
            </a:r>
            <a:endParaRPr lang="zh-CN" altLang="en-US" sz="20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等腰三角形 16"/>
          <p:cNvSpPr>
            <a:spLocks noChangeArrowheads="1"/>
          </p:cNvSpPr>
          <p:nvPr/>
        </p:nvSpPr>
        <p:spPr bwMode="auto">
          <a:xfrm>
            <a:off x="1889125" y="4375150"/>
            <a:ext cx="2689225" cy="24828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文本框 19"/>
          <p:cNvSpPr>
            <a:spLocks noChangeArrowheads="1"/>
          </p:cNvSpPr>
          <p:nvPr/>
        </p:nvSpPr>
        <p:spPr bwMode="auto">
          <a:xfrm>
            <a:off x="5149850" y="3068638"/>
            <a:ext cx="6084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44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</a:t>
            </a:r>
            <a:r>
              <a:rPr lang="en-US" altLang="zh-CN" sz="4400" b="1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THEN  </a:t>
            </a:r>
            <a:r>
              <a:rPr lang="en-US" altLang="zh-CN" sz="440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TEMPLATE</a:t>
            </a:r>
            <a:endParaRPr lang="en-US" altLang="zh-CN" sz="360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9220" name="文本框 20"/>
          <p:cNvSpPr>
            <a:spLocks noChangeArrowheads="1"/>
          </p:cNvSpPr>
          <p:nvPr/>
        </p:nvSpPr>
        <p:spPr bwMode="auto">
          <a:xfrm>
            <a:off x="5913438" y="3822700"/>
            <a:ext cx="49744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E56AF2"/>
                </a:solidFill>
                <a:latin typeface="华文宋体" pitchFamily="2" charset="-122"/>
                <a:ea typeface="华文宋体" pitchFamily="2" charset="-122"/>
                <a:sym typeface="华文宋体" pitchFamily="2" charset="-122"/>
              </a:rPr>
              <a:t>          </a:t>
            </a:r>
            <a:endParaRPr lang="zh-CN" altLang="en-US" sz="3200" b="1">
              <a:solidFill>
                <a:srgbClr val="E56AF2"/>
              </a:solidFill>
              <a:latin typeface="华文宋体" pitchFamily="2" charset="-122"/>
              <a:ea typeface="华文宋体" pitchFamily="2" charset="-122"/>
              <a:sym typeface="华文宋体" pitchFamily="2" charset="-122"/>
            </a:endParaRPr>
          </a:p>
          <a:p>
            <a:r>
              <a:rPr lang="en-US" altLang="zh-CN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narrative </a:t>
            </a:r>
            <a:endParaRPr lang="zh-CN" altLang="en-US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Thought  Click here to add   you to the  center of the </a:t>
            </a:r>
            <a:endParaRPr lang="zh-CN" altLang="en-US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                      narrative thought</a:t>
            </a:r>
            <a:endParaRPr lang="en-US" altLang="zh-CN" sz="200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9221" name="直接连接符 21"/>
          <p:cNvSpPr>
            <a:spLocks noChangeShapeType="1"/>
          </p:cNvSpPr>
          <p:nvPr/>
        </p:nvSpPr>
        <p:spPr bwMode="auto">
          <a:xfrm rot="5400000">
            <a:off x="8209757" y="1100931"/>
            <a:ext cx="0" cy="5903913"/>
          </a:xfrm>
          <a:prstGeom prst="line">
            <a:avLst/>
          </a:prstGeom>
          <a:noFill/>
          <a:ln w="12700">
            <a:solidFill>
              <a:srgbClr val="E56AF2">
                <a:alpha val="50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等腰三角形 24"/>
          <p:cNvSpPr>
            <a:spLocks noChangeArrowheads="1"/>
          </p:cNvSpPr>
          <p:nvPr/>
        </p:nvSpPr>
        <p:spPr bwMode="auto">
          <a:xfrm>
            <a:off x="2155825" y="4867275"/>
            <a:ext cx="2155825" cy="1990725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3" name="等腰三角形 26"/>
          <p:cNvSpPr>
            <a:spLocks noChangeArrowheads="1"/>
          </p:cNvSpPr>
          <p:nvPr/>
        </p:nvSpPr>
        <p:spPr bwMode="auto">
          <a:xfrm flipV="1">
            <a:off x="868363" y="0"/>
            <a:ext cx="4738687" cy="4375150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4" name="等腰三角形 28"/>
          <p:cNvSpPr>
            <a:spLocks noChangeArrowheads="1"/>
          </p:cNvSpPr>
          <p:nvPr/>
        </p:nvSpPr>
        <p:spPr bwMode="auto">
          <a:xfrm flipV="1">
            <a:off x="1177925" y="-19050"/>
            <a:ext cx="4140200" cy="382270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文本框 29"/>
          <p:cNvSpPr>
            <a:spLocks noChangeArrowheads="1"/>
          </p:cNvSpPr>
          <p:nvPr/>
        </p:nvSpPr>
        <p:spPr bwMode="auto">
          <a:xfrm>
            <a:off x="2463800" y="428625"/>
            <a:ext cx="17176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E56AF2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11500" b="1">
              <a:solidFill>
                <a:srgbClr val="E56AF2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"/>
          <p:cNvGrpSpPr/>
          <p:nvPr/>
        </p:nvGrpSpPr>
        <p:grpSpPr bwMode="auto">
          <a:xfrm>
            <a:off x="8674100" y="92075"/>
            <a:ext cx="3630613" cy="920750"/>
            <a:chOff x="0" y="0"/>
            <a:chExt cx="3965717" cy="921247"/>
          </a:xfrm>
        </p:grpSpPr>
        <p:sp>
          <p:nvSpPr>
            <p:cNvPr id="10264" name="等腰三角形 2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65" name="等腰三角形 3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243" name="文本框 4"/>
          <p:cNvSpPr>
            <a:spLocks noChangeArrowheads="1"/>
          </p:cNvSpPr>
          <p:nvPr/>
        </p:nvSpPr>
        <p:spPr bwMode="auto">
          <a:xfrm>
            <a:off x="4070350" y="24765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E56AF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E56AF2"/>
                </a:solidFill>
                <a:latin typeface="方正姚体" pitchFamily="2" charset="-122"/>
                <a:sym typeface="方正姚体" pitchFamily="2" charset="-122"/>
              </a:rPr>
              <a:t>MORE  THEN  TEMPLATE</a:t>
            </a:r>
            <a:endParaRPr lang="en-US" altLang="zh-CN" sz="2000" b="1" dirty="0">
              <a:solidFill>
                <a:srgbClr val="E56AF2"/>
              </a:solidFill>
              <a:latin typeface="方正姚体" pitchFamily="2" charset="-122"/>
              <a:sym typeface="方正姚体" pitchFamily="2" charset="-122"/>
            </a:endParaRPr>
          </a:p>
        </p:txBody>
      </p:sp>
      <p:grpSp>
        <p:nvGrpSpPr>
          <p:cNvPr id="10244" name="组合 5"/>
          <p:cNvGrpSpPr/>
          <p:nvPr/>
        </p:nvGrpSpPr>
        <p:grpSpPr bwMode="auto">
          <a:xfrm flipH="1">
            <a:off x="-12700" y="92075"/>
            <a:ext cx="3630613" cy="920750"/>
            <a:chOff x="0" y="0"/>
            <a:chExt cx="3965717" cy="921247"/>
          </a:xfrm>
        </p:grpSpPr>
        <p:sp>
          <p:nvSpPr>
            <p:cNvPr id="10262" name="等腰三角形 6"/>
            <p:cNvSpPr>
              <a:spLocks noChangeArrowheads="1"/>
            </p:cNvSpPr>
            <p:nvPr/>
          </p:nvSpPr>
          <p:spPr bwMode="auto">
            <a:xfrm rot="5400000" flipV="1">
              <a:off x="1522235" y="-1522235"/>
              <a:ext cx="921247" cy="3965717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63" name="等腰三角形 7"/>
            <p:cNvSpPr>
              <a:spLocks noChangeArrowheads="1"/>
            </p:cNvSpPr>
            <p:nvPr/>
          </p:nvSpPr>
          <p:spPr bwMode="auto">
            <a:xfrm rot="5400000" flipV="1">
              <a:off x="2356721" y="-836346"/>
              <a:ext cx="602579" cy="259394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245" name="任意多边形 8"/>
          <p:cNvSpPr>
            <a:spLocks noChangeArrowheads="1"/>
          </p:cNvSpPr>
          <p:nvPr/>
        </p:nvSpPr>
        <p:spPr bwMode="auto">
          <a:xfrm>
            <a:off x="1063625" y="2259013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6" name="任意多边形 9"/>
          <p:cNvSpPr>
            <a:spLocks noChangeArrowheads="1"/>
          </p:cNvSpPr>
          <p:nvPr/>
        </p:nvSpPr>
        <p:spPr bwMode="auto">
          <a:xfrm>
            <a:off x="4595813" y="2259013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7" name="任意多边形 10"/>
          <p:cNvSpPr>
            <a:spLocks noChangeArrowheads="1"/>
          </p:cNvSpPr>
          <p:nvPr/>
        </p:nvSpPr>
        <p:spPr bwMode="auto">
          <a:xfrm>
            <a:off x="8128000" y="2259013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E56AF2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8" name="任意多边形 11"/>
          <p:cNvSpPr>
            <a:spLocks noChangeArrowheads="1"/>
          </p:cNvSpPr>
          <p:nvPr/>
        </p:nvSpPr>
        <p:spPr bwMode="auto">
          <a:xfrm>
            <a:off x="1243013" y="2259013"/>
            <a:ext cx="2640012" cy="2443162"/>
          </a:xfrm>
          <a:custGeom>
            <a:avLst/>
            <a:gdLst>
              <a:gd name="T0" fmla="*/ 1061658 w 4506439"/>
              <a:gd name="T1" fmla="*/ 0 h 3710895"/>
              <a:gd name="T2" fmla="*/ 1553033 w 4506439"/>
              <a:gd name="T3" fmla="*/ 0 h 3710895"/>
              <a:gd name="T4" fmla="*/ 2640012 w 4506439"/>
              <a:gd name="T5" fmla="*/ 0 h 3710895"/>
              <a:gd name="T6" fmla="*/ 2640012 w 4506439"/>
              <a:gd name="T7" fmla="*/ 1221581 h 3710895"/>
              <a:gd name="T8" fmla="*/ 2640012 w 4506439"/>
              <a:gd name="T9" fmla="*/ 1264991 h 3710895"/>
              <a:gd name="T10" fmla="*/ 2638062 w 4506439"/>
              <a:gd name="T11" fmla="*/ 1264991 h 3710895"/>
              <a:gd name="T12" fmla="*/ 2634400 w 4506439"/>
              <a:gd name="T13" fmla="*/ 1346480 h 3710895"/>
              <a:gd name="T14" fmla="*/ 1657313 w 4506439"/>
              <a:gd name="T15" fmla="*/ 2437613 h 3710895"/>
              <a:gd name="T16" fmla="*/ 1640400 w 4506439"/>
              <a:gd name="T17" fmla="*/ 2438513 h 3710895"/>
              <a:gd name="T18" fmla="*/ 1640400 w 4506439"/>
              <a:gd name="T19" fmla="*/ 2443161 h 3710895"/>
              <a:gd name="T20" fmla="*/ 1553033 w 4506439"/>
              <a:gd name="T21" fmla="*/ 2443161 h 3710895"/>
              <a:gd name="T22" fmla="*/ 1086990 w 4506439"/>
              <a:gd name="T23" fmla="*/ 2443161 h 3710895"/>
              <a:gd name="T24" fmla="*/ 1086979 w 4506439"/>
              <a:gd name="T25" fmla="*/ 2443162 h 3710895"/>
              <a:gd name="T26" fmla="*/ 1086967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1951 w 4506439"/>
              <a:gd name="T33" fmla="*/ 1264993 h 3710895"/>
              <a:gd name="T34" fmla="*/ 0 w 4506439"/>
              <a:gd name="T35" fmla="*/ 1221581 h 3710895"/>
              <a:gd name="T36" fmla="*/ 975841 w 4506439"/>
              <a:gd name="T37" fmla="*/ 6308 h 3710895"/>
              <a:gd name="T38" fmla="*/ 106165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9" name="任意多边形 12"/>
          <p:cNvSpPr>
            <a:spLocks noChangeArrowheads="1"/>
          </p:cNvSpPr>
          <p:nvPr/>
        </p:nvSpPr>
        <p:spPr bwMode="auto">
          <a:xfrm>
            <a:off x="4773613" y="2259013"/>
            <a:ext cx="2640012" cy="2443162"/>
          </a:xfrm>
          <a:custGeom>
            <a:avLst/>
            <a:gdLst>
              <a:gd name="T0" fmla="*/ 1061658 w 4506439"/>
              <a:gd name="T1" fmla="*/ 0 h 3710895"/>
              <a:gd name="T2" fmla="*/ 1553033 w 4506439"/>
              <a:gd name="T3" fmla="*/ 0 h 3710895"/>
              <a:gd name="T4" fmla="*/ 2640012 w 4506439"/>
              <a:gd name="T5" fmla="*/ 0 h 3710895"/>
              <a:gd name="T6" fmla="*/ 2640012 w 4506439"/>
              <a:gd name="T7" fmla="*/ 1221581 h 3710895"/>
              <a:gd name="T8" fmla="*/ 2640012 w 4506439"/>
              <a:gd name="T9" fmla="*/ 1264991 h 3710895"/>
              <a:gd name="T10" fmla="*/ 2638062 w 4506439"/>
              <a:gd name="T11" fmla="*/ 1264991 h 3710895"/>
              <a:gd name="T12" fmla="*/ 2634400 w 4506439"/>
              <a:gd name="T13" fmla="*/ 1346480 h 3710895"/>
              <a:gd name="T14" fmla="*/ 1657313 w 4506439"/>
              <a:gd name="T15" fmla="*/ 2437613 h 3710895"/>
              <a:gd name="T16" fmla="*/ 1640400 w 4506439"/>
              <a:gd name="T17" fmla="*/ 2438513 h 3710895"/>
              <a:gd name="T18" fmla="*/ 1640400 w 4506439"/>
              <a:gd name="T19" fmla="*/ 2443161 h 3710895"/>
              <a:gd name="T20" fmla="*/ 1553033 w 4506439"/>
              <a:gd name="T21" fmla="*/ 2443161 h 3710895"/>
              <a:gd name="T22" fmla="*/ 1086990 w 4506439"/>
              <a:gd name="T23" fmla="*/ 2443161 h 3710895"/>
              <a:gd name="T24" fmla="*/ 1086979 w 4506439"/>
              <a:gd name="T25" fmla="*/ 2443162 h 3710895"/>
              <a:gd name="T26" fmla="*/ 1086967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1951 w 4506439"/>
              <a:gd name="T33" fmla="*/ 1264993 h 3710895"/>
              <a:gd name="T34" fmla="*/ 0 w 4506439"/>
              <a:gd name="T35" fmla="*/ 1221581 h 3710895"/>
              <a:gd name="T36" fmla="*/ 975841 w 4506439"/>
              <a:gd name="T37" fmla="*/ 6308 h 3710895"/>
              <a:gd name="T38" fmla="*/ 106165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0" name="任意多边形 13"/>
          <p:cNvSpPr>
            <a:spLocks noChangeArrowheads="1"/>
          </p:cNvSpPr>
          <p:nvPr/>
        </p:nvSpPr>
        <p:spPr bwMode="auto">
          <a:xfrm>
            <a:off x="8320088" y="2259013"/>
            <a:ext cx="2640012" cy="2443162"/>
          </a:xfrm>
          <a:custGeom>
            <a:avLst/>
            <a:gdLst>
              <a:gd name="T0" fmla="*/ 1061658 w 4506439"/>
              <a:gd name="T1" fmla="*/ 0 h 3710895"/>
              <a:gd name="T2" fmla="*/ 1553033 w 4506439"/>
              <a:gd name="T3" fmla="*/ 0 h 3710895"/>
              <a:gd name="T4" fmla="*/ 2640012 w 4506439"/>
              <a:gd name="T5" fmla="*/ 0 h 3710895"/>
              <a:gd name="T6" fmla="*/ 2640012 w 4506439"/>
              <a:gd name="T7" fmla="*/ 1221581 h 3710895"/>
              <a:gd name="T8" fmla="*/ 2640012 w 4506439"/>
              <a:gd name="T9" fmla="*/ 1264991 h 3710895"/>
              <a:gd name="T10" fmla="*/ 2638062 w 4506439"/>
              <a:gd name="T11" fmla="*/ 1264991 h 3710895"/>
              <a:gd name="T12" fmla="*/ 2634400 w 4506439"/>
              <a:gd name="T13" fmla="*/ 1346480 h 3710895"/>
              <a:gd name="T14" fmla="*/ 1657313 w 4506439"/>
              <a:gd name="T15" fmla="*/ 2437613 h 3710895"/>
              <a:gd name="T16" fmla="*/ 1640400 w 4506439"/>
              <a:gd name="T17" fmla="*/ 2438513 h 3710895"/>
              <a:gd name="T18" fmla="*/ 1640400 w 4506439"/>
              <a:gd name="T19" fmla="*/ 2443161 h 3710895"/>
              <a:gd name="T20" fmla="*/ 1553033 w 4506439"/>
              <a:gd name="T21" fmla="*/ 2443161 h 3710895"/>
              <a:gd name="T22" fmla="*/ 1086990 w 4506439"/>
              <a:gd name="T23" fmla="*/ 2443161 h 3710895"/>
              <a:gd name="T24" fmla="*/ 1086979 w 4506439"/>
              <a:gd name="T25" fmla="*/ 2443162 h 3710895"/>
              <a:gd name="T26" fmla="*/ 1086967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1951 w 4506439"/>
              <a:gd name="T33" fmla="*/ 1264993 h 3710895"/>
              <a:gd name="T34" fmla="*/ 0 w 4506439"/>
              <a:gd name="T35" fmla="*/ 1221581 h 3710895"/>
              <a:gd name="T36" fmla="*/ 975841 w 4506439"/>
              <a:gd name="T37" fmla="*/ 6308 h 3710895"/>
              <a:gd name="T38" fmla="*/ 106165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E56AF2">
              <a:alpha val="39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1" name="直接连接符 14"/>
          <p:cNvSpPr>
            <a:spLocks noChangeShapeType="1"/>
          </p:cNvSpPr>
          <p:nvPr/>
        </p:nvSpPr>
        <p:spPr bwMode="auto">
          <a:xfrm>
            <a:off x="1714500" y="2906713"/>
            <a:ext cx="1820863" cy="0"/>
          </a:xfrm>
          <a:prstGeom prst="line">
            <a:avLst/>
          </a:prstGeom>
          <a:noFill/>
          <a:ln w="22225">
            <a:solidFill>
              <a:srgbClr val="E56AF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直接连接符 29"/>
          <p:cNvSpPr>
            <a:spLocks noChangeShapeType="1"/>
          </p:cNvSpPr>
          <p:nvPr/>
        </p:nvSpPr>
        <p:spPr bwMode="auto">
          <a:xfrm>
            <a:off x="5227638" y="2911475"/>
            <a:ext cx="1820862" cy="0"/>
          </a:xfrm>
          <a:prstGeom prst="line">
            <a:avLst/>
          </a:prstGeom>
          <a:noFill/>
          <a:ln w="22225">
            <a:solidFill>
              <a:srgbClr val="E56AF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直接连接符 30"/>
          <p:cNvSpPr>
            <a:spLocks noChangeShapeType="1"/>
          </p:cNvSpPr>
          <p:nvPr/>
        </p:nvSpPr>
        <p:spPr bwMode="auto">
          <a:xfrm>
            <a:off x="8729663" y="2936875"/>
            <a:ext cx="1820862" cy="0"/>
          </a:xfrm>
          <a:prstGeom prst="line">
            <a:avLst/>
          </a:prstGeom>
          <a:noFill/>
          <a:ln w="22225">
            <a:solidFill>
              <a:srgbClr val="E56AF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4" name="文本框 31"/>
          <p:cNvSpPr>
            <a:spLocks noChangeArrowheads="1"/>
          </p:cNvSpPr>
          <p:nvPr/>
        </p:nvSpPr>
        <p:spPr bwMode="auto">
          <a:xfrm>
            <a:off x="1352550" y="3152775"/>
            <a:ext cx="24034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1600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zh-CN" altLang="en-US" sz="1600" b="1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narrative thought  Click here</a:t>
            </a:r>
            <a:endParaRPr lang="zh-CN" altLang="en-US" sz="12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add  you to the  center of the </a:t>
            </a:r>
            <a:endParaRPr lang="zh-CN" altLang="en-US" sz="12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2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5" name="文本框 32"/>
          <p:cNvSpPr>
            <a:spLocks noChangeArrowheads="1"/>
          </p:cNvSpPr>
          <p:nvPr/>
        </p:nvSpPr>
        <p:spPr bwMode="auto">
          <a:xfrm>
            <a:off x="4862513" y="3141663"/>
            <a:ext cx="2403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16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zh-CN" alt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narrative thought  Click here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add  you to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6" name="文本框 33"/>
          <p:cNvSpPr>
            <a:spLocks noChangeArrowheads="1"/>
          </p:cNvSpPr>
          <p:nvPr/>
        </p:nvSpPr>
        <p:spPr bwMode="auto">
          <a:xfrm>
            <a:off x="8480425" y="3141663"/>
            <a:ext cx="2403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16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zh-CN" alt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narrative thought  Click here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add  you to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7" name="Freeform 90"/>
          <p:cNvSpPr>
            <a:spLocks noEditPoints="1" noChangeArrowheads="1"/>
          </p:cNvSpPr>
          <p:nvPr/>
        </p:nvSpPr>
        <p:spPr bwMode="auto">
          <a:xfrm>
            <a:off x="2427288" y="5708650"/>
            <a:ext cx="652462" cy="477838"/>
          </a:xfrm>
          <a:custGeom>
            <a:avLst/>
            <a:gdLst>
              <a:gd name="T0" fmla="*/ 632073 w 256"/>
              <a:gd name="T1" fmla="*/ 56518 h 186"/>
              <a:gd name="T2" fmla="*/ 581099 w 256"/>
              <a:gd name="T3" fmla="*/ 56518 h 186"/>
              <a:gd name="T4" fmla="*/ 581099 w 256"/>
              <a:gd name="T5" fmla="*/ 41104 h 186"/>
              <a:gd name="T6" fmla="*/ 563258 w 256"/>
              <a:gd name="T7" fmla="*/ 35966 h 186"/>
              <a:gd name="T8" fmla="*/ 405240 w 256"/>
              <a:gd name="T9" fmla="*/ 0 h 186"/>
              <a:gd name="T10" fmla="*/ 326231 w 256"/>
              <a:gd name="T11" fmla="*/ 23121 h 186"/>
              <a:gd name="T12" fmla="*/ 244673 w 256"/>
              <a:gd name="T13" fmla="*/ 0 h 186"/>
              <a:gd name="T14" fmla="*/ 86655 w 256"/>
              <a:gd name="T15" fmla="*/ 35966 h 186"/>
              <a:gd name="T16" fmla="*/ 68814 w 256"/>
              <a:gd name="T17" fmla="*/ 41104 h 186"/>
              <a:gd name="T18" fmla="*/ 68814 w 256"/>
              <a:gd name="T19" fmla="*/ 56518 h 186"/>
              <a:gd name="T20" fmla="*/ 20389 w 256"/>
              <a:gd name="T21" fmla="*/ 56518 h 186"/>
              <a:gd name="T22" fmla="*/ 0 w 256"/>
              <a:gd name="T23" fmla="*/ 77071 h 186"/>
              <a:gd name="T24" fmla="*/ 0 w 256"/>
              <a:gd name="T25" fmla="*/ 457286 h 186"/>
              <a:gd name="T26" fmla="*/ 20389 w 256"/>
              <a:gd name="T27" fmla="*/ 477838 h 186"/>
              <a:gd name="T28" fmla="*/ 632073 w 256"/>
              <a:gd name="T29" fmla="*/ 477838 h 186"/>
              <a:gd name="T30" fmla="*/ 652462 w 256"/>
              <a:gd name="T31" fmla="*/ 457286 h 186"/>
              <a:gd name="T32" fmla="*/ 652462 w 256"/>
              <a:gd name="T33" fmla="*/ 77071 h 186"/>
              <a:gd name="T34" fmla="*/ 632073 w 256"/>
              <a:gd name="T35" fmla="*/ 56518 h 186"/>
              <a:gd name="T36" fmla="*/ 553063 w 256"/>
              <a:gd name="T37" fmla="*/ 59087 h 186"/>
              <a:gd name="T38" fmla="*/ 553063 w 256"/>
              <a:gd name="T39" fmla="*/ 362232 h 186"/>
              <a:gd name="T40" fmla="*/ 338974 w 256"/>
              <a:gd name="T41" fmla="*/ 349387 h 186"/>
              <a:gd name="T42" fmla="*/ 338974 w 256"/>
              <a:gd name="T43" fmla="*/ 46242 h 186"/>
              <a:gd name="T44" fmla="*/ 405240 w 256"/>
              <a:gd name="T45" fmla="*/ 28259 h 186"/>
              <a:gd name="T46" fmla="*/ 553063 w 256"/>
              <a:gd name="T47" fmla="*/ 59087 h 186"/>
              <a:gd name="T48" fmla="*/ 522479 w 256"/>
              <a:gd name="T49" fmla="*/ 380215 h 186"/>
              <a:gd name="T50" fmla="*/ 344072 w 256"/>
              <a:gd name="T51" fmla="*/ 380215 h 186"/>
              <a:gd name="T52" fmla="*/ 522479 w 256"/>
              <a:gd name="T53" fmla="*/ 380215 h 186"/>
              <a:gd name="T54" fmla="*/ 244673 w 256"/>
              <a:gd name="T55" fmla="*/ 28259 h 186"/>
              <a:gd name="T56" fmla="*/ 310939 w 256"/>
              <a:gd name="T57" fmla="*/ 46242 h 186"/>
              <a:gd name="T58" fmla="*/ 310939 w 256"/>
              <a:gd name="T59" fmla="*/ 349387 h 186"/>
              <a:gd name="T60" fmla="*/ 96850 w 256"/>
              <a:gd name="T61" fmla="*/ 362232 h 186"/>
              <a:gd name="T62" fmla="*/ 96850 w 256"/>
              <a:gd name="T63" fmla="*/ 59087 h 186"/>
              <a:gd name="T64" fmla="*/ 244673 w 256"/>
              <a:gd name="T65" fmla="*/ 28259 h 186"/>
              <a:gd name="T66" fmla="*/ 308390 w 256"/>
              <a:gd name="T67" fmla="*/ 380215 h 186"/>
              <a:gd name="T68" fmla="*/ 127434 w 256"/>
              <a:gd name="T69" fmla="*/ 380215 h 186"/>
              <a:gd name="T70" fmla="*/ 308390 w 256"/>
              <a:gd name="T71" fmla="*/ 380215 h 186"/>
              <a:gd name="T72" fmla="*/ 611683 w 256"/>
              <a:gd name="T73" fmla="*/ 436734 h 186"/>
              <a:gd name="T74" fmla="*/ 40779 w 256"/>
              <a:gd name="T75" fmla="*/ 436734 h 186"/>
              <a:gd name="T76" fmla="*/ 40779 w 256"/>
              <a:gd name="T77" fmla="*/ 97623 h 186"/>
              <a:gd name="T78" fmla="*/ 68814 w 256"/>
              <a:gd name="T79" fmla="*/ 97623 h 186"/>
              <a:gd name="T80" fmla="*/ 68814 w 256"/>
              <a:gd name="T81" fmla="*/ 380215 h 186"/>
              <a:gd name="T82" fmla="*/ 68814 w 256"/>
              <a:gd name="T83" fmla="*/ 408474 h 186"/>
              <a:gd name="T84" fmla="*/ 96850 w 256"/>
              <a:gd name="T85" fmla="*/ 408474 h 186"/>
              <a:gd name="T86" fmla="*/ 326231 w 256"/>
              <a:gd name="T87" fmla="*/ 408474 h 186"/>
              <a:gd name="T88" fmla="*/ 553063 w 256"/>
              <a:gd name="T89" fmla="*/ 408474 h 186"/>
              <a:gd name="T90" fmla="*/ 581099 w 256"/>
              <a:gd name="T91" fmla="*/ 408474 h 186"/>
              <a:gd name="T92" fmla="*/ 581099 w 256"/>
              <a:gd name="T93" fmla="*/ 380215 h 186"/>
              <a:gd name="T94" fmla="*/ 581099 w 256"/>
              <a:gd name="T95" fmla="*/ 97623 h 186"/>
              <a:gd name="T96" fmla="*/ 611683 w 256"/>
              <a:gd name="T97" fmla="*/ 97623 h 186"/>
              <a:gd name="T98" fmla="*/ 611683 w 256"/>
              <a:gd name="T99" fmla="*/ 436734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6"/>
              <a:gd name="T151" fmla="*/ 0 h 186"/>
              <a:gd name="T152" fmla="*/ 256 w 256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6" h="186">
                <a:moveTo>
                  <a:pt x="248" y="22"/>
                </a:moveTo>
                <a:cubicBezTo>
                  <a:pt x="228" y="22"/>
                  <a:pt x="228" y="22"/>
                  <a:pt x="228" y="22"/>
                </a:cubicBezTo>
                <a:cubicBezTo>
                  <a:pt x="228" y="16"/>
                  <a:pt x="228" y="16"/>
                  <a:pt x="228" y="16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20" y="13"/>
                  <a:pt x="188" y="0"/>
                  <a:pt x="159" y="0"/>
                </a:cubicBezTo>
                <a:cubicBezTo>
                  <a:pt x="146" y="0"/>
                  <a:pt x="136" y="3"/>
                  <a:pt x="128" y="9"/>
                </a:cubicBezTo>
                <a:cubicBezTo>
                  <a:pt x="120" y="3"/>
                  <a:pt x="109" y="0"/>
                  <a:pt x="96" y="0"/>
                </a:cubicBezTo>
                <a:cubicBezTo>
                  <a:pt x="68" y="0"/>
                  <a:pt x="36" y="13"/>
                  <a:pt x="34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3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2"/>
                  <a:pt x="4" y="186"/>
                  <a:pt x="8" y="186"/>
                </a:cubicBezTo>
                <a:cubicBezTo>
                  <a:pt x="248" y="186"/>
                  <a:pt x="248" y="186"/>
                  <a:pt x="248" y="186"/>
                </a:cubicBezTo>
                <a:cubicBezTo>
                  <a:pt x="252" y="186"/>
                  <a:pt x="256" y="182"/>
                  <a:pt x="256" y="178"/>
                </a:cubicBezTo>
                <a:cubicBezTo>
                  <a:pt x="256" y="30"/>
                  <a:pt x="256" y="30"/>
                  <a:pt x="256" y="30"/>
                </a:cubicBezTo>
                <a:cubicBezTo>
                  <a:pt x="256" y="25"/>
                  <a:pt x="252" y="22"/>
                  <a:pt x="248" y="22"/>
                </a:cubicBezTo>
                <a:close/>
                <a:moveTo>
                  <a:pt x="217" y="23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01" y="135"/>
                  <a:pt x="157" y="122"/>
                  <a:pt x="133" y="136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40" y="13"/>
                  <a:pt x="149" y="11"/>
                  <a:pt x="159" y="11"/>
                </a:cubicBezTo>
                <a:cubicBezTo>
                  <a:pt x="186" y="11"/>
                  <a:pt x="217" y="23"/>
                  <a:pt x="217" y="23"/>
                </a:cubicBezTo>
                <a:close/>
                <a:moveTo>
                  <a:pt x="205" y="148"/>
                </a:moveTo>
                <a:cubicBezTo>
                  <a:pt x="135" y="148"/>
                  <a:pt x="135" y="148"/>
                  <a:pt x="135" y="148"/>
                </a:cubicBezTo>
                <a:cubicBezTo>
                  <a:pt x="148" y="135"/>
                  <a:pt x="183" y="141"/>
                  <a:pt x="205" y="148"/>
                </a:cubicBezTo>
                <a:close/>
                <a:moveTo>
                  <a:pt x="96" y="11"/>
                </a:moveTo>
                <a:cubicBezTo>
                  <a:pt x="106" y="11"/>
                  <a:pt x="116" y="13"/>
                  <a:pt x="122" y="18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99" y="122"/>
                  <a:pt x="55" y="135"/>
                  <a:pt x="38" y="141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70" y="11"/>
                  <a:pt x="96" y="11"/>
                </a:cubicBezTo>
                <a:close/>
                <a:moveTo>
                  <a:pt x="121" y="148"/>
                </a:moveTo>
                <a:cubicBezTo>
                  <a:pt x="50" y="148"/>
                  <a:pt x="50" y="148"/>
                  <a:pt x="50" y="148"/>
                </a:cubicBezTo>
                <a:cubicBezTo>
                  <a:pt x="73" y="141"/>
                  <a:pt x="107" y="135"/>
                  <a:pt x="121" y="148"/>
                </a:cubicBezTo>
                <a:close/>
                <a:moveTo>
                  <a:pt x="240" y="170"/>
                </a:moveTo>
                <a:cubicBezTo>
                  <a:pt x="16" y="170"/>
                  <a:pt x="16" y="170"/>
                  <a:pt x="16" y="170"/>
                </a:cubicBezTo>
                <a:cubicBezTo>
                  <a:pt x="16" y="38"/>
                  <a:pt x="16" y="38"/>
                  <a:pt x="1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38" y="159"/>
                  <a:pt x="38" y="159"/>
                  <a:pt x="38" y="159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217" y="159"/>
                  <a:pt x="217" y="159"/>
                  <a:pt x="217" y="159"/>
                </a:cubicBezTo>
                <a:cubicBezTo>
                  <a:pt x="228" y="159"/>
                  <a:pt x="228" y="159"/>
                  <a:pt x="228" y="159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40" y="38"/>
                  <a:pt x="240" y="38"/>
                  <a:pt x="240" y="38"/>
                </a:cubicBezTo>
                <a:lnTo>
                  <a:pt x="240" y="17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8" name="文本框 35"/>
          <p:cNvSpPr>
            <a:spLocks noChangeArrowheads="1"/>
          </p:cNvSpPr>
          <p:nvPr/>
        </p:nvSpPr>
        <p:spPr bwMode="auto">
          <a:xfrm>
            <a:off x="3494088" y="5456238"/>
            <a:ext cx="66119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narrative Thought  Click here to add </a:t>
            </a:r>
            <a:endParaRPr lang="en-US" altLang="zh-CN" sz="16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you to the   center of the narrative thought  Click here to add  you to the center</a:t>
            </a:r>
            <a:endParaRPr lang="zh-CN" altLang="en-US" sz="16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altLang="zh-CN" sz="1600" dirty="0">
                <a:solidFill>
                  <a:srgbClr val="E56AF2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of the  narrative thought</a:t>
            </a:r>
            <a:endParaRPr lang="en-US" altLang="zh-CN" sz="1600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dirty="0">
              <a:solidFill>
                <a:srgbClr val="E56AF2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grpSp>
        <p:nvGrpSpPr>
          <p:cNvPr id="11287" name="组合 37"/>
          <p:cNvGrpSpPr/>
          <p:nvPr/>
        </p:nvGrpSpPr>
        <p:grpSpPr bwMode="auto">
          <a:xfrm>
            <a:off x="6007100" y="2397125"/>
            <a:ext cx="325438" cy="320675"/>
            <a:chOff x="0" y="0"/>
            <a:chExt cx="453105" cy="448433"/>
          </a:xfrm>
          <a:solidFill>
            <a:srgbClr val="E56AF2"/>
          </a:solidFill>
        </p:grpSpPr>
        <p:sp>
          <p:nvSpPr>
            <p:cNvPr id="11288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9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90" name="组合 40"/>
          <p:cNvGrpSpPr/>
          <p:nvPr/>
        </p:nvGrpSpPr>
        <p:grpSpPr bwMode="auto">
          <a:xfrm>
            <a:off x="2554288" y="2397125"/>
            <a:ext cx="338137" cy="361950"/>
            <a:chOff x="0" y="0"/>
            <a:chExt cx="466184" cy="501686"/>
          </a:xfrm>
          <a:solidFill>
            <a:srgbClr val="E56AF2"/>
          </a:solidFill>
        </p:grpSpPr>
        <p:sp>
          <p:nvSpPr>
            <p:cNvPr id="11291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2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3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4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5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96" name="组合 46"/>
          <p:cNvGrpSpPr/>
          <p:nvPr/>
        </p:nvGrpSpPr>
        <p:grpSpPr bwMode="auto">
          <a:xfrm>
            <a:off x="9617075" y="2371725"/>
            <a:ext cx="303213" cy="387350"/>
            <a:chOff x="0" y="0"/>
            <a:chExt cx="563562" cy="720725"/>
          </a:xfrm>
          <a:solidFill>
            <a:srgbClr val="E56AF2"/>
          </a:solidFill>
        </p:grpSpPr>
        <p:sp>
          <p:nvSpPr>
            <p:cNvPr id="11297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8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9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7901</Words>
  <Application>WPS 演示</Application>
  <PresentationFormat>自定义</PresentationFormat>
  <Paragraphs>491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Calibri Light</vt:lpstr>
      <vt:lpstr>Calibri</vt:lpstr>
      <vt:lpstr>方正姚体</vt:lpstr>
      <vt:lpstr>Impact</vt:lpstr>
      <vt:lpstr>华文宋体</vt:lpstr>
      <vt:lpstr>微软雅黑</vt:lpstr>
      <vt:lpstr>Arial Unicode MS</vt:lpstr>
      <vt:lpstr>Agency FB</vt:lpstr>
      <vt:lpstr>Segoe Print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SJ_one_LR</dc:creator>
  <cp:lastModifiedBy>kwl6163com</cp:lastModifiedBy>
  <cp:revision>78</cp:revision>
  <dcterms:created xsi:type="dcterms:W3CDTF">2015-07-24T18:47:00Z</dcterms:created>
  <dcterms:modified xsi:type="dcterms:W3CDTF">2018-07-11T01:51:26Z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