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8" r:id="rId3"/>
    <p:sldId id="259" r:id="rId4"/>
    <p:sldId id="260" r:id="rId5"/>
    <p:sldId id="262" r:id="rId6"/>
    <p:sldId id="263" r:id="rId7"/>
    <p:sldId id="264" r:id="rId8"/>
    <p:sldId id="265" r:id="rId9"/>
    <p:sldId id="283" r:id="rId10"/>
    <p:sldId id="267" r:id="rId11"/>
    <p:sldId id="268" r:id="rId12"/>
    <p:sldId id="269" r:id="rId13"/>
    <p:sldId id="270" r:id="rId14"/>
    <p:sldId id="284" r:id="rId15"/>
    <p:sldId id="272" r:id="rId16"/>
    <p:sldId id="273" r:id="rId17"/>
    <p:sldId id="274" r:id="rId18"/>
    <p:sldId id="275" r:id="rId19"/>
    <p:sldId id="285" r:id="rId20"/>
    <p:sldId id="277" r:id="rId21"/>
    <p:sldId id="278" r:id="rId22"/>
    <p:sldId id="279" r:id="rId23"/>
    <p:sldId id="280" r:id="rId24"/>
    <p:sldId id="261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9BCF"/>
    <a:srgbClr val="58ACDF"/>
    <a:srgbClr val="C79BF7"/>
    <a:srgbClr val="FAF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-72" y="-108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2AD72-D781-47A3-82FA-C564F2A958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97F95-A7ED-4BCC-BAF5-74B330CBE5D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7749-00F0-4812-8177-A344689B38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B364C-9B3D-4D64-BA3D-1743CE88C5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7749-00F0-4812-8177-A344689B38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B364C-9B3D-4D64-BA3D-1743CE88C5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7749-00F0-4812-8177-A344689B38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B364C-9B3D-4D64-BA3D-1743CE88C5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7749-00F0-4812-8177-A344689B38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B364C-9B3D-4D64-BA3D-1743CE88C5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7749-00F0-4812-8177-A344689B38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B364C-9B3D-4D64-BA3D-1743CE88C5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7749-00F0-4812-8177-A344689B38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B364C-9B3D-4D64-BA3D-1743CE88C5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7749-00F0-4812-8177-A344689B38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B364C-9B3D-4D64-BA3D-1743CE88C5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7749-00F0-4812-8177-A344689B38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B364C-9B3D-4D64-BA3D-1743CE88C5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7749-00F0-4812-8177-A344689B38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B364C-9B3D-4D64-BA3D-1743CE88C5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7749-00F0-4812-8177-A344689B38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B364C-9B3D-4D64-BA3D-1743CE88C5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7749-00F0-4812-8177-A344689B38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B364C-9B3D-4D64-BA3D-1743CE88C5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AF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67749-00F0-4812-8177-A344689B38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B364C-9B3D-4D64-BA3D-1743CE88C52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jpeg"/><Relationship Id="rId2" Type="http://schemas.microsoft.com/office/2007/relationships/hdphoto" Target="../media/hdphoto1.wdp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hdphoto1.wdp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microsoft.com/office/2007/relationships/hdphoto" Target="../media/hdphoto4.wdp"/><Relationship Id="rId7" Type="http://schemas.openxmlformats.org/officeDocument/2006/relationships/image" Target="../media/image10.png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Relationship Id="rId3" Type="http://schemas.openxmlformats.org/officeDocument/2006/relationships/image" Target="../media/image8.png"/><Relationship Id="rId2" Type="http://schemas.microsoft.com/office/2007/relationships/hdphoto" Target="../media/hdphoto1.wdp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1379" t="49488" r="8035"/>
          <a:stretch>
            <a:fillRect/>
          </a:stretch>
        </p:blipFill>
        <p:spPr>
          <a:xfrm>
            <a:off x="180479" y="200133"/>
            <a:ext cx="11854665" cy="3466268"/>
          </a:xfrm>
          <a:custGeom>
            <a:avLst/>
            <a:gdLst>
              <a:gd name="connsiteX0" fmla="*/ 245218 w 11854665"/>
              <a:gd name="connsiteY0" fmla="*/ 0 h 3466268"/>
              <a:gd name="connsiteX1" fmla="*/ 11609447 w 11854665"/>
              <a:gd name="connsiteY1" fmla="*/ 0 h 3466268"/>
              <a:gd name="connsiteX2" fmla="*/ 11628717 w 11854665"/>
              <a:gd name="connsiteY2" fmla="*/ 95450 h 3466268"/>
              <a:gd name="connsiteX3" fmla="*/ 11854665 w 11854665"/>
              <a:gd name="connsiteY3" fmla="*/ 245218 h 3466268"/>
              <a:gd name="connsiteX4" fmla="*/ 11854665 w 11854665"/>
              <a:gd name="connsiteY4" fmla="*/ 3466268 h 3466268"/>
              <a:gd name="connsiteX5" fmla="*/ 0 w 11854665"/>
              <a:gd name="connsiteY5" fmla="*/ 3466268 h 3466268"/>
              <a:gd name="connsiteX6" fmla="*/ 0 w 11854665"/>
              <a:gd name="connsiteY6" fmla="*/ 245218 h 3466268"/>
              <a:gd name="connsiteX7" fmla="*/ 245218 w 11854665"/>
              <a:gd name="connsiteY7" fmla="*/ 0 h 3466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54665" h="3466268">
                <a:moveTo>
                  <a:pt x="245218" y="0"/>
                </a:moveTo>
                <a:lnTo>
                  <a:pt x="11609447" y="0"/>
                </a:lnTo>
                <a:lnTo>
                  <a:pt x="11628717" y="95450"/>
                </a:lnTo>
                <a:cubicBezTo>
                  <a:pt x="11665943" y="183463"/>
                  <a:pt x="11753092" y="245218"/>
                  <a:pt x="11854665" y="245218"/>
                </a:cubicBezTo>
                <a:lnTo>
                  <a:pt x="11854665" y="3466268"/>
                </a:lnTo>
                <a:lnTo>
                  <a:pt x="0" y="3466268"/>
                </a:lnTo>
                <a:lnTo>
                  <a:pt x="0" y="245218"/>
                </a:lnTo>
                <a:cubicBezTo>
                  <a:pt x="135431" y="245218"/>
                  <a:pt x="245218" y="135431"/>
                  <a:pt x="245218" y="0"/>
                </a:cubicBezTo>
                <a:close/>
              </a:path>
            </a:pathLst>
          </a:custGeom>
        </p:spPr>
      </p:pic>
      <p:sp>
        <p:nvSpPr>
          <p:cNvPr id="9" name="任意多边形 8"/>
          <p:cNvSpPr>
            <a:spLocks noChangeArrowheads="1"/>
          </p:cNvSpPr>
          <p:nvPr/>
        </p:nvSpPr>
        <p:spPr bwMode="auto">
          <a:xfrm>
            <a:off x="180478" y="200133"/>
            <a:ext cx="11854665" cy="6458847"/>
          </a:xfrm>
          <a:custGeom>
            <a:avLst/>
            <a:gdLst>
              <a:gd name="connsiteX0" fmla="*/ 238125 w 11511763"/>
              <a:gd name="connsiteY0" fmla="*/ 0 h 6272022"/>
              <a:gd name="connsiteX1" fmla="*/ 11273638 w 11511763"/>
              <a:gd name="connsiteY1" fmla="*/ 0 h 6272022"/>
              <a:gd name="connsiteX2" fmla="*/ 11292351 w 11511763"/>
              <a:gd name="connsiteY2" fmla="*/ 92689 h 6272022"/>
              <a:gd name="connsiteX3" fmla="*/ 11511763 w 11511763"/>
              <a:gd name="connsiteY3" fmla="*/ 238125 h 6272022"/>
              <a:gd name="connsiteX4" fmla="*/ 11511763 w 11511763"/>
              <a:gd name="connsiteY4" fmla="*/ 5991226 h 6272022"/>
              <a:gd name="connsiteX5" fmla="*/ 11273638 w 11511763"/>
              <a:gd name="connsiteY5" fmla="*/ 6229351 h 6272022"/>
              <a:gd name="connsiteX6" fmla="*/ 11282253 w 11511763"/>
              <a:gd name="connsiteY6" fmla="*/ 6272022 h 6272022"/>
              <a:gd name="connsiteX7" fmla="*/ 229510 w 11511763"/>
              <a:gd name="connsiteY7" fmla="*/ 6272022 h 6272022"/>
              <a:gd name="connsiteX8" fmla="*/ 238124 w 11511763"/>
              <a:gd name="connsiteY8" fmla="*/ 6229351 h 6272022"/>
              <a:gd name="connsiteX9" fmla="*/ 47990 w 11511763"/>
              <a:gd name="connsiteY9" fmla="*/ 5996064 h 6272022"/>
              <a:gd name="connsiteX10" fmla="*/ 0 w 11511763"/>
              <a:gd name="connsiteY10" fmla="*/ 5991226 h 6272022"/>
              <a:gd name="connsiteX11" fmla="*/ 0 w 11511763"/>
              <a:gd name="connsiteY11" fmla="*/ 238125 h 6272022"/>
              <a:gd name="connsiteX12" fmla="*/ 238125 w 11511763"/>
              <a:gd name="connsiteY12" fmla="*/ 0 h 627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11763" h="6272022">
                <a:moveTo>
                  <a:pt x="238125" y="0"/>
                </a:moveTo>
                <a:lnTo>
                  <a:pt x="11273638" y="0"/>
                </a:lnTo>
                <a:lnTo>
                  <a:pt x="11292351" y="92689"/>
                </a:lnTo>
                <a:cubicBezTo>
                  <a:pt x="11328500" y="178156"/>
                  <a:pt x="11413128" y="238125"/>
                  <a:pt x="11511763" y="238125"/>
                </a:cubicBezTo>
                <a:lnTo>
                  <a:pt x="11511763" y="5991226"/>
                </a:lnTo>
                <a:cubicBezTo>
                  <a:pt x="11380250" y="5991226"/>
                  <a:pt x="11273638" y="6097838"/>
                  <a:pt x="11273638" y="6229351"/>
                </a:cubicBezTo>
                <a:lnTo>
                  <a:pt x="11282253" y="6272022"/>
                </a:lnTo>
                <a:lnTo>
                  <a:pt x="229510" y="6272022"/>
                </a:lnTo>
                <a:lnTo>
                  <a:pt x="238124" y="6229351"/>
                </a:lnTo>
                <a:cubicBezTo>
                  <a:pt x="238124" y="6114277"/>
                  <a:pt x="156500" y="6018268"/>
                  <a:pt x="47990" y="5996064"/>
                </a:cubicBezTo>
                <a:lnTo>
                  <a:pt x="0" y="5991226"/>
                </a:lnTo>
                <a:lnTo>
                  <a:pt x="0" y="238125"/>
                </a:lnTo>
                <a:cubicBezTo>
                  <a:pt x="131513" y="238125"/>
                  <a:pt x="238125" y="131513"/>
                  <a:pt x="238125" y="0"/>
                </a:cubicBezTo>
                <a:close/>
              </a:path>
            </a:pathLst>
          </a:custGeom>
          <a:noFill/>
          <a:ln w="38100">
            <a:solidFill>
              <a:srgbClr val="829BCF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881561" y="3594210"/>
            <a:ext cx="84529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紫蓝水墨简约花纹</a:t>
            </a:r>
            <a:r>
              <a:rPr lang="en-US" altLang="zh-CN" sz="54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54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模版</a:t>
            </a:r>
            <a:endParaRPr lang="zh-CN" altLang="en-US" sz="5400" b="1" dirty="0" smtClean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71405" y="4482290"/>
            <a:ext cx="564738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dirty="0">
                <a:solidFill>
                  <a:srgbClr val="807F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en-US" altLang="zh-CN" dirty="0">
              <a:solidFill>
                <a:srgbClr val="807F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8"/>
          <p:cNvSpPr>
            <a:spLocks noChangeArrowheads="1"/>
          </p:cNvSpPr>
          <p:nvPr/>
        </p:nvSpPr>
        <p:spPr bwMode="auto">
          <a:xfrm>
            <a:off x="4148073" y="4882666"/>
            <a:ext cx="1705916" cy="400110"/>
          </a:xfrm>
          <a:prstGeom prst="rect">
            <a:avLst/>
          </a:prstGeom>
          <a:solidFill>
            <a:srgbClr val="58ACDF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 smtClean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2000" dirty="0" smtClean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2000" dirty="0">
              <a:solidFill>
                <a:srgbClr val="FFF6E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9"/>
          <p:cNvSpPr>
            <a:spLocks noChangeArrowheads="1"/>
          </p:cNvSpPr>
          <p:nvPr/>
        </p:nvSpPr>
        <p:spPr bwMode="auto">
          <a:xfrm>
            <a:off x="6307422" y="4882666"/>
            <a:ext cx="1614546" cy="400110"/>
          </a:xfrm>
          <a:prstGeom prst="rect">
            <a:avLst/>
          </a:prstGeom>
          <a:solidFill>
            <a:srgbClr val="58ACDF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 smtClean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z="2000" dirty="0" smtClean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</a:t>
            </a:r>
            <a:endParaRPr lang="zh-CN" altLang="en-US" sz="2000" dirty="0">
              <a:solidFill>
                <a:srgbClr val="FFF6E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035812" y="4482290"/>
            <a:ext cx="8135822" cy="0"/>
          </a:xfrm>
          <a:prstGeom prst="line">
            <a:avLst/>
          </a:prstGeom>
          <a:ln>
            <a:solidFill>
              <a:srgbClr val="829B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5"/>
          <p:cNvSpPr>
            <a:spLocks noEditPoints="1"/>
          </p:cNvSpPr>
          <p:nvPr/>
        </p:nvSpPr>
        <p:spPr bwMode="auto">
          <a:xfrm>
            <a:off x="2654581" y="4836217"/>
            <a:ext cx="1206500" cy="461963"/>
          </a:xfrm>
          <a:custGeom>
            <a:avLst/>
            <a:gdLst>
              <a:gd name="T0" fmla="*/ 298 w 321"/>
              <a:gd name="T1" fmla="*/ 9 h 120"/>
              <a:gd name="T2" fmla="*/ 251 w 321"/>
              <a:gd name="T3" fmla="*/ 36 h 120"/>
              <a:gd name="T4" fmla="*/ 215 w 321"/>
              <a:gd name="T5" fmla="*/ 39 h 120"/>
              <a:gd name="T6" fmla="*/ 167 w 321"/>
              <a:gd name="T7" fmla="*/ 53 h 120"/>
              <a:gd name="T8" fmla="*/ 141 w 321"/>
              <a:gd name="T9" fmla="*/ 68 h 120"/>
              <a:gd name="T10" fmla="*/ 123 w 321"/>
              <a:gd name="T11" fmla="*/ 77 h 120"/>
              <a:gd name="T12" fmla="*/ 71 w 321"/>
              <a:gd name="T13" fmla="*/ 106 h 120"/>
              <a:gd name="T14" fmla="*/ 31 w 321"/>
              <a:gd name="T15" fmla="*/ 105 h 120"/>
              <a:gd name="T16" fmla="*/ 11 w 321"/>
              <a:gd name="T17" fmla="*/ 89 h 120"/>
              <a:gd name="T18" fmla="*/ 19 w 321"/>
              <a:gd name="T19" fmla="*/ 37 h 120"/>
              <a:gd name="T20" fmla="*/ 60 w 321"/>
              <a:gd name="T21" fmla="*/ 16 h 120"/>
              <a:gd name="T22" fmla="*/ 83 w 321"/>
              <a:gd name="T23" fmla="*/ 40 h 120"/>
              <a:gd name="T24" fmla="*/ 54 w 321"/>
              <a:gd name="T25" fmla="*/ 46 h 120"/>
              <a:gd name="T26" fmla="*/ 64 w 321"/>
              <a:gd name="T27" fmla="*/ 41 h 120"/>
              <a:gd name="T28" fmla="*/ 52 w 321"/>
              <a:gd name="T29" fmla="*/ 38 h 120"/>
              <a:gd name="T30" fmla="*/ 90 w 321"/>
              <a:gd name="T31" fmla="*/ 49 h 120"/>
              <a:gd name="T32" fmla="*/ 57 w 321"/>
              <a:gd name="T33" fmla="*/ 4 h 120"/>
              <a:gd name="T34" fmla="*/ 2 w 321"/>
              <a:gd name="T35" fmla="*/ 61 h 120"/>
              <a:gd name="T36" fmla="*/ 45 w 321"/>
              <a:gd name="T37" fmla="*/ 119 h 120"/>
              <a:gd name="T38" fmla="*/ 66 w 321"/>
              <a:gd name="T39" fmla="*/ 119 h 120"/>
              <a:gd name="T40" fmla="*/ 114 w 321"/>
              <a:gd name="T41" fmla="*/ 101 h 120"/>
              <a:gd name="T42" fmla="*/ 126 w 321"/>
              <a:gd name="T43" fmla="*/ 94 h 120"/>
              <a:gd name="T44" fmla="*/ 170 w 321"/>
              <a:gd name="T45" fmla="*/ 67 h 120"/>
              <a:gd name="T46" fmla="*/ 195 w 321"/>
              <a:gd name="T47" fmla="*/ 53 h 120"/>
              <a:gd name="T48" fmla="*/ 236 w 321"/>
              <a:gd name="T49" fmla="*/ 40 h 120"/>
              <a:gd name="T50" fmla="*/ 247 w 321"/>
              <a:gd name="T51" fmla="*/ 46 h 120"/>
              <a:gd name="T52" fmla="*/ 277 w 321"/>
              <a:gd name="T53" fmla="*/ 106 h 120"/>
              <a:gd name="T54" fmla="*/ 274 w 321"/>
              <a:gd name="T55" fmla="*/ 40 h 120"/>
              <a:gd name="T56" fmla="*/ 257 w 321"/>
              <a:gd name="T57" fmla="*/ 36 h 120"/>
              <a:gd name="T58" fmla="*/ 276 w 321"/>
              <a:gd name="T59" fmla="*/ 17 h 120"/>
              <a:gd name="T60" fmla="*/ 312 w 321"/>
              <a:gd name="T61" fmla="*/ 32 h 120"/>
              <a:gd name="T62" fmla="*/ 303 w 321"/>
              <a:gd name="T63" fmla="*/ 35 h 120"/>
              <a:gd name="T64" fmla="*/ 298 w 321"/>
              <a:gd name="T65" fmla="*/ 30 h 120"/>
              <a:gd name="T66" fmla="*/ 306 w 321"/>
              <a:gd name="T67" fmla="*/ 45 h 120"/>
              <a:gd name="T68" fmla="*/ 270 w 321"/>
              <a:gd name="T69" fmla="*/ 42 h 120"/>
              <a:gd name="T70" fmla="*/ 292 w 321"/>
              <a:gd name="T71" fmla="*/ 89 h 120"/>
              <a:gd name="T72" fmla="*/ 258 w 321"/>
              <a:gd name="T73" fmla="*/ 82 h 120"/>
              <a:gd name="T74" fmla="*/ 257 w 321"/>
              <a:gd name="T75" fmla="*/ 41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21" h="120">
                <a:moveTo>
                  <a:pt x="318" y="22"/>
                </a:moveTo>
                <a:cubicBezTo>
                  <a:pt x="315" y="14"/>
                  <a:pt x="308" y="10"/>
                  <a:pt x="298" y="9"/>
                </a:cubicBezTo>
                <a:cubicBezTo>
                  <a:pt x="279" y="7"/>
                  <a:pt x="265" y="17"/>
                  <a:pt x="257" y="27"/>
                </a:cubicBezTo>
                <a:cubicBezTo>
                  <a:pt x="256" y="29"/>
                  <a:pt x="254" y="35"/>
                  <a:pt x="251" y="36"/>
                </a:cubicBezTo>
                <a:cubicBezTo>
                  <a:pt x="250" y="36"/>
                  <a:pt x="248" y="35"/>
                  <a:pt x="247" y="35"/>
                </a:cubicBezTo>
                <a:cubicBezTo>
                  <a:pt x="235" y="34"/>
                  <a:pt x="226" y="37"/>
                  <a:pt x="215" y="39"/>
                </a:cubicBezTo>
                <a:cubicBezTo>
                  <a:pt x="203" y="41"/>
                  <a:pt x="194" y="45"/>
                  <a:pt x="183" y="48"/>
                </a:cubicBezTo>
                <a:cubicBezTo>
                  <a:pt x="178" y="49"/>
                  <a:pt x="172" y="51"/>
                  <a:pt x="167" y="53"/>
                </a:cubicBezTo>
                <a:cubicBezTo>
                  <a:pt x="164" y="54"/>
                  <a:pt x="161" y="58"/>
                  <a:pt x="157" y="60"/>
                </a:cubicBezTo>
                <a:cubicBezTo>
                  <a:pt x="152" y="63"/>
                  <a:pt x="146" y="65"/>
                  <a:pt x="141" y="68"/>
                </a:cubicBezTo>
                <a:cubicBezTo>
                  <a:pt x="139" y="69"/>
                  <a:pt x="137" y="71"/>
                  <a:pt x="135" y="73"/>
                </a:cubicBezTo>
                <a:cubicBezTo>
                  <a:pt x="132" y="74"/>
                  <a:pt x="127" y="75"/>
                  <a:pt x="123" y="77"/>
                </a:cubicBezTo>
                <a:cubicBezTo>
                  <a:pt x="118" y="80"/>
                  <a:pt x="114" y="85"/>
                  <a:pt x="108" y="88"/>
                </a:cubicBezTo>
                <a:cubicBezTo>
                  <a:pt x="96" y="95"/>
                  <a:pt x="86" y="101"/>
                  <a:pt x="71" y="106"/>
                </a:cubicBezTo>
                <a:cubicBezTo>
                  <a:pt x="65" y="108"/>
                  <a:pt x="56" y="111"/>
                  <a:pt x="49" y="111"/>
                </a:cubicBezTo>
                <a:cubicBezTo>
                  <a:pt x="43" y="111"/>
                  <a:pt x="36" y="108"/>
                  <a:pt x="31" y="105"/>
                </a:cubicBezTo>
                <a:cubicBezTo>
                  <a:pt x="28" y="103"/>
                  <a:pt x="23" y="100"/>
                  <a:pt x="20" y="97"/>
                </a:cubicBezTo>
                <a:cubicBezTo>
                  <a:pt x="17" y="95"/>
                  <a:pt x="13" y="92"/>
                  <a:pt x="11" y="89"/>
                </a:cubicBezTo>
                <a:cubicBezTo>
                  <a:pt x="9" y="86"/>
                  <a:pt x="6" y="81"/>
                  <a:pt x="6" y="79"/>
                </a:cubicBezTo>
                <a:cubicBezTo>
                  <a:pt x="1" y="62"/>
                  <a:pt x="12" y="47"/>
                  <a:pt x="19" y="37"/>
                </a:cubicBezTo>
                <a:cubicBezTo>
                  <a:pt x="22" y="35"/>
                  <a:pt x="26" y="30"/>
                  <a:pt x="29" y="28"/>
                </a:cubicBezTo>
                <a:cubicBezTo>
                  <a:pt x="37" y="22"/>
                  <a:pt x="47" y="16"/>
                  <a:pt x="60" y="16"/>
                </a:cubicBezTo>
                <a:cubicBezTo>
                  <a:pt x="74" y="16"/>
                  <a:pt x="83" y="24"/>
                  <a:pt x="84" y="35"/>
                </a:cubicBezTo>
                <a:cubicBezTo>
                  <a:pt x="84" y="37"/>
                  <a:pt x="83" y="39"/>
                  <a:pt x="83" y="40"/>
                </a:cubicBezTo>
                <a:cubicBezTo>
                  <a:pt x="81" y="47"/>
                  <a:pt x="72" y="55"/>
                  <a:pt x="62" y="54"/>
                </a:cubicBezTo>
                <a:cubicBezTo>
                  <a:pt x="59" y="53"/>
                  <a:pt x="54" y="50"/>
                  <a:pt x="54" y="46"/>
                </a:cubicBezTo>
                <a:cubicBezTo>
                  <a:pt x="54" y="43"/>
                  <a:pt x="56" y="41"/>
                  <a:pt x="58" y="40"/>
                </a:cubicBezTo>
                <a:cubicBezTo>
                  <a:pt x="61" y="40"/>
                  <a:pt x="62" y="43"/>
                  <a:pt x="64" y="41"/>
                </a:cubicBezTo>
                <a:cubicBezTo>
                  <a:pt x="67" y="38"/>
                  <a:pt x="60" y="35"/>
                  <a:pt x="57" y="36"/>
                </a:cubicBezTo>
                <a:cubicBezTo>
                  <a:pt x="56" y="36"/>
                  <a:pt x="53" y="37"/>
                  <a:pt x="52" y="38"/>
                </a:cubicBezTo>
                <a:cubicBezTo>
                  <a:pt x="43" y="47"/>
                  <a:pt x="56" y="60"/>
                  <a:pt x="65" y="61"/>
                </a:cubicBezTo>
                <a:cubicBezTo>
                  <a:pt x="76" y="62"/>
                  <a:pt x="85" y="56"/>
                  <a:pt x="90" y="49"/>
                </a:cubicBezTo>
                <a:cubicBezTo>
                  <a:pt x="97" y="42"/>
                  <a:pt x="98" y="29"/>
                  <a:pt x="93" y="19"/>
                </a:cubicBezTo>
                <a:cubicBezTo>
                  <a:pt x="88" y="6"/>
                  <a:pt x="74" y="0"/>
                  <a:pt x="57" y="4"/>
                </a:cubicBezTo>
                <a:cubicBezTo>
                  <a:pt x="37" y="9"/>
                  <a:pt x="26" y="23"/>
                  <a:pt x="15" y="37"/>
                </a:cubicBezTo>
                <a:cubicBezTo>
                  <a:pt x="9" y="43"/>
                  <a:pt x="5" y="52"/>
                  <a:pt x="2" y="61"/>
                </a:cubicBezTo>
                <a:cubicBezTo>
                  <a:pt x="1" y="67"/>
                  <a:pt x="0" y="75"/>
                  <a:pt x="2" y="82"/>
                </a:cubicBezTo>
                <a:cubicBezTo>
                  <a:pt x="8" y="100"/>
                  <a:pt x="26" y="113"/>
                  <a:pt x="45" y="119"/>
                </a:cubicBezTo>
                <a:cubicBezTo>
                  <a:pt x="49" y="120"/>
                  <a:pt x="55" y="120"/>
                  <a:pt x="58" y="120"/>
                </a:cubicBezTo>
                <a:cubicBezTo>
                  <a:pt x="61" y="120"/>
                  <a:pt x="64" y="120"/>
                  <a:pt x="66" y="119"/>
                </a:cubicBezTo>
                <a:cubicBezTo>
                  <a:pt x="77" y="118"/>
                  <a:pt x="88" y="114"/>
                  <a:pt x="97" y="111"/>
                </a:cubicBezTo>
                <a:cubicBezTo>
                  <a:pt x="104" y="108"/>
                  <a:pt x="108" y="104"/>
                  <a:pt x="114" y="101"/>
                </a:cubicBezTo>
                <a:cubicBezTo>
                  <a:pt x="116" y="100"/>
                  <a:pt x="118" y="100"/>
                  <a:pt x="119" y="99"/>
                </a:cubicBezTo>
                <a:cubicBezTo>
                  <a:pt x="122" y="98"/>
                  <a:pt x="124" y="95"/>
                  <a:pt x="126" y="94"/>
                </a:cubicBezTo>
                <a:cubicBezTo>
                  <a:pt x="134" y="89"/>
                  <a:pt x="141" y="84"/>
                  <a:pt x="149" y="78"/>
                </a:cubicBezTo>
                <a:cubicBezTo>
                  <a:pt x="155" y="74"/>
                  <a:pt x="163" y="71"/>
                  <a:pt x="170" y="67"/>
                </a:cubicBezTo>
                <a:cubicBezTo>
                  <a:pt x="178" y="62"/>
                  <a:pt x="185" y="59"/>
                  <a:pt x="192" y="55"/>
                </a:cubicBezTo>
                <a:cubicBezTo>
                  <a:pt x="193" y="55"/>
                  <a:pt x="194" y="53"/>
                  <a:pt x="195" y="53"/>
                </a:cubicBezTo>
                <a:cubicBezTo>
                  <a:pt x="198" y="52"/>
                  <a:pt x="202" y="51"/>
                  <a:pt x="205" y="50"/>
                </a:cubicBezTo>
                <a:cubicBezTo>
                  <a:pt x="214" y="46"/>
                  <a:pt x="224" y="41"/>
                  <a:pt x="236" y="40"/>
                </a:cubicBezTo>
                <a:cubicBezTo>
                  <a:pt x="238" y="40"/>
                  <a:pt x="248" y="39"/>
                  <a:pt x="249" y="41"/>
                </a:cubicBezTo>
                <a:cubicBezTo>
                  <a:pt x="249" y="42"/>
                  <a:pt x="247" y="45"/>
                  <a:pt x="247" y="46"/>
                </a:cubicBezTo>
                <a:cubicBezTo>
                  <a:pt x="241" y="62"/>
                  <a:pt x="242" y="84"/>
                  <a:pt x="249" y="97"/>
                </a:cubicBezTo>
                <a:cubicBezTo>
                  <a:pt x="253" y="104"/>
                  <a:pt x="268" y="109"/>
                  <a:pt x="277" y="106"/>
                </a:cubicBezTo>
                <a:cubicBezTo>
                  <a:pt x="291" y="101"/>
                  <a:pt x="299" y="90"/>
                  <a:pt x="300" y="74"/>
                </a:cubicBezTo>
                <a:cubicBezTo>
                  <a:pt x="302" y="55"/>
                  <a:pt x="287" y="45"/>
                  <a:pt x="274" y="40"/>
                </a:cubicBezTo>
                <a:cubicBezTo>
                  <a:pt x="271" y="39"/>
                  <a:pt x="269" y="39"/>
                  <a:pt x="266" y="38"/>
                </a:cubicBezTo>
                <a:cubicBezTo>
                  <a:pt x="265" y="38"/>
                  <a:pt x="258" y="37"/>
                  <a:pt x="257" y="36"/>
                </a:cubicBezTo>
                <a:cubicBezTo>
                  <a:pt x="257" y="35"/>
                  <a:pt x="261" y="30"/>
                  <a:pt x="261" y="29"/>
                </a:cubicBezTo>
                <a:cubicBezTo>
                  <a:pt x="265" y="24"/>
                  <a:pt x="271" y="19"/>
                  <a:pt x="276" y="17"/>
                </a:cubicBezTo>
                <a:cubicBezTo>
                  <a:pt x="283" y="14"/>
                  <a:pt x="294" y="13"/>
                  <a:pt x="302" y="15"/>
                </a:cubicBezTo>
                <a:cubicBezTo>
                  <a:pt x="308" y="16"/>
                  <a:pt x="313" y="24"/>
                  <a:pt x="312" y="32"/>
                </a:cubicBezTo>
                <a:cubicBezTo>
                  <a:pt x="312" y="35"/>
                  <a:pt x="310" y="39"/>
                  <a:pt x="307" y="40"/>
                </a:cubicBezTo>
                <a:cubicBezTo>
                  <a:pt x="304" y="40"/>
                  <a:pt x="303" y="37"/>
                  <a:pt x="303" y="35"/>
                </a:cubicBezTo>
                <a:cubicBezTo>
                  <a:pt x="304" y="32"/>
                  <a:pt x="310" y="32"/>
                  <a:pt x="308" y="29"/>
                </a:cubicBezTo>
                <a:cubicBezTo>
                  <a:pt x="308" y="27"/>
                  <a:pt x="301" y="29"/>
                  <a:pt x="298" y="30"/>
                </a:cubicBezTo>
                <a:cubicBezTo>
                  <a:pt x="297" y="32"/>
                  <a:pt x="296" y="36"/>
                  <a:pt x="296" y="37"/>
                </a:cubicBezTo>
                <a:cubicBezTo>
                  <a:pt x="297" y="41"/>
                  <a:pt x="301" y="45"/>
                  <a:pt x="306" y="45"/>
                </a:cubicBezTo>
                <a:cubicBezTo>
                  <a:pt x="314" y="45"/>
                  <a:pt x="321" y="31"/>
                  <a:pt x="318" y="22"/>
                </a:cubicBezTo>
                <a:close/>
                <a:moveTo>
                  <a:pt x="270" y="42"/>
                </a:moveTo>
                <a:cubicBezTo>
                  <a:pt x="278" y="45"/>
                  <a:pt x="289" y="51"/>
                  <a:pt x="294" y="59"/>
                </a:cubicBezTo>
                <a:cubicBezTo>
                  <a:pt x="298" y="67"/>
                  <a:pt x="296" y="82"/>
                  <a:pt x="292" y="89"/>
                </a:cubicBezTo>
                <a:cubicBezTo>
                  <a:pt x="290" y="93"/>
                  <a:pt x="287" y="97"/>
                  <a:pt x="282" y="98"/>
                </a:cubicBezTo>
                <a:cubicBezTo>
                  <a:pt x="270" y="99"/>
                  <a:pt x="262" y="89"/>
                  <a:pt x="258" y="82"/>
                </a:cubicBezTo>
                <a:cubicBezTo>
                  <a:pt x="253" y="72"/>
                  <a:pt x="252" y="59"/>
                  <a:pt x="255" y="46"/>
                </a:cubicBezTo>
                <a:cubicBezTo>
                  <a:pt x="255" y="45"/>
                  <a:pt x="256" y="41"/>
                  <a:pt x="257" y="41"/>
                </a:cubicBezTo>
                <a:cubicBezTo>
                  <a:pt x="259" y="39"/>
                  <a:pt x="267" y="41"/>
                  <a:pt x="270" y="42"/>
                </a:cubicBezTo>
                <a:close/>
              </a:path>
            </a:pathLst>
          </a:custGeom>
          <a:solidFill>
            <a:srgbClr val="58AC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6"/>
          <p:cNvSpPr>
            <a:spLocks noEditPoints="1"/>
          </p:cNvSpPr>
          <p:nvPr/>
        </p:nvSpPr>
        <p:spPr bwMode="auto">
          <a:xfrm>
            <a:off x="8148310" y="4836217"/>
            <a:ext cx="1206500" cy="461963"/>
          </a:xfrm>
          <a:custGeom>
            <a:avLst/>
            <a:gdLst>
              <a:gd name="T0" fmla="*/ 306 w 321"/>
              <a:gd name="T1" fmla="*/ 37 h 120"/>
              <a:gd name="T2" fmla="*/ 228 w 321"/>
              <a:gd name="T3" fmla="*/ 19 h 120"/>
              <a:gd name="T4" fmla="*/ 257 w 321"/>
              <a:gd name="T5" fmla="*/ 61 h 120"/>
              <a:gd name="T6" fmla="*/ 264 w 321"/>
              <a:gd name="T7" fmla="*/ 36 h 120"/>
              <a:gd name="T8" fmla="*/ 263 w 321"/>
              <a:gd name="T9" fmla="*/ 40 h 120"/>
              <a:gd name="T10" fmla="*/ 259 w 321"/>
              <a:gd name="T11" fmla="*/ 54 h 120"/>
              <a:gd name="T12" fmla="*/ 238 w 321"/>
              <a:gd name="T13" fmla="*/ 35 h 120"/>
              <a:gd name="T14" fmla="*/ 293 w 321"/>
              <a:gd name="T15" fmla="*/ 28 h 120"/>
              <a:gd name="T16" fmla="*/ 316 w 321"/>
              <a:gd name="T17" fmla="*/ 79 h 120"/>
              <a:gd name="T18" fmla="*/ 301 w 321"/>
              <a:gd name="T19" fmla="*/ 97 h 120"/>
              <a:gd name="T20" fmla="*/ 272 w 321"/>
              <a:gd name="T21" fmla="*/ 111 h 120"/>
              <a:gd name="T22" fmla="*/ 213 w 321"/>
              <a:gd name="T23" fmla="*/ 88 h 120"/>
              <a:gd name="T24" fmla="*/ 186 w 321"/>
              <a:gd name="T25" fmla="*/ 73 h 120"/>
              <a:gd name="T26" fmla="*/ 164 w 321"/>
              <a:gd name="T27" fmla="*/ 60 h 120"/>
              <a:gd name="T28" fmla="*/ 138 w 321"/>
              <a:gd name="T29" fmla="*/ 48 h 120"/>
              <a:gd name="T30" fmla="*/ 74 w 321"/>
              <a:gd name="T31" fmla="*/ 35 h 120"/>
              <a:gd name="T32" fmla="*/ 64 w 321"/>
              <a:gd name="T33" fmla="*/ 27 h 120"/>
              <a:gd name="T34" fmla="*/ 3 w 321"/>
              <a:gd name="T35" fmla="*/ 22 h 120"/>
              <a:gd name="T36" fmla="*/ 25 w 321"/>
              <a:gd name="T37" fmla="*/ 37 h 120"/>
              <a:gd name="T38" fmla="*/ 13 w 321"/>
              <a:gd name="T39" fmla="*/ 29 h 120"/>
              <a:gd name="T40" fmla="*/ 14 w 321"/>
              <a:gd name="T41" fmla="*/ 40 h 120"/>
              <a:gd name="T42" fmla="*/ 19 w 321"/>
              <a:gd name="T43" fmla="*/ 15 h 120"/>
              <a:gd name="T44" fmla="*/ 60 w 321"/>
              <a:gd name="T45" fmla="*/ 29 h 120"/>
              <a:gd name="T46" fmla="*/ 55 w 321"/>
              <a:gd name="T47" fmla="*/ 38 h 120"/>
              <a:gd name="T48" fmla="*/ 21 w 321"/>
              <a:gd name="T49" fmla="*/ 74 h 120"/>
              <a:gd name="T50" fmla="*/ 72 w 321"/>
              <a:gd name="T51" fmla="*/ 97 h 120"/>
              <a:gd name="T52" fmla="*/ 72 w 321"/>
              <a:gd name="T53" fmla="*/ 41 h 120"/>
              <a:gd name="T54" fmla="*/ 116 w 321"/>
              <a:gd name="T55" fmla="*/ 50 h 120"/>
              <a:gd name="T56" fmla="*/ 129 w 321"/>
              <a:gd name="T57" fmla="*/ 55 h 120"/>
              <a:gd name="T58" fmla="*/ 172 w 321"/>
              <a:gd name="T59" fmla="*/ 78 h 120"/>
              <a:gd name="T60" fmla="*/ 202 w 321"/>
              <a:gd name="T61" fmla="*/ 99 h 120"/>
              <a:gd name="T62" fmla="*/ 224 w 321"/>
              <a:gd name="T63" fmla="*/ 111 h 120"/>
              <a:gd name="T64" fmla="*/ 263 w 321"/>
              <a:gd name="T65" fmla="*/ 120 h 120"/>
              <a:gd name="T66" fmla="*/ 319 w 321"/>
              <a:gd name="T67" fmla="*/ 82 h 120"/>
              <a:gd name="T68" fmla="*/ 63 w 321"/>
              <a:gd name="T69" fmla="*/ 82 h 120"/>
              <a:gd name="T70" fmla="*/ 29 w 321"/>
              <a:gd name="T71" fmla="*/ 89 h 120"/>
              <a:gd name="T72" fmla="*/ 51 w 321"/>
              <a:gd name="T73" fmla="*/ 42 h 120"/>
              <a:gd name="T74" fmla="*/ 66 w 321"/>
              <a:gd name="T75" fmla="*/ 46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21" h="120">
                <a:moveTo>
                  <a:pt x="319" y="61"/>
                </a:moveTo>
                <a:cubicBezTo>
                  <a:pt x="316" y="52"/>
                  <a:pt x="312" y="43"/>
                  <a:pt x="306" y="37"/>
                </a:cubicBezTo>
                <a:cubicBezTo>
                  <a:pt x="295" y="23"/>
                  <a:pt x="284" y="9"/>
                  <a:pt x="264" y="4"/>
                </a:cubicBezTo>
                <a:cubicBezTo>
                  <a:pt x="247" y="0"/>
                  <a:pt x="233" y="6"/>
                  <a:pt x="228" y="19"/>
                </a:cubicBezTo>
                <a:cubicBezTo>
                  <a:pt x="223" y="29"/>
                  <a:pt x="224" y="42"/>
                  <a:pt x="231" y="49"/>
                </a:cubicBezTo>
                <a:cubicBezTo>
                  <a:pt x="236" y="56"/>
                  <a:pt x="245" y="62"/>
                  <a:pt x="257" y="61"/>
                </a:cubicBezTo>
                <a:cubicBezTo>
                  <a:pt x="265" y="60"/>
                  <a:pt x="278" y="47"/>
                  <a:pt x="269" y="38"/>
                </a:cubicBezTo>
                <a:cubicBezTo>
                  <a:pt x="268" y="37"/>
                  <a:pt x="266" y="36"/>
                  <a:pt x="264" y="36"/>
                </a:cubicBezTo>
                <a:cubicBezTo>
                  <a:pt x="261" y="35"/>
                  <a:pt x="254" y="38"/>
                  <a:pt x="257" y="41"/>
                </a:cubicBezTo>
                <a:cubicBezTo>
                  <a:pt x="259" y="43"/>
                  <a:pt x="260" y="40"/>
                  <a:pt x="263" y="40"/>
                </a:cubicBezTo>
                <a:cubicBezTo>
                  <a:pt x="265" y="41"/>
                  <a:pt x="267" y="43"/>
                  <a:pt x="267" y="46"/>
                </a:cubicBezTo>
                <a:cubicBezTo>
                  <a:pt x="267" y="50"/>
                  <a:pt x="262" y="53"/>
                  <a:pt x="259" y="54"/>
                </a:cubicBezTo>
                <a:cubicBezTo>
                  <a:pt x="249" y="55"/>
                  <a:pt x="240" y="47"/>
                  <a:pt x="238" y="40"/>
                </a:cubicBezTo>
                <a:cubicBezTo>
                  <a:pt x="238" y="39"/>
                  <a:pt x="238" y="37"/>
                  <a:pt x="238" y="35"/>
                </a:cubicBezTo>
                <a:cubicBezTo>
                  <a:pt x="238" y="24"/>
                  <a:pt x="248" y="16"/>
                  <a:pt x="261" y="16"/>
                </a:cubicBezTo>
                <a:cubicBezTo>
                  <a:pt x="274" y="16"/>
                  <a:pt x="284" y="22"/>
                  <a:pt x="293" y="28"/>
                </a:cubicBezTo>
                <a:cubicBezTo>
                  <a:pt x="295" y="30"/>
                  <a:pt x="300" y="35"/>
                  <a:pt x="302" y="37"/>
                </a:cubicBezTo>
                <a:cubicBezTo>
                  <a:pt x="309" y="47"/>
                  <a:pt x="320" y="62"/>
                  <a:pt x="316" y="79"/>
                </a:cubicBezTo>
                <a:cubicBezTo>
                  <a:pt x="315" y="81"/>
                  <a:pt x="312" y="86"/>
                  <a:pt x="310" y="89"/>
                </a:cubicBezTo>
                <a:cubicBezTo>
                  <a:pt x="308" y="92"/>
                  <a:pt x="304" y="95"/>
                  <a:pt x="301" y="97"/>
                </a:cubicBezTo>
                <a:cubicBezTo>
                  <a:pt x="298" y="100"/>
                  <a:pt x="294" y="103"/>
                  <a:pt x="290" y="105"/>
                </a:cubicBezTo>
                <a:cubicBezTo>
                  <a:pt x="285" y="108"/>
                  <a:pt x="278" y="111"/>
                  <a:pt x="272" y="111"/>
                </a:cubicBezTo>
                <a:cubicBezTo>
                  <a:pt x="265" y="111"/>
                  <a:pt x="257" y="108"/>
                  <a:pt x="250" y="106"/>
                </a:cubicBezTo>
                <a:cubicBezTo>
                  <a:pt x="236" y="101"/>
                  <a:pt x="225" y="95"/>
                  <a:pt x="213" y="88"/>
                </a:cubicBezTo>
                <a:cubicBezTo>
                  <a:pt x="208" y="85"/>
                  <a:pt x="203" y="80"/>
                  <a:pt x="198" y="77"/>
                </a:cubicBezTo>
                <a:cubicBezTo>
                  <a:pt x="194" y="75"/>
                  <a:pt x="190" y="74"/>
                  <a:pt x="186" y="73"/>
                </a:cubicBezTo>
                <a:cubicBezTo>
                  <a:pt x="184" y="71"/>
                  <a:pt x="182" y="69"/>
                  <a:pt x="180" y="68"/>
                </a:cubicBezTo>
                <a:cubicBezTo>
                  <a:pt x="175" y="65"/>
                  <a:pt x="169" y="63"/>
                  <a:pt x="164" y="60"/>
                </a:cubicBezTo>
                <a:cubicBezTo>
                  <a:pt x="160" y="58"/>
                  <a:pt x="157" y="54"/>
                  <a:pt x="154" y="53"/>
                </a:cubicBezTo>
                <a:cubicBezTo>
                  <a:pt x="149" y="51"/>
                  <a:pt x="143" y="49"/>
                  <a:pt x="138" y="48"/>
                </a:cubicBezTo>
                <a:cubicBezTo>
                  <a:pt x="128" y="45"/>
                  <a:pt x="118" y="41"/>
                  <a:pt x="106" y="39"/>
                </a:cubicBezTo>
                <a:cubicBezTo>
                  <a:pt x="95" y="37"/>
                  <a:pt x="86" y="34"/>
                  <a:pt x="74" y="35"/>
                </a:cubicBezTo>
                <a:cubicBezTo>
                  <a:pt x="73" y="35"/>
                  <a:pt x="71" y="36"/>
                  <a:pt x="70" y="36"/>
                </a:cubicBezTo>
                <a:cubicBezTo>
                  <a:pt x="68" y="35"/>
                  <a:pt x="65" y="29"/>
                  <a:pt x="64" y="27"/>
                </a:cubicBezTo>
                <a:cubicBezTo>
                  <a:pt x="56" y="17"/>
                  <a:pt x="42" y="7"/>
                  <a:pt x="23" y="9"/>
                </a:cubicBezTo>
                <a:cubicBezTo>
                  <a:pt x="13" y="10"/>
                  <a:pt x="6" y="14"/>
                  <a:pt x="3" y="22"/>
                </a:cubicBezTo>
                <a:cubicBezTo>
                  <a:pt x="0" y="31"/>
                  <a:pt x="8" y="45"/>
                  <a:pt x="15" y="45"/>
                </a:cubicBezTo>
                <a:cubicBezTo>
                  <a:pt x="20" y="45"/>
                  <a:pt x="24" y="41"/>
                  <a:pt x="25" y="37"/>
                </a:cubicBezTo>
                <a:cubicBezTo>
                  <a:pt x="25" y="36"/>
                  <a:pt x="25" y="32"/>
                  <a:pt x="23" y="30"/>
                </a:cubicBezTo>
                <a:cubicBezTo>
                  <a:pt x="21" y="29"/>
                  <a:pt x="13" y="27"/>
                  <a:pt x="13" y="29"/>
                </a:cubicBezTo>
                <a:cubicBezTo>
                  <a:pt x="11" y="32"/>
                  <a:pt x="18" y="32"/>
                  <a:pt x="18" y="35"/>
                </a:cubicBezTo>
                <a:cubicBezTo>
                  <a:pt x="18" y="37"/>
                  <a:pt x="17" y="40"/>
                  <a:pt x="14" y="40"/>
                </a:cubicBezTo>
                <a:cubicBezTo>
                  <a:pt x="11" y="39"/>
                  <a:pt x="9" y="35"/>
                  <a:pt x="9" y="32"/>
                </a:cubicBezTo>
                <a:cubicBezTo>
                  <a:pt x="8" y="24"/>
                  <a:pt x="13" y="16"/>
                  <a:pt x="19" y="15"/>
                </a:cubicBezTo>
                <a:cubicBezTo>
                  <a:pt x="27" y="13"/>
                  <a:pt x="38" y="14"/>
                  <a:pt x="45" y="17"/>
                </a:cubicBezTo>
                <a:cubicBezTo>
                  <a:pt x="50" y="19"/>
                  <a:pt x="56" y="24"/>
                  <a:pt x="60" y="29"/>
                </a:cubicBezTo>
                <a:cubicBezTo>
                  <a:pt x="61" y="30"/>
                  <a:pt x="64" y="35"/>
                  <a:pt x="64" y="36"/>
                </a:cubicBezTo>
                <a:cubicBezTo>
                  <a:pt x="63" y="37"/>
                  <a:pt x="57" y="38"/>
                  <a:pt x="55" y="38"/>
                </a:cubicBezTo>
                <a:cubicBezTo>
                  <a:pt x="52" y="39"/>
                  <a:pt x="50" y="39"/>
                  <a:pt x="47" y="40"/>
                </a:cubicBezTo>
                <a:cubicBezTo>
                  <a:pt x="34" y="45"/>
                  <a:pt x="20" y="55"/>
                  <a:pt x="21" y="74"/>
                </a:cubicBezTo>
                <a:cubicBezTo>
                  <a:pt x="22" y="90"/>
                  <a:pt x="30" y="101"/>
                  <a:pt x="44" y="106"/>
                </a:cubicBezTo>
                <a:cubicBezTo>
                  <a:pt x="53" y="109"/>
                  <a:pt x="68" y="104"/>
                  <a:pt x="72" y="97"/>
                </a:cubicBezTo>
                <a:cubicBezTo>
                  <a:pt x="80" y="84"/>
                  <a:pt x="80" y="62"/>
                  <a:pt x="74" y="46"/>
                </a:cubicBezTo>
                <a:cubicBezTo>
                  <a:pt x="74" y="45"/>
                  <a:pt x="72" y="42"/>
                  <a:pt x="72" y="41"/>
                </a:cubicBezTo>
                <a:cubicBezTo>
                  <a:pt x="73" y="39"/>
                  <a:pt x="83" y="40"/>
                  <a:pt x="85" y="40"/>
                </a:cubicBezTo>
                <a:cubicBezTo>
                  <a:pt x="97" y="41"/>
                  <a:pt x="107" y="46"/>
                  <a:pt x="116" y="50"/>
                </a:cubicBezTo>
                <a:cubicBezTo>
                  <a:pt x="119" y="51"/>
                  <a:pt x="123" y="52"/>
                  <a:pt x="126" y="53"/>
                </a:cubicBezTo>
                <a:cubicBezTo>
                  <a:pt x="127" y="53"/>
                  <a:pt x="128" y="55"/>
                  <a:pt x="129" y="55"/>
                </a:cubicBezTo>
                <a:cubicBezTo>
                  <a:pt x="136" y="59"/>
                  <a:pt x="143" y="62"/>
                  <a:pt x="151" y="67"/>
                </a:cubicBezTo>
                <a:cubicBezTo>
                  <a:pt x="158" y="71"/>
                  <a:pt x="166" y="74"/>
                  <a:pt x="172" y="78"/>
                </a:cubicBezTo>
                <a:cubicBezTo>
                  <a:pt x="180" y="84"/>
                  <a:pt x="187" y="89"/>
                  <a:pt x="195" y="94"/>
                </a:cubicBezTo>
                <a:cubicBezTo>
                  <a:pt x="197" y="95"/>
                  <a:pt x="199" y="98"/>
                  <a:pt x="202" y="99"/>
                </a:cubicBezTo>
                <a:cubicBezTo>
                  <a:pt x="203" y="100"/>
                  <a:pt x="205" y="100"/>
                  <a:pt x="207" y="101"/>
                </a:cubicBezTo>
                <a:cubicBezTo>
                  <a:pt x="213" y="104"/>
                  <a:pt x="217" y="108"/>
                  <a:pt x="224" y="111"/>
                </a:cubicBezTo>
                <a:cubicBezTo>
                  <a:pt x="233" y="114"/>
                  <a:pt x="244" y="118"/>
                  <a:pt x="255" y="119"/>
                </a:cubicBezTo>
                <a:cubicBezTo>
                  <a:pt x="257" y="120"/>
                  <a:pt x="260" y="120"/>
                  <a:pt x="263" y="120"/>
                </a:cubicBezTo>
                <a:cubicBezTo>
                  <a:pt x="266" y="120"/>
                  <a:pt x="273" y="120"/>
                  <a:pt x="276" y="119"/>
                </a:cubicBezTo>
                <a:cubicBezTo>
                  <a:pt x="295" y="113"/>
                  <a:pt x="313" y="100"/>
                  <a:pt x="319" y="82"/>
                </a:cubicBezTo>
                <a:cubicBezTo>
                  <a:pt x="321" y="75"/>
                  <a:pt x="320" y="67"/>
                  <a:pt x="319" y="61"/>
                </a:cubicBezTo>
                <a:close/>
                <a:moveTo>
                  <a:pt x="63" y="82"/>
                </a:moveTo>
                <a:cubicBezTo>
                  <a:pt x="59" y="89"/>
                  <a:pt x="51" y="99"/>
                  <a:pt x="39" y="98"/>
                </a:cubicBezTo>
                <a:cubicBezTo>
                  <a:pt x="34" y="97"/>
                  <a:pt x="31" y="93"/>
                  <a:pt x="29" y="89"/>
                </a:cubicBezTo>
                <a:cubicBezTo>
                  <a:pt x="25" y="82"/>
                  <a:pt x="23" y="67"/>
                  <a:pt x="27" y="59"/>
                </a:cubicBezTo>
                <a:cubicBezTo>
                  <a:pt x="32" y="51"/>
                  <a:pt x="43" y="45"/>
                  <a:pt x="51" y="42"/>
                </a:cubicBezTo>
                <a:cubicBezTo>
                  <a:pt x="54" y="41"/>
                  <a:pt x="62" y="39"/>
                  <a:pt x="64" y="41"/>
                </a:cubicBezTo>
                <a:cubicBezTo>
                  <a:pt x="65" y="41"/>
                  <a:pt x="66" y="45"/>
                  <a:pt x="66" y="46"/>
                </a:cubicBezTo>
                <a:cubicBezTo>
                  <a:pt x="69" y="59"/>
                  <a:pt x="68" y="72"/>
                  <a:pt x="63" y="82"/>
                </a:cubicBezTo>
                <a:close/>
              </a:path>
            </a:pathLst>
          </a:custGeom>
          <a:solidFill>
            <a:srgbClr val="58AC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117"/>
          <p:cNvSpPr>
            <a:spLocks noChangeArrowheads="1"/>
          </p:cNvSpPr>
          <p:nvPr/>
        </p:nvSpPr>
        <p:spPr bwMode="auto">
          <a:xfrm>
            <a:off x="6645299" y="1143638"/>
            <a:ext cx="203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24"/>
          <p:cNvSpPr>
            <a:spLocks noChangeArrowheads="1"/>
          </p:cNvSpPr>
          <p:nvPr/>
        </p:nvSpPr>
        <p:spPr bwMode="auto">
          <a:xfrm>
            <a:off x="6645300" y="1656401"/>
            <a:ext cx="405500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 smtClean="0">
                <a:latin typeface="+mn-ea"/>
              </a:rPr>
              <a:t>极</a:t>
            </a:r>
            <a:r>
              <a:rPr lang="zh-CN" altLang="en-US" sz="1600" dirty="0">
                <a:latin typeface="+mn-ea"/>
              </a:rPr>
              <a:t>简主义设计，极致简约风潮流所向，通用设计，完美兼容，打造最实用，最具个性的演示方案，让你的演示卓越非凡。</a:t>
            </a:r>
            <a:r>
              <a:rPr lang="en-US" altLang="zh-CN" sz="1600" dirty="0">
                <a:latin typeface="+mn-ea"/>
              </a:rPr>
              <a:t>zero</a:t>
            </a:r>
            <a:r>
              <a:rPr lang="zh-CN" altLang="en-US" sz="1600" dirty="0">
                <a:latin typeface="+mn-ea"/>
              </a:rPr>
              <a:t>极简主义设计，极致简约风潮流所向，通用设计，完美兼容，打造最实用，最具个性的演示方案，让你的演示卓越非凡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+mn-ea"/>
              </a:rPr>
              <a:t>。</a:t>
            </a:r>
            <a:endParaRPr lang="zh-CN" altLang="en-US" sz="1600" dirty="0">
              <a:latin typeface="+mn-ea"/>
            </a:endParaRPr>
          </a:p>
        </p:txBody>
      </p:sp>
      <p:sp>
        <p:nvSpPr>
          <p:cNvPr id="20" name="矩形 117"/>
          <p:cNvSpPr>
            <a:spLocks noChangeArrowheads="1"/>
          </p:cNvSpPr>
          <p:nvPr/>
        </p:nvSpPr>
        <p:spPr bwMode="auto">
          <a:xfrm>
            <a:off x="1425486" y="3520621"/>
            <a:ext cx="203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124"/>
          <p:cNvSpPr>
            <a:spLocks noChangeArrowheads="1"/>
          </p:cNvSpPr>
          <p:nvPr/>
        </p:nvSpPr>
        <p:spPr bwMode="auto">
          <a:xfrm>
            <a:off x="1425487" y="4033384"/>
            <a:ext cx="405500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 smtClean="0">
                <a:latin typeface="+mn-ea"/>
              </a:rPr>
              <a:t>极</a:t>
            </a:r>
            <a:r>
              <a:rPr lang="zh-CN" altLang="en-US" sz="1600" dirty="0">
                <a:latin typeface="+mn-ea"/>
              </a:rPr>
              <a:t>简主义设计，极致简约风潮流所向，通用设计，完美兼容，打造最实用，最具个性的演示方案，让你的演示卓越非凡。</a:t>
            </a:r>
            <a:r>
              <a:rPr lang="en-US" altLang="zh-CN" sz="1600" dirty="0">
                <a:latin typeface="+mn-ea"/>
              </a:rPr>
              <a:t>zero</a:t>
            </a:r>
            <a:r>
              <a:rPr lang="zh-CN" altLang="en-US" sz="1600" dirty="0">
                <a:latin typeface="+mn-ea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600" dirty="0">
              <a:latin typeface="+mn-ea"/>
            </a:endParaRPr>
          </a:p>
        </p:txBody>
      </p:sp>
      <p:pic>
        <p:nvPicPr>
          <p:cNvPr id="22" name="图片 39"/>
          <p:cNvPicPr>
            <a:picLocks noChangeAspect="1"/>
          </p:cNvPicPr>
          <p:nvPr/>
        </p:nvPicPr>
        <p:blipFill rotWithShape="1">
          <a:blip r:embed="rId1">
            <a:grayscl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043"/>
          <a:stretch>
            <a:fillRect/>
          </a:stretch>
        </p:blipFill>
        <p:spPr bwMode="auto">
          <a:xfrm>
            <a:off x="1504494" y="1008512"/>
            <a:ext cx="4177514" cy="236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70"/>
          <a:stretch>
            <a:fillRect/>
          </a:stretch>
        </p:blipFill>
        <p:spPr>
          <a:xfrm>
            <a:off x="6434515" y="3475967"/>
            <a:ext cx="4183531" cy="2361493"/>
          </a:xfrm>
          <a:prstGeom prst="rect">
            <a:avLst/>
          </a:prstGeom>
        </p:spPr>
      </p:pic>
      <p:sp>
        <p:nvSpPr>
          <p:cNvPr id="12" name="任意多边形 11"/>
          <p:cNvSpPr>
            <a:spLocks noChangeArrowheads="1"/>
          </p:cNvSpPr>
          <p:nvPr/>
        </p:nvSpPr>
        <p:spPr bwMode="auto">
          <a:xfrm>
            <a:off x="180478" y="200133"/>
            <a:ext cx="11854665" cy="6458847"/>
          </a:xfrm>
          <a:custGeom>
            <a:avLst/>
            <a:gdLst>
              <a:gd name="connsiteX0" fmla="*/ 238125 w 11511763"/>
              <a:gd name="connsiteY0" fmla="*/ 0 h 6272022"/>
              <a:gd name="connsiteX1" fmla="*/ 11273638 w 11511763"/>
              <a:gd name="connsiteY1" fmla="*/ 0 h 6272022"/>
              <a:gd name="connsiteX2" fmla="*/ 11292351 w 11511763"/>
              <a:gd name="connsiteY2" fmla="*/ 92689 h 6272022"/>
              <a:gd name="connsiteX3" fmla="*/ 11511763 w 11511763"/>
              <a:gd name="connsiteY3" fmla="*/ 238125 h 6272022"/>
              <a:gd name="connsiteX4" fmla="*/ 11511763 w 11511763"/>
              <a:gd name="connsiteY4" fmla="*/ 5991226 h 6272022"/>
              <a:gd name="connsiteX5" fmla="*/ 11273638 w 11511763"/>
              <a:gd name="connsiteY5" fmla="*/ 6229351 h 6272022"/>
              <a:gd name="connsiteX6" fmla="*/ 11282253 w 11511763"/>
              <a:gd name="connsiteY6" fmla="*/ 6272022 h 6272022"/>
              <a:gd name="connsiteX7" fmla="*/ 229510 w 11511763"/>
              <a:gd name="connsiteY7" fmla="*/ 6272022 h 6272022"/>
              <a:gd name="connsiteX8" fmla="*/ 238124 w 11511763"/>
              <a:gd name="connsiteY8" fmla="*/ 6229351 h 6272022"/>
              <a:gd name="connsiteX9" fmla="*/ 47990 w 11511763"/>
              <a:gd name="connsiteY9" fmla="*/ 5996064 h 6272022"/>
              <a:gd name="connsiteX10" fmla="*/ 0 w 11511763"/>
              <a:gd name="connsiteY10" fmla="*/ 5991226 h 6272022"/>
              <a:gd name="connsiteX11" fmla="*/ 0 w 11511763"/>
              <a:gd name="connsiteY11" fmla="*/ 238125 h 6272022"/>
              <a:gd name="connsiteX12" fmla="*/ 238125 w 11511763"/>
              <a:gd name="connsiteY12" fmla="*/ 0 h 627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11763" h="6272022">
                <a:moveTo>
                  <a:pt x="238125" y="0"/>
                </a:moveTo>
                <a:lnTo>
                  <a:pt x="11273638" y="0"/>
                </a:lnTo>
                <a:lnTo>
                  <a:pt x="11292351" y="92689"/>
                </a:lnTo>
                <a:cubicBezTo>
                  <a:pt x="11328500" y="178156"/>
                  <a:pt x="11413128" y="238125"/>
                  <a:pt x="11511763" y="238125"/>
                </a:cubicBezTo>
                <a:lnTo>
                  <a:pt x="11511763" y="5991226"/>
                </a:lnTo>
                <a:cubicBezTo>
                  <a:pt x="11380250" y="5991226"/>
                  <a:pt x="11273638" y="6097838"/>
                  <a:pt x="11273638" y="6229351"/>
                </a:cubicBezTo>
                <a:lnTo>
                  <a:pt x="11282253" y="6272022"/>
                </a:lnTo>
                <a:lnTo>
                  <a:pt x="229510" y="6272022"/>
                </a:lnTo>
                <a:lnTo>
                  <a:pt x="238124" y="6229351"/>
                </a:lnTo>
                <a:cubicBezTo>
                  <a:pt x="238124" y="6114277"/>
                  <a:pt x="156500" y="6018268"/>
                  <a:pt x="47990" y="5996064"/>
                </a:cubicBezTo>
                <a:lnTo>
                  <a:pt x="0" y="5991226"/>
                </a:lnTo>
                <a:lnTo>
                  <a:pt x="0" y="238125"/>
                </a:lnTo>
                <a:cubicBezTo>
                  <a:pt x="131513" y="238125"/>
                  <a:pt x="238125" y="131513"/>
                  <a:pt x="238125" y="0"/>
                </a:cubicBezTo>
                <a:close/>
              </a:path>
            </a:pathLst>
          </a:custGeom>
          <a:noFill/>
          <a:ln w="38100">
            <a:solidFill>
              <a:srgbClr val="829BCF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9"/>
          <p:cNvPicPr>
            <a:picLocks noChangeAspect="1"/>
          </p:cNvPicPr>
          <p:nvPr/>
        </p:nvPicPr>
        <p:blipFill>
          <a:blip r:embed="rId1">
            <a:grayscl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78" y="1601158"/>
            <a:ext cx="5486400" cy="365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132"/>
          <p:cNvSpPr>
            <a:spLocks noChangeArrowheads="1"/>
          </p:cNvSpPr>
          <p:nvPr/>
        </p:nvSpPr>
        <p:spPr bwMode="auto">
          <a:xfrm>
            <a:off x="6276478" y="2179638"/>
            <a:ext cx="2646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133"/>
          <p:cNvSpPr>
            <a:spLocks noChangeArrowheads="1"/>
          </p:cNvSpPr>
          <p:nvPr/>
        </p:nvSpPr>
        <p:spPr bwMode="auto">
          <a:xfrm>
            <a:off x="6276479" y="2771775"/>
            <a:ext cx="52197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600" dirty="0" smtClean="0">
                <a:latin typeface="+mn-ea"/>
              </a:rPr>
              <a:t>极</a:t>
            </a:r>
            <a:r>
              <a:rPr lang="zh-CN" altLang="en-US" sz="1600" dirty="0">
                <a:latin typeface="+mn-ea"/>
              </a:rPr>
              <a:t>简主义设计，极致简约风潮流所向，通用设计，完美兼容，打造最实用，最具个性的演示方案，让你的演示卓越非凡。</a:t>
            </a:r>
            <a:r>
              <a:rPr lang="en-US" altLang="zh-CN" sz="1600" dirty="0">
                <a:latin typeface="+mn-ea"/>
              </a:rPr>
              <a:t>zero</a:t>
            </a:r>
            <a:r>
              <a:rPr lang="zh-CN" altLang="en-US" sz="1600" dirty="0">
                <a:latin typeface="+mn-ea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600" dirty="0">
              <a:latin typeface="+mn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336803" y="2657475"/>
            <a:ext cx="2525712" cy="0"/>
          </a:xfrm>
          <a:prstGeom prst="line">
            <a:avLst/>
          </a:prstGeom>
          <a:ln>
            <a:solidFill>
              <a:srgbClr val="829B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任意多边形 8"/>
          <p:cNvSpPr>
            <a:spLocks noChangeArrowheads="1"/>
          </p:cNvSpPr>
          <p:nvPr/>
        </p:nvSpPr>
        <p:spPr bwMode="auto">
          <a:xfrm>
            <a:off x="180478" y="200133"/>
            <a:ext cx="11854665" cy="6458847"/>
          </a:xfrm>
          <a:custGeom>
            <a:avLst/>
            <a:gdLst>
              <a:gd name="connsiteX0" fmla="*/ 238125 w 11511763"/>
              <a:gd name="connsiteY0" fmla="*/ 0 h 6272022"/>
              <a:gd name="connsiteX1" fmla="*/ 11273638 w 11511763"/>
              <a:gd name="connsiteY1" fmla="*/ 0 h 6272022"/>
              <a:gd name="connsiteX2" fmla="*/ 11292351 w 11511763"/>
              <a:gd name="connsiteY2" fmla="*/ 92689 h 6272022"/>
              <a:gd name="connsiteX3" fmla="*/ 11511763 w 11511763"/>
              <a:gd name="connsiteY3" fmla="*/ 238125 h 6272022"/>
              <a:gd name="connsiteX4" fmla="*/ 11511763 w 11511763"/>
              <a:gd name="connsiteY4" fmla="*/ 5991226 h 6272022"/>
              <a:gd name="connsiteX5" fmla="*/ 11273638 w 11511763"/>
              <a:gd name="connsiteY5" fmla="*/ 6229351 h 6272022"/>
              <a:gd name="connsiteX6" fmla="*/ 11282253 w 11511763"/>
              <a:gd name="connsiteY6" fmla="*/ 6272022 h 6272022"/>
              <a:gd name="connsiteX7" fmla="*/ 229510 w 11511763"/>
              <a:gd name="connsiteY7" fmla="*/ 6272022 h 6272022"/>
              <a:gd name="connsiteX8" fmla="*/ 238124 w 11511763"/>
              <a:gd name="connsiteY8" fmla="*/ 6229351 h 6272022"/>
              <a:gd name="connsiteX9" fmla="*/ 47990 w 11511763"/>
              <a:gd name="connsiteY9" fmla="*/ 5996064 h 6272022"/>
              <a:gd name="connsiteX10" fmla="*/ 0 w 11511763"/>
              <a:gd name="connsiteY10" fmla="*/ 5991226 h 6272022"/>
              <a:gd name="connsiteX11" fmla="*/ 0 w 11511763"/>
              <a:gd name="connsiteY11" fmla="*/ 238125 h 6272022"/>
              <a:gd name="connsiteX12" fmla="*/ 238125 w 11511763"/>
              <a:gd name="connsiteY12" fmla="*/ 0 h 627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11763" h="6272022">
                <a:moveTo>
                  <a:pt x="238125" y="0"/>
                </a:moveTo>
                <a:lnTo>
                  <a:pt x="11273638" y="0"/>
                </a:lnTo>
                <a:lnTo>
                  <a:pt x="11292351" y="92689"/>
                </a:lnTo>
                <a:cubicBezTo>
                  <a:pt x="11328500" y="178156"/>
                  <a:pt x="11413128" y="238125"/>
                  <a:pt x="11511763" y="238125"/>
                </a:cubicBezTo>
                <a:lnTo>
                  <a:pt x="11511763" y="5991226"/>
                </a:lnTo>
                <a:cubicBezTo>
                  <a:pt x="11380250" y="5991226"/>
                  <a:pt x="11273638" y="6097838"/>
                  <a:pt x="11273638" y="6229351"/>
                </a:cubicBezTo>
                <a:lnTo>
                  <a:pt x="11282253" y="6272022"/>
                </a:lnTo>
                <a:lnTo>
                  <a:pt x="229510" y="6272022"/>
                </a:lnTo>
                <a:lnTo>
                  <a:pt x="238124" y="6229351"/>
                </a:lnTo>
                <a:cubicBezTo>
                  <a:pt x="238124" y="6114277"/>
                  <a:pt x="156500" y="6018268"/>
                  <a:pt x="47990" y="5996064"/>
                </a:cubicBezTo>
                <a:lnTo>
                  <a:pt x="0" y="5991226"/>
                </a:lnTo>
                <a:lnTo>
                  <a:pt x="0" y="238125"/>
                </a:lnTo>
                <a:cubicBezTo>
                  <a:pt x="131513" y="238125"/>
                  <a:pt x="238125" y="131513"/>
                  <a:pt x="238125" y="0"/>
                </a:cubicBezTo>
                <a:close/>
              </a:path>
            </a:pathLst>
          </a:custGeom>
          <a:noFill/>
          <a:ln w="38100">
            <a:solidFill>
              <a:srgbClr val="829BCF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59363" y="1175180"/>
            <a:ext cx="2087562" cy="2589213"/>
          </a:xfrm>
          <a:prstGeom prst="rect">
            <a:avLst/>
          </a:prstGeom>
          <a:blipFill dpi="0" rotWithShape="1">
            <a:blip r:embed="rId1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984500" y="1426005"/>
            <a:ext cx="1684338" cy="2089150"/>
          </a:xfrm>
          <a:prstGeom prst="rect">
            <a:avLst/>
          </a:prstGeom>
          <a:blipFill dpi="0" rotWithShape="1">
            <a:blip r:embed="rId2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539038" y="1426005"/>
            <a:ext cx="1682750" cy="2089150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17"/>
          <p:cNvSpPr>
            <a:spLocks noChangeArrowheads="1"/>
          </p:cNvSpPr>
          <p:nvPr/>
        </p:nvSpPr>
        <p:spPr bwMode="auto">
          <a:xfrm>
            <a:off x="3147847" y="3515155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24"/>
          <p:cNvSpPr>
            <a:spLocks noChangeArrowheads="1"/>
          </p:cNvSpPr>
          <p:nvPr/>
        </p:nvSpPr>
        <p:spPr bwMode="auto">
          <a:xfrm>
            <a:off x="2904250" y="4027918"/>
            <a:ext cx="190296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 dirty="0">
                <a:latin typeface="+mn-ea"/>
              </a:rPr>
              <a:t>zero</a:t>
            </a:r>
            <a:r>
              <a:rPr lang="zh-CN" altLang="en-US" sz="1600" dirty="0">
                <a:latin typeface="+mn-ea"/>
              </a:rPr>
              <a:t>极简主义设计，极致简约风潮流所向，通用设计，完美兼容，打造最实用，最具个性的演示方案，让你的演示卓越非凡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+mn-ea"/>
              </a:rPr>
              <a:t>。</a:t>
            </a:r>
            <a:endParaRPr lang="zh-CN" altLang="en-US" sz="1600" dirty="0">
              <a:latin typeface="+mn-ea"/>
            </a:endParaRPr>
          </a:p>
        </p:txBody>
      </p:sp>
      <p:sp>
        <p:nvSpPr>
          <p:cNvPr id="21" name="矩形 117"/>
          <p:cNvSpPr>
            <a:spLocks noChangeArrowheads="1"/>
          </p:cNvSpPr>
          <p:nvPr/>
        </p:nvSpPr>
        <p:spPr bwMode="auto">
          <a:xfrm>
            <a:off x="7700837" y="3515155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124"/>
          <p:cNvSpPr>
            <a:spLocks noChangeArrowheads="1"/>
          </p:cNvSpPr>
          <p:nvPr/>
        </p:nvSpPr>
        <p:spPr bwMode="auto">
          <a:xfrm>
            <a:off x="7457240" y="4027918"/>
            <a:ext cx="190296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 dirty="0">
                <a:latin typeface="+mn-ea"/>
              </a:rPr>
              <a:t>zero</a:t>
            </a:r>
            <a:r>
              <a:rPr lang="zh-CN" altLang="en-US" sz="1600" dirty="0">
                <a:latin typeface="+mn-ea"/>
              </a:rPr>
              <a:t>极简主义设计，极致简约风潮流所向，通用设计，完美兼容，打造最实用，最具个性的演示方案，让你的演示卓越非凡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+mn-ea"/>
              </a:rPr>
              <a:t>。</a:t>
            </a:r>
            <a:endParaRPr lang="zh-CN" altLang="en-US" sz="1600" dirty="0">
              <a:latin typeface="+mn-ea"/>
            </a:endParaRPr>
          </a:p>
        </p:txBody>
      </p:sp>
      <p:sp>
        <p:nvSpPr>
          <p:cNvPr id="23" name="矩形 117"/>
          <p:cNvSpPr>
            <a:spLocks noChangeArrowheads="1"/>
          </p:cNvSpPr>
          <p:nvPr/>
        </p:nvSpPr>
        <p:spPr bwMode="auto">
          <a:xfrm>
            <a:off x="5441338" y="3752825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124"/>
          <p:cNvSpPr>
            <a:spLocks noChangeArrowheads="1"/>
          </p:cNvSpPr>
          <p:nvPr/>
        </p:nvSpPr>
        <p:spPr bwMode="auto">
          <a:xfrm>
            <a:off x="5197741" y="4265588"/>
            <a:ext cx="190296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 dirty="0">
                <a:latin typeface="+mn-ea"/>
              </a:rPr>
              <a:t>zero</a:t>
            </a:r>
            <a:r>
              <a:rPr lang="zh-CN" altLang="en-US" sz="1600" dirty="0">
                <a:latin typeface="+mn-ea"/>
              </a:rPr>
              <a:t>极简主义设计，极致简约风潮流所向，通用设计，完美兼容，打造最实用，最具个性的演示方案，让你的演示卓越非凡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+mn-ea"/>
              </a:rPr>
              <a:t>。</a:t>
            </a:r>
            <a:endParaRPr lang="zh-CN" altLang="en-US" sz="1600" dirty="0">
              <a:latin typeface="+mn-ea"/>
            </a:endParaRPr>
          </a:p>
        </p:txBody>
      </p:sp>
      <p:sp>
        <p:nvSpPr>
          <p:cNvPr id="13" name="任意多边形 12"/>
          <p:cNvSpPr>
            <a:spLocks noChangeArrowheads="1"/>
          </p:cNvSpPr>
          <p:nvPr/>
        </p:nvSpPr>
        <p:spPr bwMode="auto">
          <a:xfrm>
            <a:off x="180478" y="200133"/>
            <a:ext cx="11854665" cy="6458847"/>
          </a:xfrm>
          <a:custGeom>
            <a:avLst/>
            <a:gdLst>
              <a:gd name="connsiteX0" fmla="*/ 238125 w 11511763"/>
              <a:gd name="connsiteY0" fmla="*/ 0 h 6272022"/>
              <a:gd name="connsiteX1" fmla="*/ 11273638 w 11511763"/>
              <a:gd name="connsiteY1" fmla="*/ 0 h 6272022"/>
              <a:gd name="connsiteX2" fmla="*/ 11292351 w 11511763"/>
              <a:gd name="connsiteY2" fmla="*/ 92689 h 6272022"/>
              <a:gd name="connsiteX3" fmla="*/ 11511763 w 11511763"/>
              <a:gd name="connsiteY3" fmla="*/ 238125 h 6272022"/>
              <a:gd name="connsiteX4" fmla="*/ 11511763 w 11511763"/>
              <a:gd name="connsiteY4" fmla="*/ 5991226 h 6272022"/>
              <a:gd name="connsiteX5" fmla="*/ 11273638 w 11511763"/>
              <a:gd name="connsiteY5" fmla="*/ 6229351 h 6272022"/>
              <a:gd name="connsiteX6" fmla="*/ 11282253 w 11511763"/>
              <a:gd name="connsiteY6" fmla="*/ 6272022 h 6272022"/>
              <a:gd name="connsiteX7" fmla="*/ 229510 w 11511763"/>
              <a:gd name="connsiteY7" fmla="*/ 6272022 h 6272022"/>
              <a:gd name="connsiteX8" fmla="*/ 238124 w 11511763"/>
              <a:gd name="connsiteY8" fmla="*/ 6229351 h 6272022"/>
              <a:gd name="connsiteX9" fmla="*/ 47990 w 11511763"/>
              <a:gd name="connsiteY9" fmla="*/ 5996064 h 6272022"/>
              <a:gd name="connsiteX10" fmla="*/ 0 w 11511763"/>
              <a:gd name="connsiteY10" fmla="*/ 5991226 h 6272022"/>
              <a:gd name="connsiteX11" fmla="*/ 0 w 11511763"/>
              <a:gd name="connsiteY11" fmla="*/ 238125 h 6272022"/>
              <a:gd name="connsiteX12" fmla="*/ 238125 w 11511763"/>
              <a:gd name="connsiteY12" fmla="*/ 0 h 627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11763" h="6272022">
                <a:moveTo>
                  <a:pt x="238125" y="0"/>
                </a:moveTo>
                <a:lnTo>
                  <a:pt x="11273638" y="0"/>
                </a:lnTo>
                <a:lnTo>
                  <a:pt x="11292351" y="92689"/>
                </a:lnTo>
                <a:cubicBezTo>
                  <a:pt x="11328500" y="178156"/>
                  <a:pt x="11413128" y="238125"/>
                  <a:pt x="11511763" y="238125"/>
                </a:cubicBezTo>
                <a:lnTo>
                  <a:pt x="11511763" y="5991226"/>
                </a:lnTo>
                <a:cubicBezTo>
                  <a:pt x="11380250" y="5991226"/>
                  <a:pt x="11273638" y="6097838"/>
                  <a:pt x="11273638" y="6229351"/>
                </a:cubicBezTo>
                <a:lnTo>
                  <a:pt x="11282253" y="6272022"/>
                </a:lnTo>
                <a:lnTo>
                  <a:pt x="229510" y="6272022"/>
                </a:lnTo>
                <a:lnTo>
                  <a:pt x="238124" y="6229351"/>
                </a:lnTo>
                <a:cubicBezTo>
                  <a:pt x="238124" y="6114277"/>
                  <a:pt x="156500" y="6018268"/>
                  <a:pt x="47990" y="5996064"/>
                </a:cubicBezTo>
                <a:lnTo>
                  <a:pt x="0" y="5991226"/>
                </a:lnTo>
                <a:lnTo>
                  <a:pt x="0" y="238125"/>
                </a:lnTo>
                <a:cubicBezTo>
                  <a:pt x="131513" y="238125"/>
                  <a:pt x="238125" y="131513"/>
                  <a:pt x="238125" y="0"/>
                </a:cubicBezTo>
                <a:close/>
              </a:path>
            </a:pathLst>
          </a:custGeom>
          <a:noFill/>
          <a:ln w="38100">
            <a:solidFill>
              <a:srgbClr val="829BCF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rcRect l="7356" t="75329" r="16334"/>
          <a:stretch>
            <a:fillRect/>
          </a:stretch>
        </p:blipFill>
        <p:spPr>
          <a:xfrm>
            <a:off x="180479" y="200134"/>
            <a:ext cx="11854665" cy="2009665"/>
          </a:xfrm>
          <a:custGeom>
            <a:avLst/>
            <a:gdLst>
              <a:gd name="connsiteX0" fmla="*/ 245218 w 11854665"/>
              <a:gd name="connsiteY0" fmla="*/ 0 h 2009665"/>
              <a:gd name="connsiteX1" fmla="*/ 11609447 w 11854665"/>
              <a:gd name="connsiteY1" fmla="*/ 0 h 2009665"/>
              <a:gd name="connsiteX2" fmla="*/ 11628717 w 11854665"/>
              <a:gd name="connsiteY2" fmla="*/ 95449 h 2009665"/>
              <a:gd name="connsiteX3" fmla="*/ 11854665 w 11854665"/>
              <a:gd name="connsiteY3" fmla="*/ 245217 h 2009665"/>
              <a:gd name="connsiteX4" fmla="*/ 11854665 w 11854665"/>
              <a:gd name="connsiteY4" fmla="*/ 2009665 h 2009665"/>
              <a:gd name="connsiteX5" fmla="*/ 0 w 11854665"/>
              <a:gd name="connsiteY5" fmla="*/ 2009665 h 2009665"/>
              <a:gd name="connsiteX6" fmla="*/ 0 w 11854665"/>
              <a:gd name="connsiteY6" fmla="*/ 245217 h 2009665"/>
              <a:gd name="connsiteX7" fmla="*/ 245218 w 11854665"/>
              <a:gd name="connsiteY7" fmla="*/ 0 h 200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54665" h="2009665">
                <a:moveTo>
                  <a:pt x="245218" y="0"/>
                </a:moveTo>
                <a:lnTo>
                  <a:pt x="11609447" y="0"/>
                </a:lnTo>
                <a:lnTo>
                  <a:pt x="11628717" y="95449"/>
                </a:lnTo>
                <a:cubicBezTo>
                  <a:pt x="11665943" y="183462"/>
                  <a:pt x="11753092" y="245217"/>
                  <a:pt x="11854665" y="245217"/>
                </a:cubicBezTo>
                <a:lnTo>
                  <a:pt x="11854665" y="2009665"/>
                </a:lnTo>
                <a:lnTo>
                  <a:pt x="0" y="2009665"/>
                </a:lnTo>
                <a:lnTo>
                  <a:pt x="0" y="245217"/>
                </a:lnTo>
                <a:cubicBezTo>
                  <a:pt x="135431" y="245217"/>
                  <a:pt x="245218" y="135430"/>
                  <a:pt x="245218" y="0"/>
                </a:cubicBez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l="2360" t="65304" r="11245"/>
          <a:stretch>
            <a:fillRect/>
          </a:stretch>
        </p:blipFill>
        <p:spPr>
          <a:xfrm rot="10800000">
            <a:off x="180478" y="4162533"/>
            <a:ext cx="11854665" cy="2496447"/>
          </a:xfrm>
          <a:custGeom>
            <a:avLst/>
            <a:gdLst>
              <a:gd name="connsiteX0" fmla="*/ 11854665 w 11854665"/>
              <a:gd name="connsiteY0" fmla="*/ 2496447 h 2496447"/>
              <a:gd name="connsiteX1" fmla="*/ 0 w 11854665"/>
              <a:gd name="connsiteY1" fmla="*/ 2496447 h 2496447"/>
              <a:gd name="connsiteX2" fmla="*/ 0 w 11854665"/>
              <a:gd name="connsiteY2" fmla="*/ 289160 h 2496447"/>
              <a:gd name="connsiteX3" fmla="*/ 245218 w 11854665"/>
              <a:gd name="connsiteY3" fmla="*/ 43942 h 2496447"/>
              <a:gd name="connsiteX4" fmla="*/ 236346 w 11854665"/>
              <a:gd name="connsiteY4" fmla="*/ 0 h 2496447"/>
              <a:gd name="connsiteX5" fmla="*/ 11618318 w 11854665"/>
              <a:gd name="connsiteY5" fmla="*/ 0 h 2496447"/>
              <a:gd name="connsiteX6" fmla="*/ 11609448 w 11854665"/>
              <a:gd name="connsiteY6" fmla="*/ 43942 h 2496447"/>
              <a:gd name="connsiteX7" fmla="*/ 11805245 w 11854665"/>
              <a:gd name="connsiteY7" fmla="*/ 284178 h 2496447"/>
              <a:gd name="connsiteX8" fmla="*/ 11854665 w 11854665"/>
              <a:gd name="connsiteY8" fmla="*/ 289160 h 2496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54665" h="2496447">
                <a:moveTo>
                  <a:pt x="11854665" y="2496447"/>
                </a:moveTo>
                <a:lnTo>
                  <a:pt x="0" y="2496447"/>
                </a:lnTo>
                <a:lnTo>
                  <a:pt x="0" y="289160"/>
                </a:lnTo>
                <a:cubicBezTo>
                  <a:pt x="135430" y="289160"/>
                  <a:pt x="245218" y="179373"/>
                  <a:pt x="245218" y="43942"/>
                </a:cubicBezTo>
                <a:lnTo>
                  <a:pt x="236346" y="0"/>
                </a:lnTo>
                <a:lnTo>
                  <a:pt x="11618318" y="0"/>
                </a:lnTo>
                <a:lnTo>
                  <a:pt x="11609448" y="43942"/>
                </a:lnTo>
                <a:cubicBezTo>
                  <a:pt x="11609448" y="162444"/>
                  <a:pt x="11693503" y="261313"/>
                  <a:pt x="11805245" y="284178"/>
                </a:cubicBezTo>
                <a:lnTo>
                  <a:pt x="11854665" y="289160"/>
                </a:lnTo>
                <a:close/>
              </a:path>
            </a:pathLst>
          </a:custGeom>
        </p:spPr>
      </p:pic>
      <p:sp>
        <p:nvSpPr>
          <p:cNvPr id="7" name="任意多边形 6"/>
          <p:cNvSpPr>
            <a:spLocks noChangeArrowheads="1"/>
          </p:cNvSpPr>
          <p:nvPr/>
        </p:nvSpPr>
        <p:spPr bwMode="auto">
          <a:xfrm>
            <a:off x="180478" y="200133"/>
            <a:ext cx="11854665" cy="6458847"/>
          </a:xfrm>
          <a:custGeom>
            <a:avLst/>
            <a:gdLst>
              <a:gd name="connsiteX0" fmla="*/ 238125 w 11511763"/>
              <a:gd name="connsiteY0" fmla="*/ 0 h 6272022"/>
              <a:gd name="connsiteX1" fmla="*/ 11273638 w 11511763"/>
              <a:gd name="connsiteY1" fmla="*/ 0 h 6272022"/>
              <a:gd name="connsiteX2" fmla="*/ 11292351 w 11511763"/>
              <a:gd name="connsiteY2" fmla="*/ 92689 h 6272022"/>
              <a:gd name="connsiteX3" fmla="*/ 11511763 w 11511763"/>
              <a:gd name="connsiteY3" fmla="*/ 238125 h 6272022"/>
              <a:gd name="connsiteX4" fmla="*/ 11511763 w 11511763"/>
              <a:gd name="connsiteY4" fmla="*/ 5991226 h 6272022"/>
              <a:gd name="connsiteX5" fmla="*/ 11273638 w 11511763"/>
              <a:gd name="connsiteY5" fmla="*/ 6229351 h 6272022"/>
              <a:gd name="connsiteX6" fmla="*/ 11282253 w 11511763"/>
              <a:gd name="connsiteY6" fmla="*/ 6272022 h 6272022"/>
              <a:gd name="connsiteX7" fmla="*/ 229510 w 11511763"/>
              <a:gd name="connsiteY7" fmla="*/ 6272022 h 6272022"/>
              <a:gd name="connsiteX8" fmla="*/ 238124 w 11511763"/>
              <a:gd name="connsiteY8" fmla="*/ 6229351 h 6272022"/>
              <a:gd name="connsiteX9" fmla="*/ 47990 w 11511763"/>
              <a:gd name="connsiteY9" fmla="*/ 5996064 h 6272022"/>
              <a:gd name="connsiteX10" fmla="*/ 0 w 11511763"/>
              <a:gd name="connsiteY10" fmla="*/ 5991226 h 6272022"/>
              <a:gd name="connsiteX11" fmla="*/ 0 w 11511763"/>
              <a:gd name="connsiteY11" fmla="*/ 238125 h 6272022"/>
              <a:gd name="connsiteX12" fmla="*/ 238125 w 11511763"/>
              <a:gd name="connsiteY12" fmla="*/ 0 h 627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11763" h="6272022">
                <a:moveTo>
                  <a:pt x="238125" y="0"/>
                </a:moveTo>
                <a:lnTo>
                  <a:pt x="11273638" y="0"/>
                </a:lnTo>
                <a:lnTo>
                  <a:pt x="11292351" y="92689"/>
                </a:lnTo>
                <a:cubicBezTo>
                  <a:pt x="11328500" y="178156"/>
                  <a:pt x="11413128" y="238125"/>
                  <a:pt x="11511763" y="238125"/>
                </a:cubicBezTo>
                <a:lnTo>
                  <a:pt x="11511763" y="5991226"/>
                </a:lnTo>
                <a:cubicBezTo>
                  <a:pt x="11380250" y="5991226"/>
                  <a:pt x="11273638" y="6097838"/>
                  <a:pt x="11273638" y="6229351"/>
                </a:cubicBezTo>
                <a:lnTo>
                  <a:pt x="11282253" y="6272022"/>
                </a:lnTo>
                <a:lnTo>
                  <a:pt x="229510" y="6272022"/>
                </a:lnTo>
                <a:lnTo>
                  <a:pt x="238124" y="6229351"/>
                </a:lnTo>
                <a:cubicBezTo>
                  <a:pt x="238124" y="6114277"/>
                  <a:pt x="156500" y="6018268"/>
                  <a:pt x="47990" y="5996064"/>
                </a:cubicBezTo>
                <a:lnTo>
                  <a:pt x="0" y="5991226"/>
                </a:lnTo>
                <a:lnTo>
                  <a:pt x="0" y="238125"/>
                </a:lnTo>
                <a:cubicBezTo>
                  <a:pt x="131513" y="238125"/>
                  <a:pt x="238125" y="131513"/>
                  <a:pt x="238125" y="0"/>
                </a:cubicBezTo>
                <a:close/>
              </a:path>
            </a:pathLst>
          </a:custGeom>
          <a:noFill/>
          <a:ln w="38100">
            <a:solidFill>
              <a:srgbClr val="829BCF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732324" y="2897881"/>
            <a:ext cx="634019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48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zh-CN" altLang="en-US" sz="48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MH_Number_1"/>
          <p:cNvSpPr/>
          <p:nvPr>
            <p:custDataLst>
              <p:tags r:id="rId2"/>
            </p:custDataLst>
          </p:nvPr>
        </p:nvSpPr>
        <p:spPr>
          <a:xfrm>
            <a:off x="2166248" y="2811323"/>
            <a:ext cx="975087" cy="975087"/>
          </a:xfrm>
          <a:prstGeom prst="rect">
            <a:avLst/>
          </a:prstGeom>
          <a:solidFill>
            <a:srgbClr val="7030A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406691" y="2816115"/>
            <a:ext cx="1" cy="975087"/>
          </a:xfrm>
          <a:prstGeom prst="line">
            <a:avLst/>
          </a:prstGeom>
          <a:ln w="63500" cmpd="thinThick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2166248" y="2813890"/>
            <a:ext cx="8177926" cy="97508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grayscl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0" r="19469"/>
          <a:stretch>
            <a:fillRect/>
          </a:stretch>
        </p:blipFill>
        <p:spPr bwMode="auto">
          <a:xfrm>
            <a:off x="898906" y="1461065"/>
            <a:ext cx="2440530" cy="2016073"/>
          </a:xfrm>
          <a:custGeom>
            <a:avLst/>
            <a:gdLst>
              <a:gd name="connsiteX0" fmla="*/ 0 w 2440530"/>
              <a:gd name="connsiteY0" fmla="*/ 0 h 2016073"/>
              <a:gd name="connsiteX1" fmla="*/ 2440530 w 2440530"/>
              <a:gd name="connsiteY1" fmla="*/ 0 h 2016073"/>
              <a:gd name="connsiteX2" fmla="*/ 2440530 w 2440530"/>
              <a:gd name="connsiteY2" fmla="*/ 2016073 h 2016073"/>
              <a:gd name="connsiteX3" fmla="*/ 0 w 2440530"/>
              <a:gd name="connsiteY3" fmla="*/ 2016073 h 2016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0530" h="2016073">
                <a:moveTo>
                  <a:pt x="0" y="0"/>
                </a:moveTo>
                <a:lnTo>
                  <a:pt x="2440530" y="0"/>
                </a:lnTo>
                <a:lnTo>
                  <a:pt x="2440530" y="2016073"/>
                </a:lnTo>
                <a:lnTo>
                  <a:pt x="0" y="2016073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90" t="404" r="8451" b="8548"/>
          <a:stretch>
            <a:fillRect/>
          </a:stretch>
        </p:blipFill>
        <p:spPr bwMode="auto">
          <a:xfrm>
            <a:off x="8867197" y="1461065"/>
            <a:ext cx="2447390" cy="2019300"/>
          </a:xfrm>
          <a:custGeom>
            <a:avLst/>
            <a:gdLst>
              <a:gd name="connsiteX0" fmla="*/ 0 w 2447390"/>
              <a:gd name="connsiteY0" fmla="*/ 0 h 2019300"/>
              <a:gd name="connsiteX1" fmla="*/ 2447390 w 2447390"/>
              <a:gd name="connsiteY1" fmla="*/ 0 h 2019300"/>
              <a:gd name="connsiteX2" fmla="*/ 2447390 w 2447390"/>
              <a:gd name="connsiteY2" fmla="*/ 2019300 h 2019300"/>
              <a:gd name="connsiteX3" fmla="*/ 0 w 2447390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7390" h="2019300">
                <a:moveTo>
                  <a:pt x="0" y="0"/>
                </a:moveTo>
                <a:lnTo>
                  <a:pt x="2447390" y="0"/>
                </a:lnTo>
                <a:lnTo>
                  <a:pt x="2447390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80" t="35693" r="2082" b="18609"/>
          <a:stretch>
            <a:fillRect/>
          </a:stretch>
        </p:blipFill>
        <p:spPr bwMode="auto">
          <a:xfrm>
            <a:off x="3550430" y="1461065"/>
            <a:ext cx="2447390" cy="2010046"/>
          </a:xfrm>
          <a:custGeom>
            <a:avLst/>
            <a:gdLst>
              <a:gd name="connsiteX0" fmla="*/ 0 w 2447390"/>
              <a:gd name="connsiteY0" fmla="*/ 0 h 2010046"/>
              <a:gd name="connsiteX1" fmla="*/ 2447390 w 2447390"/>
              <a:gd name="connsiteY1" fmla="*/ 0 h 2010046"/>
              <a:gd name="connsiteX2" fmla="*/ 2447390 w 2447390"/>
              <a:gd name="connsiteY2" fmla="*/ 2010046 h 2010046"/>
              <a:gd name="connsiteX3" fmla="*/ 0 w 2447390"/>
              <a:gd name="connsiteY3" fmla="*/ 2010046 h 201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7390" h="2010046">
                <a:moveTo>
                  <a:pt x="0" y="0"/>
                </a:moveTo>
                <a:lnTo>
                  <a:pt x="2447390" y="0"/>
                </a:lnTo>
                <a:lnTo>
                  <a:pt x="2447390" y="2010046"/>
                </a:lnTo>
                <a:lnTo>
                  <a:pt x="0" y="2010046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7" t="696" r="18917" b="928"/>
          <a:stretch>
            <a:fillRect/>
          </a:stretch>
        </p:blipFill>
        <p:spPr bwMode="auto">
          <a:xfrm>
            <a:off x="6208814" y="1461065"/>
            <a:ext cx="2447390" cy="2019300"/>
          </a:xfrm>
          <a:custGeom>
            <a:avLst/>
            <a:gdLst>
              <a:gd name="connsiteX0" fmla="*/ 0 w 2447390"/>
              <a:gd name="connsiteY0" fmla="*/ 0 h 2019300"/>
              <a:gd name="connsiteX1" fmla="*/ 2447390 w 2447390"/>
              <a:gd name="connsiteY1" fmla="*/ 0 h 2019300"/>
              <a:gd name="connsiteX2" fmla="*/ 2447390 w 2447390"/>
              <a:gd name="connsiteY2" fmla="*/ 2019300 h 2019300"/>
              <a:gd name="connsiteX3" fmla="*/ 0 w 2447390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7390" h="2019300">
                <a:moveTo>
                  <a:pt x="0" y="0"/>
                </a:moveTo>
                <a:lnTo>
                  <a:pt x="2447390" y="0"/>
                </a:lnTo>
                <a:lnTo>
                  <a:pt x="2447390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898906" y="3473677"/>
            <a:ext cx="2440530" cy="203434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98906" y="2942234"/>
            <a:ext cx="2440530" cy="538131"/>
          </a:xfrm>
          <a:prstGeom prst="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550429" y="3473677"/>
            <a:ext cx="2440530" cy="203434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550428" y="2942234"/>
            <a:ext cx="2447391" cy="538131"/>
          </a:xfrm>
          <a:prstGeom prst="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215675" y="3473677"/>
            <a:ext cx="2440530" cy="203434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201951" y="2942234"/>
            <a:ext cx="2454254" cy="538131"/>
          </a:xfrm>
          <a:prstGeom prst="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8880920" y="3473677"/>
            <a:ext cx="2440530" cy="203434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8867197" y="2942234"/>
            <a:ext cx="2454253" cy="538131"/>
          </a:xfrm>
          <a:prstGeom prst="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文本框 7"/>
          <p:cNvSpPr txBox="1">
            <a:spLocks noChangeArrowheads="1"/>
          </p:cNvSpPr>
          <p:nvPr/>
        </p:nvSpPr>
        <p:spPr bwMode="auto">
          <a:xfrm>
            <a:off x="949620" y="2964312"/>
            <a:ext cx="2339102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7"/>
          <p:cNvSpPr txBox="1">
            <a:spLocks noChangeArrowheads="1"/>
          </p:cNvSpPr>
          <p:nvPr/>
        </p:nvSpPr>
        <p:spPr bwMode="auto">
          <a:xfrm>
            <a:off x="3601143" y="2964312"/>
            <a:ext cx="2339102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7"/>
          <p:cNvSpPr txBox="1">
            <a:spLocks noChangeArrowheads="1"/>
          </p:cNvSpPr>
          <p:nvPr/>
        </p:nvSpPr>
        <p:spPr bwMode="auto">
          <a:xfrm>
            <a:off x="6252666" y="2964312"/>
            <a:ext cx="2339102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7"/>
          <p:cNvSpPr txBox="1">
            <a:spLocks noChangeArrowheads="1"/>
          </p:cNvSpPr>
          <p:nvPr/>
        </p:nvSpPr>
        <p:spPr bwMode="auto">
          <a:xfrm>
            <a:off x="8931634" y="2964312"/>
            <a:ext cx="2339102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55"/>
          <p:cNvSpPr>
            <a:spLocks noChangeArrowheads="1"/>
          </p:cNvSpPr>
          <p:nvPr/>
        </p:nvSpPr>
        <p:spPr bwMode="auto">
          <a:xfrm>
            <a:off x="1086472" y="3691937"/>
            <a:ext cx="206539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 smtClean="0">
                <a:latin typeface="+mn-ea"/>
              </a:rPr>
              <a:t>极</a:t>
            </a:r>
            <a:r>
              <a:rPr lang="zh-CN" altLang="en-US" sz="1600" dirty="0">
                <a:latin typeface="+mn-ea"/>
              </a:rPr>
              <a:t>简主义设计，极致简约风潮流所向，通用设计，完美兼容，打造最实用，最具个性的演示方案，让你的演示卓越非凡。</a:t>
            </a:r>
            <a:endParaRPr lang="zh-CN" altLang="en-US" sz="1600" dirty="0">
              <a:latin typeface="+mn-ea"/>
            </a:endParaRPr>
          </a:p>
        </p:txBody>
      </p:sp>
      <p:sp>
        <p:nvSpPr>
          <p:cNvPr id="34" name="矩形 55"/>
          <p:cNvSpPr>
            <a:spLocks noChangeArrowheads="1"/>
          </p:cNvSpPr>
          <p:nvPr/>
        </p:nvSpPr>
        <p:spPr bwMode="auto">
          <a:xfrm>
            <a:off x="3737994" y="3691937"/>
            <a:ext cx="206539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 smtClean="0">
                <a:latin typeface="+mn-ea"/>
              </a:rPr>
              <a:t>极</a:t>
            </a:r>
            <a:r>
              <a:rPr lang="zh-CN" altLang="en-US" sz="1600" dirty="0">
                <a:latin typeface="+mn-ea"/>
              </a:rPr>
              <a:t>简主义设计，极致简约风潮流所向，通用设计，完美兼容，打造最实用，最具个性的演示方案，让你的演示卓越非凡。</a:t>
            </a:r>
            <a:endParaRPr lang="zh-CN" altLang="en-US" sz="1600" dirty="0">
              <a:latin typeface="+mn-ea"/>
            </a:endParaRPr>
          </a:p>
        </p:txBody>
      </p:sp>
      <p:sp>
        <p:nvSpPr>
          <p:cNvPr id="35" name="矩形 55"/>
          <p:cNvSpPr>
            <a:spLocks noChangeArrowheads="1"/>
          </p:cNvSpPr>
          <p:nvPr/>
        </p:nvSpPr>
        <p:spPr bwMode="auto">
          <a:xfrm>
            <a:off x="6396379" y="3691937"/>
            <a:ext cx="206539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 smtClean="0">
                <a:latin typeface="+mn-ea"/>
              </a:rPr>
              <a:t>极</a:t>
            </a:r>
            <a:r>
              <a:rPr lang="zh-CN" altLang="en-US" sz="1600" dirty="0">
                <a:latin typeface="+mn-ea"/>
              </a:rPr>
              <a:t>简主义设计，极致简约风潮流所向，通用设计，完美兼容，打造最实用，最具个性的演示方案，让你的演示卓越非凡。</a:t>
            </a:r>
            <a:endParaRPr lang="zh-CN" altLang="en-US" sz="1600" dirty="0">
              <a:latin typeface="+mn-ea"/>
            </a:endParaRPr>
          </a:p>
        </p:txBody>
      </p:sp>
      <p:sp>
        <p:nvSpPr>
          <p:cNvPr id="36" name="矩形 55"/>
          <p:cNvSpPr>
            <a:spLocks noChangeArrowheads="1"/>
          </p:cNvSpPr>
          <p:nvPr/>
        </p:nvSpPr>
        <p:spPr bwMode="auto">
          <a:xfrm>
            <a:off x="9068486" y="3691937"/>
            <a:ext cx="206539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 smtClean="0">
                <a:latin typeface="+mn-ea"/>
              </a:rPr>
              <a:t>极</a:t>
            </a:r>
            <a:r>
              <a:rPr lang="zh-CN" altLang="en-US" sz="1600" dirty="0">
                <a:latin typeface="+mn-ea"/>
              </a:rPr>
              <a:t>简主义设计，极致简约风潮流所向，通用设计，完美兼容，打造最实用，最具个性的演示方案，让你的演示卓越非凡。</a:t>
            </a:r>
            <a:endParaRPr lang="zh-CN" altLang="en-US" sz="1600" dirty="0">
              <a:latin typeface="+mn-ea"/>
            </a:endParaRPr>
          </a:p>
        </p:txBody>
      </p:sp>
      <p:sp>
        <p:nvSpPr>
          <p:cNvPr id="25" name="任意多边形 24"/>
          <p:cNvSpPr>
            <a:spLocks noChangeArrowheads="1"/>
          </p:cNvSpPr>
          <p:nvPr/>
        </p:nvSpPr>
        <p:spPr bwMode="auto">
          <a:xfrm>
            <a:off x="180478" y="200133"/>
            <a:ext cx="11854665" cy="6458847"/>
          </a:xfrm>
          <a:custGeom>
            <a:avLst/>
            <a:gdLst>
              <a:gd name="connsiteX0" fmla="*/ 238125 w 11511763"/>
              <a:gd name="connsiteY0" fmla="*/ 0 h 6272022"/>
              <a:gd name="connsiteX1" fmla="*/ 11273638 w 11511763"/>
              <a:gd name="connsiteY1" fmla="*/ 0 h 6272022"/>
              <a:gd name="connsiteX2" fmla="*/ 11292351 w 11511763"/>
              <a:gd name="connsiteY2" fmla="*/ 92689 h 6272022"/>
              <a:gd name="connsiteX3" fmla="*/ 11511763 w 11511763"/>
              <a:gd name="connsiteY3" fmla="*/ 238125 h 6272022"/>
              <a:gd name="connsiteX4" fmla="*/ 11511763 w 11511763"/>
              <a:gd name="connsiteY4" fmla="*/ 5991226 h 6272022"/>
              <a:gd name="connsiteX5" fmla="*/ 11273638 w 11511763"/>
              <a:gd name="connsiteY5" fmla="*/ 6229351 h 6272022"/>
              <a:gd name="connsiteX6" fmla="*/ 11282253 w 11511763"/>
              <a:gd name="connsiteY6" fmla="*/ 6272022 h 6272022"/>
              <a:gd name="connsiteX7" fmla="*/ 229510 w 11511763"/>
              <a:gd name="connsiteY7" fmla="*/ 6272022 h 6272022"/>
              <a:gd name="connsiteX8" fmla="*/ 238124 w 11511763"/>
              <a:gd name="connsiteY8" fmla="*/ 6229351 h 6272022"/>
              <a:gd name="connsiteX9" fmla="*/ 47990 w 11511763"/>
              <a:gd name="connsiteY9" fmla="*/ 5996064 h 6272022"/>
              <a:gd name="connsiteX10" fmla="*/ 0 w 11511763"/>
              <a:gd name="connsiteY10" fmla="*/ 5991226 h 6272022"/>
              <a:gd name="connsiteX11" fmla="*/ 0 w 11511763"/>
              <a:gd name="connsiteY11" fmla="*/ 238125 h 6272022"/>
              <a:gd name="connsiteX12" fmla="*/ 238125 w 11511763"/>
              <a:gd name="connsiteY12" fmla="*/ 0 h 627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11763" h="6272022">
                <a:moveTo>
                  <a:pt x="238125" y="0"/>
                </a:moveTo>
                <a:lnTo>
                  <a:pt x="11273638" y="0"/>
                </a:lnTo>
                <a:lnTo>
                  <a:pt x="11292351" y="92689"/>
                </a:lnTo>
                <a:cubicBezTo>
                  <a:pt x="11328500" y="178156"/>
                  <a:pt x="11413128" y="238125"/>
                  <a:pt x="11511763" y="238125"/>
                </a:cubicBezTo>
                <a:lnTo>
                  <a:pt x="11511763" y="5991226"/>
                </a:lnTo>
                <a:cubicBezTo>
                  <a:pt x="11380250" y="5991226"/>
                  <a:pt x="11273638" y="6097838"/>
                  <a:pt x="11273638" y="6229351"/>
                </a:cubicBezTo>
                <a:lnTo>
                  <a:pt x="11282253" y="6272022"/>
                </a:lnTo>
                <a:lnTo>
                  <a:pt x="229510" y="6272022"/>
                </a:lnTo>
                <a:lnTo>
                  <a:pt x="238124" y="6229351"/>
                </a:lnTo>
                <a:cubicBezTo>
                  <a:pt x="238124" y="6114277"/>
                  <a:pt x="156500" y="6018268"/>
                  <a:pt x="47990" y="5996064"/>
                </a:cubicBezTo>
                <a:lnTo>
                  <a:pt x="0" y="5991226"/>
                </a:lnTo>
                <a:lnTo>
                  <a:pt x="0" y="238125"/>
                </a:lnTo>
                <a:cubicBezTo>
                  <a:pt x="131513" y="238125"/>
                  <a:pt x="238125" y="131513"/>
                  <a:pt x="238125" y="0"/>
                </a:cubicBezTo>
                <a:close/>
              </a:path>
            </a:pathLst>
          </a:custGeom>
          <a:noFill/>
          <a:ln w="38100">
            <a:solidFill>
              <a:srgbClr val="829BCF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 rot="10800000">
            <a:off x="6702425" y="2338320"/>
            <a:ext cx="266700" cy="436563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5" name="Freeform 6"/>
          <p:cNvSpPr/>
          <p:nvPr/>
        </p:nvSpPr>
        <p:spPr bwMode="auto">
          <a:xfrm rot="10800000">
            <a:off x="1658938" y="3127308"/>
            <a:ext cx="276225" cy="425450"/>
          </a:xfrm>
          <a:prstGeom prst="triangle">
            <a:avLst>
              <a:gd name="adj" fmla="val 50000"/>
            </a:avLst>
          </a:prstGeom>
          <a:solidFill>
            <a:srgbClr val="C79BF7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Freeform 7"/>
          <p:cNvSpPr/>
          <p:nvPr/>
        </p:nvSpPr>
        <p:spPr bwMode="auto">
          <a:xfrm rot="10800000">
            <a:off x="3087688" y="2487545"/>
            <a:ext cx="277812" cy="438150"/>
          </a:xfrm>
          <a:prstGeom prst="triangle">
            <a:avLst>
              <a:gd name="adj" fmla="val 50000"/>
            </a:avLst>
          </a:prstGeom>
          <a:solidFill>
            <a:srgbClr val="58ACD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Freeform 8"/>
          <p:cNvSpPr>
            <a:spLocks noEditPoints="1"/>
          </p:cNvSpPr>
          <p:nvPr/>
        </p:nvSpPr>
        <p:spPr bwMode="auto">
          <a:xfrm>
            <a:off x="3238500" y="4316345"/>
            <a:ext cx="254000" cy="250825"/>
          </a:xfrm>
          <a:custGeom>
            <a:avLst/>
            <a:gdLst>
              <a:gd name="T0" fmla="*/ 10 w 20"/>
              <a:gd name="T1" fmla="*/ 20 h 20"/>
              <a:gd name="T2" fmla="*/ 0 w 20"/>
              <a:gd name="T3" fmla="*/ 10 h 20"/>
              <a:gd name="T4" fmla="*/ 10 w 20"/>
              <a:gd name="T5" fmla="*/ 0 h 20"/>
              <a:gd name="T6" fmla="*/ 20 w 20"/>
              <a:gd name="T7" fmla="*/ 10 h 20"/>
              <a:gd name="T8" fmla="*/ 10 w 20"/>
              <a:gd name="T9" fmla="*/ 20 h 20"/>
              <a:gd name="T10" fmla="*/ 10 w 20"/>
              <a:gd name="T11" fmla="*/ 5 h 20"/>
              <a:gd name="T12" fmla="*/ 4 w 20"/>
              <a:gd name="T13" fmla="*/ 10 h 20"/>
              <a:gd name="T14" fmla="*/ 10 w 20"/>
              <a:gd name="T15" fmla="*/ 16 h 20"/>
              <a:gd name="T16" fmla="*/ 16 w 20"/>
              <a:gd name="T17" fmla="*/ 10 h 20"/>
              <a:gd name="T18" fmla="*/ 10 w 20"/>
              <a:gd name="T19" fmla="*/ 5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5" y="20"/>
                  <a:pt x="0" y="16"/>
                  <a:pt x="0" y="10"/>
                </a:cubicBezTo>
                <a:cubicBezTo>
                  <a:pt x="0" y="5"/>
                  <a:pt x="5" y="0"/>
                  <a:pt x="10" y="0"/>
                </a:cubicBezTo>
                <a:cubicBezTo>
                  <a:pt x="16" y="0"/>
                  <a:pt x="20" y="5"/>
                  <a:pt x="20" y="10"/>
                </a:cubicBezTo>
                <a:cubicBezTo>
                  <a:pt x="20" y="16"/>
                  <a:pt x="16" y="20"/>
                  <a:pt x="10" y="20"/>
                </a:cubicBezTo>
                <a:close/>
                <a:moveTo>
                  <a:pt x="10" y="5"/>
                </a:moveTo>
                <a:cubicBezTo>
                  <a:pt x="7" y="5"/>
                  <a:pt x="4" y="7"/>
                  <a:pt x="4" y="10"/>
                </a:cubicBezTo>
                <a:cubicBezTo>
                  <a:pt x="4" y="14"/>
                  <a:pt x="7" y="16"/>
                  <a:pt x="10" y="16"/>
                </a:cubicBezTo>
                <a:cubicBezTo>
                  <a:pt x="13" y="16"/>
                  <a:pt x="16" y="14"/>
                  <a:pt x="16" y="10"/>
                </a:cubicBezTo>
                <a:cubicBezTo>
                  <a:pt x="16" y="7"/>
                  <a:pt x="13" y="5"/>
                  <a:pt x="10" y="5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8" name="Freeform 9"/>
          <p:cNvSpPr>
            <a:spLocks noEditPoints="1"/>
          </p:cNvSpPr>
          <p:nvPr/>
        </p:nvSpPr>
        <p:spPr bwMode="auto">
          <a:xfrm>
            <a:off x="5640388" y="4190933"/>
            <a:ext cx="254000" cy="250825"/>
          </a:xfrm>
          <a:custGeom>
            <a:avLst/>
            <a:gdLst>
              <a:gd name="T0" fmla="*/ 10 w 20"/>
              <a:gd name="T1" fmla="*/ 20 h 20"/>
              <a:gd name="T2" fmla="*/ 0 w 20"/>
              <a:gd name="T3" fmla="*/ 10 h 20"/>
              <a:gd name="T4" fmla="*/ 10 w 20"/>
              <a:gd name="T5" fmla="*/ 0 h 20"/>
              <a:gd name="T6" fmla="*/ 20 w 20"/>
              <a:gd name="T7" fmla="*/ 10 h 20"/>
              <a:gd name="T8" fmla="*/ 10 w 20"/>
              <a:gd name="T9" fmla="*/ 20 h 20"/>
              <a:gd name="T10" fmla="*/ 10 w 20"/>
              <a:gd name="T11" fmla="*/ 4 h 20"/>
              <a:gd name="T12" fmla="*/ 4 w 20"/>
              <a:gd name="T13" fmla="*/ 10 h 20"/>
              <a:gd name="T14" fmla="*/ 10 w 20"/>
              <a:gd name="T15" fmla="*/ 16 h 20"/>
              <a:gd name="T16" fmla="*/ 16 w 20"/>
              <a:gd name="T17" fmla="*/ 10 h 20"/>
              <a:gd name="T18" fmla="*/ 10 w 20"/>
              <a:gd name="T19" fmla="*/ 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4" y="20"/>
                  <a:pt x="0" y="16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15" y="0"/>
                  <a:pt x="20" y="5"/>
                  <a:pt x="20" y="10"/>
                </a:cubicBezTo>
                <a:cubicBezTo>
                  <a:pt x="20" y="16"/>
                  <a:pt x="15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4" y="7"/>
                  <a:pt x="4" y="10"/>
                </a:cubicBezTo>
                <a:cubicBezTo>
                  <a:pt x="4" y="13"/>
                  <a:pt x="7" y="16"/>
                  <a:pt x="10" y="16"/>
                </a:cubicBezTo>
                <a:cubicBezTo>
                  <a:pt x="13" y="16"/>
                  <a:pt x="16" y="13"/>
                  <a:pt x="16" y="10"/>
                </a:cubicBezTo>
                <a:cubicBezTo>
                  <a:pt x="16" y="7"/>
                  <a:pt x="13" y="4"/>
                  <a:pt x="10" y="4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9" name="Freeform 10"/>
          <p:cNvSpPr>
            <a:spLocks noEditPoints="1"/>
          </p:cNvSpPr>
          <p:nvPr/>
        </p:nvSpPr>
        <p:spPr bwMode="auto">
          <a:xfrm>
            <a:off x="1366838" y="4667183"/>
            <a:ext cx="254000" cy="249237"/>
          </a:xfrm>
          <a:custGeom>
            <a:avLst/>
            <a:gdLst>
              <a:gd name="T0" fmla="*/ 10 w 20"/>
              <a:gd name="T1" fmla="*/ 20 h 20"/>
              <a:gd name="T2" fmla="*/ 0 w 20"/>
              <a:gd name="T3" fmla="*/ 10 h 20"/>
              <a:gd name="T4" fmla="*/ 10 w 20"/>
              <a:gd name="T5" fmla="*/ 0 h 20"/>
              <a:gd name="T6" fmla="*/ 20 w 20"/>
              <a:gd name="T7" fmla="*/ 10 h 20"/>
              <a:gd name="T8" fmla="*/ 10 w 20"/>
              <a:gd name="T9" fmla="*/ 20 h 20"/>
              <a:gd name="T10" fmla="*/ 10 w 20"/>
              <a:gd name="T11" fmla="*/ 4 h 20"/>
              <a:gd name="T12" fmla="*/ 5 w 20"/>
              <a:gd name="T13" fmla="*/ 10 h 20"/>
              <a:gd name="T14" fmla="*/ 10 w 20"/>
              <a:gd name="T15" fmla="*/ 16 h 20"/>
              <a:gd name="T16" fmla="*/ 16 w 20"/>
              <a:gd name="T17" fmla="*/ 10 h 20"/>
              <a:gd name="T18" fmla="*/ 10 w 20"/>
              <a:gd name="T19" fmla="*/ 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5" y="20"/>
                  <a:pt x="0" y="15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ubicBezTo>
                  <a:pt x="20" y="15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5" y="7"/>
                  <a:pt x="5" y="10"/>
                </a:cubicBezTo>
                <a:cubicBezTo>
                  <a:pt x="5" y="13"/>
                  <a:pt x="7" y="16"/>
                  <a:pt x="10" y="16"/>
                </a:cubicBezTo>
                <a:cubicBezTo>
                  <a:pt x="14" y="16"/>
                  <a:pt x="16" y="13"/>
                  <a:pt x="16" y="10"/>
                </a:cubicBezTo>
                <a:cubicBezTo>
                  <a:pt x="16" y="7"/>
                  <a:pt x="14" y="4"/>
                  <a:pt x="10" y="4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0" name="Freeform 11"/>
          <p:cNvSpPr>
            <a:spLocks noEditPoints="1"/>
          </p:cNvSpPr>
          <p:nvPr/>
        </p:nvSpPr>
        <p:spPr bwMode="auto">
          <a:xfrm>
            <a:off x="2428875" y="3941695"/>
            <a:ext cx="254000" cy="249238"/>
          </a:xfrm>
          <a:custGeom>
            <a:avLst/>
            <a:gdLst>
              <a:gd name="T0" fmla="*/ 10 w 20"/>
              <a:gd name="T1" fmla="*/ 20 h 20"/>
              <a:gd name="T2" fmla="*/ 0 w 20"/>
              <a:gd name="T3" fmla="*/ 10 h 20"/>
              <a:gd name="T4" fmla="*/ 10 w 20"/>
              <a:gd name="T5" fmla="*/ 0 h 20"/>
              <a:gd name="T6" fmla="*/ 20 w 20"/>
              <a:gd name="T7" fmla="*/ 10 h 20"/>
              <a:gd name="T8" fmla="*/ 10 w 20"/>
              <a:gd name="T9" fmla="*/ 20 h 20"/>
              <a:gd name="T10" fmla="*/ 10 w 20"/>
              <a:gd name="T11" fmla="*/ 4 h 20"/>
              <a:gd name="T12" fmla="*/ 4 w 20"/>
              <a:gd name="T13" fmla="*/ 10 h 20"/>
              <a:gd name="T14" fmla="*/ 10 w 20"/>
              <a:gd name="T15" fmla="*/ 16 h 20"/>
              <a:gd name="T16" fmla="*/ 16 w 20"/>
              <a:gd name="T17" fmla="*/ 10 h 20"/>
              <a:gd name="T18" fmla="*/ 10 w 20"/>
              <a:gd name="T19" fmla="*/ 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5" y="20"/>
                  <a:pt x="0" y="15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ubicBezTo>
                  <a:pt x="20" y="15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4" y="7"/>
                  <a:pt x="4" y="10"/>
                </a:cubicBezTo>
                <a:cubicBezTo>
                  <a:pt x="4" y="13"/>
                  <a:pt x="7" y="16"/>
                  <a:pt x="10" y="16"/>
                </a:cubicBezTo>
                <a:cubicBezTo>
                  <a:pt x="13" y="16"/>
                  <a:pt x="16" y="13"/>
                  <a:pt x="16" y="10"/>
                </a:cubicBezTo>
                <a:cubicBezTo>
                  <a:pt x="16" y="7"/>
                  <a:pt x="13" y="4"/>
                  <a:pt x="10" y="4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1" name="Freeform 12"/>
          <p:cNvSpPr>
            <a:spLocks noEditPoints="1"/>
          </p:cNvSpPr>
          <p:nvPr/>
        </p:nvSpPr>
        <p:spPr bwMode="auto">
          <a:xfrm>
            <a:off x="4465638" y="3801995"/>
            <a:ext cx="252412" cy="250825"/>
          </a:xfrm>
          <a:custGeom>
            <a:avLst/>
            <a:gdLst>
              <a:gd name="T0" fmla="*/ 10 w 20"/>
              <a:gd name="T1" fmla="*/ 20 h 20"/>
              <a:gd name="T2" fmla="*/ 0 w 20"/>
              <a:gd name="T3" fmla="*/ 10 h 20"/>
              <a:gd name="T4" fmla="*/ 10 w 20"/>
              <a:gd name="T5" fmla="*/ 0 h 20"/>
              <a:gd name="T6" fmla="*/ 20 w 20"/>
              <a:gd name="T7" fmla="*/ 10 h 20"/>
              <a:gd name="T8" fmla="*/ 10 w 20"/>
              <a:gd name="T9" fmla="*/ 20 h 20"/>
              <a:gd name="T10" fmla="*/ 10 w 20"/>
              <a:gd name="T11" fmla="*/ 4 h 20"/>
              <a:gd name="T12" fmla="*/ 4 w 20"/>
              <a:gd name="T13" fmla="*/ 10 h 20"/>
              <a:gd name="T14" fmla="*/ 10 w 20"/>
              <a:gd name="T15" fmla="*/ 15 h 20"/>
              <a:gd name="T16" fmla="*/ 16 w 20"/>
              <a:gd name="T17" fmla="*/ 10 h 20"/>
              <a:gd name="T18" fmla="*/ 10 w 20"/>
              <a:gd name="T19" fmla="*/ 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5" y="20"/>
                  <a:pt x="0" y="15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ubicBezTo>
                  <a:pt x="20" y="15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4" y="6"/>
                  <a:pt x="4" y="10"/>
                </a:cubicBezTo>
                <a:cubicBezTo>
                  <a:pt x="4" y="13"/>
                  <a:pt x="7" y="15"/>
                  <a:pt x="10" y="15"/>
                </a:cubicBezTo>
                <a:cubicBezTo>
                  <a:pt x="13" y="15"/>
                  <a:pt x="16" y="13"/>
                  <a:pt x="16" y="10"/>
                </a:cubicBezTo>
                <a:cubicBezTo>
                  <a:pt x="16" y="6"/>
                  <a:pt x="13" y="4"/>
                  <a:pt x="10" y="4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2" name="Freeform 13"/>
          <p:cNvSpPr>
            <a:spLocks noEditPoints="1"/>
          </p:cNvSpPr>
          <p:nvPr/>
        </p:nvSpPr>
        <p:spPr bwMode="auto">
          <a:xfrm>
            <a:off x="6702425" y="2800283"/>
            <a:ext cx="266700" cy="250825"/>
          </a:xfrm>
          <a:custGeom>
            <a:avLst/>
            <a:gdLst>
              <a:gd name="T0" fmla="*/ 11 w 21"/>
              <a:gd name="T1" fmla="*/ 20 h 20"/>
              <a:gd name="T2" fmla="*/ 0 w 21"/>
              <a:gd name="T3" fmla="*/ 10 h 20"/>
              <a:gd name="T4" fmla="*/ 11 w 21"/>
              <a:gd name="T5" fmla="*/ 0 h 20"/>
              <a:gd name="T6" fmla="*/ 21 w 21"/>
              <a:gd name="T7" fmla="*/ 10 h 20"/>
              <a:gd name="T8" fmla="*/ 11 w 21"/>
              <a:gd name="T9" fmla="*/ 20 h 20"/>
              <a:gd name="T10" fmla="*/ 11 w 21"/>
              <a:gd name="T11" fmla="*/ 4 h 20"/>
              <a:gd name="T12" fmla="*/ 5 w 21"/>
              <a:gd name="T13" fmla="*/ 10 h 20"/>
              <a:gd name="T14" fmla="*/ 11 w 21"/>
              <a:gd name="T15" fmla="*/ 16 h 20"/>
              <a:gd name="T16" fmla="*/ 16 w 21"/>
              <a:gd name="T17" fmla="*/ 10 h 20"/>
              <a:gd name="T18" fmla="*/ 11 w 21"/>
              <a:gd name="T19" fmla="*/ 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" h="20">
                <a:moveTo>
                  <a:pt x="11" y="20"/>
                </a:moveTo>
                <a:cubicBezTo>
                  <a:pt x="5" y="20"/>
                  <a:pt x="0" y="16"/>
                  <a:pt x="0" y="10"/>
                </a:cubicBezTo>
                <a:cubicBezTo>
                  <a:pt x="0" y="5"/>
                  <a:pt x="5" y="0"/>
                  <a:pt x="11" y="0"/>
                </a:cubicBezTo>
                <a:cubicBezTo>
                  <a:pt x="16" y="0"/>
                  <a:pt x="21" y="5"/>
                  <a:pt x="21" y="10"/>
                </a:cubicBezTo>
                <a:cubicBezTo>
                  <a:pt x="21" y="16"/>
                  <a:pt x="16" y="20"/>
                  <a:pt x="11" y="20"/>
                </a:cubicBezTo>
                <a:close/>
                <a:moveTo>
                  <a:pt x="11" y="4"/>
                </a:moveTo>
                <a:cubicBezTo>
                  <a:pt x="7" y="4"/>
                  <a:pt x="5" y="7"/>
                  <a:pt x="5" y="10"/>
                </a:cubicBezTo>
                <a:cubicBezTo>
                  <a:pt x="5" y="13"/>
                  <a:pt x="7" y="16"/>
                  <a:pt x="11" y="16"/>
                </a:cubicBezTo>
                <a:cubicBezTo>
                  <a:pt x="14" y="16"/>
                  <a:pt x="16" y="13"/>
                  <a:pt x="16" y="10"/>
                </a:cubicBezTo>
                <a:cubicBezTo>
                  <a:pt x="16" y="7"/>
                  <a:pt x="14" y="4"/>
                  <a:pt x="11" y="4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3" name="Freeform 14"/>
          <p:cNvSpPr/>
          <p:nvPr/>
        </p:nvSpPr>
        <p:spPr bwMode="auto">
          <a:xfrm>
            <a:off x="911225" y="4841808"/>
            <a:ext cx="519113" cy="614362"/>
          </a:xfrm>
          <a:custGeom>
            <a:avLst/>
            <a:gdLst>
              <a:gd name="T0" fmla="*/ 18 w 370"/>
              <a:gd name="T1" fmla="*/ 444 h 444"/>
              <a:gd name="T2" fmla="*/ 0 w 370"/>
              <a:gd name="T3" fmla="*/ 425 h 444"/>
              <a:gd name="T4" fmla="*/ 352 w 370"/>
              <a:gd name="T5" fmla="*/ 0 h 444"/>
              <a:gd name="T6" fmla="*/ 370 w 370"/>
              <a:gd name="T7" fmla="*/ 18 h 444"/>
              <a:gd name="T8" fmla="*/ 18 w 370"/>
              <a:gd name="T9" fmla="*/ 444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" h="444">
                <a:moveTo>
                  <a:pt x="18" y="444"/>
                </a:moveTo>
                <a:lnTo>
                  <a:pt x="0" y="425"/>
                </a:lnTo>
                <a:lnTo>
                  <a:pt x="352" y="0"/>
                </a:lnTo>
                <a:lnTo>
                  <a:pt x="370" y="18"/>
                </a:lnTo>
                <a:lnTo>
                  <a:pt x="18" y="444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4" name="Freeform 15"/>
          <p:cNvSpPr/>
          <p:nvPr/>
        </p:nvSpPr>
        <p:spPr bwMode="auto">
          <a:xfrm>
            <a:off x="1570038" y="4090920"/>
            <a:ext cx="898525" cy="638175"/>
          </a:xfrm>
          <a:custGeom>
            <a:avLst/>
            <a:gdLst>
              <a:gd name="T0" fmla="*/ 18 w 641"/>
              <a:gd name="T1" fmla="*/ 462 h 462"/>
              <a:gd name="T2" fmla="*/ 0 w 641"/>
              <a:gd name="T3" fmla="*/ 444 h 462"/>
              <a:gd name="T4" fmla="*/ 631 w 641"/>
              <a:gd name="T5" fmla="*/ 0 h 462"/>
              <a:gd name="T6" fmla="*/ 641 w 641"/>
              <a:gd name="T7" fmla="*/ 18 h 462"/>
              <a:gd name="T8" fmla="*/ 18 w 641"/>
              <a:gd name="T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1" h="462">
                <a:moveTo>
                  <a:pt x="18" y="462"/>
                </a:moveTo>
                <a:lnTo>
                  <a:pt x="0" y="444"/>
                </a:lnTo>
                <a:lnTo>
                  <a:pt x="631" y="0"/>
                </a:lnTo>
                <a:lnTo>
                  <a:pt x="641" y="18"/>
                </a:lnTo>
                <a:lnTo>
                  <a:pt x="18" y="462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5" name="Freeform 16"/>
          <p:cNvSpPr/>
          <p:nvPr/>
        </p:nvSpPr>
        <p:spPr bwMode="auto">
          <a:xfrm>
            <a:off x="2644775" y="4065520"/>
            <a:ext cx="631825" cy="414338"/>
          </a:xfrm>
          <a:custGeom>
            <a:avLst/>
            <a:gdLst>
              <a:gd name="T0" fmla="*/ 442 w 451"/>
              <a:gd name="T1" fmla="*/ 299 h 299"/>
              <a:gd name="T2" fmla="*/ 0 w 451"/>
              <a:gd name="T3" fmla="*/ 27 h 299"/>
              <a:gd name="T4" fmla="*/ 9 w 451"/>
              <a:gd name="T5" fmla="*/ 0 h 299"/>
              <a:gd name="T6" fmla="*/ 451 w 451"/>
              <a:gd name="T7" fmla="*/ 272 h 299"/>
              <a:gd name="T8" fmla="*/ 442 w 451"/>
              <a:gd name="T9" fmla="*/ 29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1" h="299">
                <a:moveTo>
                  <a:pt x="442" y="299"/>
                </a:moveTo>
                <a:lnTo>
                  <a:pt x="0" y="27"/>
                </a:lnTo>
                <a:lnTo>
                  <a:pt x="9" y="0"/>
                </a:lnTo>
                <a:lnTo>
                  <a:pt x="451" y="272"/>
                </a:lnTo>
                <a:lnTo>
                  <a:pt x="442" y="299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6" name="Freeform 17"/>
          <p:cNvSpPr/>
          <p:nvPr/>
        </p:nvSpPr>
        <p:spPr bwMode="auto">
          <a:xfrm>
            <a:off x="3454400" y="3928995"/>
            <a:ext cx="1049338" cy="538163"/>
          </a:xfrm>
          <a:custGeom>
            <a:avLst/>
            <a:gdLst>
              <a:gd name="T0" fmla="*/ 9 w 749"/>
              <a:gd name="T1" fmla="*/ 389 h 389"/>
              <a:gd name="T2" fmla="*/ 0 w 749"/>
              <a:gd name="T3" fmla="*/ 362 h 389"/>
              <a:gd name="T4" fmla="*/ 740 w 749"/>
              <a:gd name="T5" fmla="*/ 0 h 389"/>
              <a:gd name="T6" fmla="*/ 749 w 749"/>
              <a:gd name="T7" fmla="*/ 27 h 389"/>
              <a:gd name="T8" fmla="*/ 9 w 749"/>
              <a:gd name="T9" fmla="*/ 389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9" h="389">
                <a:moveTo>
                  <a:pt x="9" y="389"/>
                </a:moveTo>
                <a:lnTo>
                  <a:pt x="0" y="362"/>
                </a:lnTo>
                <a:lnTo>
                  <a:pt x="740" y="0"/>
                </a:lnTo>
                <a:lnTo>
                  <a:pt x="749" y="27"/>
                </a:lnTo>
                <a:lnTo>
                  <a:pt x="9" y="389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7" name="Freeform 18"/>
          <p:cNvSpPr/>
          <p:nvPr/>
        </p:nvSpPr>
        <p:spPr bwMode="auto">
          <a:xfrm>
            <a:off x="4679950" y="3928995"/>
            <a:ext cx="998538" cy="436563"/>
          </a:xfrm>
          <a:custGeom>
            <a:avLst/>
            <a:gdLst>
              <a:gd name="T0" fmla="*/ 704 w 713"/>
              <a:gd name="T1" fmla="*/ 316 h 316"/>
              <a:gd name="T2" fmla="*/ 0 w 713"/>
              <a:gd name="T3" fmla="*/ 18 h 316"/>
              <a:gd name="T4" fmla="*/ 9 w 713"/>
              <a:gd name="T5" fmla="*/ 0 h 316"/>
              <a:gd name="T6" fmla="*/ 713 w 713"/>
              <a:gd name="T7" fmla="*/ 289 h 316"/>
              <a:gd name="T8" fmla="*/ 704 w 713"/>
              <a:gd name="T9" fmla="*/ 316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3" h="316">
                <a:moveTo>
                  <a:pt x="704" y="316"/>
                </a:moveTo>
                <a:lnTo>
                  <a:pt x="0" y="18"/>
                </a:lnTo>
                <a:lnTo>
                  <a:pt x="9" y="0"/>
                </a:lnTo>
                <a:lnTo>
                  <a:pt x="713" y="289"/>
                </a:lnTo>
                <a:lnTo>
                  <a:pt x="704" y="316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8" name="Freeform 19"/>
          <p:cNvSpPr/>
          <p:nvPr/>
        </p:nvSpPr>
        <p:spPr bwMode="auto">
          <a:xfrm>
            <a:off x="5830888" y="2976495"/>
            <a:ext cx="973137" cy="1314450"/>
          </a:xfrm>
          <a:custGeom>
            <a:avLst/>
            <a:gdLst>
              <a:gd name="T0" fmla="*/ 27 w 695"/>
              <a:gd name="T1" fmla="*/ 950 h 950"/>
              <a:gd name="T2" fmla="*/ 0 w 695"/>
              <a:gd name="T3" fmla="*/ 941 h 950"/>
              <a:gd name="T4" fmla="*/ 677 w 695"/>
              <a:gd name="T5" fmla="*/ 0 h 950"/>
              <a:gd name="T6" fmla="*/ 695 w 695"/>
              <a:gd name="T7" fmla="*/ 18 h 950"/>
              <a:gd name="T8" fmla="*/ 27 w 695"/>
              <a:gd name="T9" fmla="*/ 950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5" h="950">
                <a:moveTo>
                  <a:pt x="27" y="950"/>
                </a:moveTo>
                <a:lnTo>
                  <a:pt x="0" y="941"/>
                </a:lnTo>
                <a:lnTo>
                  <a:pt x="677" y="0"/>
                </a:lnTo>
                <a:lnTo>
                  <a:pt x="695" y="18"/>
                </a:lnTo>
                <a:lnTo>
                  <a:pt x="27" y="95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9" name="Freeform 20"/>
          <p:cNvSpPr>
            <a:spLocks noEditPoints="1"/>
          </p:cNvSpPr>
          <p:nvPr/>
        </p:nvSpPr>
        <p:spPr bwMode="auto">
          <a:xfrm>
            <a:off x="1671638" y="3652770"/>
            <a:ext cx="252412" cy="263525"/>
          </a:xfrm>
          <a:custGeom>
            <a:avLst/>
            <a:gdLst>
              <a:gd name="T0" fmla="*/ 126075 w 20"/>
              <a:gd name="T1" fmla="*/ 262968 h 21"/>
              <a:gd name="T2" fmla="*/ 0 w 20"/>
              <a:gd name="T3" fmla="*/ 137745 h 21"/>
              <a:gd name="T4" fmla="*/ 126075 w 20"/>
              <a:gd name="T5" fmla="*/ 0 h 21"/>
              <a:gd name="T6" fmla="*/ 252150 w 20"/>
              <a:gd name="T7" fmla="*/ 137745 h 21"/>
              <a:gd name="T8" fmla="*/ 126075 w 20"/>
              <a:gd name="T9" fmla="*/ 262968 h 21"/>
              <a:gd name="T10" fmla="*/ 126075 w 20"/>
              <a:gd name="T11" fmla="*/ 62611 h 21"/>
              <a:gd name="T12" fmla="*/ 50430 w 20"/>
              <a:gd name="T13" fmla="*/ 137745 h 21"/>
              <a:gd name="T14" fmla="*/ 126075 w 20"/>
              <a:gd name="T15" fmla="*/ 200357 h 21"/>
              <a:gd name="T16" fmla="*/ 201720 w 20"/>
              <a:gd name="T17" fmla="*/ 137745 h 21"/>
              <a:gd name="T18" fmla="*/ 126075 w 20"/>
              <a:gd name="T19" fmla="*/ 62611 h 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1">
                <a:moveTo>
                  <a:pt x="10" y="21"/>
                </a:moveTo>
                <a:cubicBezTo>
                  <a:pt x="5" y="21"/>
                  <a:pt x="0" y="16"/>
                  <a:pt x="0" y="11"/>
                </a:cubicBezTo>
                <a:cubicBezTo>
                  <a:pt x="0" y="5"/>
                  <a:pt x="5" y="0"/>
                  <a:pt x="10" y="0"/>
                </a:cubicBezTo>
                <a:cubicBezTo>
                  <a:pt x="16" y="0"/>
                  <a:pt x="20" y="5"/>
                  <a:pt x="20" y="11"/>
                </a:cubicBezTo>
                <a:cubicBezTo>
                  <a:pt x="20" y="16"/>
                  <a:pt x="16" y="21"/>
                  <a:pt x="10" y="21"/>
                </a:cubicBezTo>
                <a:close/>
                <a:moveTo>
                  <a:pt x="10" y="5"/>
                </a:moveTo>
                <a:cubicBezTo>
                  <a:pt x="7" y="5"/>
                  <a:pt x="4" y="7"/>
                  <a:pt x="4" y="11"/>
                </a:cubicBezTo>
                <a:cubicBezTo>
                  <a:pt x="4" y="14"/>
                  <a:pt x="7" y="16"/>
                  <a:pt x="10" y="16"/>
                </a:cubicBezTo>
                <a:cubicBezTo>
                  <a:pt x="13" y="16"/>
                  <a:pt x="16" y="14"/>
                  <a:pt x="16" y="11"/>
                </a:cubicBezTo>
                <a:cubicBezTo>
                  <a:pt x="16" y="7"/>
                  <a:pt x="13" y="5"/>
                  <a:pt x="10" y="5"/>
                </a:cubicBezTo>
                <a:close/>
              </a:path>
            </a:pathLst>
          </a:custGeom>
          <a:solidFill>
            <a:srgbClr val="C79BF7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21"/>
          <p:cNvSpPr>
            <a:spLocks noEditPoints="1"/>
          </p:cNvSpPr>
          <p:nvPr/>
        </p:nvSpPr>
        <p:spPr bwMode="auto">
          <a:xfrm>
            <a:off x="2303463" y="4578283"/>
            <a:ext cx="252412" cy="250825"/>
          </a:xfrm>
          <a:custGeom>
            <a:avLst/>
            <a:gdLst>
              <a:gd name="T0" fmla="*/ 126776 w 20"/>
              <a:gd name="T1" fmla="*/ 250512 h 20"/>
              <a:gd name="T2" fmla="*/ 0 w 20"/>
              <a:gd name="T3" fmla="*/ 125256 h 20"/>
              <a:gd name="T4" fmla="*/ 126776 w 20"/>
              <a:gd name="T5" fmla="*/ 0 h 20"/>
              <a:gd name="T6" fmla="*/ 253552 w 20"/>
              <a:gd name="T7" fmla="*/ 125256 h 20"/>
              <a:gd name="T8" fmla="*/ 126776 w 20"/>
              <a:gd name="T9" fmla="*/ 250512 h 20"/>
              <a:gd name="T10" fmla="*/ 126776 w 20"/>
              <a:gd name="T11" fmla="*/ 50102 h 20"/>
              <a:gd name="T12" fmla="*/ 50710 w 20"/>
              <a:gd name="T13" fmla="*/ 125256 h 20"/>
              <a:gd name="T14" fmla="*/ 126776 w 20"/>
              <a:gd name="T15" fmla="*/ 200410 h 20"/>
              <a:gd name="T16" fmla="*/ 202842 w 20"/>
              <a:gd name="T17" fmla="*/ 125256 h 20"/>
              <a:gd name="T18" fmla="*/ 126776 w 20"/>
              <a:gd name="T19" fmla="*/ 50102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4" y="20"/>
                  <a:pt x="0" y="15"/>
                  <a:pt x="0" y="10"/>
                </a:cubicBezTo>
                <a:cubicBezTo>
                  <a:pt x="0" y="4"/>
                  <a:pt x="4" y="0"/>
                  <a:pt x="10" y="0"/>
                </a:cubicBezTo>
                <a:cubicBezTo>
                  <a:pt x="15" y="0"/>
                  <a:pt x="20" y="4"/>
                  <a:pt x="20" y="10"/>
                </a:cubicBezTo>
                <a:cubicBezTo>
                  <a:pt x="20" y="15"/>
                  <a:pt x="15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4" y="7"/>
                  <a:pt x="4" y="10"/>
                </a:cubicBezTo>
                <a:cubicBezTo>
                  <a:pt x="4" y="13"/>
                  <a:pt x="7" y="16"/>
                  <a:pt x="10" y="16"/>
                </a:cubicBezTo>
                <a:cubicBezTo>
                  <a:pt x="13" y="16"/>
                  <a:pt x="16" y="13"/>
                  <a:pt x="16" y="10"/>
                </a:cubicBezTo>
                <a:cubicBezTo>
                  <a:pt x="16" y="7"/>
                  <a:pt x="13" y="4"/>
                  <a:pt x="10" y="4"/>
                </a:cubicBezTo>
                <a:close/>
              </a:path>
            </a:pathLst>
          </a:custGeom>
          <a:solidFill>
            <a:srgbClr val="C79BF7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22"/>
          <p:cNvSpPr>
            <a:spLocks noEditPoints="1"/>
          </p:cNvSpPr>
          <p:nvPr/>
        </p:nvSpPr>
        <p:spPr bwMode="auto">
          <a:xfrm>
            <a:off x="3187700" y="3363845"/>
            <a:ext cx="252413" cy="250825"/>
          </a:xfrm>
          <a:custGeom>
            <a:avLst/>
            <a:gdLst>
              <a:gd name="T0" fmla="*/ 126075 w 20"/>
              <a:gd name="T1" fmla="*/ 250512 h 20"/>
              <a:gd name="T2" fmla="*/ 0 w 20"/>
              <a:gd name="T3" fmla="*/ 125256 h 20"/>
              <a:gd name="T4" fmla="*/ 126075 w 20"/>
              <a:gd name="T5" fmla="*/ 0 h 20"/>
              <a:gd name="T6" fmla="*/ 252150 w 20"/>
              <a:gd name="T7" fmla="*/ 125256 h 20"/>
              <a:gd name="T8" fmla="*/ 126075 w 20"/>
              <a:gd name="T9" fmla="*/ 250512 h 20"/>
              <a:gd name="T10" fmla="*/ 126075 w 20"/>
              <a:gd name="T11" fmla="*/ 50102 h 20"/>
              <a:gd name="T12" fmla="*/ 50430 w 20"/>
              <a:gd name="T13" fmla="*/ 125256 h 20"/>
              <a:gd name="T14" fmla="*/ 126075 w 20"/>
              <a:gd name="T15" fmla="*/ 200410 h 20"/>
              <a:gd name="T16" fmla="*/ 201720 w 20"/>
              <a:gd name="T17" fmla="*/ 125256 h 20"/>
              <a:gd name="T18" fmla="*/ 126075 w 20"/>
              <a:gd name="T19" fmla="*/ 50102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5" y="20"/>
                  <a:pt x="0" y="16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ubicBezTo>
                  <a:pt x="20" y="16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4" y="7"/>
                  <a:pt x="4" y="10"/>
                </a:cubicBezTo>
                <a:cubicBezTo>
                  <a:pt x="4" y="13"/>
                  <a:pt x="7" y="16"/>
                  <a:pt x="10" y="16"/>
                </a:cubicBezTo>
                <a:cubicBezTo>
                  <a:pt x="13" y="16"/>
                  <a:pt x="16" y="13"/>
                  <a:pt x="16" y="10"/>
                </a:cubicBezTo>
                <a:cubicBezTo>
                  <a:pt x="16" y="7"/>
                  <a:pt x="13" y="4"/>
                  <a:pt x="10" y="4"/>
                </a:cubicBezTo>
                <a:close/>
              </a:path>
            </a:pathLst>
          </a:custGeom>
          <a:solidFill>
            <a:srgbClr val="C79BF7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23"/>
          <p:cNvSpPr>
            <a:spLocks noEditPoints="1"/>
          </p:cNvSpPr>
          <p:nvPr/>
        </p:nvSpPr>
        <p:spPr bwMode="auto">
          <a:xfrm>
            <a:off x="4124325" y="4179820"/>
            <a:ext cx="252413" cy="249238"/>
          </a:xfrm>
          <a:custGeom>
            <a:avLst/>
            <a:gdLst>
              <a:gd name="T0" fmla="*/ 126075 w 20"/>
              <a:gd name="T1" fmla="*/ 250512 h 20"/>
              <a:gd name="T2" fmla="*/ 0 w 20"/>
              <a:gd name="T3" fmla="*/ 125256 h 20"/>
              <a:gd name="T4" fmla="*/ 126075 w 20"/>
              <a:gd name="T5" fmla="*/ 0 h 20"/>
              <a:gd name="T6" fmla="*/ 252150 w 20"/>
              <a:gd name="T7" fmla="*/ 125256 h 20"/>
              <a:gd name="T8" fmla="*/ 126075 w 20"/>
              <a:gd name="T9" fmla="*/ 250512 h 20"/>
              <a:gd name="T10" fmla="*/ 126075 w 20"/>
              <a:gd name="T11" fmla="*/ 50102 h 20"/>
              <a:gd name="T12" fmla="*/ 63038 w 20"/>
              <a:gd name="T13" fmla="*/ 125256 h 20"/>
              <a:gd name="T14" fmla="*/ 126075 w 20"/>
              <a:gd name="T15" fmla="*/ 200410 h 20"/>
              <a:gd name="T16" fmla="*/ 201720 w 20"/>
              <a:gd name="T17" fmla="*/ 125256 h 20"/>
              <a:gd name="T18" fmla="*/ 126075 w 20"/>
              <a:gd name="T19" fmla="*/ 50102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5" y="20"/>
                  <a:pt x="0" y="16"/>
                  <a:pt x="0" y="10"/>
                </a:cubicBezTo>
                <a:cubicBezTo>
                  <a:pt x="0" y="5"/>
                  <a:pt x="5" y="0"/>
                  <a:pt x="10" y="0"/>
                </a:cubicBezTo>
                <a:cubicBezTo>
                  <a:pt x="16" y="0"/>
                  <a:pt x="20" y="5"/>
                  <a:pt x="20" y="10"/>
                </a:cubicBezTo>
                <a:cubicBezTo>
                  <a:pt x="20" y="16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5" y="7"/>
                  <a:pt x="5" y="10"/>
                </a:cubicBezTo>
                <a:cubicBezTo>
                  <a:pt x="5" y="13"/>
                  <a:pt x="7" y="16"/>
                  <a:pt x="10" y="16"/>
                </a:cubicBezTo>
                <a:cubicBezTo>
                  <a:pt x="14" y="16"/>
                  <a:pt x="16" y="13"/>
                  <a:pt x="16" y="10"/>
                </a:cubicBezTo>
                <a:cubicBezTo>
                  <a:pt x="16" y="7"/>
                  <a:pt x="14" y="4"/>
                  <a:pt x="10" y="4"/>
                </a:cubicBezTo>
                <a:close/>
              </a:path>
            </a:pathLst>
          </a:custGeom>
          <a:solidFill>
            <a:srgbClr val="C79BF7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Freeform 24"/>
          <p:cNvSpPr>
            <a:spLocks noEditPoints="1"/>
          </p:cNvSpPr>
          <p:nvPr/>
        </p:nvSpPr>
        <p:spPr bwMode="auto">
          <a:xfrm>
            <a:off x="5173663" y="3401945"/>
            <a:ext cx="252412" cy="250825"/>
          </a:xfrm>
          <a:custGeom>
            <a:avLst/>
            <a:gdLst>
              <a:gd name="T0" fmla="*/ 126776 w 20"/>
              <a:gd name="T1" fmla="*/ 250512 h 20"/>
              <a:gd name="T2" fmla="*/ 0 w 20"/>
              <a:gd name="T3" fmla="*/ 125256 h 20"/>
              <a:gd name="T4" fmla="*/ 126776 w 20"/>
              <a:gd name="T5" fmla="*/ 0 h 20"/>
              <a:gd name="T6" fmla="*/ 253552 w 20"/>
              <a:gd name="T7" fmla="*/ 125256 h 20"/>
              <a:gd name="T8" fmla="*/ 126776 w 20"/>
              <a:gd name="T9" fmla="*/ 250512 h 20"/>
              <a:gd name="T10" fmla="*/ 126776 w 20"/>
              <a:gd name="T11" fmla="*/ 62628 h 20"/>
              <a:gd name="T12" fmla="*/ 63388 w 20"/>
              <a:gd name="T13" fmla="*/ 125256 h 20"/>
              <a:gd name="T14" fmla="*/ 126776 w 20"/>
              <a:gd name="T15" fmla="*/ 200410 h 20"/>
              <a:gd name="T16" fmla="*/ 202842 w 20"/>
              <a:gd name="T17" fmla="*/ 125256 h 20"/>
              <a:gd name="T18" fmla="*/ 126776 w 20"/>
              <a:gd name="T19" fmla="*/ 62628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5" y="20"/>
                  <a:pt x="0" y="16"/>
                  <a:pt x="0" y="10"/>
                </a:cubicBezTo>
                <a:cubicBezTo>
                  <a:pt x="0" y="5"/>
                  <a:pt x="5" y="0"/>
                  <a:pt x="10" y="0"/>
                </a:cubicBezTo>
                <a:cubicBezTo>
                  <a:pt x="16" y="0"/>
                  <a:pt x="20" y="5"/>
                  <a:pt x="20" y="10"/>
                </a:cubicBezTo>
                <a:cubicBezTo>
                  <a:pt x="20" y="16"/>
                  <a:pt x="16" y="20"/>
                  <a:pt x="10" y="20"/>
                </a:cubicBezTo>
                <a:close/>
                <a:moveTo>
                  <a:pt x="10" y="5"/>
                </a:moveTo>
                <a:cubicBezTo>
                  <a:pt x="7" y="5"/>
                  <a:pt x="5" y="7"/>
                  <a:pt x="5" y="10"/>
                </a:cubicBezTo>
                <a:cubicBezTo>
                  <a:pt x="5" y="14"/>
                  <a:pt x="7" y="16"/>
                  <a:pt x="10" y="16"/>
                </a:cubicBezTo>
                <a:cubicBezTo>
                  <a:pt x="14" y="16"/>
                  <a:pt x="16" y="14"/>
                  <a:pt x="16" y="10"/>
                </a:cubicBezTo>
                <a:cubicBezTo>
                  <a:pt x="16" y="7"/>
                  <a:pt x="14" y="5"/>
                  <a:pt x="10" y="5"/>
                </a:cubicBezTo>
                <a:close/>
              </a:path>
            </a:pathLst>
          </a:custGeom>
          <a:solidFill>
            <a:srgbClr val="C79BF7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Freeform 25"/>
          <p:cNvSpPr>
            <a:spLocks noEditPoints="1"/>
          </p:cNvSpPr>
          <p:nvPr/>
        </p:nvSpPr>
        <p:spPr bwMode="auto">
          <a:xfrm>
            <a:off x="6551613" y="3752783"/>
            <a:ext cx="252412" cy="250825"/>
          </a:xfrm>
          <a:custGeom>
            <a:avLst/>
            <a:gdLst>
              <a:gd name="T0" fmla="*/ 126075 w 20"/>
              <a:gd name="T1" fmla="*/ 250512 h 20"/>
              <a:gd name="T2" fmla="*/ 0 w 20"/>
              <a:gd name="T3" fmla="*/ 125256 h 20"/>
              <a:gd name="T4" fmla="*/ 126075 w 20"/>
              <a:gd name="T5" fmla="*/ 0 h 20"/>
              <a:gd name="T6" fmla="*/ 252150 w 20"/>
              <a:gd name="T7" fmla="*/ 125256 h 20"/>
              <a:gd name="T8" fmla="*/ 126075 w 20"/>
              <a:gd name="T9" fmla="*/ 250512 h 20"/>
              <a:gd name="T10" fmla="*/ 126075 w 20"/>
              <a:gd name="T11" fmla="*/ 50102 h 20"/>
              <a:gd name="T12" fmla="*/ 50430 w 20"/>
              <a:gd name="T13" fmla="*/ 125256 h 20"/>
              <a:gd name="T14" fmla="*/ 126075 w 20"/>
              <a:gd name="T15" fmla="*/ 200410 h 20"/>
              <a:gd name="T16" fmla="*/ 201720 w 20"/>
              <a:gd name="T17" fmla="*/ 125256 h 20"/>
              <a:gd name="T18" fmla="*/ 126075 w 20"/>
              <a:gd name="T19" fmla="*/ 50102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4" y="20"/>
                  <a:pt x="0" y="15"/>
                  <a:pt x="0" y="10"/>
                </a:cubicBezTo>
                <a:cubicBezTo>
                  <a:pt x="0" y="4"/>
                  <a:pt x="4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ubicBezTo>
                  <a:pt x="20" y="15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4" y="7"/>
                  <a:pt x="4" y="10"/>
                </a:cubicBezTo>
                <a:cubicBezTo>
                  <a:pt x="4" y="13"/>
                  <a:pt x="7" y="16"/>
                  <a:pt x="10" y="16"/>
                </a:cubicBezTo>
                <a:cubicBezTo>
                  <a:pt x="13" y="16"/>
                  <a:pt x="16" y="13"/>
                  <a:pt x="16" y="10"/>
                </a:cubicBezTo>
                <a:cubicBezTo>
                  <a:pt x="16" y="7"/>
                  <a:pt x="13" y="4"/>
                  <a:pt x="10" y="4"/>
                </a:cubicBezTo>
                <a:close/>
              </a:path>
            </a:pathLst>
          </a:custGeom>
          <a:solidFill>
            <a:srgbClr val="C79BF7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Freeform 26"/>
          <p:cNvSpPr/>
          <p:nvPr/>
        </p:nvSpPr>
        <p:spPr bwMode="auto">
          <a:xfrm>
            <a:off x="898525" y="3852795"/>
            <a:ext cx="847725" cy="1127125"/>
          </a:xfrm>
          <a:custGeom>
            <a:avLst/>
            <a:gdLst>
              <a:gd name="T0" fmla="*/ 37823 w 605"/>
              <a:gd name="T1" fmla="*/ 1127996 h 815"/>
              <a:gd name="T2" fmla="*/ 0 w 605"/>
              <a:gd name="T3" fmla="*/ 1103083 h 815"/>
              <a:gd name="T4" fmla="*/ 822291 w 605"/>
              <a:gd name="T5" fmla="*/ 0 h 815"/>
              <a:gd name="T6" fmla="*/ 847506 w 605"/>
              <a:gd name="T7" fmla="*/ 24913 h 815"/>
              <a:gd name="T8" fmla="*/ 37823 w 605"/>
              <a:gd name="T9" fmla="*/ 1127996 h 8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5" h="815">
                <a:moveTo>
                  <a:pt x="27" y="815"/>
                </a:moveTo>
                <a:lnTo>
                  <a:pt x="0" y="797"/>
                </a:lnTo>
                <a:lnTo>
                  <a:pt x="587" y="0"/>
                </a:lnTo>
                <a:lnTo>
                  <a:pt x="605" y="18"/>
                </a:lnTo>
                <a:lnTo>
                  <a:pt x="27" y="815"/>
                </a:lnTo>
                <a:close/>
              </a:path>
            </a:pathLst>
          </a:custGeom>
          <a:solidFill>
            <a:srgbClr val="C79BF7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" name="Freeform 27"/>
          <p:cNvSpPr/>
          <p:nvPr/>
        </p:nvSpPr>
        <p:spPr bwMode="auto">
          <a:xfrm>
            <a:off x="1873250" y="3814695"/>
            <a:ext cx="504825" cy="827088"/>
          </a:xfrm>
          <a:custGeom>
            <a:avLst/>
            <a:gdLst>
              <a:gd name="T0" fmla="*/ 467879 w 361"/>
              <a:gd name="T1" fmla="*/ 826275 h 597"/>
              <a:gd name="T2" fmla="*/ 0 w 361"/>
              <a:gd name="T3" fmla="*/ 24913 h 597"/>
              <a:gd name="T4" fmla="*/ 37823 w 361"/>
              <a:gd name="T5" fmla="*/ 0 h 597"/>
              <a:gd name="T6" fmla="*/ 505702 w 361"/>
              <a:gd name="T7" fmla="*/ 813819 h 597"/>
              <a:gd name="T8" fmla="*/ 467879 w 361"/>
              <a:gd name="T9" fmla="*/ 826275 h 5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1" h="597">
                <a:moveTo>
                  <a:pt x="334" y="597"/>
                </a:moveTo>
                <a:lnTo>
                  <a:pt x="0" y="18"/>
                </a:lnTo>
                <a:lnTo>
                  <a:pt x="27" y="0"/>
                </a:lnTo>
                <a:lnTo>
                  <a:pt x="361" y="588"/>
                </a:lnTo>
                <a:lnTo>
                  <a:pt x="334" y="597"/>
                </a:lnTo>
                <a:close/>
              </a:path>
            </a:pathLst>
          </a:custGeom>
          <a:solidFill>
            <a:srgbClr val="C79BF7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Freeform 28"/>
          <p:cNvSpPr/>
          <p:nvPr/>
        </p:nvSpPr>
        <p:spPr bwMode="auto">
          <a:xfrm>
            <a:off x="2493963" y="3552758"/>
            <a:ext cx="795337" cy="1101725"/>
          </a:xfrm>
          <a:custGeom>
            <a:avLst/>
            <a:gdLst>
              <a:gd name="T0" fmla="*/ 25215 w 568"/>
              <a:gd name="T1" fmla="*/ 1101699 h 796"/>
              <a:gd name="T2" fmla="*/ 0 w 568"/>
              <a:gd name="T3" fmla="*/ 1076786 h 796"/>
              <a:gd name="T4" fmla="*/ 757852 w 568"/>
              <a:gd name="T5" fmla="*/ 0 h 796"/>
              <a:gd name="T6" fmla="*/ 795675 w 568"/>
              <a:gd name="T7" fmla="*/ 24913 h 796"/>
              <a:gd name="T8" fmla="*/ 25215 w 568"/>
              <a:gd name="T9" fmla="*/ 1101699 h 7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8" h="796">
                <a:moveTo>
                  <a:pt x="18" y="796"/>
                </a:moveTo>
                <a:lnTo>
                  <a:pt x="0" y="778"/>
                </a:lnTo>
                <a:lnTo>
                  <a:pt x="541" y="0"/>
                </a:lnTo>
                <a:lnTo>
                  <a:pt x="568" y="18"/>
                </a:lnTo>
                <a:lnTo>
                  <a:pt x="18" y="796"/>
                </a:lnTo>
                <a:close/>
              </a:path>
            </a:pathLst>
          </a:custGeom>
          <a:solidFill>
            <a:srgbClr val="C79BF7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" name="Freeform 29"/>
          <p:cNvSpPr/>
          <p:nvPr/>
        </p:nvSpPr>
        <p:spPr bwMode="auto">
          <a:xfrm>
            <a:off x="3376613" y="3552758"/>
            <a:ext cx="811212" cy="688975"/>
          </a:xfrm>
          <a:custGeom>
            <a:avLst/>
            <a:gdLst>
              <a:gd name="T0" fmla="*/ 784468 w 578"/>
              <a:gd name="T1" fmla="*/ 689254 h 498"/>
              <a:gd name="T2" fmla="*/ 0 w 578"/>
              <a:gd name="T3" fmla="*/ 24913 h 498"/>
              <a:gd name="T4" fmla="*/ 25215 w 578"/>
              <a:gd name="T5" fmla="*/ 0 h 498"/>
              <a:gd name="T6" fmla="*/ 809683 w 578"/>
              <a:gd name="T7" fmla="*/ 664341 h 498"/>
              <a:gd name="T8" fmla="*/ 784468 w 578"/>
              <a:gd name="T9" fmla="*/ 689254 h 4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8" h="498">
                <a:moveTo>
                  <a:pt x="560" y="498"/>
                </a:moveTo>
                <a:lnTo>
                  <a:pt x="0" y="18"/>
                </a:lnTo>
                <a:lnTo>
                  <a:pt x="18" y="0"/>
                </a:lnTo>
                <a:lnTo>
                  <a:pt x="578" y="480"/>
                </a:lnTo>
                <a:lnTo>
                  <a:pt x="560" y="498"/>
                </a:lnTo>
                <a:close/>
              </a:path>
            </a:pathLst>
          </a:custGeom>
          <a:solidFill>
            <a:srgbClr val="C79BF7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Freeform 30"/>
          <p:cNvSpPr/>
          <p:nvPr/>
        </p:nvSpPr>
        <p:spPr bwMode="auto">
          <a:xfrm>
            <a:off x="4338638" y="3589270"/>
            <a:ext cx="909637" cy="714375"/>
          </a:xfrm>
          <a:custGeom>
            <a:avLst/>
            <a:gdLst>
              <a:gd name="T0" fmla="*/ 25215 w 650"/>
              <a:gd name="T1" fmla="*/ 714167 h 516"/>
              <a:gd name="T2" fmla="*/ 0 w 650"/>
              <a:gd name="T3" fmla="*/ 676798 h 516"/>
              <a:gd name="T4" fmla="*/ 885328 w 650"/>
              <a:gd name="T5" fmla="*/ 0 h 516"/>
              <a:gd name="T6" fmla="*/ 910543 w 650"/>
              <a:gd name="T7" fmla="*/ 37369 h 516"/>
              <a:gd name="T8" fmla="*/ 25215 w 650"/>
              <a:gd name="T9" fmla="*/ 714167 h 5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0" h="516">
                <a:moveTo>
                  <a:pt x="18" y="516"/>
                </a:moveTo>
                <a:lnTo>
                  <a:pt x="0" y="489"/>
                </a:lnTo>
                <a:lnTo>
                  <a:pt x="632" y="0"/>
                </a:lnTo>
                <a:lnTo>
                  <a:pt x="650" y="27"/>
                </a:lnTo>
                <a:lnTo>
                  <a:pt x="18" y="516"/>
                </a:lnTo>
                <a:close/>
              </a:path>
            </a:pathLst>
          </a:custGeom>
          <a:solidFill>
            <a:srgbClr val="C79BF7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Freeform 31"/>
          <p:cNvSpPr/>
          <p:nvPr/>
        </p:nvSpPr>
        <p:spPr bwMode="auto">
          <a:xfrm>
            <a:off x="5402263" y="3527358"/>
            <a:ext cx="1187450" cy="349250"/>
          </a:xfrm>
          <a:custGeom>
            <a:avLst/>
            <a:gdLst>
              <a:gd name="T0" fmla="*/ 1175301 w 848"/>
              <a:gd name="T1" fmla="*/ 350164 h 253"/>
              <a:gd name="T2" fmla="*/ 0 w 848"/>
              <a:gd name="T3" fmla="*/ 37369 h 253"/>
              <a:gd name="T4" fmla="*/ 12608 w 848"/>
              <a:gd name="T5" fmla="*/ 0 h 253"/>
              <a:gd name="T6" fmla="*/ 1187909 w 848"/>
              <a:gd name="T7" fmla="*/ 312795 h 253"/>
              <a:gd name="T8" fmla="*/ 1175301 w 848"/>
              <a:gd name="T9" fmla="*/ 350164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8" h="253">
                <a:moveTo>
                  <a:pt x="839" y="253"/>
                </a:moveTo>
                <a:lnTo>
                  <a:pt x="0" y="27"/>
                </a:lnTo>
                <a:lnTo>
                  <a:pt x="9" y="0"/>
                </a:lnTo>
                <a:lnTo>
                  <a:pt x="848" y="226"/>
                </a:lnTo>
                <a:lnTo>
                  <a:pt x="839" y="253"/>
                </a:lnTo>
                <a:close/>
              </a:path>
            </a:pathLst>
          </a:custGeom>
          <a:solidFill>
            <a:srgbClr val="C79BF7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Freeform 32"/>
          <p:cNvSpPr>
            <a:spLocks noEditPoints="1"/>
          </p:cNvSpPr>
          <p:nvPr/>
        </p:nvSpPr>
        <p:spPr bwMode="auto">
          <a:xfrm>
            <a:off x="3074988" y="3001895"/>
            <a:ext cx="265112" cy="249238"/>
          </a:xfrm>
          <a:custGeom>
            <a:avLst/>
            <a:gdLst>
              <a:gd name="T0" fmla="*/ 126075 w 21"/>
              <a:gd name="T1" fmla="*/ 250512 h 20"/>
              <a:gd name="T2" fmla="*/ 0 w 21"/>
              <a:gd name="T3" fmla="*/ 125256 h 20"/>
              <a:gd name="T4" fmla="*/ 126075 w 21"/>
              <a:gd name="T5" fmla="*/ 0 h 20"/>
              <a:gd name="T6" fmla="*/ 264758 w 21"/>
              <a:gd name="T7" fmla="*/ 125256 h 20"/>
              <a:gd name="T8" fmla="*/ 126075 w 21"/>
              <a:gd name="T9" fmla="*/ 250512 h 20"/>
              <a:gd name="T10" fmla="*/ 126075 w 21"/>
              <a:gd name="T11" fmla="*/ 50102 h 20"/>
              <a:gd name="T12" fmla="*/ 63038 w 21"/>
              <a:gd name="T13" fmla="*/ 125256 h 20"/>
              <a:gd name="T14" fmla="*/ 126075 w 21"/>
              <a:gd name="T15" fmla="*/ 200410 h 20"/>
              <a:gd name="T16" fmla="*/ 201720 w 21"/>
              <a:gd name="T17" fmla="*/ 125256 h 20"/>
              <a:gd name="T18" fmla="*/ 126075 w 21"/>
              <a:gd name="T19" fmla="*/ 50102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" h="20">
                <a:moveTo>
                  <a:pt x="10" y="20"/>
                </a:moveTo>
                <a:cubicBezTo>
                  <a:pt x="5" y="20"/>
                  <a:pt x="0" y="15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6" y="0"/>
                  <a:pt x="21" y="4"/>
                  <a:pt x="21" y="10"/>
                </a:cubicBezTo>
                <a:cubicBezTo>
                  <a:pt x="21" y="15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5" y="7"/>
                  <a:pt x="5" y="10"/>
                </a:cubicBezTo>
                <a:cubicBezTo>
                  <a:pt x="5" y="13"/>
                  <a:pt x="7" y="16"/>
                  <a:pt x="10" y="16"/>
                </a:cubicBezTo>
                <a:cubicBezTo>
                  <a:pt x="14" y="16"/>
                  <a:pt x="16" y="13"/>
                  <a:pt x="16" y="10"/>
                </a:cubicBezTo>
                <a:cubicBezTo>
                  <a:pt x="16" y="7"/>
                  <a:pt x="14" y="4"/>
                  <a:pt x="10" y="4"/>
                </a:cubicBezTo>
                <a:close/>
              </a:path>
            </a:pathLst>
          </a:custGeom>
          <a:solidFill>
            <a:srgbClr val="58ACD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" name="Freeform 33"/>
          <p:cNvSpPr>
            <a:spLocks noEditPoints="1"/>
          </p:cNvSpPr>
          <p:nvPr/>
        </p:nvSpPr>
        <p:spPr bwMode="auto">
          <a:xfrm>
            <a:off x="2138363" y="3678170"/>
            <a:ext cx="252412" cy="250825"/>
          </a:xfrm>
          <a:custGeom>
            <a:avLst/>
            <a:gdLst>
              <a:gd name="T0" fmla="*/ 126075 w 20"/>
              <a:gd name="T1" fmla="*/ 250512 h 20"/>
              <a:gd name="T2" fmla="*/ 0 w 20"/>
              <a:gd name="T3" fmla="*/ 125256 h 20"/>
              <a:gd name="T4" fmla="*/ 126075 w 20"/>
              <a:gd name="T5" fmla="*/ 0 h 20"/>
              <a:gd name="T6" fmla="*/ 252150 w 20"/>
              <a:gd name="T7" fmla="*/ 125256 h 20"/>
              <a:gd name="T8" fmla="*/ 126075 w 20"/>
              <a:gd name="T9" fmla="*/ 250512 h 20"/>
              <a:gd name="T10" fmla="*/ 126075 w 20"/>
              <a:gd name="T11" fmla="*/ 50102 h 20"/>
              <a:gd name="T12" fmla="*/ 63038 w 20"/>
              <a:gd name="T13" fmla="*/ 125256 h 20"/>
              <a:gd name="T14" fmla="*/ 126075 w 20"/>
              <a:gd name="T15" fmla="*/ 187884 h 20"/>
              <a:gd name="T16" fmla="*/ 201720 w 20"/>
              <a:gd name="T17" fmla="*/ 125256 h 20"/>
              <a:gd name="T18" fmla="*/ 126075 w 20"/>
              <a:gd name="T19" fmla="*/ 50102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5" y="20"/>
                  <a:pt x="0" y="15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ubicBezTo>
                  <a:pt x="20" y="15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5" y="6"/>
                  <a:pt x="5" y="10"/>
                </a:cubicBezTo>
                <a:cubicBezTo>
                  <a:pt x="5" y="13"/>
                  <a:pt x="7" y="15"/>
                  <a:pt x="10" y="15"/>
                </a:cubicBezTo>
                <a:cubicBezTo>
                  <a:pt x="13" y="15"/>
                  <a:pt x="16" y="13"/>
                  <a:pt x="16" y="10"/>
                </a:cubicBezTo>
                <a:cubicBezTo>
                  <a:pt x="16" y="6"/>
                  <a:pt x="13" y="4"/>
                  <a:pt x="10" y="4"/>
                </a:cubicBezTo>
                <a:close/>
              </a:path>
            </a:pathLst>
          </a:custGeom>
          <a:solidFill>
            <a:srgbClr val="58ACD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Freeform 34"/>
          <p:cNvSpPr>
            <a:spLocks noEditPoints="1"/>
          </p:cNvSpPr>
          <p:nvPr/>
        </p:nvSpPr>
        <p:spPr bwMode="auto">
          <a:xfrm>
            <a:off x="3806825" y="3703570"/>
            <a:ext cx="254000" cy="261938"/>
          </a:xfrm>
          <a:custGeom>
            <a:avLst/>
            <a:gdLst>
              <a:gd name="T0" fmla="*/ 126776 w 20"/>
              <a:gd name="T1" fmla="*/ 262968 h 21"/>
              <a:gd name="T2" fmla="*/ 0 w 20"/>
              <a:gd name="T3" fmla="*/ 125223 h 21"/>
              <a:gd name="T4" fmla="*/ 126776 w 20"/>
              <a:gd name="T5" fmla="*/ 0 h 21"/>
              <a:gd name="T6" fmla="*/ 253552 w 20"/>
              <a:gd name="T7" fmla="*/ 125223 h 21"/>
              <a:gd name="T8" fmla="*/ 126776 w 20"/>
              <a:gd name="T9" fmla="*/ 262968 h 21"/>
              <a:gd name="T10" fmla="*/ 126776 w 20"/>
              <a:gd name="T11" fmla="*/ 62611 h 21"/>
              <a:gd name="T12" fmla="*/ 50710 w 20"/>
              <a:gd name="T13" fmla="*/ 125223 h 21"/>
              <a:gd name="T14" fmla="*/ 126776 w 20"/>
              <a:gd name="T15" fmla="*/ 200357 h 21"/>
              <a:gd name="T16" fmla="*/ 202842 w 20"/>
              <a:gd name="T17" fmla="*/ 125223 h 21"/>
              <a:gd name="T18" fmla="*/ 126776 w 20"/>
              <a:gd name="T19" fmla="*/ 62611 h 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1">
                <a:moveTo>
                  <a:pt x="10" y="21"/>
                </a:moveTo>
                <a:cubicBezTo>
                  <a:pt x="4" y="21"/>
                  <a:pt x="0" y="16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15" y="0"/>
                  <a:pt x="20" y="5"/>
                  <a:pt x="20" y="10"/>
                </a:cubicBezTo>
                <a:cubicBezTo>
                  <a:pt x="20" y="16"/>
                  <a:pt x="15" y="21"/>
                  <a:pt x="10" y="21"/>
                </a:cubicBezTo>
                <a:close/>
                <a:moveTo>
                  <a:pt x="10" y="5"/>
                </a:moveTo>
                <a:cubicBezTo>
                  <a:pt x="7" y="5"/>
                  <a:pt x="4" y="7"/>
                  <a:pt x="4" y="10"/>
                </a:cubicBezTo>
                <a:cubicBezTo>
                  <a:pt x="4" y="14"/>
                  <a:pt x="7" y="16"/>
                  <a:pt x="10" y="16"/>
                </a:cubicBezTo>
                <a:cubicBezTo>
                  <a:pt x="13" y="16"/>
                  <a:pt x="16" y="14"/>
                  <a:pt x="16" y="10"/>
                </a:cubicBezTo>
                <a:cubicBezTo>
                  <a:pt x="16" y="7"/>
                  <a:pt x="13" y="5"/>
                  <a:pt x="10" y="5"/>
                </a:cubicBezTo>
                <a:close/>
              </a:path>
            </a:pathLst>
          </a:custGeom>
          <a:solidFill>
            <a:srgbClr val="58ACD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" name="Freeform 35"/>
          <p:cNvSpPr>
            <a:spLocks noEditPoints="1"/>
          </p:cNvSpPr>
          <p:nvPr/>
        </p:nvSpPr>
        <p:spPr bwMode="auto">
          <a:xfrm>
            <a:off x="4830763" y="4140133"/>
            <a:ext cx="254000" cy="250825"/>
          </a:xfrm>
          <a:custGeom>
            <a:avLst/>
            <a:gdLst>
              <a:gd name="T0" fmla="*/ 126776 w 20"/>
              <a:gd name="T1" fmla="*/ 250512 h 20"/>
              <a:gd name="T2" fmla="*/ 0 w 20"/>
              <a:gd name="T3" fmla="*/ 125256 h 20"/>
              <a:gd name="T4" fmla="*/ 126776 w 20"/>
              <a:gd name="T5" fmla="*/ 0 h 20"/>
              <a:gd name="T6" fmla="*/ 253552 w 20"/>
              <a:gd name="T7" fmla="*/ 125256 h 20"/>
              <a:gd name="T8" fmla="*/ 126776 w 20"/>
              <a:gd name="T9" fmla="*/ 250512 h 20"/>
              <a:gd name="T10" fmla="*/ 126776 w 20"/>
              <a:gd name="T11" fmla="*/ 50102 h 20"/>
              <a:gd name="T12" fmla="*/ 50710 w 20"/>
              <a:gd name="T13" fmla="*/ 125256 h 20"/>
              <a:gd name="T14" fmla="*/ 126776 w 20"/>
              <a:gd name="T15" fmla="*/ 187884 h 20"/>
              <a:gd name="T16" fmla="*/ 202842 w 20"/>
              <a:gd name="T17" fmla="*/ 125256 h 20"/>
              <a:gd name="T18" fmla="*/ 126776 w 20"/>
              <a:gd name="T19" fmla="*/ 50102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4" y="20"/>
                  <a:pt x="0" y="15"/>
                  <a:pt x="0" y="10"/>
                </a:cubicBezTo>
                <a:cubicBezTo>
                  <a:pt x="0" y="4"/>
                  <a:pt x="4" y="0"/>
                  <a:pt x="10" y="0"/>
                </a:cubicBezTo>
                <a:cubicBezTo>
                  <a:pt x="15" y="0"/>
                  <a:pt x="20" y="4"/>
                  <a:pt x="20" y="10"/>
                </a:cubicBezTo>
                <a:cubicBezTo>
                  <a:pt x="20" y="15"/>
                  <a:pt x="15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4" y="7"/>
                  <a:pt x="4" y="10"/>
                </a:cubicBezTo>
                <a:cubicBezTo>
                  <a:pt x="4" y="13"/>
                  <a:pt x="7" y="15"/>
                  <a:pt x="10" y="15"/>
                </a:cubicBezTo>
                <a:cubicBezTo>
                  <a:pt x="13" y="15"/>
                  <a:pt x="16" y="13"/>
                  <a:pt x="16" y="10"/>
                </a:cubicBezTo>
                <a:cubicBezTo>
                  <a:pt x="16" y="7"/>
                  <a:pt x="13" y="4"/>
                  <a:pt x="10" y="4"/>
                </a:cubicBezTo>
                <a:close/>
              </a:path>
            </a:pathLst>
          </a:custGeom>
          <a:solidFill>
            <a:srgbClr val="58ACD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Freeform 36"/>
          <p:cNvSpPr>
            <a:spLocks noEditPoints="1"/>
          </p:cNvSpPr>
          <p:nvPr/>
        </p:nvSpPr>
        <p:spPr bwMode="auto">
          <a:xfrm>
            <a:off x="5818188" y="3189220"/>
            <a:ext cx="252412" cy="250825"/>
          </a:xfrm>
          <a:custGeom>
            <a:avLst/>
            <a:gdLst>
              <a:gd name="T0" fmla="*/ 126776 w 20"/>
              <a:gd name="T1" fmla="*/ 250512 h 20"/>
              <a:gd name="T2" fmla="*/ 0 w 20"/>
              <a:gd name="T3" fmla="*/ 125256 h 20"/>
              <a:gd name="T4" fmla="*/ 126776 w 20"/>
              <a:gd name="T5" fmla="*/ 0 h 20"/>
              <a:gd name="T6" fmla="*/ 253552 w 20"/>
              <a:gd name="T7" fmla="*/ 125256 h 20"/>
              <a:gd name="T8" fmla="*/ 126776 w 20"/>
              <a:gd name="T9" fmla="*/ 250512 h 20"/>
              <a:gd name="T10" fmla="*/ 126776 w 20"/>
              <a:gd name="T11" fmla="*/ 62628 h 20"/>
              <a:gd name="T12" fmla="*/ 63388 w 20"/>
              <a:gd name="T13" fmla="*/ 125256 h 20"/>
              <a:gd name="T14" fmla="*/ 126776 w 20"/>
              <a:gd name="T15" fmla="*/ 200410 h 20"/>
              <a:gd name="T16" fmla="*/ 202842 w 20"/>
              <a:gd name="T17" fmla="*/ 125256 h 20"/>
              <a:gd name="T18" fmla="*/ 126776 w 20"/>
              <a:gd name="T19" fmla="*/ 62628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5" y="20"/>
                  <a:pt x="0" y="16"/>
                  <a:pt x="0" y="10"/>
                </a:cubicBezTo>
                <a:cubicBezTo>
                  <a:pt x="0" y="5"/>
                  <a:pt x="5" y="0"/>
                  <a:pt x="10" y="0"/>
                </a:cubicBezTo>
                <a:cubicBezTo>
                  <a:pt x="16" y="0"/>
                  <a:pt x="20" y="5"/>
                  <a:pt x="20" y="10"/>
                </a:cubicBezTo>
                <a:cubicBezTo>
                  <a:pt x="20" y="16"/>
                  <a:pt x="16" y="20"/>
                  <a:pt x="10" y="20"/>
                </a:cubicBezTo>
                <a:close/>
                <a:moveTo>
                  <a:pt x="10" y="5"/>
                </a:moveTo>
                <a:cubicBezTo>
                  <a:pt x="7" y="5"/>
                  <a:pt x="5" y="7"/>
                  <a:pt x="5" y="10"/>
                </a:cubicBezTo>
                <a:cubicBezTo>
                  <a:pt x="5" y="14"/>
                  <a:pt x="7" y="16"/>
                  <a:pt x="10" y="16"/>
                </a:cubicBezTo>
                <a:cubicBezTo>
                  <a:pt x="14" y="16"/>
                  <a:pt x="16" y="14"/>
                  <a:pt x="16" y="10"/>
                </a:cubicBezTo>
                <a:cubicBezTo>
                  <a:pt x="16" y="7"/>
                  <a:pt x="14" y="5"/>
                  <a:pt x="10" y="5"/>
                </a:cubicBezTo>
                <a:close/>
              </a:path>
            </a:pathLst>
          </a:custGeom>
          <a:solidFill>
            <a:srgbClr val="58ACD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Freeform 37"/>
          <p:cNvSpPr>
            <a:spLocks noEditPoints="1"/>
          </p:cNvSpPr>
          <p:nvPr/>
        </p:nvSpPr>
        <p:spPr bwMode="auto">
          <a:xfrm>
            <a:off x="7221538" y="3189220"/>
            <a:ext cx="254000" cy="250825"/>
          </a:xfrm>
          <a:custGeom>
            <a:avLst/>
            <a:gdLst>
              <a:gd name="T0" fmla="*/ 126776 w 20"/>
              <a:gd name="T1" fmla="*/ 250512 h 20"/>
              <a:gd name="T2" fmla="*/ 0 w 20"/>
              <a:gd name="T3" fmla="*/ 125256 h 20"/>
              <a:gd name="T4" fmla="*/ 126776 w 20"/>
              <a:gd name="T5" fmla="*/ 0 h 20"/>
              <a:gd name="T6" fmla="*/ 253552 w 20"/>
              <a:gd name="T7" fmla="*/ 125256 h 20"/>
              <a:gd name="T8" fmla="*/ 126776 w 20"/>
              <a:gd name="T9" fmla="*/ 250512 h 20"/>
              <a:gd name="T10" fmla="*/ 126776 w 20"/>
              <a:gd name="T11" fmla="*/ 62628 h 20"/>
              <a:gd name="T12" fmla="*/ 50710 w 20"/>
              <a:gd name="T13" fmla="*/ 125256 h 20"/>
              <a:gd name="T14" fmla="*/ 126776 w 20"/>
              <a:gd name="T15" fmla="*/ 200410 h 20"/>
              <a:gd name="T16" fmla="*/ 202842 w 20"/>
              <a:gd name="T17" fmla="*/ 125256 h 20"/>
              <a:gd name="T18" fmla="*/ 126776 w 20"/>
              <a:gd name="T19" fmla="*/ 62628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4" y="20"/>
                  <a:pt x="0" y="16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15" y="0"/>
                  <a:pt x="20" y="5"/>
                  <a:pt x="20" y="10"/>
                </a:cubicBezTo>
                <a:cubicBezTo>
                  <a:pt x="20" y="16"/>
                  <a:pt x="15" y="20"/>
                  <a:pt x="10" y="20"/>
                </a:cubicBezTo>
                <a:close/>
                <a:moveTo>
                  <a:pt x="10" y="5"/>
                </a:moveTo>
                <a:cubicBezTo>
                  <a:pt x="7" y="5"/>
                  <a:pt x="4" y="7"/>
                  <a:pt x="4" y="10"/>
                </a:cubicBezTo>
                <a:cubicBezTo>
                  <a:pt x="4" y="14"/>
                  <a:pt x="7" y="16"/>
                  <a:pt x="10" y="16"/>
                </a:cubicBezTo>
                <a:cubicBezTo>
                  <a:pt x="13" y="16"/>
                  <a:pt x="16" y="14"/>
                  <a:pt x="16" y="10"/>
                </a:cubicBezTo>
                <a:cubicBezTo>
                  <a:pt x="16" y="7"/>
                  <a:pt x="13" y="5"/>
                  <a:pt x="10" y="5"/>
                </a:cubicBezTo>
                <a:close/>
              </a:path>
            </a:pathLst>
          </a:custGeom>
          <a:solidFill>
            <a:srgbClr val="58ACD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" name="Freeform 38"/>
          <p:cNvSpPr/>
          <p:nvPr/>
        </p:nvSpPr>
        <p:spPr bwMode="auto">
          <a:xfrm>
            <a:off x="923925" y="3865495"/>
            <a:ext cx="1290638" cy="1314450"/>
          </a:xfrm>
          <a:custGeom>
            <a:avLst/>
            <a:gdLst>
              <a:gd name="T0" fmla="*/ 37823 w 921"/>
              <a:gd name="T1" fmla="*/ 1314842 h 950"/>
              <a:gd name="T2" fmla="*/ 0 w 921"/>
              <a:gd name="T3" fmla="*/ 1289929 h 950"/>
              <a:gd name="T4" fmla="*/ 1264955 w 921"/>
              <a:gd name="T5" fmla="*/ 0 h 950"/>
              <a:gd name="T6" fmla="*/ 1290170 w 921"/>
              <a:gd name="T7" fmla="*/ 26297 h 950"/>
              <a:gd name="T8" fmla="*/ 37823 w 921"/>
              <a:gd name="T9" fmla="*/ 1314842 h 9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21" h="950">
                <a:moveTo>
                  <a:pt x="27" y="950"/>
                </a:moveTo>
                <a:lnTo>
                  <a:pt x="0" y="932"/>
                </a:lnTo>
                <a:lnTo>
                  <a:pt x="903" y="0"/>
                </a:lnTo>
                <a:lnTo>
                  <a:pt x="921" y="19"/>
                </a:lnTo>
                <a:lnTo>
                  <a:pt x="27" y="950"/>
                </a:lnTo>
                <a:close/>
              </a:path>
            </a:pathLst>
          </a:custGeom>
          <a:solidFill>
            <a:srgbClr val="58ACD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" name="Freeform 39"/>
          <p:cNvSpPr/>
          <p:nvPr/>
        </p:nvSpPr>
        <p:spPr bwMode="auto">
          <a:xfrm>
            <a:off x="2328863" y="3152708"/>
            <a:ext cx="796925" cy="587375"/>
          </a:xfrm>
          <a:custGeom>
            <a:avLst/>
            <a:gdLst>
              <a:gd name="T0" fmla="*/ 25215 w 569"/>
              <a:gd name="T1" fmla="*/ 588219 h 425"/>
              <a:gd name="T2" fmla="*/ 0 w 569"/>
              <a:gd name="T3" fmla="*/ 563306 h 425"/>
              <a:gd name="T4" fmla="*/ 771861 w 569"/>
              <a:gd name="T5" fmla="*/ 0 h 425"/>
              <a:gd name="T6" fmla="*/ 797076 w 569"/>
              <a:gd name="T7" fmla="*/ 24913 h 425"/>
              <a:gd name="T8" fmla="*/ 25215 w 569"/>
              <a:gd name="T9" fmla="*/ 588219 h 4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9" h="425">
                <a:moveTo>
                  <a:pt x="18" y="425"/>
                </a:moveTo>
                <a:lnTo>
                  <a:pt x="0" y="407"/>
                </a:lnTo>
                <a:lnTo>
                  <a:pt x="551" y="0"/>
                </a:lnTo>
                <a:lnTo>
                  <a:pt x="569" y="18"/>
                </a:lnTo>
                <a:lnTo>
                  <a:pt x="18" y="425"/>
                </a:lnTo>
                <a:close/>
              </a:path>
            </a:pathLst>
          </a:custGeom>
          <a:solidFill>
            <a:srgbClr val="58ACD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" name="Freeform 40"/>
          <p:cNvSpPr/>
          <p:nvPr/>
        </p:nvSpPr>
        <p:spPr bwMode="auto">
          <a:xfrm>
            <a:off x="3289300" y="3152708"/>
            <a:ext cx="581025" cy="625475"/>
          </a:xfrm>
          <a:custGeom>
            <a:avLst/>
            <a:gdLst>
              <a:gd name="T0" fmla="*/ 556132 w 415"/>
              <a:gd name="T1" fmla="*/ 625588 h 452"/>
              <a:gd name="T2" fmla="*/ 0 w 415"/>
              <a:gd name="T3" fmla="*/ 37369 h 452"/>
              <a:gd name="T4" fmla="*/ 25215 w 415"/>
              <a:gd name="T5" fmla="*/ 0 h 452"/>
              <a:gd name="T6" fmla="*/ 581347 w 415"/>
              <a:gd name="T7" fmla="*/ 600675 h 452"/>
              <a:gd name="T8" fmla="*/ 556132 w 415"/>
              <a:gd name="T9" fmla="*/ 625588 h 4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5" h="452">
                <a:moveTo>
                  <a:pt x="397" y="452"/>
                </a:moveTo>
                <a:lnTo>
                  <a:pt x="0" y="27"/>
                </a:lnTo>
                <a:lnTo>
                  <a:pt x="18" y="0"/>
                </a:lnTo>
                <a:lnTo>
                  <a:pt x="415" y="434"/>
                </a:lnTo>
                <a:lnTo>
                  <a:pt x="397" y="452"/>
                </a:lnTo>
                <a:close/>
              </a:path>
            </a:pathLst>
          </a:custGeom>
          <a:solidFill>
            <a:srgbClr val="58ACD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" name="Freeform 41"/>
          <p:cNvSpPr/>
          <p:nvPr/>
        </p:nvSpPr>
        <p:spPr bwMode="auto">
          <a:xfrm>
            <a:off x="4022725" y="3852795"/>
            <a:ext cx="833438" cy="401638"/>
          </a:xfrm>
          <a:custGeom>
            <a:avLst/>
            <a:gdLst>
              <a:gd name="T0" fmla="*/ 820890 w 595"/>
              <a:gd name="T1" fmla="*/ 401373 h 290"/>
              <a:gd name="T2" fmla="*/ 0 w 595"/>
              <a:gd name="T3" fmla="*/ 38753 h 290"/>
              <a:gd name="T4" fmla="*/ 12608 w 595"/>
              <a:gd name="T5" fmla="*/ 0 h 290"/>
              <a:gd name="T6" fmla="*/ 833498 w 595"/>
              <a:gd name="T7" fmla="*/ 364004 h 290"/>
              <a:gd name="T8" fmla="*/ 820890 w 595"/>
              <a:gd name="T9" fmla="*/ 401373 h 2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95" h="290">
                <a:moveTo>
                  <a:pt x="586" y="290"/>
                </a:moveTo>
                <a:lnTo>
                  <a:pt x="0" y="28"/>
                </a:lnTo>
                <a:lnTo>
                  <a:pt x="9" y="0"/>
                </a:lnTo>
                <a:lnTo>
                  <a:pt x="595" y="263"/>
                </a:lnTo>
                <a:lnTo>
                  <a:pt x="586" y="290"/>
                </a:lnTo>
                <a:close/>
              </a:path>
            </a:pathLst>
          </a:custGeom>
          <a:solidFill>
            <a:srgbClr val="58ACD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" name="Freeform 42"/>
          <p:cNvSpPr/>
          <p:nvPr/>
        </p:nvSpPr>
        <p:spPr bwMode="auto">
          <a:xfrm>
            <a:off x="5033963" y="3363845"/>
            <a:ext cx="847725" cy="877888"/>
          </a:xfrm>
          <a:custGeom>
            <a:avLst/>
            <a:gdLst>
              <a:gd name="T0" fmla="*/ 37823 w 605"/>
              <a:gd name="T1" fmla="*/ 877484 h 634"/>
              <a:gd name="T2" fmla="*/ 0 w 605"/>
              <a:gd name="T3" fmla="*/ 852571 h 634"/>
              <a:gd name="T4" fmla="*/ 820890 w 605"/>
              <a:gd name="T5" fmla="*/ 0 h 634"/>
              <a:gd name="T6" fmla="*/ 847506 w 605"/>
              <a:gd name="T7" fmla="*/ 26297 h 634"/>
              <a:gd name="T8" fmla="*/ 37823 w 605"/>
              <a:gd name="T9" fmla="*/ 877484 h 6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5" h="634">
                <a:moveTo>
                  <a:pt x="27" y="634"/>
                </a:moveTo>
                <a:lnTo>
                  <a:pt x="0" y="616"/>
                </a:lnTo>
                <a:lnTo>
                  <a:pt x="586" y="0"/>
                </a:lnTo>
                <a:lnTo>
                  <a:pt x="605" y="19"/>
                </a:lnTo>
                <a:lnTo>
                  <a:pt x="27" y="634"/>
                </a:lnTo>
                <a:close/>
              </a:path>
            </a:pathLst>
          </a:custGeom>
          <a:solidFill>
            <a:srgbClr val="58ACD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" name="Rectangle 43"/>
          <p:cNvSpPr>
            <a:spLocks noChangeArrowheads="1"/>
          </p:cNvSpPr>
          <p:nvPr/>
        </p:nvSpPr>
        <p:spPr bwMode="auto">
          <a:xfrm>
            <a:off x="6045200" y="3301933"/>
            <a:ext cx="1201738" cy="36512"/>
          </a:xfrm>
          <a:prstGeom prst="rect">
            <a:avLst/>
          </a:prstGeom>
          <a:solidFill>
            <a:srgbClr val="58ACD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360488" y="2557395"/>
            <a:ext cx="1003300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C79BF7"/>
                </a:solidFill>
              </a:rPr>
              <a:t>34%</a:t>
            </a:r>
            <a:endParaRPr lang="zh-CN" altLang="en-US" sz="3600" dirty="0">
              <a:solidFill>
                <a:srgbClr val="C79BF7"/>
              </a:solidFill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408738" y="1798570"/>
            <a:ext cx="106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7030A0"/>
                </a:solidFill>
              </a:rPr>
              <a:t>79%</a:t>
            </a:r>
            <a:endParaRPr lang="zh-CN" altLang="en-US" sz="3600" dirty="0">
              <a:solidFill>
                <a:srgbClr val="7030A0"/>
              </a:solidFill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2782888" y="1939858"/>
            <a:ext cx="10112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58ACDF"/>
                </a:solidFill>
              </a:rPr>
              <a:t>63%</a:t>
            </a:r>
            <a:endParaRPr lang="zh-CN" altLang="en-US" sz="3600" dirty="0">
              <a:solidFill>
                <a:srgbClr val="58ACDF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911225" y="1798570"/>
            <a:ext cx="12700" cy="3937000"/>
          </a:xfrm>
          <a:prstGeom prst="line">
            <a:avLst/>
          </a:prstGeom>
          <a:ln w="28575">
            <a:solidFill>
              <a:srgbClr val="829BC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63563" y="5456170"/>
            <a:ext cx="7164387" cy="0"/>
          </a:xfrm>
          <a:prstGeom prst="line">
            <a:avLst/>
          </a:prstGeom>
          <a:ln w="28575">
            <a:solidFill>
              <a:srgbClr val="829BC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750888" y="5664133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829BCF"/>
                </a:solidFill>
              </a:rPr>
              <a:t>0</a:t>
            </a:r>
            <a:endParaRPr lang="zh-CN" altLang="en-US" sz="2400" dirty="0">
              <a:solidFill>
                <a:srgbClr val="829BCF"/>
              </a:solidFill>
            </a:endParaRPr>
          </a:p>
        </p:txBody>
      </p:sp>
      <p:sp>
        <p:nvSpPr>
          <p:cNvPr id="49" name="Rectangle 51"/>
          <p:cNvSpPr/>
          <p:nvPr/>
        </p:nvSpPr>
        <p:spPr>
          <a:xfrm>
            <a:off x="8267700" y="1770163"/>
            <a:ext cx="3228975" cy="95250"/>
          </a:xfrm>
          <a:prstGeom prst="rect">
            <a:avLst/>
          </a:prstGeom>
          <a:solidFill>
            <a:srgbClr val="58A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0" name="Rectangle 52"/>
          <p:cNvSpPr/>
          <p:nvPr/>
        </p:nvSpPr>
        <p:spPr>
          <a:xfrm>
            <a:off x="8281988" y="5605181"/>
            <a:ext cx="3228975" cy="100013"/>
          </a:xfrm>
          <a:prstGeom prst="rect">
            <a:avLst/>
          </a:prstGeom>
          <a:solidFill>
            <a:srgbClr val="58A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2" name="TextBox 54"/>
          <p:cNvSpPr txBox="1">
            <a:spLocks noChangeArrowheads="1"/>
          </p:cNvSpPr>
          <p:nvPr/>
        </p:nvSpPr>
        <p:spPr bwMode="auto">
          <a:xfrm>
            <a:off x="8280400" y="1219300"/>
            <a:ext cx="3230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Box 53"/>
          <p:cNvSpPr txBox="1">
            <a:spLocks noChangeArrowheads="1"/>
          </p:cNvSpPr>
          <p:nvPr/>
        </p:nvSpPr>
        <p:spPr bwMode="auto">
          <a:xfrm>
            <a:off x="8295481" y="1892401"/>
            <a:ext cx="3262313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dirty="0" smtClean="0">
                <a:latin typeface="+mn-ea"/>
              </a:rPr>
              <a:t>极</a:t>
            </a:r>
            <a:r>
              <a:rPr lang="zh-CN" altLang="en-US" dirty="0">
                <a:latin typeface="+mn-ea"/>
              </a:rPr>
              <a:t>简主义设计，极致简约风潮流所向，通用设计，完美兼容，打造最实用，最具个性的演示方案，让你的演示卓越非凡。</a:t>
            </a:r>
            <a:r>
              <a:rPr lang="en-US" altLang="zh-CN" dirty="0">
                <a:latin typeface="+mn-ea"/>
              </a:rPr>
              <a:t>zero</a:t>
            </a:r>
            <a:r>
              <a:rPr lang="zh-CN" altLang="en-US" dirty="0">
                <a:latin typeface="+mn-ea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dirty="0">
                <a:latin typeface="+mn-ea"/>
              </a:rPr>
              <a:t>zero</a:t>
            </a:r>
            <a:r>
              <a:rPr lang="zh-CN" altLang="en-US" dirty="0">
                <a:latin typeface="+mn-ea"/>
              </a:rPr>
              <a:t>极简主义设计，极致简约风潮流所向，通用设计，完美兼容，打造最实用，最具个性的演示方案，让你的演示卓越非凡</a:t>
            </a:r>
            <a:r>
              <a:rPr lang="zh-CN" altLang="en-US" dirty="0" smtClean="0">
                <a:latin typeface="+mn-ea"/>
              </a:rPr>
              <a:t>。</a:t>
            </a:r>
            <a:endParaRPr lang="zh-CN" altLang="en-US" dirty="0">
              <a:latin typeface="+mn-ea"/>
            </a:endParaRPr>
          </a:p>
        </p:txBody>
      </p:sp>
      <p:sp>
        <p:nvSpPr>
          <p:cNvPr id="53" name="任意多边形 52"/>
          <p:cNvSpPr>
            <a:spLocks noChangeArrowheads="1"/>
          </p:cNvSpPr>
          <p:nvPr/>
        </p:nvSpPr>
        <p:spPr bwMode="auto">
          <a:xfrm>
            <a:off x="180478" y="200133"/>
            <a:ext cx="11854665" cy="6458847"/>
          </a:xfrm>
          <a:custGeom>
            <a:avLst/>
            <a:gdLst>
              <a:gd name="connsiteX0" fmla="*/ 238125 w 11511763"/>
              <a:gd name="connsiteY0" fmla="*/ 0 h 6272022"/>
              <a:gd name="connsiteX1" fmla="*/ 11273638 w 11511763"/>
              <a:gd name="connsiteY1" fmla="*/ 0 h 6272022"/>
              <a:gd name="connsiteX2" fmla="*/ 11292351 w 11511763"/>
              <a:gd name="connsiteY2" fmla="*/ 92689 h 6272022"/>
              <a:gd name="connsiteX3" fmla="*/ 11511763 w 11511763"/>
              <a:gd name="connsiteY3" fmla="*/ 238125 h 6272022"/>
              <a:gd name="connsiteX4" fmla="*/ 11511763 w 11511763"/>
              <a:gd name="connsiteY4" fmla="*/ 5991226 h 6272022"/>
              <a:gd name="connsiteX5" fmla="*/ 11273638 w 11511763"/>
              <a:gd name="connsiteY5" fmla="*/ 6229351 h 6272022"/>
              <a:gd name="connsiteX6" fmla="*/ 11282253 w 11511763"/>
              <a:gd name="connsiteY6" fmla="*/ 6272022 h 6272022"/>
              <a:gd name="connsiteX7" fmla="*/ 229510 w 11511763"/>
              <a:gd name="connsiteY7" fmla="*/ 6272022 h 6272022"/>
              <a:gd name="connsiteX8" fmla="*/ 238124 w 11511763"/>
              <a:gd name="connsiteY8" fmla="*/ 6229351 h 6272022"/>
              <a:gd name="connsiteX9" fmla="*/ 47990 w 11511763"/>
              <a:gd name="connsiteY9" fmla="*/ 5996064 h 6272022"/>
              <a:gd name="connsiteX10" fmla="*/ 0 w 11511763"/>
              <a:gd name="connsiteY10" fmla="*/ 5991226 h 6272022"/>
              <a:gd name="connsiteX11" fmla="*/ 0 w 11511763"/>
              <a:gd name="connsiteY11" fmla="*/ 238125 h 6272022"/>
              <a:gd name="connsiteX12" fmla="*/ 238125 w 11511763"/>
              <a:gd name="connsiteY12" fmla="*/ 0 h 627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11763" h="6272022">
                <a:moveTo>
                  <a:pt x="238125" y="0"/>
                </a:moveTo>
                <a:lnTo>
                  <a:pt x="11273638" y="0"/>
                </a:lnTo>
                <a:lnTo>
                  <a:pt x="11292351" y="92689"/>
                </a:lnTo>
                <a:cubicBezTo>
                  <a:pt x="11328500" y="178156"/>
                  <a:pt x="11413128" y="238125"/>
                  <a:pt x="11511763" y="238125"/>
                </a:cubicBezTo>
                <a:lnTo>
                  <a:pt x="11511763" y="5991226"/>
                </a:lnTo>
                <a:cubicBezTo>
                  <a:pt x="11380250" y="5991226"/>
                  <a:pt x="11273638" y="6097838"/>
                  <a:pt x="11273638" y="6229351"/>
                </a:cubicBezTo>
                <a:lnTo>
                  <a:pt x="11282253" y="6272022"/>
                </a:lnTo>
                <a:lnTo>
                  <a:pt x="229510" y="6272022"/>
                </a:lnTo>
                <a:lnTo>
                  <a:pt x="238124" y="6229351"/>
                </a:lnTo>
                <a:cubicBezTo>
                  <a:pt x="238124" y="6114277"/>
                  <a:pt x="156500" y="6018268"/>
                  <a:pt x="47990" y="5996064"/>
                </a:cubicBezTo>
                <a:lnTo>
                  <a:pt x="0" y="5991226"/>
                </a:lnTo>
                <a:lnTo>
                  <a:pt x="0" y="238125"/>
                </a:lnTo>
                <a:cubicBezTo>
                  <a:pt x="131513" y="238125"/>
                  <a:pt x="238125" y="131513"/>
                  <a:pt x="238125" y="0"/>
                </a:cubicBezTo>
                <a:close/>
              </a:path>
            </a:pathLst>
          </a:custGeom>
          <a:noFill/>
          <a:ln w="38100">
            <a:solidFill>
              <a:srgbClr val="829BCF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279650" y="3054350"/>
            <a:ext cx="365125" cy="1555750"/>
          </a:xfrm>
          <a:prstGeom prst="rect">
            <a:avLst/>
          </a:prstGeom>
          <a:solidFill>
            <a:srgbClr val="829BC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740274"/>
            <a:ext cx="12192000" cy="2117725"/>
          </a:xfrm>
          <a:prstGeom prst="rect">
            <a:avLst/>
          </a:prstGeom>
          <a:solidFill>
            <a:srgbClr val="58A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文本框 260"/>
          <p:cNvSpPr txBox="1">
            <a:spLocks noChangeArrowheads="1"/>
          </p:cNvSpPr>
          <p:nvPr/>
        </p:nvSpPr>
        <p:spPr bwMode="auto">
          <a:xfrm>
            <a:off x="2212975" y="4835525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261"/>
          <p:cNvSpPr txBox="1">
            <a:spLocks noChangeArrowheads="1"/>
          </p:cNvSpPr>
          <p:nvPr/>
        </p:nvSpPr>
        <p:spPr bwMode="auto">
          <a:xfrm>
            <a:off x="2878138" y="4835525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262"/>
          <p:cNvSpPr txBox="1">
            <a:spLocks noChangeArrowheads="1"/>
          </p:cNvSpPr>
          <p:nvPr/>
        </p:nvSpPr>
        <p:spPr bwMode="auto">
          <a:xfrm>
            <a:off x="3543300" y="4835525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263"/>
          <p:cNvSpPr txBox="1">
            <a:spLocks noChangeArrowheads="1"/>
          </p:cNvSpPr>
          <p:nvPr/>
        </p:nvSpPr>
        <p:spPr bwMode="auto">
          <a:xfrm>
            <a:off x="4208463" y="4835525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264"/>
          <p:cNvSpPr txBox="1">
            <a:spLocks noChangeArrowheads="1"/>
          </p:cNvSpPr>
          <p:nvPr/>
        </p:nvSpPr>
        <p:spPr bwMode="auto">
          <a:xfrm>
            <a:off x="4873625" y="4835525"/>
            <a:ext cx="5000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265"/>
          <p:cNvSpPr txBox="1">
            <a:spLocks noChangeArrowheads="1"/>
          </p:cNvSpPr>
          <p:nvPr/>
        </p:nvSpPr>
        <p:spPr bwMode="auto">
          <a:xfrm>
            <a:off x="5538788" y="4835525"/>
            <a:ext cx="50006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266"/>
          <p:cNvSpPr txBox="1">
            <a:spLocks noChangeArrowheads="1"/>
          </p:cNvSpPr>
          <p:nvPr/>
        </p:nvSpPr>
        <p:spPr bwMode="auto">
          <a:xfrm>
            <a:off x="6203950" y="4835525"/>
            <a:ext cx="5000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267"/>
          <p:cNvSpPr txBox="1">
            <a:spLocks noChangeArrowheads="1"/>
          </p:cNvSpPr>
          <p:nvPr/>
        </p:nvSpPr>
        <p:spPr bwMode="auto">
          <a:xfrm>
            <a:off x="6869113" y="4835525"/>
            <a:ext cx="50006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268"/>
          <p:cNvSpPr txBox="1">
            <a:spLocks noChangeArrowheads="1"/>
          </p:cNvSpPr>
          <p:nvPr/>
        </p:nvSpPr>
        <p:spPr bwMode="auto">
          <a:xfrm>
            <a:off x="7534275" y="4835525"/>
            <a:ext cx="5000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269"/>
          <p:cNvSpPr txBox="1">
            <a:spLocks noChangeArrowheads="1"/>
          </p:cNvSpPr>
          <p:nvPr/>
        </p:nvSpPr>
        <p:spPr bwMode="auto">
          <a:xfrm>
            <a:off x="8201025" y="4835525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270"/>
          <p:cNvSpPr txBox="1">
            <a:spLocks noChangeArrowheads="1"/>
          </p:cNvSpPr>
          <p:nvPr/>
        </p:nvSpPr>
        <p:spPr bwMode="auto">
          <a:xfrm>
            <a:off x="8866188" y="4835525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71"/>
          <p:cNvSpPr txBox="1">
            <a:spLocks noChangeArrowheads="1"/>
          </p:cNvSpPr>
          <p:nvPr/>
        </p:nvSpPr>
        <p:spPr bwMode="auto">
          <a:xfrm>
            <a:off x="9531350" y="4835525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315"/>
          <p:cNvSpPr txBox="1">
            <a:spLocks noChangeArrowheads="1"/>
          </p:cNvSpPr>
          <p:nvPr/>
        </p:nvSpPr>
        <p:spPr bwMode="auto">
          <a:xfrm>
            <a:off x="1524000" y="5481638"/>
            <a:ext cx="1852613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>
                <a:solidFill>
                  <a:srgbClr val="FFFFFF"/>
                </a:solidFill>
                <a:latin typeface="Impact" panose="020B0806030902050204" pitchFamily="34" charset="0"/>
                <a:ea typeface="黑体" panose="02010609060101010101" pitchFamily="49" charset="-122"/>
              </a:rPr>
              <a:t>TOTAL</a:t>
            </a:r>
            <a:endParaRPr lang="zh-CN" altLang="en-US" sz="3600">
              <a:solidFill>
                <a:srgbClr val="FFFFFF"/>
              </a:solidFill>
              <a:latin typeface="Impact" panose="020B0806030902050204" pitchFamily="34" charset="0"/>
              <a:ea typeface="黑体" panose="02010609060101010101" pitchFamily="49" charset="-122"/>
            </a:endParaRP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3535363" y="5481638"/>
            <a:ext cx="1908175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1,920,000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323"/>
          <p:cNvSpPr txBox="1">
            <a:spLocks noChangeArrowheads="1"/>
          </p:cNvSpPr>
          <p:nvPr/>
        </p:nvSpPr>
        <p:spPr bwMode="auto">
          <a:xfrm>
            <a:off x="5710238" y="5310188"/>
            <a:ext cx="5494337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ea"/>
              </a:rPr>
              <a:t>极</a:t>
            </a: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简主义设计，极致简约风潮流所向，通用设计，完美兼容，打造最实用，最具个性的演示方案，让你的演示卓越非凡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solidFill>
                  <a:schemeClr val="bg1"/>
                </a:solidFill>
                <a:latin typeface="+mn-ea"/>
              </a:rPr>
              <a:t>。极</a:t>
            </a: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简主义设计，极致简约风潮流所向，通用设计，完美兼容，打造最实用，最具个性的演示方案，让你的演示卓越非凡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solidFill>
                  <a:schemeClr val="bg1"/>
                </a:solidFill>
                <a:latin typeface="+mn-ea"/>
              </a:rPr>
              <a:t>。极</a:t>
            </a: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简主义设计，极致简约风潮流所向，通用设计，完美兼容，打造最实用，最具个性的演示方案，让你的演示卓越非凡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solidFill>
                  <a:schemeClr val="bg1"/>
                </a:solidFill>
                <a:latin typeface="+mn-ea"/>
              </a:rPr>
              <a:t>。</a:t>
            </a:r>
            <a:endParaRPr lang="zh-CN" altLang="en-US" sz="1600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5505450" y="5546725"/>
            <a:ext cx="0" cy="792163"/>
          </a:xfrm>
          <a:prstGeom prst="line">
            <a:avLst/>
          </a:prstGeom>
          <a:ln w="41275">
            <a:solidFill>
              <a:schemeClr val="bg1">
                <a:alpha val="6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KSO_Shape"/>
          <p:cNvSpPr/>
          <p:nvPr/>
        </p:nvSpPr>
        <p:spPr>
          <a:xfrm>
            <a:off x="8226127" y="3103737"/>
            <a:ext cx="565287" cy="446577"/>
          </a:xfrm>
          <a:prstGeom prst="wedgeEllipseCallout">
            <a:avLst>
              <a:gd name="adj1" fmla="val -25046"/>
              <a:gd name="adj2" fmla="val 65698"/>
            </a:avLst>
          </a:prstGeom>
          <a:solidFill>
            <a:srgbClr val="7030A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70</a:t>
            </a:r>
            <a:endParaRPr lang="zh-CN" altLang="en-US" sz="1600" b="1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7" name="KSO_Shape"/>
          <p:cNvSpPr/>
          <p:nvPr/>
        </p:nvSpPr>
        <p:spPr>
          <a:xfrm>
            <a:off x="6204359" y="1319168"/>
            <a:ext cx="565287" cy="446577"/>
          </a:xfrm>
          <a:prstGeom prst="wedgeEllipseCallout">
            <a:avLst>
              <a:gd name="adj1" fmla="val -25046"/>
              <a:gd name="adj2" fmla="val 65698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240</a:t>
            </a:r>
            <a:endParaRPr lang="zh-CN" altLang="en-US" sz="1600" b="1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944813" y="3384550"/>
            <a:ext cx="365125" cy="1225550"/>
          </a:xfrm>
          <a:prstGeom prst="rect">
            <a:avLst/>
          </a:prstGeom>
          <a:solidFill>
            <a:srgbClr val="829BC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3609975" y="2595563"/>
            <a:ext cx="365125" cy="2014537"/>
          </a:xfrm>
          <a:prstGeom prst="rect">
            <a:avLst/>
          </a:prstGeom>
          <a:solidFill>
            <a:srgbClr val="829BC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4275138" y="3179763"/>
            <a:ext cx="365125" cy="1430337"/>
          </a:xfrm>
          <a:prstGeom prst="rect">
            <a:avLst/>
          </a:prstGeom>
          <a:solidFill>
            <a:srgbClr val="829BC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4941888" y="2282825"/>
            <a:ext cx="363537" cy="2327275"/>
          </a:xfrm>
          <a:prstGeom prst="rect">
            <a:avLst/>
          </a:prstGeom>
          <a:solidFill>
            <a:srgbClr val="829BC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5607050" y="2898775"/>
            <a:ext cx="365125" cy="1711325"/>
          </a:xfrm>
          <a:prstGeom prst="rect">
            <a:avLst/>
          </a:prstGeom>
          <a:solidFill>
            <a:srgbClr val="829BC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6272213" y="1931988"/>
            <a:ext cx="365125" cy="2678112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6937375" y="2798763"/>
            <a:ext cx="365125" cy="1811337"/>
          </a:xfrm>
          <a:prstGeom prst="rect">
            <a:avLst/>
          </a:prstGeom>
          <a:solidFill>
            <a:srgbClr val="829BC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7602538" y="2454275"/>
            <a:ext cx="365125" cy="2155825"/>
          </a:xfrm>
          <a:prstGeom prst="rect">
            <a:avLst/>
          </a:prstGeom>
          <a:solidFill>
            <a:srgbClr val="829BC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8269288" y="3835400"/>
            <a:ext cx="363537" cy="77470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8934450" y="2973388"/>
            <a:ext cx="363538" cy="1636712"/>
          </a:xfrm>
          <a:prstGeom prst="rect">
            <a:avLst/>
          </a:prstGeom>
          <a:solidFill>
            <a:srgbClr val="829BC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9599613" y="2573338"/>
            <a:ext cx="365125" cy="2036762"/>
          </a:xfrm>
          <a:prstGeom prst="rect">
            <a:avLst/>
          </a:prstGeom>
          <a:solidFill>
            <a:srgbClr val="829BC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" name="任意多边形 40"/>
          <p:cNvSpPr>
            <a:spLocks noChangeArrowheads="1"/>
          </p:cNvSpPr>
          <p:nvPr/>
        </p:nvSpPr>
        <p:spPr bwMode="auto">
          <a:xfrm>
            <a:off x="180478" y="200133"/>
            <a:ext cx="11854665" cy="6458847"/>
          </a:xfrm>
          <a:custGeom>
            <a:avLst/>
            <a:gdLst>
              <a:gd name="connsiteX0" fmla="*/ 238125 w 11511763"/>
              <a:gd name="connsiteY0" fmla="*/ 0 h 6272022"/>
              <a:gd name="connsiteX1" fmla="*/ 11273638 w 11511763"/>
              <a:gd name="connsiteY1" fmla="*/ 0 h 6272022"/>
              <a:gd name="connsiteX2" fmla="*/ 11292351 w 11511763"/>
              <a:gd name="connsiteY2" fmla="*/ 92689 h 6272022"/>
              <a:gd name="connsiteX3" fmla="*/ 11511763 w 11511763"/>
              <a:gd name="connsiteY3" fmla="*/ 238125 h 6272022"/>
              <a:gd name="connsiteX4" fmla="*/ 11511763 w 11511763"/>
              <a:gd name="connsiteY4" fmla="*/ 5991226 h 6272022"/>
              <a:gd name="connsiteX5" fmla="*/ 11273638 w 11511763"/>
              <a:gd name="connsiteY5" fmla="*/ 6229351 h 6272022"/>
              <a:gd name="connsiteX6" fmla="*/ 11282253 w 11511763"/>
              <a:gd name="connsiteY6" fmla="*/ 6272022 h 6272022"/>
              <a:gd name="connsiteX7" fmla="*/ 229510 w 11511763"/>
              <a:gd name="connsiteY7" fmla="*/ 6272022 h 6272022"/>
              <a:gd name="connsiteX8" fmla="*/ 238124 w 11511763"/>
              <a:gd name="connsiteY8" fmla="*/ 6229351 h 6272022"/>
              <a:gd name="connsiteX9" fmla="*/ 47990 w 11511763"/>
              <a:gd name="connsiteY9" fmla="*/ 5996064 h 6272022"/>
              <a:gd name="connsiteX10" fmla="*/ 0 w 11511763"/>
              <a:gd name="connsiteY10" fmla="*/ 5991226 h 6272022"/>
              <a:gd name="connsiteX11" fmla="*/ 0 w 11511763"/>
              <a:gd name="connsiteY11" fmla="*/ 238125 h 6272022"/>
              <a:gd name="connsiteX12" fmla="*/ 238125 w 11511763"/>
              <a:gd name="connsiteY12" fmla="*/ 0 h 627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11763" h="6272022">
                <a:moveTo>
                  <a:pt x="238125" y="0"/>
                </a:moveTo>
                <a:lnTo>
                  <a:pt x="11273638" y="0"/>
                </a:lnTo>
                <a:lnTo>
                  <a:pt x="11292351" y="92689"/>
                </a:lnTo>
                <a:cubicBezTo>
                  <a:pt x="11328500" y="178156"/>
                  <a:pt x="11413128" y="238125"/>
                  <a:pt x="11511763" y="238125"/>
                </a:cubicBezTo>
                <a:lnTo>
                  <a:pt x="11511763" y="5991226"/>
                </a:lnTo>
                <a:cubicBezTo>
                  <a:pt x="11380250" y="5991226"/>
                  <a:pt x="11273638" y="6097838"/>
                  <a:pt x="11273638" y="6229351"/>
                </a:cubicBezTo>
                <a:lnTo>
                  <a:pt x="11282253" y="6272022"/>
                </a:lnTo>
                <a:lnTo>
                  <a:pt x="229510" y="6272022"/>
                </a:lnTo>
                <a:lnTo>
                  <a:pt x="238124" y="6229351"/>
                </a:lnTo>
                <a:cubicBezTo>
                  <a:pt x="238124" y="6114277"/>
                  <a:pt x="156500" y="6018268"/>
                  <a:pt x="47990" y="5996064"/>
                </a:cubicBezTo>
                <a:lnTo>
                  <a:pt x="0" y="5991226"/>
                </a:lnTo>
                <a:lnTo>
                  <a:pt x="0" y="238125"/>
                </a:lnTo>
                <a:cubicBezTo>
                  <a:pt x="131513" y="238125"/>
                  <a:pt x="238125" y="131513"/>
                  <a:pt x="238125" y="0"/>
                </a:cubicBezTo>
                <a:close/>
              </a:path>
            </a:pathLst>
          </a:custGeom>
          <a:noFill/>
          <a:ln w="38100">
            <a:solidFill>
              <a:srgbClr val="829BCF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952500" y="4456641"/>
            <a:ext cx="4760913" cy="831850"/>
          </a:xfrm>
          <a:prstGeom prst="roundRect">
            <a:avLst>
              <a:gd name="adj" fmla="val 18655"/>
            </a:avLst>
          </a:prstGeom>
          <a:solidFill>
            <a:srgbClr val="C79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16"/>
          <p:cNvSpPr>
            <a:spLocks noChangeArrowheads="1"/>
          </p:cNvSpPr>
          <p:nvPr/>
        </p:nvSpPr>
        <p:spPr bwMode="auto">
          <a:xfrm>
            <a:off x="1103313" y="4534429"/>
            <a:ext cx="4413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dirty="0" smtClean="0">
                <a:solidFill>
                  <a:schemeClr val="bg1"/>
                </a:solidFill>
                <a:latin typeface="+mn-ea"/>
              </a:rPr>
              <a:t>极</a:t>
            </a:r>
            <a:r>
              <a:rPr lang="zh-CN" altLang="en-US" dirty="0">
                <a:solidFill>
                  <a:schemeClr val="bg1"/>
                </a:solidFill>
                <a:latin typeface="+mn-ea"/>
              </a:rPr>
              <a:t>简主义设计，极致简约风潮流所向，通用设计，完美兼容。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962025" y="3167591"/>
            <a:ext cx="4760913" cy="831850"/>
          </a:xfrm>
          <a:prstGeom prst="roundRect">
            <a:avLst>
              <a:gd name="adj" fmla="val 18655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18"/>
          <p:cNvSpPr>
            <a:spLocks noChangeArrowheads="1"/>
          </p:cNvSpPr>
          <p:nvPr/>
        </p:nvSpPr>
        <p:spPr bwMode="auto">
          <a:xfrm>
            <a:off x="1122363" y="3231091"/>
            <a:ext cx="44148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dirty="0" smtClean="0">
                <a:solidFill>
                  <a:schemeClr val="bg1"/>
                </a:solidFill>
                <a:latin typeface="+mn-ea"/>
              </a:rPr>
              <a:t>极</a:t>
            </a:r>
            <a:r>
              <a:rPr lang="zh-CN" altLang="en-US" dirty="0">
                <a:solidFill>
                  <a:schemeClr val="bg1"/>
                </a:solidFill>
                <a:latin typeface="+mn-ea"/>
              </a:rPr>
              <a:t>简主义设计，极致简约风潮流所向，通用设计，完美兼容。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962025" y="1899179"/>
            <a:ext cx="4760913" cy="833437"/>
          </a:xfrm>
          <a:prstGeom prst="roundRect">
            <a:avLst>
              <a:gd name="adj" fmla="val 18655"/>
            </a:avLst>
          </a:prstGeom>
          <a:solidFill>
            <a:srgbClr val="829B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20"/>
          <p:cNvSpPr>
            <a:spLocks noChangeArrowheads="1"/>
          </p:cNvSpPr>
          <p:nvPr/>
        </p:nvSpPr>
        <p:spPr bwMode="auto">
          <a:xfrm>
            <a:off x="1111250" y="1976966"/>
            <a:ext cx="4413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dirty="0" smtClean="0">
                <a:solidFill>
                  <a:schemeClr val="bg1"/>
                </a:solidFill>
                <a:latin typeface="+mn-ea"/>
              </a:rPr>
              <a:t>极</a:t>
            </a:r>
            <a:r>
              <a:rPr lang="zh-CN" altLang="en-US" dirty="0">
                <a:solidFill>
                  <a:schemeClr val="bg1"/>
                </a:solidFill>
                <a:latin typeface="+mn-ea"/>
              </a:rPr>
              <a:t>简主义设计，极致简约风潮流所向，通用设计，完美</a:t>
            </a:r>
            <a:r>
              <a:rPr lang="zh-CN" altLang="en-US" dirty="0" smtClean="0">
                <a:solidFill>
                  <a:schemeClr val="bg1"/>
                </a:solidFill>
                <a:latin typeface="+mn-ea"/>
              </a:rPr>
              <a:t>兼容。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6384925" y="4456641"/>
            <a:ext cx="4760913" cy="831850"/>
          </a:xfrm>
          <a:prstGeom prst="roundRect">
            <a:avLst>
              <a:gd name="adj" fmla="val 18655"/>
            </a:avLst>
          </a:prstGeom>
          <a:solidFill>
            <a:srgbClr val="C79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 22"/>
          <p:cNvSpPr>
            <a:spLocks noChangeArrowheads="1"/>
          </p:cNvSpPr>
          <p:nvPr/>
        </p:nvSpPr>
        <p:spPr bwMode="auto">
          <a:xfrm>
            <a:off x="6534150" y="4534429"/>
            <a:ext cx="44148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dirty="0" smtClean="0">
                <a:solidFill>
                  <a:schemeClr val="bg1"/>
                </a:solidFill>
                <a:latin typeface="+mn-ea"/>
              </a:rPr>
              <a:t>极</a:t>
            </a:r>
            <a:r>
              <a:rPr lang="zh-CN" altLang="en-US" dirty="0">
                <a:solidFill>
                  <a:schemeClr val="bg1"/>
                </a:solidFill>
                <a:latin typeface="+mn-ea"/>
              </a:rPr>
              <a:t>简主义设计，极致简约风潮流所向，通用设计，完美兼容。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6392863" y="3167591"/>
            <a:ext cx="4762500" cy="831850"/>
          </a:xfrm>
          <a:prstGeom prst="roundRect">
            <a:avLst>
              <a:gd name="adj" fmla="val 18655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矩形 24"/>
          <p:cNvSpPr>
            <a:spLocks noChangeArrowheads="1"/>
          </p:cNvSpPr>
          <p:nvPr/>
        </p:nvSpPr>
        <p:spPr bwMode="auto">
          <a:xfrm>
            <a:off x="6554788" y="3231091"/>
            <a:ext cx="4413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dirty="0" smtClean="0">
                <a:solidFill>
                  <a:schemeClr val="bg1"/>
                </a:solidFill>
                <a:latin typeface="+mn-ea"/>
              </a:rPr>
              <a:t>极</a:t>
            </a:r>
            <a:r>
              <a:rPr lang="zh-CN" altLang="en-US" dirty="0">
                <a:solidFill>
                  <a:schemeClr val="bg1"/>
                </a:solidFill>
                <a:latin typeface="+mn-ea"/>
              </a:rPr>
              <a:t>简主义设计，极致简约风潮流所向，通用设计，完美兼容。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25"/>
          <p:cNvGrpSpPr/>
          <p:nvPr/>
        </p:nvGrpSpPr>
        <p:grpSpPr bwMode="auto">
          <a:xfrm>
            <a:off x="5580063" y="3092979"/>
            <a:ext cx="955675" cy="974725"/>
            <a:chOff x="5302498" y="1350023"/>
            <a:chExt cx="954598" cy="974486"/>
          </a:xfrm>
        </p:grpSpPr>
        <p:sp>
          <p:nvSpPr>
            <p:cNvPr id="15" name="Oval 42"/>
            <p:cNvSpPr>
              <a:spLocks noChangeArrowheads="1"/>
            </p:cNvSpPr>
            <p:nvPr/>
          </p:nvSpPr>
          <p:spPr bwMode="auto">
            <a:xfrm>
              <a:off x="5302498" y="1350023"/>
              <a:ext cx="954598" cy="974486"/>
            </a:xfrm>
            <a:prstGeom prst="ellipse">
              <a:avLst/>
            </a:prstGeom>
            <a:solidFill>
              <a:schemeClr val="bg1"/>
            </a:solidFill>
            <a:ln w="77788">
              <a:solidFill>
                <a:srgbClr val="7030A0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5514685" y="1630891"/>
              <a:ext cx="530225" cy="412750"/>
              <a:chOff x="2001838" y="2316163"/>
              <a:chExt cx="530225" cy="412750"/>
            </a:xfrm>
            <a:solidFill>
              <a:srgbClr val="195D54"/>
            </a:solidFill>
          </p:grpSpPr>
          <p:sp>
            <p:nvSpPr>
              <p:cNvPr id="17" name="Freeform 5"/>
              <p:cNvSpPr>
                <a:spLocks noEditPoints="1"/>
              </p:cNvSpPr>
              <p:nvPr/>
            </p:nvSpPr>
            <p:spPr bwMode="auto">
              <a:xfrm>
                <a:off x="2001838" y="2362200"/>
                <a:ext cx="458788" cy="366713"/>
              </a:xfrm>
              <a:custGeom>
                <a:avLst/>
                <a:gdLst>
                  <a:gd name="T0" fmla="*/ 99 w 120"/>
                  <a:gd name="T1" fmla="*/ 40 h 95"/>
                  <a:gd name="T2" fmla="*/ 96 w 120"/>
                  <a:gd name="T3" fmla="*/ 36 h 95"/>
                  <a:gd name="T4" fmla="*/ 95 w 120"/>
                  <a:gd name="T5" fmla="*/ 22 h 95"/>
                  <a:gd name="T6" fmla="*/ 70 w 120"/>
                  <a:gd name="T7" fmla="*/ 23 h 95"/>
                  <a:gd name="T8" fmla="*/ 66 w 120"/>
                  <a:gd name="T9" fmla="*/ 16 h 95"/>
                  <a:gd name="T10" fmla="*/ 45 w 120"/>
                  <a:gd name="T11" fmla="*/ 6 h 95"/>
                  <a:gd name="T12" fmla="*/ 11 w 120"/>
                  <a:gd name="T13" fmla="*/ 34 h 95"/>
                  <a:gd name="T14" fmla="*/ 2 w 120"/>
                  <a:gd name="T15" fmla="*/ 60 h 95"/>
                  <a:gd name="T16" fmla="*/ 51 w 120"/>
                  <a:gd name="T17" fmla="*/ 93 h 95"/>
                  <a:gd name="T18" fmla="*/ 111 w 120"/>
                  <a:gd name="T19" fmla="*/ 67 h 95"/>
                  <a:gd name="T20" fmla="*/ 99 w 120"/>
                  <a:gd name="T21" fmla="*/ 40 h 95"/>
                  <a:gd name="T22" fmla="*/ 53 w 120"/>
                  <a:gd name="T23" fmla="*/ 86 h 95"/>
                  <a:gd name="T24" fmla="*/ 14 w 120"/>
                  <a:gd name="T25" fmla="*/ 62 h 95"/>
                  <a:gd name="T26" fmla="*/ 53 w 120"/>
                  <a:gd name="T27" fmla="*/ 35 h 95"/>
                  <a:gd name="T28" fmla="*/ 92 w 120"/>
                  <a:gd name="T29" fmla="*/ 57 h 95"/>
                  <a:gd name="T30" fmla="*/ 53 w 120"/>
                  <a:gd name="T31" fmla="*/ 8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95">
                    <a:moveTo>
                      <a:pt x="99" y="40"/>
                    </a:moveTo>
                    <a:cubicBezTo>
                      <a:pt x="94" y="39"/>
                      <a:pt x="96" y="36"/>
                      <a:pt x="96" y="36"/>
                    </a:cubicBezTo>
                    <a:cubicBezTo>
                      <a:pt x="96" y="36"/>
                      <a:pt x="101" y="28"/>
                      <a:pt x="95" y="22"/>
                    </a:cubicBezTo>
                    <a:cubicBezTo>
                      <a:pt x="88" y="14"/>
                      <a:pt x="70" y="23"/>
                      <a:pt x="70" y="23"/>
                    </a:cubicBezTo>
                    <a:cubicBezTo>
                      <a:pt x="63" y="25"/>
                      <a:pt x="65" y="22"/>
                      <a:pt x="66" y="16"/>
                    </a:cubicBezTo>
                    <a:cubicBezTo>
                      <a:pt x="66" y="10"/>
                      <a:pt x="64" y="0"/>
                      <a:pt x="45" y="6"/>
                    </a:cubicBezTo>
                    <a:cubicBezTo>
                      <a:pt x="27" y="12"/>
                      <a:pt x="11" y="34"/>
                      <a:pt x="11" y="34"/>
                    </a:cubicBezTo>
                    <a:cubicBezTo>
                      <a:pt x="0" y="49"/>
                      <a:pt x="2" y="60"/>
                      <a:pt x="2" y="60"/>
                    </a:cubicBezTo>
                    <a:cubicBezTo>
                      <a:pt x="5" y="85"/>
                      <a:pt x="31" y="91"/>
                      <a:pt x="51" y="93"/>
                    </a:cubicBezTo>
                    <a:cubicBezTo>
                      <a:pt x="73" y="95"/>
                      <a:pt x="102" y="86"/>
                      <a:pt x="111" y="67"/>
                    </a:cubicBezTo>
                    <a:cubicBezTo>
                      <a:pt x="120" y="48"/>
                      <a:pt x="104" y="41"/>
                      <a:pt x="99" y="40"/>
                    </a:cubicBezTo>
                    <a:close/>
                    <a:moveTo>
                      <a:pt x="53" y="86"/>
                    </a:moveTo>
                    <a:cubicBezTo>
                      <a:pt x="32" y="87"/>
                      <a:pt x="14" y="76"/>
                      <a:pt x="14" y="62"/>
                    </a:cubicBezTo>
                    <a:cubicBezTo>
                      <a:pt x="14" y="48"/>
                      <a:pt x="32" y="36"/>
                      <a:pt x="53" y="35"/>
                    </a:cubicBezTo>
                    <a:cubicBezTo>
                      <a:pt x="74" y="34"/>
                      <a:pt x="92" y="43"/>
                      <a:pt x="92" y="57"/>
                    </a:cubicBezTo>
                    <a:cubicBezTo>
                      <a:pt x="92" y="72"/>
                      <a:pt x="74" y="85"/>
                      <a:pt x="53" y="86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8" name="Freeform 6"/>
              <p:cNvSpPr>
                <a:spLocks noEditPoints="1"/>
              </p:cNvSpPr>
              <p:nvPr/>
            </p:nvSpPr>
            <p:spPr bwMode="auto">
              <a:xfrm>
                <a:off x="2105026" y="2524125"/>
                <a:ext cx="179388" cy="161925"/>
              </a:xfrm>
              <a:custGeom>
                <a:avLst/>
                <a:gdLst>
                  <a:gd name="T0" fmla="*/ 22 w 47"/>
                  <a:gd name="T1" fmla="*/ 3 h 42"/>
                  <a:gd name="T2" fmla="*/ 3 w 47"/>
                  <a:gd name="T3" fmla="*/ 25 h 42"/>
                  <a:gd name="T4" fmla="*/ 9 w 47"/>
                  <a:gd name="T5" fmla="*/ 35 h 42"/>
                  <a:gd name="T6" fmla="*/ 41 w 47"/>
                  <a:gd name="T7" fmla="*/ 29 h 42"/>
                  <a:gd name="T8" fmla="*/ 22 w 47"/>
                  <a:gd name="T9" fmla="*/ 3 h 42"/>
                  <a:gd name="T10" fmla="*/ 16 w 47"/>
                  <a:gd name="T11" fmla="*/ 31 h 42"/>
                  <a:gd name="T12" fmla="*/ 9 w 47"/>
                  <a:gd name="T13" fmla="*/ 26 h 42"/>
                  <a:gd name="T14" fmla="*/ 16 w 47"/>
                  <a:gd name="T15" fmla="*/ 19 h 42"/>
                  <a:gd name="T16" fmla="*/ 24 w 47"/>
                  <a:gd name="T17" fmla="*/ 24 h 42"/>
                  <a:gd name="T18" fmla="*/ 16 w 47"/>
                  <a:gd name="T19" fmla="*/ 31 h 42"/>
                  <a:gd name="T20" fmla="*/ 29 w 47"/>
                  <a:gd name="T21" fmla="*/ 20 h 42"/>
                  <a:gd name="T22" fmla="*/ 25 w 47"/>
                  <a:gd name="T23" fmla="*/ 20 h 42"/>
                  <a:gd name="T24" fmla="*/ 26 w 47"/>
                  <a:gd name="T25" fmla="*/ 16 h 42"/>
                  <a:gd name="T26" fmla="*/ 30 w 47"/>
                  <a:gd name="T27" fmla="*/ 16 h 42"/>
                  <a:gd name="T28" fmla="*/ 29 w 47"/>
                  <a:gd name="T29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42">
                    <a:moveTo>
                      <a:pt x="22" y="3"/>
                    </a:moveTo>
                    <a:cubicBezTo>
                      <a:pt x="0" y="5"/>
                      <a:pt x="3" y="25"/>
                      <a:pt x="3" y="25"/>
                    </a:cubicBezTo>
                    <a:cubicBezTo>
                      <a:pt x="3" y="25"/>
                      <a:pt x="3" y="32"/>
                      <a:pt x="9" y="35"/>
                    </a:cubicBezTo>
                    <a:cubicBezTo>
                      <a:pt x="21" y="42"/>
                      <a:pt x="34" y="38"/>
                      <a:pt x="41" y="29"/>
                    </a:cubicBezTo>
                    <a:cubicBezTo>
                      <a:pt x="47" y="21"/>
                      <a:pt x="43" y="0"/>
                      <a:pt x="22" y="3"/>
                    </a:cubicBezTo>
                    <a:close/>
                    <a:moveTo>
                      <a:pt x="16" y="31"/>
                    </a:moveTo>
                    <a:cubicBezTo>
                      <a:pt x="12" y="31"/>
                      <a:pt x="9" y="29"/>
                      <a:pt x="9" y="26"/>
                    </a:cubicBezTo>
                    <a:cubicBezTo>
                      <a:pt x="9" y="22"/>
                      <a:pt x="12" y="19"/>
                      <a:pt x="16" y="19"/>
                    </a:cubicBezTo>
                    <a:cubicBezTo>
                      <a:pt x="21" y="18"/>
                      <a:pt x="24" y="21"/>
                      <a:pt x="24" y="24"/>
                    </a:cubicBezTo>
                    <a:cubicBezTo>
                      <a:pt x="24" y="27"/>
                      <a:pt x="20" y="31"/>
                      <a:pt x="16" y="31"/>
                    </a:cubicBezTo>
                    <a:close/>
                    <a:moveTo>
                      <a:pt x="29" y="20"/>
                    </a:moveTo>
                    <a:cubicBezTo>
                      <a:pt x="28" y="21"/>
                      <a:pt x="26" y="21"/>
                      <a:pt x="25" y="20"/>
                    </a:cubicBezTo>
                    <a:cubicBezTo>
                      <a:pt x="25" y="19"/>
                      <a:pt x="25" y="17"/>
                      <a:pt x="26" y="16"/>
                    </a:cubicBezTo>
                    <a:cubicBezTo>
                      <a:pt x="28" y="15"/>
                      <a:pt x="29" y="15"/>
                      <a:pt x="30" y="16"/>
                    </a:cubicBezTo>
                    <a:cubicBezTo>
                      <a:pt x="31" y="17"/>
                      <a:pt x="30" y="19"/>
                      <a:pt x="29" y="20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9" name="Freeform 7"/>
              <p:cNvSpPr/>
              <p:nvPr/>
            </p:nvSpPr>
            <p:spPr bwMode="auto">
              <a:xfrm>
                <a:off x="2344738" y="2378075"/>
                <a:ext cx="96838" cy="104775"/>
              </a:xfrm>
              <a:custGeom>
                <a:avLst/>
                <a:gdLst>
                  <a:gd name="T0" fmla="*/ 19 w 25"/>
                  <a:gd name="T1" fmla="*/ 27 h 27"/>
                  <a:gd name="T2" fmla="*/ 23 w 25"/>
                  <a:gd name="T3" fmla="*/ 24 h 27"/>
                  <a:gd name="T4" fmla="*/ 23 w 25"/>
                  <a:gd name="T5" fmla="*/ 24 h 27"/>
                  <a:gd name="T6" fmla="*/ 3 w 25"/>
                  <a:gd name="T7" fmla="*/ 4 h 27"/>
                  <a:gd name="T8" fmla="*/ 0 w 25"/>
                  <a:gd name="T9" fmla="*/ 8 h 27"/>
                  <a:gd name="T10" fmla="*/ 3 w 25"/>
                  <a:gd name="T11" fmla="*/ 11 h 27"/>
                  <a:gd name="T12" fmla="*/ 16 w 25"/>
                  <a:gd name="T13" fmla="*/ 23 h 27"/>
                  <a:gd name="T14" fmla="*/ 19 w 25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7">
                    <a:moveTo>
                      <a:pt x="19" y="27"/>
                    </a:moveTo>
                    <a:cubicBezTo>
                      <a:pt x="21" y="27"/>
                      <a:pt x="22" y="26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5" y="0"/>
                      <a:pt x="3" y="4"/>
                      <a:pt x="3" y="4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10"/>
                      <a:pt x="1" y="11"/>
                      <a:pt x="3" y="11"/>
                    </a:cubicBezTo>
                    <a:cubicBezTo>
                      <a:pt x="19" y="8"/>
                      <a:pt x="16" y="23"/>
                      <a:pt x="16" y="23"/>
                    </a:cubicBezTo>
                    <a:cubicBezTo>
                      <a:pt x="16" y="25"/>
                      <a:pt x="17" y="27"/>
                      <a:pt x="19" y="27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0" name="Freeform 8"/>
              <p:cNvSpPr/>
              <p:nvPr/>
            </p:nvSpPr>
            <p:spPr bwMode="auto">
              <a:xfrm>
                <a:off x="2325688" y="2316163"/>
                <a:ext cx="206375" cy="193675"/>
              </a:xfrm>
              <a:custGeom>
                <a:avLst/>
                <a:gdLst>
                  <a:gd name="T0" fmla="*/ 22 w 54"/>
                  <a:gd name="T1" fmla="*/ 2 h 50"/>
                  <a:gd name="T2" fmla="*/ 4 w 54"/>
                  <a:gd name="T3" fmla="*/ 2 h 50"/>
                  <a:gd name="T4" fmla="*/ 3 w 54"/>
                  <a:gd name="T5" fmla="*/ 2 h 50"/>
                  <a:gd name="T6" fmla="*/ 3 w 54"/>
                  <a:gd name="T7" fmla="*/ 2 h 50"/>
                  <a:gd name="T8" fmla="*/ 0 w 54"/>
                  <a:gd name="T9" fmla="*/ 7 h 50"/>
                  <a:gd name="T10" fmla="*/ 5 w 54"/>
                  <a:gd name="T11" fmla="*/ 12 h 50"/>
                  <a:gd name="T12" fmla="*/ 9 w 54"/>
                  <a:gd name="T13" fmla="*/ 11 h 50"/>
                  <a:gd name="T14" fmla="*/ 35 w 54"/>
                  <a:gd name="T15" fmla="*/ 24 h 50"/>
                  <a:gd name="T16" fmla="*/ 36 w 54"/>
                  <a:gd name="T17" fmla="*/ 41 h 50"/>
                  <a:gd name="T18" fmla="*/ 35 w 54"/>
                  <a:gd name="T19" fmla="*/ 46 h 50"/>
                  <a:gd name="T20" fmla="*/ 40 w 54"/>
                  <a:gd name="T21" fmla="*/ 50 h 50"/>
                  <a:gd name="T22" fmla="*/ 45 w 54"/>
                  <a:gd name="T23" fmla="*/ 46 h 50"/>
                  <a:gd name="T24" fmla="*/ 45 w 54"/>
                  <a:gd name="T25" fmla="*/ 46 h 50"/>
                  <a:gd name="T26" fmla="*/ 22 w 54"/>
                  <a:gd name="T27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50">
                    <a:moveTo>
                      <a:pt x="22" y="2"/>
                    </a:moveTo>
                    <a:cubicBezTo>
                      <a:pt x="14" y="0"/>
                      <a:pt x="6" y="1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0"/>
                      <a:pt x="2" y="12"/>
                      <a:pt x="5" y="12"/>
                    </a:cubicBezTo>
                    <a:cubicBezTo>
                      <a:pt x="5" y="12"/>
                      <a:pt x="7" y="12"/>
                      <a:pt x="9" y="11"/>
                    </a:cubicBezTo>
                    <a:cubicBezTo>
                      <a:pt x="11" y="10"/>
                      <a:pt x="27" y="11"/>
                      <a:pt x="35" y="24"/>
                    </a:cubicBezTo>
                    <a:cubicBezTo>
                      <a:pt x="39" y="33"/>
                      <a:pt x="37" y="40"/>
                      <a:pt x="36" y="41"/>
                    </a:cubicBezTo>
                    <a:cubicBezTo>
                      <a:pt x="36" y="41"/>
                      <a:pt x="35" y="43"/>
                      <a:pt x="35" y="46"/>
                    </a:cubicBezTo>
                    <a:cubicBezTo>
                      <a:pt x="35" y="49"/>
                      <a:pt x="38" y="50"/>
                      <a:pt x="40" y="50"/>
                    </a:cubicBezTo>
                    <a:cubicBezTo>
                      <a:pt x="43" y="50"/>
                      <a:pt x="45" y="50"/>
                      <a:pt x="45" y="46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54" y="18"/>
                      <a:pt x="35" y="5"/>
                      <a:pt x="22" y="2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21" name="圆角矩形 20"/>
          <p:cNvSpPr/>
          <p:nvPr/>
        </p:nvSpPr>
        <p:spPr>
          <a:xfrm>
            <a:off x="6392863" y="1899179"/>
            <a:ext cx="4762500" cy="833437"/>
          </a:xfrm>
          <a:prstGeom prst="roundRect">
            <a:avLst>
              <a:gd name="adj" fmla="val 18655"/>
            </a:avLst>
          </a:prstGeom>
          <a:solidFill>
            <a:srgbClr val="829B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矩形 33"/>
          <p:cNvSpPr>
            <a:spLocks noChangeArrowheads="1"/>
          </p:cNvSpPr>
          <p:nvPr/>
        </p:nvSpPr>
        <p:spPr bwMode="auto">
          <a:xfrm>
            <a:off x="6543675" y="1976966"/>
            <a:ext cx="4413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dirty="0" smtClean="0">
                <a:solidFill>
                  <a:schemeClr val="bg1"/>
                </a:solidFill>
                <a:latin typeface="+mn-ea"/>
              </a:rPr>
              <a:t>极</a:t>
            </a:r>
            <a:r>
              <a:rPr lang="zh-CN" altLang="en-US" dirty="0">
                <a:solidFill>
                  <a:schemeClr val="bg1"/>
                </a:solidFill>
                <a:latin typeface="+mn-ea"/>
              </a:rPr>
              <a:t>简主义设计，极致简约风潮流所向，通用设计，完美兼容。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34"/>
          <p:cNvGrpSpPr/>
          <p:nvPr/>
        </p:nvGrpSpPr>
        <p:grpSpPr bwMode="auto">
          <a:xfrm>
            <a:off x="5580063" y="4364566"/>
            <a:ext cx="955675" cy="974725"/>
            <a:chOff x="5286108" y="2366059"/>
            <a:chExt cx="954598" cy="974486"/>
          </a:xfrm>
        </p:grpSpPr>
        <p:sp>
          <p:nvSpPr>
            <p:cNvPr id="24" name="Oval 42"/>
            <p:cNvSpPr>
              <a:spLocks noChangeArrowheads="1"/>
            </p:cNvSpPr>
            <p:nvPr/>
          </p:nvSpPr>
          <p:spPr bwMode="auto">
            <a:xfrm>
              <a:off x="5286108" y="2366059"/>
              <a:ext cx="954598" cy="974486"/>
            </a:xfrm>
            <a:prstGeom prst="ellipse">
              <a:avLst/>
            </a:prstGeom>
            <a:solidFill>
              <a:schemeClr val="bg1"/>
            </a:solidFill>
            <a:ln w="77788">
              <a:solidFill>
                <a:srgbClr val="C79BF7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5517345" y="2652484"/>
              <a:ext cx="492125" cy="401637"/>
              <a:chOff x="5849484" y="2344737"/>
              <a:chExt cx="492125" cy="401637"/>
            </a:xfrm>
            <a:solidFill>
              <a:srgbClr val="3E3055"/>
            </a:solidFill>
          </p:grpSpPr>
          <p:sp>
            <p:nvSpPr>
              <p:cNvPr id="26" name="Freeform 24"/>
              <p:cNvSpPr>
                <a:spLocks noEditPoints="1"/>
              </p:cNvSpPr>
              <p:nvPr/>
            </p:nvSpPr>
            <p:spPr bwMode="auto">
              <a:xfrm>
                <a:off x="5849484" y="2344737"/>
                <a:ext cx="349250" cy="320675"/>
              </a:xfrm>
              <a:custGeom>
                <a:avLst/>
                <a:gdLst>
                  <a:gd name="T0" fmla="*/ 87 w 91"/>
                  <a:gd name="T1" fmla="*/ 32 h 83"/>
                  <a:gd name="T2" fmla="*/ 91 w 91"/>
                  <a:gd name="T3" fmla="*/ 32 h 83"/>
                  <a:gd name="T4" fmla="*/ 45 w 91"/>
                  <a:gd name="T5" fmla="*/ 0 h 83"/>
                  <a:gd name="T6" fmla="*/ 0 w 91"/>
                  <a:gd name="T7" fmla="*/ 39 h 83"/>
                  <a:gd name="T8" fmla="*/ 18 w 91"/>
                  <a:gd name="T9" fmla="*/ 69 h 83"/>
                  <a:gd name="T10" fmla="*/ 14 w 91"/>
                  <a:gd name="T11" fmla="*/ 83 h 83"/>
                  <a:gd name="T12" fmla="*/ 30 w 91"/>
                  <a:gd name="T13" fmla="*/ 75 h 83"/>
                  <a:gd name="T14" fmla="*/ 45 w 91"/>
                  <a:gd name="T15" fmla="*/ 77 h 83"/>
                  <a:gd name="T16" fmla="*/ 50 w 91"/>
                  <a:gd name="T17" fmla="*/ 77 h 83"/>
                  <a:gd name="T18" fmla="*/ 48 w 91"/>
                  <a:gd name="T19" fmla="*/ 67 h 83"/>
                  <a:gd name="T20" fmla="*/ 87 w 91"/>
                  <a:gd name="T21" fmla="*/ 32 h 83"/>
                  <a:gd name="T22" fmla="*/ 62 w 91"/>
                  <a:gd name="T23" fmla="*/ 19 h 83"/>
                  <a:gd name="T24" fmla="*/ 68 w 91"/>
                  <a:gd name="T25" fmla="*/ 25 h 83"/>
                  <a:gd name="T26" fmla="*/ 62 w 91"/>
                  <a:gd name="T27" fmla="*/ 31 h 83"/>
                  <a:gd name="T28" fmla="*/ 56 w 91"/>
                  <a:gd name="T29" fmla="*/ 25 h 83"/>
                  <a:gd name="T30" fmla="*/ 62 w 91"/>
                  <a:gd name="T31" fmla="*/ 19 h 83"/>
                  <a:gd name="T32" fmla="*/ 31 w 91"/>
                  <a:gd name="T33" fmla="*/ 31 h 83"/>
                  <a:gd name="T34" fmla="*/ 24 w 91"/>
                  <a:gd name="T35" fmla="*/ 25 h 83"/>
                  <a:gd name="T36" fmla="*/ 31 w 91"/>
                  <a:gd name="T37" fmla="*/ 19 h 83"/>
                  <a:gd name="T38" fmla="*/ 36 w 91"/>
                  <a:gd name="T39" fmla="*/ 25 h 83"/>
                  <a:gd name="T40" fmla="*/ 31 w 91"/>
                  <a:gd name="T41" fmla="*/ 3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1" h="83">
                    <a:moveTo>
                      <a:pt x="87" y="32"/>
                    </a:moveTo>
                    <a:cubicBezTo>
                      <a:pt x="88" y="32"/>
                      <a:pt x="89" y="32"/>
                      <a:pt x="91" y="32"/>
                    </a:cubicBezTo>
                    <a:cubicBezTo>
                      <a:pt x="87" y="14"/>
                      <a:pt x="68" y="0"/>
                      <a:pt x="45" y="0"/>
                    </a:cubicBezTo>
                    <a:cubicBezTo>
                      <a:pt x="21" y="0"/>
                      <a:pt x="0" y="17"/>
                      <a:pt x="0" y="39"/>
                    </a:cubicBezTo>
                    <a:cubicBezTo>
                      <a:pt x="0" y="51"/>
                      <a:pt x="7" y="61"/>
                      <a:pt x="18" y="69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5" y="76"/>
                      <a:pt x="40" y="77"/>
                      <a:pt x="45" y="77"/>
                    </a:cubicBezTo>
                    <a:cubicBezTo>
                      <a:pt x="47" y="77"/>
                      <a:pt x="48" y="77"/>
                      <a:pt x="50" y="77"/>
                    </a:cubicBezTo>
                    <a:cubicBezTo>
                      <a:pt x="49" y="74"/>
                      <a:pt x="48" y="71"/>
                      <a:pt x="48" y="67"/>
                    </a:cubicBezTo>
                    <a:cubicBezTo>
                      <a:pt x="48" y="48"/>
                      <a:pt x="65" y="32"/>
                      <a:pt x="87" y="32"/>
                    </a:cubicBezTo>
                    <a:close/>
                    <a:moveTo>
                      <a:pt x="62" y="19"/>
                    </a:moveTo>
                    <a:cubicBezTo>
                      <a:pt x="66" y="19"/>
                      <a:pt x="68" y="22"/>
                      <a:pt x="68" y="25"/>
                    </a:cubicBezTo>
                    <a:cubicBezTo>
                      <a:pt x="68" y="29"/>
                      <a:pt x="66" y="31"/>
                      <a:pt x="62" y="31"/>
                    </a:cubicBezTo>
                    <a:cubicBezTo>
                      <a:pt x="59" y="31"/>
                      <a:pt x="56" y="29"/>
                      <a:pt x="56" y="25"/>
                    </a:cubicBezTo>
                    <a:cubicBezTo>
                      <a:pt x="56" y="22"/>
                      <a:pt x="59" y="19"/>
                      <a:pt x="62" y="19"/>
                    </a:cubicBezTo>
                    <a:close/>
                    <a:moveTo>
                      <a:pt x="31" y="31"/>
                    </a:moveTo>
                    <a:cubicBezTo>
                      <a:pt x="27" y="31"/>
                      <a:pt x="24" y="29"/>
                      <a:pt x="24" y="25"/>
                    </a:cubicBezTo>
                    <a:cubicBezTo>
                      <a:pt x="24" y="22"/>
                      <a:pt x="27" y="19"/>
                      <a:pt x="31" y="19"/>
                    </a:cubicBezTo>
                    <a:cubicBezTo>
                      <a:pt x="34" y="19"/>
                      <a:pt x="36" y="22"/>
                      <a:pt x="36" y="25"/>
                    </a:cubicBezTo>
                    <a:cubicBezTo>
                      <a:pt x="36" y="29"/>
                      <a:pt x="34" y="31"/>
                      <a:pt x="31" y="31"/>
                    </a:cubicBezTo>
                    <a:close/>
                  </a:path>
                </a:pathLst>
              </a:custGeom>
              <a:solidFill>
                <a:srgbClr val="C79B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7" name="Freeform 25"/>
              <p:cNvSpPr>
                <a:spLocks noEditPoints="1"/>
              </p:cNvSpPr>
              <p:nvPr/>
            </p:nvSpPr>
            <p:spPr bwMode="auto">
              <a:xfrm>
                <a:off x="6046334" y="2476499"/>
                <a:ext cx="295275" cy="269875"/>
              </a:xfrm>
              <a:custGeom>
                <a:avLst/>
                <a:gdLst>
                  <a:gd name="T0" fmla="*/ 77 w 77"/>
                  <a:gd name="T1" fmla="*/ 33 h 70"/>
                  <a:gd name="T2" fmla="*/ 38 w 77"/>
                  <a:gd name="T3" fmla="*/ 0 h 70"/>
                  <a:gd name="T4" fmla="*/ 0 w 77"/>
                  <a:gd name="T5" fmla="*/ 33 h 70"/>
                  <a:gd name="T6" fmla="*/ 38 w 77"/>
                  <a:gd name="T7" fmla="*/ 66 h 70"/>
                  <a:gd name="T8" fmla="*/ 52 w 77"/>
                  <a:gd name="T9" fmla="*/ 63 h 70"/>
                  <a:gd name="T10" fmla="*/ 64 w 77"/>
                  <a:gd name="T11" fmla="*/ 70 h 70"/>
                  <a:gd name="T12" fmla="*/ 61 w 77"/>
                  <a:gd name="T13" fmla="*/ 59 h 70"/>
                  <a:gd name="T14" fmla="*/ 77 w 77"/>
                  <a:gd name="T15" fmla="*/ 33 h 70"/>
                  <a:gd name="T16" fmla="*/ 26 w 77"/>
                  <a:gd name="T17" fmla="*/ 27 h 70"/>
                  <a:gd name="T18" fmla="*/ 21 w 77"/>
                  <a:gd name="T19" fmla="*/ 23 h 70"/>
                  <a:gd name="T20" fmla="*/ 26 w 77"/>
                  <a:gd name="T21" fmla="*/ 18 h 70"/>
                  <a:gd name="T22" fmla="*/ 32 w 77"/>
                  <a:gd name="T23" fmla="*/ 23 h 70"/>
                  <a:gd name="T24" fmla="*/ 26 w 77"/>
                  <a:gd name="T25" fmla="*/ 27 h 70"/>
                  <a:gd name="T26" fmla="*/ 51 w 77"/>
                  <a:gd name="T27" fmla="*/ 27 h 70"/>
                  <a:gd name="T28" fmla="*/ 46 w 77"/>
                  <a:gd name="T29" fmla="*/ 23 h 70"/>
                  <a:gd name="T30" fmla="*/ 51 w 77"/>
                  <a:gd name="T31" fmla="*/ 18 h 70"/>
                  <a:gd name="T32" fmla="*/ 56 w 77"/>
                  <a:gd name="T33" fmla="*/ 23 h 70"/>
                  <a:gd name="T34" fmla="*/ 51 w 77"/>
                  <a:gd name="T35" fmla="*/ 2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" h="70">
                    <a:moveTo>
                      <a:pt x="77" y="33"/>
                    </a:moveTo>
                    <a:cubicBezTo>
                      <a:pt x="77" y="15"/>
                      <a:pt x="59" y="0"/>
                      <a:pt x="38" y="0"/>
                    </a:cubicBezTo>
                    <a:cubicBezTo>
                      <a:pt x="17" y="0"/>
                      <a:pt x="0" y="15"/>
                      <a:pt x="0" y="33"/>
                    </a:cubicBezTo>
                    <a:cubicBezTo>
                      <a:pt x="0" y="51"/>
                      <a:pt x="17" y="66"/>
                      <a:pt x="38" y="66"/>
                    </a:cubicBezTo>
                    <a:cubicBezTo>
                      <a:pt x="43" y="66"/>
                      <a:pt x="47" y="65"/>
                      <a:pt x="52" y="63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70" y="52"/>
                      <a:pt x="77" y="43"/>
                      <a:pt x="77" y="33"/>
                    </a:cubicBezTo>
                    <a:close/>
                    <a:moveTo>
                      <a:pt x="26" y="27"/>
                    </a:moveTo>
                    <a:cubicBezTo>
                      <a:pt x="24" y="27"/>
                      <a:pt x="21" y="25"/>
                      <a:pt x="21" y="23"/>
                    </a:cubicBezTo>
                    <a:cubicBezTo>
                      <a:pt x="21" y="21"/>
                      <a:pt x="24" y="18"/>
                      <a:pt x="26" y="18"/>
                    </a:cubicBezTo>
                    <a:cubicBezTo>
                      <a:pt x="29" y="18"/>
                      <a:pt x="32" y="21"/>
                      <a:pt x="32" y="23"/>
                    </a:cubicBezTo>
                    <a:cubicBezTo>
                      <a:pt x="32" y="25"/>
                      <a:pt x="29" y="27"/>
                      <a:pt x="26" y="27"/>
                    </a:cubicBezTo>
                    <a:close/>
                    <a:moveTo>
                      <a:pt x="51" y="27"/>
                    </a:moveTo>
                    <a:cubicBezTo>
                      <a:pt x="49" y="27"/>
                      <a:pt x="46" y="25"/>
                      <a:pt x="46" y="23"/>
                    </a:cubicBezTo>
                    <a:cubicBezTo>
                      <a:pt x="46" y="21"/>
                      <a:pt x="49" y="18"/>
                      <a:pt x="51" y="18"/>
                    </a:cubicBezTo>
                    <a:cubicBezTo>
                      <a:pt x="54" y="18"/>
                      <a:pt x="56" y="21"/>
                      <a:pt x="56" y="23"/>
                    </a:cubicBezTo>
                    <a:cubicBezTo>
                      <a:pt x="56" y="25"/>
                      <a:pt x="54" y="27"/>
                      <a:pt x="51" y="27"/>
                    </a:cubicBezTo>
                    <a:close/>
                  </a:path>
                </a:pathLst>
              </a:custGeom>
              <a:solidFill>
                <a:srgbClr val="C79B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28" name="组合 39"/>
          <p:cNvGrpSpPr/>
          <p:nvPr/>
        </p:nvGrpSpPr>
        <p:grpSpPr bwMode="auto">
          <a:xfrm>
            <a:off x="5580063" y="1822979"/>
            <a:ext cx="955675" cy="973137"/>
            <a:chOff x="5539018" y="301915"/>
            <a:chExt cx="954598" cy="974486"/>
          </a:xfrm>
        </p:grpSpPr>
        <p:sp>
          <p:nvSpPr>
            <p:cNvPr id="29" name="Oval 42"/>
            <p:cNvSpPr>
              <a:spLocks noChangeArrowheads="1"/>
            </p:cNvSpPr>
            <p:nvPr/>
          </p:nvSpPr>
          <p:spPr bwMode="auto">
            <a:xfrm>
              <a:off x="5539018" y="301915"/>
              <a:ext cx="954598" cy="974486"/>
            </a:xfrm>
            <a:prstGeom prst="ellipse">
              <a:avLst/>
            </a:prstGeom>
            <a:solidFill>
              <a:schemeClr val="bg1"/>
            </a:solidFill>
            <a:ln w="77788">
              <a:solidFill>
                <a:srgbClr val="829BCF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" name="Freeform 20"/>
            <p:cNvSpPr>
              <a:spLocks noEditPoints="1"/>
            </p:cNvSpPr>
            <p:nvPr/>
          </p:nvSpPr>
          <p:spPr bwMode="auto">
            <a:xfrm>
              <a:off x="5795654" y="592308"/>
              <a:ext cx="441325" cy="393700"/>
            </a:xfrm>
            <a:custGeom>
              <a:avLst/>
              <a:gdLst>
                <a:gd name="T0" fmla="*/ 2147483646 w 115"/>
                <a:gd name="T1" fmla="*/ 2147483646 h 102"/>
                <a:gd name="T2" fmla="*/ 2147483646 w 115"/>
                <a:gd name="T3" fmla="*/ 2147483646 h 102"/>
                <a:gd name="T4" fmla="*/ 2147483646 w 115"/>
                <a:gd name="T5" fmla="*/ 2147483646 h 102"/>
                <a:gd name="T6" fmla="*/ 2147483646 w 115"/>
                <a:gd name="T7" fmla="*/ 2147483646 h 102"/>
                <a:gd name="T8" fmla="*/ 2147483646 w 115"/>
                <a:gd name="T9" fmla="*/ 2147483646 h 102"/>
                <a:gd name="T10" fmla="*/ 2147483646 w 115"/>
                <a:gd name="T11" fmla="*/ 0 h 102"/>
                <a:gd name="T12" fmla="*/ 2147483646 w 115"/>
                <a:gd name="T13" fmla="*/ 0 h 102"/>
                <a:gd name="T14" fmla="*/ 2147483646 w 115"/>
                <a:gd name="T15" fmla="*/ 2147483646 h 102"/>
                <a:gd name="T16" fmla="*/ 2147483646 w 115"/>
                <a:gd name="T17" fmla="*/ 2147483646 h 102"/>
                <a:gd name="T18" fmla="*/ 2147483646 w 115"/>
                <a:gd name="T19" fmla="*/ 2147483646 h 102"/>
                <a:gd name="T20" fmla="*/ 0 w 115"/>
                <a:gd name="T21" fmla="*/ 2147483646 h 102"/>
                <a:gd name="T22" fmla="*/ 0 w 115"/>
                <a:gd name="T23" fmla="*/ 2147483646 h 102"/>
                <a:gd name="T24" fmla="*/ 2147483646 w 115"/>
                <a:gd name="T25" fmla="*/ 2147483646 h 102"/>
                <a:gd name="T26" fmla="*/ 2147483646 w 115"/>
                <a:gd name="T27" fmla="*/ 2147483646 h 102"/>
                <a:gd name="T28" fmla="*/ 2147483646 w 115"/>
                <a:gd name="T29" fmla="*/ 2147483646 h 102"/>
                <a:gd name="T30" fmla="*/ 2147483646 w 115"/>
                <a:gd name="T31" fmla="*/ 2147483646 h 102"/>
                <a:gd name="T32" fmla="*/ 2147483646 w 115"/>
                <a:gd name="T33" fmla="*/ 2147483646 h 102"/>
                <a:gd name="T34" fmla="*/ 2147483646 w 115"/>
                <a:gd name="T35" fmla="*/ 2147483646 h 102"/>
                <a:gd name="T36" fmla="*/ 2147483646 w 115"/>
                <a:gd name="T37" fmla="*/ 2147483646 h 102"/>
                <a:gd name="T38" fmla="*/ 2147483646 w 115"/>
                <a:gd name="T39" fmla="*/ 2147483646 h 102"/>
                <a:gd name="T40" fmla="*/ 2147483646 w 115"/>
                <a:gd name="T41" fmla="*/ 2147483646 h 102"/>
                <a:gd name="T42" fmla="*/ 2147483646 w 115"/>
                <a:gd name="T43" fmla="*/ 2147483646 h 102"/>
                <a:gd name="T44" fmla="*/ 2147483646 w 115"/>
                <a:gd name="T45" fmla="*/ 2147483646 h 102"/>
                <a:gd name="T46" fmla="*/ 2147483646 w 115"/>
                <a:gd name="T47" fmla="*/ 2147483646 h 102"/>
                <a:gd name="T48" fmla="*/ 2147483646 w 115"/>
                <a:gd name="T49" fmla="*/ 2147483646 h 102"/>
                <a:gd name="T50" fmla="*/ 2147483646 w 115"/>
                <a:gd name="T51" fmla="*/ 2147483646 h 102"/>
                <a:gd name="T52" fmla="*/ 2147483646 w 115"/>
                <a:gd name="T53" fmla="*/ 2147483646 h 102"/>
                <a:gd name="T54" fmla="*/ 2147483646 w 115"/>
                <a:gd name="T55" fmla="*/ 2147483646 h 102"/>
                <a:gd name="T56" fmla="*/ 2147483646 w 115"/>
                <a:gd name="T57" fmla="*/ 2147483646 h 10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5" h="102">
                  <a:moveTo>
                    <a:pt x="115" y="37"/>
                  </a:moveTo>
                  <a:cubicBezTo>
                    <a:pt x="115" y="36"/>
                    <a:pt x="115" y="36"/>
                    <a:pt x="114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79" y="36"/>
                    <a:pt x="79" y="36"/>
                    <a:pt x="79" y="36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9" y="0"/>
                    <a:pt x="59" y="0"/>
                    <a:pt x="58" y="0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3" y="102"/>
                    <a:pt x="23" y="102"/>
                    <a:pt x="26" y="102"/>
                  </a:cubicBezTo>
                  <a:cubicBezTo>
                    <a:pt x="59" y="81"/>
                    <a:pt x="59" y="81"/>
                    <a:pt x="59" y="81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3" y="102"/>
                    <a:pt x="93" y="102"/>
                    <a:pt x="95" y="10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107" y="43"/>
                    <a:pt x="107" y="43"/>
                    <a:pt x="107" y="43"/>
                  </a:cubicBezTo>
                  <a:lnTo>
                    <a:pt x="115" y="37"/>
                  </a:lnTo>
                  <a:close/>
                  <a:moveTo>
                    <a:pt x="31" y="7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86" y="40"/>
                    <a:pt x="86" y="40"/>
                    <a:pt x="86" y="40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87" y="76"/>
                    <a:pt x="87" y="76"/>
                    <a:pt x="87" y="76"/>
                  </a:cubicBezTo>
                  <a:lnTo>
                    <a:pt x="31" y="76"/>
                  </a:lnTo>
                  <a:close/>
                </a:path>
              </a:pathLst>
            </a:custGeom>
            <a:solidFill>
              <a:srgbClr val="82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" name="任意多边形 30"/>
          <p:cNvSpPr>
            <a:spLocks noChangeArrowheads="1"/>
          </p:cNvSpPr>
          <p:nvPr/>
        </p:nvSpPr>
        <p:spPr bwMode="auto">
          <a:xfrm>
            <a:off x="180478" y="200133"/>
            <a:ext cx="11854665" cy="6458847"/>
          </a:xfrm>
          <a:custGeom>
            <a:avLst/>
            <a:gdLst>
              <a:gd name="connsiteX0" fmla="*/ 238125 w 11511763"/>
              <a:gd name="connsiteY0" fmla="*/ 0 h 6272022"/>
              <a:gd name="connsiteX1" fmla="*/ 11273638 w 11511763"/>
              <a:gd name="connsiteY1" fmla="*/ 0 h 6272022"/>
              <a:gd name="connsiteX2" fmla="*/ 11292351 w 11511763"/>
              <a:gd name="connsiteY2" fmla="*/ 92689 h 6272022"/>
              <a:gd name="connsiteX3" fmla="*/ 11511763 w 11511763"/>
              <a:gd name="connsiteY3" fmla="*/ 238125 h 6272022"/>
              <a:gd name="connsiteX4" fmla="*/ 11511763 w 11511763"/>
              <a:gd name="connsiteY4" fmla="*/ 5991226 h 6272022"/>
              <a:gd name="connsiteX5" fmla="*/ 11273638 w 11511763"/>
              <a:gd name="connsiteY5" fmla="*/ 6229351 h 6272022"/>
              <a:gd name="connsiteX6" fmla="*/ 11282253 w 11511763"/>
              <a:gd name="connsiteY6" fmla="*/ 6272022 h 6272022"/>
              <a:gd name="connsiteX7" fmla="*/ 229510 w 11511763"/>
              <a:gd name="connsiteY7" fmla="*/ 6272022 h 6272022"/>
              <a:gd name="connsiteX8" fmla="*/ 238124 w 11511763"/>
              <a:gd name="connsiteY8" fmla="*/ 6229351 h 6272022"/>
              <a:gd name="connsiteX9" fmla="*/ 47990 w 11511763"/>
              <a:gd name="connsiteY9" fmla="*/ 5996064 h 6272022"/>
              <a:gd name="connsiteX10" fmla="*/ 0 w 11511763"/>
              <a:gd name="connsiteY10" fmla="*/ 5991226 h 6272022"/>
              <a:gd name="connsiteX11" fmla="*/ 0 w 11511763"/>
              <a:gd name="connsiteY11" fmla="*/ 238125 h 6272022"/>
              <a:gd name="connsiteX12" fmla="*/ 238125 w 11511763"/>
              <a:gd name="connsiteY12" fmla="*/ 0 h 627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11763" h="6272022">
                <a:moveTo>
                  <a:pt x="238125" y="0"/>
                </a:moveTo>
                <a:lnTo>
                  <a:pt x="11273638" y="0"/>
                </a:lnTo>
                <a:lnTo>
                  <a:pt x="11292351" y="92689"/>
                </a:lnTo>
                <a:cubicBezTo>
                  <a:pt x="11328500" y="178156"/>
                  <a:pt x="11413128" y="238125"/>
                  <a:pt x="11511763" y="238125"/>
                </a:cubicBezTo>
                <a:lnTo>
                  <a:pt x="11511763" y="5991226"/>
                </a:lnTo>
                <a:cubicBezTo>
                  <a:pt x="11380250" y="5991226"/>
                  <a:pt x="11273638" y="6097838"/>
                  <a:pt x="11273638" y="6229351"/>
                </a:cubicBezTo>
                <a:lnTo>
                  <a:pt x="11282253" y="6272022"/>
                </a:lnTo>
                <a:lnTo>
                  <a:pt x="229510" y="6272022"/>
                </a:lnTo>
                <a:lnTo>
                  <a:pt x="238124" y="6229351"/>
                </a:lnTo>
                <a:cubicBezTo>
                  <a:pt x="238124" y="6114277"/>
                  <a:pt x="156500" y="6018268"/>
                  <a:pt x="47990" y="5996064"/>
                </a:cubicBezTo>
                <a:lnTo>
                  <a:pt x="0" y="5991226"/>
                </a:lnTo>
                <a:lnTo>
                  <a:pt x="0" y="238125"/>
                </a:lnTo>
                <a:cubicBezTo>
                  <a:pt x="131513" y="238125"/>
                  <a:pt x="238125" y="131513"/>
                  <a:pt x="238125" y="0"/>
                </a:cubicBezTo>
                <a:close/>
              </a:path>
            </a:pathLst>
          </a:custGeom>
          <a:noFill/>
          <a:ln w="38100">
            <a:solidFill>
              <a:srgbClr val="829BCF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rcRect l="7356" t="75329" r="16334"/>
          <a:stretch>
            <a:fillRect/>
          </a:stretch>
        </p:blipFill>
        <p:spPr>
          <a:xfrm>
            <a:off x="180479" y="200134"/>
            <a:ext cx="11854665" cy="2009665"/>
          </a:xfrm>
          <a:custGeom>
            <a:avLst/>
            <a:gdLst>
              <a:gd name="connsiteX0" fmla="*/ 245218 w 11854665"/>
              <a:gd name="connsiteY0" fmla="*/ 0 h 2009665"/>
              <a:gd name="connsiteX1" fmla="*/ 11609447 w 11854665"/>
              <a:gd name="connsiteY1" fmla="*/ 0 h 2009665"/>
              <a:gd name="connsiteX2" fmla="*/ 11628717 w 11854665"/>
              <a:gd name="connsiteY2" fmla="*/ 95449 h 2009665"/>
              <a:gd name="connsiteX3" fmla="*/ 11854665 w 11854665"/>
              <a:gd name="connsiteY3" fmla="*/ 245217 h 2009665"/>
              <a:gd name="connsiteX4" fmla="*/ 11854665 w 11854665"/>
              <a:gd name="connsiteY4" fmla="*/ 2009665 h 2009665"/>
              <a:gd name="connsiteX5" fmla="*/ 0 w 11854665"/>
              <a:gd name="connsiteY5" fmla="*/ 2009665 h 2009665"/>
              <a:gd name="connsiteX6" fmla="*/ 0 w 11854665"/>
              <a:gd name="connsiteY6" fmla="*/ 245217 h 2009665"/>
              <a:gd name="connsiteX7" fmla="*/ 245218 w 11854665"/>
              <a:gd name="connsiteY7" fmla="*/ 0 h 200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54665" h="2009665">
                <a:moveTo>
                  <a:pt x="245218" y="0"/>
                </a:moveTo>
                <a:lnTo>
                  <a:pt x="11609447" y="0"/>
                </a:lnTo>
                <a:lnTo>
                  <a:pt x="11628717" y="95449"/>
                </a:lnTo>
                <a:cubicBezTo>
                  <a:pt x="11665943" y="183462"/>
                  <a:pt x="11753092" y="245217"/>
                  <a:pt x="11854665" y="245217"/>
                </a:cubicBezTo>
                <a:lnTo>
                  <a:pt x="11854665" y="2009665"/>
                </a:lnTo>
                <a:lnTo>
                  <a:pt x="0" y="2009665"/>
                </a:lnTo>
                <a:lnTo>
                  <a:pt x="0" y="245217"/>
                </a:lnTo>
                <a:cubicBezTo>
                  <a:pt x="135431" y="245217"/>
                  <a:pt x="245218" y="135430"/>
                  <a:pt x="245218" y="0"/>
                </a:cubicBez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l="2360" t="65304" r="11245"/>
          <a:stretch>
            <a:fillRect/>
          </a:stretch>
        </p:blipFill>
        <p:spPr>
          <a:xfrm rot="10800000">
            <a:off x="180478" y="4162533"/>
            <a:ext cx="11854665" cy="2496447"/>
          </a:xfrm>
          <a:custGeom>
            <a:avLst/>
            <a:gdLst>
              <a:gd name="connsiteX0" fmla="*/ 11854665 w 11854665"/>
              <a:gd name="connsiteY0" fmla="*/ 2496447 h 2496447"/>
              <a:gd name="connsiteX1" fmla="*/ 0 w 11854665"/>
              <a:gd name="connsiteY1" fmla="*/ 2496447 h 2496447"/>
              <a:gd name="connsiteX2" fmla="*/ 0 w 11854665"/>
              <a:gd name="connsiteY2" fmla="*/ 289160 h 2496447"/>
              <a:gd name="connsiteX3" fmla="*/ 245218 w 11854665"/>
              <a:gd name="connsiteY3" fmla="*/ 43942 h 2496447"/>
              <a:gd name="connsiteX4" fmla="*/ 236346 w 11854665"/>
              <a:gd name="connsiteY4" fmla="*/ 0 h 2496447"/>
              <a:gd name="connsiteX5" fmla="*/ 11618318 w 11854665"/>
              <a:gd name="connsiteY5" fmla="*/ 0 h 2496447"/>
              <a:gd name="connsiteX6" fmla="*/ 11609448 w 11854665"/>
              <a:gd name="connsiteY6" fmla="*/ 43942 h 2496447"/>
              <a:gd name="connsiteX7" fmla="*/ 11805245 w 11854665"/>
              <a:gd name="connsiteY7" fmla="*/ 284178 h 2496447"/>
              <a:gd name="connsiteX8" fmla="*/ 11854665 w 11854665"/>
              <a:gd name="connsiteY8" fmla="*/ 289160 h 2496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54665" h="2496447">
                <a:moveTo>
                  <a:pt x="11854665" y="2496447"/>
                </a:moveTo>
                <a:lnTo>
                  <a:pt x="0" y="2496447"/>
                </a:lnTo>
                <a:lnTo>
                  <a:pt x="0" y="289160"/>
                </a:lnTo>
                <a:cubicBezTo>
                  <a:pt x="135430" y="289160"/>
                  <a:pt x="245218" y="179373"/>
                  <a:pt x="245218" y="43942"/>
                </a:cubicBezTo>
                <a:lnTo>
                  <a:pt x="236346" y="0"/>
                </a:lnTo>
                <a:lnTo>
                  <a:pt x="11618318" y="0"/>
                </a:lnTo>
                <a:lnTo>
                  <a:pt x="11609448" y="43942"/>
                </a:lnTo>
                <a:cubicBezTo>
                  <a:pt x="11609448" y="162444"/>
                  <a:pt x="11693503" y="261313"/>
                  <a:pt x="11805245" y="284178"/>
                </a:cubicBezTo>
                <a:lnTo>
                  <a:pt x="11854665" y="289160"/>
                </a:lnTo>
                <a:close/>
              </a:path>
            </a:pathLst>
          </a:custGeom>
        </p:spPr>
      </p:pic>
      <p:sp>
        <p:nvSpPr>
          <p:cNvPr id="7" name="任意多边形 6"/>
          <p:cNvSpPr>
            <a:spLocks noChangeArrowheads="1"/>
          </p:cNvSpPr>
          <p:nvPr/>
        </p:nvSpPr>
        <p:spPr bwMode="auto">
          <a:xfrm>
            <a:off x="180478" y="200133"/>
            <a:ext cx="11854665" cy="6458847"/>
          </a:xfrm>
          <a:custGeom>
            <a:avLst/>
            <a:gdLst>
              <a:gd name="connsiteX0" fmla="*/ 238125 w 11511763"/>
              <a:gd name="connsiteY0" fmla="*/ 0 h 6272022"/>
              <a:gd name="connsiteX1" fmla="*/ 11273638 w 11511763"/>
              <a:gd name="connsiteY1" fmla="*/ 0 h 6272022"/>
              <a:gd name="connsiteX2" fmla="*/ 11292351 w 11511763"/>
              <a:gd name="connsiteY2" fmla="*/ 92689 h 6272022"/>
              <a:gd name="connsiteX3" fmla="*/ 11511763 w 11511763"/>
              <a:gd name="connsiteY3" fmla="*/ 238125 h 6272022"/>
              <a:gd name="connsiteX4" fmla="*/ 11511763 w 11511763"/>
              <a:gd name="connsiteY4" fmla="*/ 5991226 h 6272022"/>
              <a:gd name="connsiteX5" fmla="*/ 11273638 w 11511763"/>
              <a:gd name="connsiteY5" fmla="*/ 6229351 h 6272022"/>
              <a:gd name="connsiteX6" fmla="*/ 11282253 w 11511763"/>
              <a:gd name="connsiteY6" fmla="*/ 6272022 h 6272022"/>
              <a:gd name="connsiteX7" fmla="*/ 229510 w 11511763"/>
              <a:gd name="connsiteY7" fmla="*/ 6272022 h 6272022"/>
              <a:gd name="connsiteX8" fmla="*/ 238124 w 11511763"/>
              <a:gd name="connsiteY8" fmla="*/ 6229351 h 6272022"/>
              <a:gd name="connsiteX9" fmla="*/ 47990 w 11511763"/>
              <a:gd name="connsiteY9" fmla="*/ 5996064 h 6272022"/>
              <a:gd name="connsiteX10" fmla="*/ 0 w 11511763"/>
              <a:gd name="connsiteY10" fmla="*/ 5991226 h 6272022"/>
              <a:gd name="connsiteX11" fmla="*/ 0 w 11511763"/>
              <a:gd name="connsiteY11" fmla="*/ 238125 h 6272022"/>
              <a:gd name="connsiteX12" fmla="*/ 238125 w 11511763"/>
              <a:gd name="connsiteY12" fmla="*/ 0 h 627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11763" h="6272022">
                <a:moveTo>
                  <a:pt x="238125" y="0"/>
                </a:moveTo>
                <a:lnTo>
                  <a:pt x="11273638" y="0"/>
                </a:lnTo>
                <a:lnTo>
                  <a:pt x="11292351" y="92689"/>
                </a:lnTo>
                <a:cubicBezTo>
                  <a:pt x="11328500" y="178156"/>
                  <a:pt x="11413128" y="238125"/>
                  <a:pt x="11511763" y="238125"/>
                </a:cubicBezTo>
                <a:lnTo>
                  <a:pt x="11511763" y="5991226"/>
                </a:lnTo>
                <a:cubicBezTo>
                  <a:pt x="11380250" y="5991226"/>
                  <a:pt x="11273638" y="6097838"/>
                  <a:pt x="11273638" y="6229351"/>
                </a:cubicBezTo>
                <a:lnTo>
                  <a:pt x="11282253" y="6272022"/>
                </a:lnTo>
                <a:lnTo>
                  <a:pt x="229510" y="6272022"/>
                </a:lnTo>
                <a:lnTo>
                  <a:pt x="238124" y="6229351"/>
                </a:lnTo>
                <a:cubicBezTo>
                  <a:pt x="238124" y="6114277"/>
                  <a:pt x="156500" y="6018268"/>
                  <a:pt x="47990" y="5996064"/>
                </a:cubicBezTo>
                <a:lnTo>
                  <a:pt x="0" y="5991226"/>
                </a:lnTo>
                <a:lnTo>
                  <a:pt x="0" y="238125"/>
                </a:lnTo>
                <a:cubicBezTo>
                  <a:pt x="131513" y="238125"/>
                  <a:pt x="238125" y="131513"/>
                  <a:pt x="238125" y="0"/>
                </a:cubicBezTo>
                <a:close/>
              </a:path>
            </a:pathLst>
          </a:custGeom>
          <a:noFill/>
          <a:ln w="38100">
            <a:solidFill>
              <a:srgbClr val="829BCF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732324" y="2897881"/>
            <a:ext cx="634019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4800" dirty="0">
                <a:solidFill>
                  <a:srgbClr val="C79B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zh-CN" altLang="en-US" sz="4800" dirty="0">
              <a:solidFill>
                <a:srgbClr val="C79BF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MH_Number_1"/>
          <p:cNvSpPr/>
          <p:nvPr>
            <p:custDataLst>
              <p:tags r:id="rId2"/>
            </p:custDataLst>
          </p:nvPr>
        </p:nvSpPr>
        <p:spPr>
          <a:xfrm>
            <a:off x="2166248" y="2811323"/>
            <a:ext cx="975087" cy="975087"/>
          </a:xfrm>
          <a:prstGeom prst="rect">
            <a:avLst/>
          </a:prstGeom>
          <a:solidFill>
            <a:srgbClr val="C79BF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406691" y="2816115"/>
            <a:ext cx="1" cy="975087"/>
          </a:xfrm>
          <a:prstGeom prst="line">
            <a:avLst/>
          </a:prstGeom>
          <a:ln w="63500" cmpd="thinThick">
            <a:solidFill>
              <a:srgbClr val="C79B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2166248" y="2813890"/>
            <a:ext cx="8177926" cy="975087"/>
          </a:xfrm>
          <a:prstGeom prst="rect">
            <a:avLst/>
          </a:prstGeom>
          <a:noFill/>
          <a:ln>
            <a:solidFill>
              <a:srgbClr val="C79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KSO_Shape"/>
          <p:cNvSpPr/>
          <p:nvPr/>
        </p:nvSpPr>
        <p:spPr bwMode="auto">
          <a:xfrm>
            <a:off x="1800090" y="1647766"/>
            <a:ext cx="906735" cy="1011229"/>
          </a:xfrm>
          <a:custGeom>
            <a:avLst/>
            <a:gdLst>
              <a:gd name="T0" fmla="*/ 527033 w 2960688"/>
              <a:gd name="T1" fmla="*/ 1877159 h 3298826"/>
              <a:gd name="T2" fmla="*/ 409443 w 2960688"/>
              <a:gd name="T3" fmla="*/ 2000501 h 3298826"/>
              <a:gd name="T4" fmla="*/ 411355 w 2960688"/>
              <a:gd name="T5" fmla="*/ 2233197 h 3298826"/>
              <a:gd name="T6" fmla="*/ 351125 w 2960688"/>
              <a:gd name="T7" fmla="*/ 2312034 h 3298826"/>
              <a:gd name="T8" fmla="*/ 273369 w 2960688"/>
              <a:gd name="T9" fmla="*/ 2124161 h 3298826"/>
              <a:gd name="T10" fmla="*/ 346027 w 2960688"/>
              <a:gd name="T11" fmla="*/ 1891464 h 3298826"/>
              <a:gd name="T12" fmla="*/ 896304 w 2960688"/>
              <a:gd name="T13" fmla="*/ 1785321 h 3298826"/>
              <a:gd name="T14" fmla="*/ 1068706 w 2960688"/>
              <a:gd name="T15" fmla="*/ 2016555 h 3298826"/>
              <a:gd name="T16" fmla="*/ 1068071 w 2960688"/>
              <a:gd name="T17" fmla="*/ 2228732 h 3298826"/>
              <a:gd name="T18" fmla="*/ 959169 w 2960688"/>
              <a:gd name="T19" fmla="*/ 2409781 h 3298826"/>
              <a:gd name="T20" fmla="*/ 713741 w 2960688"/>
              <a:gd name="T21" fmla="*/ 2518728 h 3298826"/>
              <a:gd name="T22" fmla="*/ 693421 w 2960688"/>
              <a:gd name="T23" fmla="*/ 1957476 h 3298826"/>
              <a:gd name="T24" fmla="*/ 640080 w 2960688"/>
              <a:gd name="T25" fmla="*/ 1634173 h 3298826"/>
              <a:gd name="T26" fmla="*/ 392430 w 2960688"/>
              <a:gd name="T27" fmla="*/ 1729423 h 3298826"/>
              <a:gd name="T28" fmla="*/ 232092 w 2960688"/>
              <a:gd name="T29" fmla="*/ 1935163 h 3298826"/>
              <a:gd name="T30" fmla="*/ 200025 w 2960688"/>
              <a:gd name="T31" fmla="*/ 2188846 h 3298826"/>
              <a:gd name="T32" fmla="*/ 307658 w 2960688"/>
              <a:gd name="T33" fmla="*/ 2432368 h 3298826"/>
              <a:gd name="T34" fmla="*/ 520065 w 2960688"/>
              <a:gd name="T35" fmla="*/ 2581276 h 3298826"/>
              <a:gd name="T36" fmla="*/ 775335 w 2960688"/>
              <a:gd name="T37" fmla="*/ 2601279 h 3298826"/>
              <a:gd name="T38" fmla="*/ 1014095 w 2960688"/>
              <a:gd name="T39" fmla="*/ 2481581 h 3298826"/>
              <a:gd name="T40" fmla="*/ 1151890 w 2960688"/>
              <a:gd name="T41" fmla="*/ 2263141 h 3298826"/>
              <a:gd name="T42" fmla="*/ 1159510 w 2960688"/>
              <a:gd name="T43" fmla="*/ 2006283 h 3298826"/>
              <a:gd name="T44" fmla="*/ 1027748 w 2960688"/>
              <a:gd name="T45" fmla="*/ 1773556 h 3298826"/>
              <a:gd name="T46" fmla="*/ 803275 w 2960688"/>
              <a:gd name="T47" fmla="*/ 1647190 h 3298826"/>
              <a:gd name="T48" fmla="*/ 1574800 w 2960688"/>
              <a:gd name="T49" fmla="*/ 2092842 h 3298826"/>
              <a:gd name="T50" fmla="*/ 2153920 w 2960688"/>
              <a:gd name="T51" fmla="*/ 1496357 h 3298826"/>
              <a:gd name="T52" fmla="*/ 2773363 w 2960688"/>
              <a:gd name="T53" fmla="*/ 1705761 h 3298826"/>
              <a:gd name="T54" fmla="*/ 2930208 w 2960688"/>
              <a:gd name="T55" fmla="*/ 2034463 h 3298826"/>
              <a:gd name="T56" fmla="*/ 2534285 w 2960688"/>
              <a:gd name="T57" fmla="*/ 2333022 h 3298826"/>
              <a:gd name="T58" fmla="*/ 2062798 w 2960688"/>
              <a:gd name="T59" fmla="*/ 2832102 h 3298826"/>
              <a:gd name="T60" fmla="*/ 1393825 w 2960688"/>
              <a:gd name="T61" fmla="*/ 2435503 h 3298826"/>
              <a:gd name="T62" fmla="*/ 1449705 w 2960688"/>
              <a:gd name="T63" fmla="*/ 1990995 h 3298826"/>
              <a:gd name="T64" fmla="*/ 1293813 w 2960688"/>
              <a:gd name="T65" fmla="*/ 1642623 h 3298826"/>
              <a:gd name="T66" fmla="*/ 818833 w 2960688"/>
              <a:gd name="T67" fmla="*/ 1450340 h 3298826"/>
              <a:gd name="T68" fmla="*/ 1141095 w 2960688"/>
              <a:gd name="T69" fmla="*/ 1611630 h 3298826"/>
              <a:gd name="T70" fmla="*/ 1340803 w 2960688"/>
              <a:gd name="T71" fmla="*/ 1927861 h 3298826"/>
              <a:gd name="T72" fmla="*/ 1348423 w 2960688"/>
              <a:gd name="T73" fmla="*/ 2284731 h 3298826"/>
              <a:gd name="T74" fmla="*/ 1223010 w 2960688"/>
              <a:gd name="T75" fmla="*/ 2541906 h 3298826"/>
              <a:gd name="T76" fmla="*/ 1473200 w 2960688"/>
              <a:gd name="T77" fmla="*/ 3188336 h 3298826"/>
              <a:gd name="T78" fmla="*/ 1409700 w 2960688"/>
              <a:gd name="T79" fmla="*/ 3287079 h 3298826"/>
              <a:gd name="T80" fmla="*/ 1293813 w 2960688"/>
              <a:gd name="T81" fmla="*/ 3278189 h 3298826"/>
              <a:gd name="T82" fmla="*/ 780415 w 2960688"/>
              <a:gd name="T83" fmla="*/ 2798129 h 3298826"/>
              <a:gd name="T84" fmla="*/ 485775 w 2960688"/>
              <a:gd name="T85" fmla="*/ 2775904 h 3298826"/>
              <a:gd name="T86" fmla="*/ 179387 w 2960688"/>
              <a:gd name="T87" fmla="*/ 2582863 h 3298826"/>
              <a:gd name="T88" fmla="*/ 11747 w 2960688"/>
              <a:gd name="T89" fmla="*/ 2248853 h 3298826"/>
              <a:gd name="T90" fmla="*/ 39687 w 2960688"/>
              <a:gd name="T91" fmla="*/ 1891666 h 3298826"/>
              <a:gd name="T92" fmla="*/ 248285 w 2960688"/>
              <a:gd name="T93" fmla="*/ 1593533 h 3298826"/>
              <a:gd name="T94" fmla="*/ 589598 w 2960688"/>
              <a:gd name="T95" fmla="*/ 1443356 h 3298826"/>
              <a:gd name="T96" fmla="*/ 2009571 w 2960688"/>
              <a:gd name="T97" fmla="*/ 44471 h 3298826"/>
              <a:gd name="T98" fmla="*/ 2211293 w 2960688"/>
              <a:gd name="T99" fmla="*/ 227752 h 3298826"/>
              <a:gd name="T100" fmla="*/ 2308501 w 2960688"/>
              <a:gd name="T101" fmla="*/ 511410 h 3298826"/>
              <a:gd name="T102" fmla="*/ 2385695 w 2960688"/>
              <a:gd name="T103" fmla="*/ 681985 h 3298826"/>
              <a:gd name="T104" fmla="*/ 2326608 w 2960688"/>
              <a:gd name="T105" fmla="*/ 854149 h 3298826"/>
              <a:gd name="T106" fmla="*/ 2142358 w 2960688"/>
              <a:gd name="T107" fmla="*/ 1198477 h 3298826"/>
              <a:gd name="T108" fmla="*/ 1940000 w 2960688"/>
              <a:gd name="T109" fmla="*/ 1360477 h 3298826"/>
              <a:gd name="T110" fmla="*/ 1698569 w 2960688"/>
              <a:gd name="T111" fmla="*/ 1367782 h 3298826"/>
              <a:gd name="T112" fmla="*/ 1505106 w 2960688"/>
              <a:gd name="T113" fmla="*/ 1235642 h 3298826"/>
              <a:gd name="T114" fmla="*/ 1298619 w 2960688"/>
              <a:gd name="T115" fmla="*/ 873208 h 3298826"/>
              <a:gd name="T116" fmla="*/ 1219200 w 2960688"/>
              <a:gd name="T117" fmla="*/ 700409 h 3298826"/>
              <a:gd name="T118" fmla="*/ 1306560 w 2960688"/>
              <a:gd name="T119" fmla="*/ 536504 h 3298826"/>
              <a:gd name="T120" fmla="*/ 1394873 w 2960688"/>
              <a:gd name="T121" fmla="*/ 248081 h 3298826"/>
              <a:gd name="T122" fmla="*/ 1587383 w 2960688"/>
              <a:gd name="T123" fmla="*/ 54953 h 3298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960688" h="3298826">
                <a:moveTo>
                  <a:pt x="472859" y="1797050"/>
                </a:moveTo>
                <a:lnTo>
                  <a:pt x="478276" y="1797050"/>
                </a:lnTo>
                <a:lnTo>
                  <a:pt x="483375" y="1797686"/>
                </a:lnTo>
                <a:lnTo>
                  <a:pt x="488792" y="1798640"/>
                </a:lnTo>
                <a:lnTo>
                  <a:pt x="493891" y="1800229"/>
                </a:lnTo>
                <a:lnTo>
                  <a:pt x="499309" y="1802454"/>
                </a:lnTo>
                <a:lnTo>
                  <a:pt x="503770" y="1804679"/>
                </a:lnTo>
                <a:lnTo>
                  <a:pt x="508550" y="1807858"/>
                </a:lnTo>
                <a:lnTo>
                  <a:pt x="512693" y="1811355"/>
                </a:lnTo>
                <a:lnTo>
                  <a:pt x="516836" y="1815170"/>
                </a:lnTo>
                <a:lnTo>
                  <a:pt x="520341" y="1819302"/>
                </a:lnTo>
                <a:lnTo>
                  <a:pt x="523846" y="1824071"/>
                </a:lnTo>
                <a:lnTo>
                  <a:pt x="526396" y="1829157"/>
                </a:lnTo>
                <a:lnTo>
                  <a:pt x="528945" y="1834561"/>
                </a:lnTo>
                <a:lnTo>
                  <a:pt x="530220" y="1839648"/>
                </a:lnTo>
                <a:lnTo>
                  <a:pt x="531495" y="1845370"/>
                </a:lnTo>
                <a:lnTo>
                  <a:pt x="531813" y="1850774"/>
                </a:lnTo>
                <a:lnTo>
                  <a:pt x="531813" y="1855860"/>
                </a:lnTo>
                <a:lnTo>
                  <a:pt x="531495" y="1861264"/>
                </a:lnTo>
                <a:lnTo>
                  <a:pt x="530220" y="1866668"/>
                </a:lnTo>
                <a:lnTo>
                  <a:pt x="528945" y="1871755"/>
                </a:lnTo>
                <a:lnTo>
                  <a:pt x="527033" y="1877159"/>
                </a:lnTo>
                <a:lnTo>
                  <a:pt x="524165" y="1881609"/>
                </a:lnTo>
                <a:lnTo>
                  <a:pt x="520978" y="1886378"/>
                </a:lnTo>
                <a:lnTo>
                  <a:pt x="517792" y="1890510"/>
                </a:lnTo>
                <a:lnTo>
                  <a:pt x="513968" y="1894643"/>
                </a:lnTo>
                <a:lnTo>
                  <a:pt x="509506" y="1898140"/>
                </a:lnTo>
                <a:lnTo>
                  <a:pt x="504726" y="1901636"/>
                </a:lnTo>
                <a:lnTo>
                  <a:pt x="495803" y="1907358"/>
                </a:lnTo>
                <a:lnTo>
                  <a:pt x="486880" y="1913080"/>
                </a:lnTo>
                <a:lnTo>
                  <a:pt x="478913" y="1918803"/>
                </a:lnTo>
                <a:lnTo>
                  <a:pt x="471265" y="1924842"/>
                </a:lnTo>
                <a:lnTo>
                  <a:pt x="463936" y="1931200"/>
                </a:lnTo>
                <a:lnTo>
                  <a:pt x="457244" y="1937240"/>
                </a:lnTo>
                <a:lnTo>
                  <a:pt x="450870" y="1943280"/>
                </a:lnTo>
                <a:lnTo>
                  <a:pt x="444815" y="1949320"/>
                </a:lnTo>
                <a:lnTo>
                  <a:pt x="439398" y="1955678"/>
                </a:lnTo>
                <a:lnTo>
                  <a:pt x="433980" y="1962036"/>
                </a:lnTo>
                <a:lnTo>
                  <a:pt x="429519" y="1968076"/>
                </a:lnTo>
                <a:lnTo>
                  <a:pt x="424739" y="1974751"/>
                </a:lnTo>
                <a:lnTo>
                  <a:pt x="420596" y="1980791"/>
                </a:lnTo>
                <a:lnTo>
                  <a:pt x="416453" y="1987467"/>
                </a:lnTo>
                <a:lnTo>
                  <a:pt x="412948" y="1993825"/>
                </a:lnTo>
                <a:lnTo>
                  <a:pt x="409443" y="2000501"/>
                </a:lnTo>
                <a:lnTo>
                  <a:pt x="406256" y="2006858"/>
                </a:lnTo>
                <a:lnTo>
                  <a:pt x="403388" y="2013534"/>
                </a:lnTo>
                <a:lnTo>
                  <a:pt x="400838" y="2019892"/>
                </a:lnTo>
                <a:lnTo>
                  <a:pt x="398608" y="2026886"/>
                </a:lnTo>
                <a:lnTo>
                  <a:pt x="394465" y="2039919"/>
                </a:lnTo>
                <a:lnTo>
                  <a:pt x="391278" y="2053271"/>
                </a:lnTo>
                <a:lnTo>
                  <a:pt x="388729" y="2066622"/>
                </a:lnTo>
                <a:lnTo>
                  <a:pt x="387135" y="2079974"/>
                </a:lnTo>
                <a:lnTo>
                  <a:pt x="386498" y="2093007"/>
                </a:lnTo>
                <a:lnTo>
                  <a:pt x="385861" y="2106041"/>
                </a:lnTo>
                <a:lnTo>
                  <a:pt x="385861" y="2118439"/>
                </a:lnTo>
                <a:lnTo>
                  <a:pt x="386817" y="2130518"/>
                </a:lnTo>
                <a:lnTo>
                  <a:pt x="387773" y="2141962"/>
                </a:lnTo>
                <a:lnTo>
                  <a:pt x="389366" y="2153724"/>
                </a:lnTo>
                <a:lnTo>
                  <a:pt x="391278" y="2164215"/>
                </a:lnTo>
                <a:lnTo>
                  <a:pt x="393190" y="2174705"/>
                </a:lnTo>
                <a:lnTo>
                  <a:pt x="395421" y="2184242"/>
                </a:lnTo>
                <a:lnTo>
                  <a:pt x="397970" y="2193461"/>
                </a:lnTo>
                <a:lnTo>
                  <a:pt x="402432" y="2209038"/>
                </a:lnTo>
                <a:lnTo>
                  <a:pt x="406574" y="2221435"/>
                </a:lnTo>
                <a:lnTo>
                  <a:pt x="409761" y="2229383"/>
                </a:lnTo>
                <a:lnTo>
                  <a:pt x="411355" y="2233197"/>
                </a:lnTo>
                <a:lnTo>
                  <a:pt x="413585" y="2238602"/>
                </a:lnTo>
                <a:lnTo>
                  <a:pt x="415179" y="2244006"/>
                </a:lnTo>
                <a:lnTo>
                  <a:pt x="416453" y="2249728"/>
                </a:lnTo>
                <a:lnTo>
                  <a:pt x="416772" y="2255132"/>
                </a:lnTo>
                <a:lnTo>
                  <a:pt x="416772" y="2260536"/>
                </a:lnTo>
                <a:lnTo>
                  <a:pt x="415816" y="2265940"/>
                </a:lnTo>
                <a:lnTo>
                  <a:pt x="414860" y="2271026"/>
                </a:lnTo>
                <a:lnTo>
                  <a:pt x="413267" y="2276113"/>
                </a:lnTo>
                <a:lnTo>
                  <a:pt x="411036" y="2281199"/>
                </a:lnTo>
                <a:lnTo>
                  <a:pt x="408168" y="2285967"/>
                </a:lnTo>
                <a:lnTo>
                  <a:pt x="405300" y="2290736"/>
                </a:lnTo>
                <a:lnTo>
                  <a:pt x="401794" y="2294868"/>
                </a:lnTo>
                <a:lnTo>
                  <a:pt x="397970" y="2298683"/>
                </a:lnTo>
                <a:lnTo>
                  <a:pt x="393509" y="2302180"/>
                </a:lnTo>
                <a:lnTo>
                  <a:pt x="389047" y="2305359"/>
                </a:lnTo>
                <a:lnTo>
                  <a:pt x="383630" y="2307902"/>
                </a:lnTo>
                <a:lnTo>
                  <a:pt x="378213" y="2309809"/>
                </a:lnTo>
                <a:lnTo>
                  <a:pt x="372795" y="2311717"/>
                </a:lnTo>
                <a:lnTo>
                  <a:pt x="367696" y="2312670"/>
                </a:lnTo>
                <a:lnTo>
                  <a:pt x="361642" y="2312988"/>
                </a:lnTo>
                <a:lnTo>
                  <a:pt x="356543" y="2312988"/>
                </a:lnTo>
                <a:lnTo>
                  <a:pt x="351125" y="2312034"/>
                </a:lnTo>
                <a:lnTo>
                  <a:pt x="345708" y="2311081"/>
                </a:lnTo>
                <a:lnTo>
                  <a:pt x="340609" y="2309491"/>
                </a:lnTo>
                <a:lnTo>
                  <a:pt x="335829" y="2307584"/>
                </a:lnTo>
                <a:lnTo>
                  <a:pt x="330730" y="2304723"/>
                </a:lnTo>
                <a:lnTo>
                  <a:pt x="326587" y="2301862"/>
                </a:lnTo>
                <a:lnTo>
                  <a:pt x="322126" y="2298365"/>
                </a:lnTo>
                <a:lnTo>
                  <a:pt x="318302" y="2294550"/>
                </a:lnTo>
                <a:lnTo>
                  <a:pt x="314478" y="2289782"/>
                </a:lnTo>
                <a:lnTo>
                  <a:pt x="311610" y="2285332"/>
                </a:lnTo>
                <a:lnTo>
                  <a:pt x="308742" y="2280245"/>
                </a:lnTo>
                <a:lnTo>
                  <a:pt x="306830" y="2275795"/>
                </a:lnTo>
                <a:lnTo>
                  <a:pt x="302687" y="2264987"/>
                </a:lnTo>
                <a:lnTo>
                  <a:pt x="296951" y="2249092"/>
                </a:lnTo>
                <a:lnTo>
                  <a:pt x="293764" y="2239237"/>
                </a:lnTo>
                <a:lnTo>
                  <a:pt x="290259" y="2228111"/>
                </a:lnTo>
                <a:lnTo>
                  <a:pt x="287391" y="2216349"/>
                </a:lnTo>
                <a:lnTo>
                  <a:pt x="284204" y="2202998"/>
                </a:lnTo>
                <a:lnTo>
                  <a:pt x="281017" y="2189328"/>
                </a:lnTo>
                <a:lnTo>
                  <a:pt x="278468" y="2173752"/>
                </a:lnTo>
                <a:lnTo>
                  <a:pt x="276556" y="2158175"/>
                </a:lnTo>
                <a:lnTo>
                  <a:pt x="274644" y="2141645"/>
                </a:lnTo>
                <a:lnTo>
                  <a:pt x="273369" y="2124161"/>
                </a:lnTo>
                <a:lnTo>
                  <a:pt x="273050" y="2106041"/>
                </a:lnTo>
                <a:lnTo>
                  <a:pt x="273369" y="2088239"/>
                </a:lnTo>
                <a:lnTo>
                  <a:pt x="274325" y="2078384"/>
                </a:lnTo>
                <a:lnTo>
                  <a:pt x="274962" y="2069483"/>
                </a:lnTo>
                <a:lnTo>
                  <a:pt x="275918" y="2059629"/>
                </a:lnTo>
                <a:lnTo>
                  <a:pt x="277193" y="2049774"/>
                </a:lnTo>
                <a:lnTo>
                  <a:pt x="278786" y="2040237"/>
                </a:lnTo>
                <a:lnTo>
                  <a:pt x="280698" y="2030382"/>
                </a:lnTo>
                <a:lnTo>
                  <a:pt x="282929" y="2020846"/>
                </a:lnTo>
                <a:lnTo>
                  <a:pt x="285479" y="2010673"/>
                </a:lnTo>
                <a:lnTo>
                  <a:pt x="288347" y="2000819"/>
                </a:lnTo>
                <a:lnTo>
                  <a:pt x="291533" y="1990328"/>
                </a:lnTo>
                <a:lnTo>
                  <a:pt x="295039" y="1980473"/>
                </a:lnTo>
                <a:lnTo>
                  <a:pt x="299181" y="1970619"/>
                </a:lnTo>
                <a:lnTo>
                  <a:pt x="303324" y="1960446"/>
                </a:lnTo>
                <a:lnTo>
                  <a:pt x="308423" y="1950274"/>
                </a:lnTo>
                <a:lnTo>
                  <a:pt x="313522" y="1940419"/>
                </a:lnTo>
                <a:lnTo>
                  <a:pt x="319258" y="1930247"/>
                </a:lnTo>
                <a:lnTo>
                  <a:pt x="325313" y="1920710"/>
                </a:lnTo>
                <a:lnTo>
                  <a:pt x="331368" y="1910855"/>
                </a:lnTo>
                <a:lnTo>
                  <a:pt x="338697" y="1901318"/>
                </a:lnTo>
                <a:lnTo>
                  <a:pt x="346027" y="1891464"/>
                </a:lnTo>
                <a:lnTo>
                  <a:pt x="353675" y="1881927"/>
                </a:lnTo>
                <a:lnTo>
                  <a:pt x="362279" y="1872708"/>
                </a:lnTo>
                <a:lnTo>
                  <a:pt x="370883" y="1863807"/>
                </a:lnTo>
                <a:lnTo>
                  <a:pt x="380125" y="1854906"/>
                </a:lnTo>
                <a:lnTo>
                  <a:pt x="389685" y="1846005"/>
                </a:lnTo>
                <a:lnTo>
                  <a:pt x="400201" y="1837740"/>
                </a:lnTo>
                <a:lnTo>
                  <a:pt x="411036" y="1829157"/>
                </a:lnTo>
                <a:lnTo>
                  <a:pt x="422190" y="1820892"/>
                </a:lnTo>
                <a:lnTo>
                  <a:pt x="433980" y="1813263"/>
                </a:lnTo>
                <a:lnTo>
                  <a:pt x="446409" y="1805315"/>
                </a:lnTo>
                <a:lnTo>
                  <a:pt x="451189" y="1802772"/>
                </a:lnTo>
                <a:lnTo>
                  <a:pt x="456606" y="1800547"/>
                </a:lnTo>
                <a:lnTo>
                  <a:pt x="461705" y="1798957"/>
                </a:lnTo>
                <a:lnTo>
                  <a:pt x="467441" y="1797686"/>
                </a:lnTo>
                <a:lnTo>
                  <a:pt x="472859" y="1797050"/>
                </a:lnTo>
                <a:close/>
                <a:moveTo>
                  <a:pt x="799783" y="1741488"/>
                </a:moveTo>
                <a:lnTo>
                  <a:pt x="816611" y="1747205"/>
                </a:lnTo>
                <a:lnTo>
                  <a:pt x="833438" y="1753558"/>
                </a:lnTo>
                <a:lnTo>
                  <a:pt x="849631" y="1760228"/>
                </a:lnTo>
                <a:lnTo>
                  <a:pt x="865506" y="1767851"/>
                </a:lnTo>
                <a:lnTo>
                  <a:pt x="881064" y="1776427"/>
                </a:lnTo>
                <a:lnTo>
                  <a:pt x="896304" y="1785321"/>
                </a:lnTo>
                <a:lnTo>
                  <a:pt x="910909" y="1795167"/>
                </a:lnTo>
                <a:lnTo>
                  <a:pt x="925514" y="1805332"/>
                </a:lnTo>
                <a:lnTo>
                  <a:pt x="939166" y="1816131"/>
                </a:lnTo>
                <a:lnTo>
                  <a:pt x="952819" y="1827566"/>
                </a:lnTo>
                <a:lnTo>
                  <a:pt x="965201" y="1839953"/>
                </a:lnTo>
                <a:lnTo>
                  <a:pt x="977584" y="1852976"/>
                </a:lnTo>
                <a:lnTo>
                  <a:pt x="989331" y="1866317"/>
                </a:lnTo>
                <a:lnTo>
                  <a:pt x="1000444" y="1879975"/>
                </a:lnTo>
                <a:lnTo>
                  <a:pt x="1011239" y="1894586"/>
                </a:lnTo>
                <a:lnTo>
                  <a:pt x="1021081" y="1909514"/>
                </a:lnTo>
                <a:lnTo>
                  <a:pt x="1026479" y="1918090"/>
                </a:lnTo>
                <a:lnTo>
                  <a:pt x="1031559" y="1926666"/>
                </a:lnTo>
                <a:lnTo>
                  <a:pt x="1036004" y="1935242"/>
                </a:lnTo>
                <a:lnTo>
                  <a:pt x="1040766" y="1944136"/>
                </a:lnTo>
                <a:lnTo>
                  <a:pt x="1044894" y="1952712"/>
                </a:lnTo>
                <a:lnTo>
                  <a:pt x="1049021" y="1961605"/>
                </a:lnTo>
                <a:lnTo>
                  <a:pt x="1052831" y="1970817"/>
                </a:lnTo>
                <a:lnTo>
                  <a:pt x="1056324" y="1979710"/>
                </a:lnTo>
                <a:lnTo>
                  <a:pt x="1059816" y="1988922"/>
                </a:lnTo>
                <a:lnTo>
                  <a:pt x="1062991" y="1997815"/>
                </a:lnTo>
                <a:lnTo>
                  <a:pt x="1065849" y="2007026"/>
                </a:lnTo>
                <a:lnTo>
                  <a:pt x="1068706" y="2016555"/>
                </a:lnTo>
                <a:lnTo>
                  <a:pt x="1070929" y="2025767"/>
                </a:lnTo>
                <a:lnTo>
                  <a:pt x="1073151" y="2035295"/>
                </a:lnTo>
                <a:lnTo>
                  <a:pt x="1075056" y="2044507"/>
                </a:lnTo>
                <a:lnTo>
                  <a:pt x="1076961" y="2054353"/>
                </a:lnTo>
                <a:lnTo>
                  <a:pt x="1078549" y="2063882"/>
                </a:lnTo>
                <a:lnTo>
                  <a:pt x="1079819" y="2073411"/>
                </a:lnTo>
                <a:lnTo>
                  <a:pt x="1080771" y="2082940"/>
                </a:lnTo>
                <a:lnTo>
                  <a:pt x="1081724" y="2092786"/>
                </a:lnTo>
                <a:lnTo>
                  <a:pt x="1082359" y="2102315"/>
                </a:lnTo>
                <a:lnTo>
                  <a:pt x="1082676" y="2111844"/>
                </a:lnTo>
                <a:lnTo>
                  <a:pt x="1082676" y="2122008"/>
                </a:lnTo>
                <a:lnTo>
                  <a:pt x="1082676" y="2131537"/>
                </a:lnTo>
                <a:lnTo>
                  <a:pt x="1082359" y="2141066"/>
                </a:lnTo>
                <a:lnTo>
                  <a:pt x="1081724" y="2150913"/>
                </a:lnTo>
                <a:lnTo>
                  <a:pt x="1080771" y="2160442"/>
                </a:lnTo>
                <a:lnTo>
                  <a:pt x="1079819" y="2170606"/>
                </a:lnTo>
                <a:lnTo>
                  <a:pt x="1078231" y="2180135"/>
                </a:lnTo>
                <a:lnTo>
                  <a:pt x="1076644" y="2189981"/>
                </a:lnTo>
                <a:lnTo>
                  <a:pt x="1075056" y="2199510"/>
                </a:lnTo>
                <a:lnTo>
                  <a:pt x="1072834" y="2209674"/>
                </a:lnTo>
                <a:lnTo>
                  <a:pt x="1070611" y="2219203"/>
                </a:lnTo>
                <a:lnTo>
                  <a:pt x="1068071" y="2228732"/>
                </a:lnTo>
                <a:lnTo>
                  <a:pt x="1065214" y="2238261"/>
                </a:lnTo>
                <a:lnTo>
                  <a:pt x="1062356" y="2247472"/>
                </a:lnTo>
                <a:lnTo>
                  <a:pt x="1058864" y="2257001"/>
                </a:lnTo>
                <a:lnTo>
                  <a:pt x="1055689" y="2266212"/>
                </a:lnTo>
                <a:lnTo>
                  <a:pt x="1052196" y="2275106"/>
                </a:lnTo>
                <a:lnTo>
                  <a:pt x="1048386" y="2284317"/>
                </a:lnTo>
                <a:lnTo>
                  <a:pt x="1044259" y="2292893"/>
                </a:lnTo>
                <a:lnTo>
                  <a:pt x="1039814" y="2301787"/>
                </a:lnTo>
                <a:lnTo>
                  <a:pt x="1035369" y="2310045"/>
                </a:lnTo>
                <a:lnTo>
                  <a:pt x="1030606" y="2318621"/>
                </a:lnTo>
                <a:lnTo>
                  <a:pt x="1025844" y="2327197"/>
                </a:lnTo>
                <a:lnTo>
                  <a:pt x="1020764" y="2335456"/>
                </a:lnTo>
                <a:lnTo>
                  <a:pt x="1015366" y="2343396"/>
                </a:lnTo>
                <a:lnTo>
                  <a:pt x="1009969" y="2351655"/>
                </a:lnTo>
                <a:lnTo>
                  <a:pt x="1004254" y="2359278"/>
                </a:lnTo>
                <a:lnTo>
                  <a:pt x="998539" y="2366901"/>
                </a:lnTo>
                <a:lnTo>
                  <a:pt x="992506" y="2374524"/>
                </a:lnTo>
                <a:lnTo>
                  <a:pt x="985839" y="2381830"/>
                </a:lnTo>
                <a:lnTo>
                  <a:pt x="979806" y="2389135"/>
                </a:lnTo>
                <a:lnTo>
                  <a:pt x="972821" y="2396440"/>
                </a:lnTo>
                <a:lnTo>
                  <a:pt x="966471" y="2403111"/>
                </a:lnTo>
                <a:lnTo>
                  <a:pt x="959169" y="2409781"/>
                </a:lnTo>
                <a:lnTo>
                  <a:pt x="952184" y="2416451"/>
                </a:lnTo>
                <a:lnTo>
                  <a:pt x="944564" y="2423121"/>
                </a:lnTo>
                <a:lnTo>
                  <a:pt x="937261" y="2429156"/>
                </a:lnTo>
                <a:lnTo>
                  <a:pt x="929641" y="2435191"/>
                </a:lnTo>
                <a:lnTo>
                  <a:pt x="921704" y="2441544"/>
                </a:lnTo>
                <a:lnTo>
                  <a:pt x="913766" y="2447261"/>
                </a:lnTo>
                <a:lnTo>
                  <a:pt x="905511" y="2452661"/>
                </a:lnTo>
                <a:lnTo>
                  <a:pt x="897256" y="2458061"/>
                </a:lnTo>
                <a:lnTo>
                  <a:pt x="884874" y="2465684"/>
                </a:lnTo>
                <a:lnTo>
                  <a:pt x="872809" y="2472354"/>
                </a:lnTo>
                <a:lnTo>
                  <a:pt x="860426" y="2478707"/>
                </a:lnTo>
                <a:lnTo>
                  <a:pt x="847726" y="2484742"/>
                </a:lnTo>
                <a:lnTo>
                  <a:pt x="834708" y="2490141"/>
                </a:lnTo>
                <a:lnTo>
                  <a:pt x="821691" y="2495541"/>
                </a:lnTo>
                <a:lnTo>
                  <a:pt x="808991" y="2499988"/>
                </a:lnTo>
                <a:lnTo>
                  <a:pt x="795338" y="2503799"/>
                </a:lnTo>
                <a:lnTo>
                  <a:pt x="782003" y="2507611"/>
                </a:lnTo>
                <a:lnTo>
                  <a:pt x="768668" y="2510787"/>
                </a:lnTo>
                <a:lnTo>
                  <a:pt x="755016" y="2513328"/>
                </a:lnTo>
                <a:lnTo>
                  <a:pt x="741046" y="2515552"/>
                </a:lnTo>
                <a:lnTo>
                  <a:pt x="727393" y="2517140"/>
                </a:lnTo>
                <a:lnTo>
                  <a:pt x="713741" y="2518728"/>
                </a:lnTo>
                <a:lnTo>
                  <a:pt x="699771" y="2519363"/>
                </a:lnTo>
                <a:lnTo>
                  <a:pt x="685801" y="2519363"/>
                </a:lnTo>
                <a:lnTo>
                  <a:pt x="675958" y="2519363"/>
                </a:lnTo>
                <a:lnTo>
                  <a:pt x="666116" y="2519046"/>
                </a:lnTo>
                <a:lnTo>
                  <a:pt x="646113" y="2517140"/>
                </a:lnTo>
                <a:lnTo>
                  <a:pt x="647701" y="2406922"/>
                </a:lnTo>
                <a:lnTo>
                  <a:pt x="648971" y="2312586"/>
                </a:lnTo>
                <a:lnTo>
                  <a:pt x="650241" y="2242708"/>
                </a:lnTo>
                <a:lnTo>
                  <a:pt x="650876" y="2220156"/>
                </a:lnTo>
                <a:lnTo>
                  <a:pt x="651193" y="2207133"/>
                </a:lnTo>
                <a:lnTo>
                  <a:pt x="653416" y="2182040"/>
                </a:lnTo>
                <a:lnTo>
                  <a:pt x="656273" y="2157583"/>
                </a:lnTo>
                <a:lnTo>
                  <a:pt x="658813" y="2134078"/>
                </a:lnTo>
                <a:lnTo>
                  <a:pt x="661988" y="2111209"/>
                </a:lnTo>
                <a:lnTo>
                  <a:pt x="665481" y="2089293"/>
                </a:lnTo>
                <a:lnTo>
                  <a:pt x="668973" y="2068329"/>
                </a:lnTo>
                <a:lnTo>
                  <a:pt x="672148" y="2048001"/>
                </a:lnTo>
                <a:lnTo>
                  <a:pt x="675958" y="2028625"/>
                </a:lnTo>
                <a:lnTo>
                  <a:pt x="680403" y="2009885"/>
                </a:lnTo>
                <a:lnTo>
                  <a:pt x="684531" y="1991463"/>
                </a:lnTo>
                <a:lnTo>
                  <a:pt x="688658" y="1974311"/>
                </a:lnTo>
                <a:lnTo>
                  <a:pt x="693421" y="1957476"/>
                </a:lnTo>
                <a:lnTo>
                  <a:pt x="697866" y="1941595"/>
                </a:lnTo>
                <a:lnTo>
                  <a:pt x="702946" y="1926031"/>
                </a:lnTo>
                <a:lnTo>
                  <a:pt x="707708" y="1911420"/>
                </a:lnTo>
                <a:lnTo>
                  <a:pt x="712788" y="1897444"/>
                </a:lnTo>
                <a:lnTo>
                  <a:pt x="717868" y="1883786"/>
                </a:lnTo>
                <a:lnTo>
                  <a:pt x="723266" y="1870763"/>
                </a:lnTo>
                <a:lnTo>
                  <a:pt x="728663" y="1858693"/>
                </a:lnTo>
                <a:lnTo>
                  <a:pt x="733743" y="1846941"/>
                </a:lnTo>
                <a:lnTo>
                  <a:pt x="739141" y="1835824"/>
                </a:lnTo>
                <a:lnTo>
                  <a:pt x="744538" y="1825025"/>
                </a:lnTo>
                <a:lnTo>
                  <a:pt x="750253" y="1814543"/>
                </a:lnTo>
                <a:lnTo>
                  <a:pt x="755651" y="1804696"/>
                </a:lnTo>
                <a:lnTo>
                  <a:pt x="761366" y="1795485"/>
                </a:lnTo>
                <a:lnTo>
                  <a:pt x="766763" y="1786591"/>
                </a:lnTo>
                <a:lnTo>
                  <a:pt x="777876" y="1770392"/>
                </a:lnTo>
                <a:lnTo>
                  <a:pt x="788988" y="1755464"/>
                </a:lnTo>
                <a:lnTo>
                  <a:pt x="799783" y="1741488"/>
                </a:lnTo>
                <a:close/>
                <a:moveTo>
                  <a:pt x="687070" y="1632268"/>
                </a:moveTo>
                <a:lnTo>
                  <a:pt x="675640" y="1632585"/>
                </a:lnTo>
                <a:lnTo>
                  <a:pt x="663575" y="1632585"/>
                </a:lnTo>
                <a:lnTo>
                  <a:pt x="651828" y="1633538"/>
                </a:lnTo>
                <a:lnTo>
                  <a:pt x="640080" y="1634173"/>
                </a:lnTo>
                <a:lnTo>
                  <a:pt x="628015" y="1635760"/>
                </a:lnTo>
                <a:lnTo>
                  <a:pt x="616585" y="1637348"/>
                </a:lnTo>
                <a:lnTo>
                  <a:pt x="604838" y="1638935"/>
                </a:lnTo>
                <a:lnTo>
                  <a:pt x="592773" y="1641158"/>
                </a:lnTo>
                <a:lnTo>
                  <a:pt x="581343" y="1643381"/>
                </a:lnTo>
                <a:lnTo>
                  <a:pt x="569595" y="1645920"/>
                </a:lnTo>
                <a:lnTo>
                  <a:pt x="558165" y="1649095"/>
                </a:lnTo>
                <a:lnTo>
                  <a:pt x="546735" y="1652270"/>
                </a:lnTo>
                <a:lnTo>
                  <a:pt x="534670" y="1655763"/>
                </a:lnTo>
                <a:lnTo>
                  <a:pt x="523240" y="1659573"/>
                </a:lnTo>
                <a:lnTo>
                  <a:pt x="512128" y="1663700"/>
                </a:lnTo>
                <a:lnTo>
                  <a:pt x="500698" y="1668145"/>
                </a:lnTo>
                <a:lnTo>
                  <a:pt x="489268" y="1672908"/>
                </a:lnTo>
                <a:lnTo>
                  <a:pt x="478155" y="1678305"/>
                </a:lnTo>
                <a:lnTo>
                  <a:pt x="467043" y="1683703"/>
                </a:lnTo>
                <a:lnTo>
                  <a:pt x="455930" y="1689418"/>
                </a:lnTo>
                <a:lnTo>
                  <a:pt x="444818" y="1695133"/>
                </a:lnTo>
                <a:lnTo>
                  <a:pt x="434023" y="1701483"/>
                </a:lnTo>
                <a:lnTo>
                  <a:pt x="423545" y="1708150"/>
                </a:lnTo>
                <a:lnTo>
                  <a:pt x="412750" y="1714818"/>
                </a:lnTo>
                <a:lnTo>
                  <a:pt x="402273" y="1721803"/>
                </a:lnTo>
                <a:lnTo>
                  <a:pt x="392430" y="1729423"/>
                </a:lnTo>
                <a:lnTo>
                  <a:pt x="382588" y="1736726"/>
                </a:lnTo>
                <a:lnTo>
                  <a:pt x="373063" y="1744663"/>
                </a:lnTo>
                <a:lnTo>
                  <a:pt x="363220" y="1752283"/>
                </a:lnTo>
                <a:lnTo>
                  <a:pt x="354330" y="1760856"/>
                </a:lnTo>
                <a:lnTo>
                  <a:pt x="345440" y="1768793"/>
                </a:lnTo>
                <a:lnTo>
                  <a:pt x="336550" y="1777683"/>
                </a:lnTo>
                <a:lnTo>
                  <a:pt x="328295" y="1785938"/>
                </a:lnTo>
                <a:lnTo>
                  <a:pt x="320040" y="1795146"/>
                </a:lnTo>
                <a:lnTo>
                  <a:pt x="312103" y="1804036"/>
                </a:lnTo>
                <a:lnTo>
                  <a:pt x="304483" y="1813243"/>
                </a:lnTo>
                <a:lnTo>
                  <a:pt x="297180" y="1822768"/>
                </a:lnTo>
                <a:lnTo>
                  <a:pt x="289878" y="1832293"/>
                </a:lnTo>
                <a:lnTo>
                  <a:pt x="282893" y="1841818"/>
                </a:lnTo>
                <a:lnTo>
                  <a:pt x="276225" y="1851978"/>
                </a:lnTo>
                <a:lnTo>
                  <a:pt x="269875" y="1861821"/>
                </a:lnTo>
                <a:lnTo>
                  <a:pt x="263842" y="1871663"/>
                </a:lnTo>
                <a:lnTo>
                  <a:pt x="257810" y="1882141"/>
                </a:lnTo>
                <a:lnTo>
                  <a:pt x="252095" y="1892301"/>
                </a:lnTo>
                <a:lnTo>
                  <a:pt x="246697" y="1903096"/>
                </a:lnTo>
                <a:lnTo>
                  <a:pt x="241617" y="1913573"/>
                </a:lnTo>
                <a:lnTo>
                  <a:pt x="236855" y="1924051"/>
                </a:lnTo>
                <a:lnTo>
                  <a:pt x="232092" y="1935163"/>
                </a:lnTo>
                <a:lnTo>
                  <a:pt x="227965" y="1945958"/>
                </a:lnTo>
                <a:lnTo>
                  <a:pt x="223837" y="1957071"/>
                </a:lnTo>
                <a:lnTo>
                  <a:pt x="220027" y="1968183"/>
                </a:lnTo>
                <a:lnTo>
                  <a:pt x="216535" y="1979296"/>
                </a:lnTo>
                <a:lnTo>
                  <a:pt x="213360" y="1990726"/>
                </a:lnTo>
                <a:lnTo>
                  <a:pt x="210502" y="2001838"/>
                </a:lnTo>
                <a:lnTo>
                  <a:pt x="207645" y="2013268"/>
                </a:lnTo>
                <a:lnTo>
                  <a:pt x="205105" y="2024698"/>
                </a:lnTo>
                <a:lnTo>
                  <a:pt x="203200" y="2036763"/>
                </a:lnTo>
                <a:lnTo>
                  <a:pt x="201295" y="2048193"/>
                </a:lnTo>
                <a:lnTo>
                  <a:pt x="199390" y="2059623"/>
                </a:lnTo>
                <a:lnTo>
                  <a:pt x="198120" y="2071371"/>
                </a:lnTo>
                <a:lnTo>
                  <a:pt x="196850" y="2082801"/>
                </a:lnTo>
                <a:lnTo>
                  <a:pt x="196215" y="2094866"/>
                </a:lnTo>
                <a:lnTo>
                  <a:pt x="195897" y="2106613"/>
                </a:lnTo>
                <a:lnTo>
                  <a:pt x="195580" y="2118043"/>
                </a:lnTo>
                <a:lnTo>
                  <a:pt x="195580" y="2129791"/>
                </a:lnTo>
                <a:lnTo>
                  <a:pt x="195897" y="2141856"/>
                </a:lnTo>
                <a:lnTo>
                  <a:pt x="196532" y="2153603"/>
                </a:lnTo>
                <a:lnTo>
                  <a:pt x="197485" y="2165668"/>
                </a:lnTo>
                <a:lnTo>
                  <a:pt x="198437" y="2177098"/>
                </a:lnTo>
                <a:lnTo>
                  <a:pt x="200025" y="2188846"/>
                </a:lnTo>
                <a:lnTo>
                  <a:pt x="201930" y="2200593"/>
                </a:lnTo>
                <a:lnTo>
                  <a:pt x="203835" y="2212023"/>
                </a:lnTo>
                <a:lnTo>
                  <a:pt x="206057" y="2224088"/>
                </a:lnTo>
                <a:lnTo>
                  <a:pt x="208915" y="2235518"/>
                </a:lnTo>
                <a:lnTo>
                  <a:pt x="211772" y="2247266"/>
                </a:lnTo>
                <a:lnTo>
                  <a:pt x="215265" y="2258696"/>
                </a:lnTo>
                <a:lnTo>
                  <a:pt x="218757" y="2270443"/>
                </a:lnTo>
                <a:lnTo>
                  <a:pt x="222567" y="2281873"/>
                </a:lnTo>
                <a:lnTo>
                  <a:pt x="226695" y="2293303"/>
                </a:lnTo>
                <a:lnTo>
                  <a:pt x="231140" y="2304733"/>
                </a:lnTo>
                <a:lnTo>
                  <a:pt x="235902" y="2315846"/>
                </a:lnTo>
                <a:lnTo>
                  <a:pt x="240982" y="2327276"/>
                </a:lnTo>
                <a:lnTo>
                  <a:pt x="246380" y="2338388"/>
                </a:lnTo>
                <a:lnTo>
                  <a:pt x="252095" y="2349501"/>
                </a:lnTo>
                <a:lnTo>
                  <a:pt x="257810" y="2360296"/>
                </a:lnTo>
                <a:lnTo>
                  <a:pt x="264160" y="2371408"/>
                </a:lnTo>
                <a:lnTo>
                  <a:pt x="270827" y="2381886"/>
                </a:lnTo>
                <a:lnTo>
                  <a:pt x="277813" y="2392681"/>
                </a:lnTo>
                <a:lnTo>
                  <a:pt x="284798" y="2403158"/>
                </a:lnTo>
                <a:lnTo>
                  <a:pt x="292100" y="2413001"/>
                </a:lnTo>
                <a:lnTo>
                  <a:pt x="299720" y="2422843"/>
                </a:lnTo>
                <a:lnTo>
                  <a:pt x="307658" y="2432368"/>
                </a:lnTo>
                <a:lnTo>
                  <a:pt x="315595" y="2442211"/>
                </a:lnTo>
                <a:lnTo>
                  <a:pt x="323533" y="2451101"/>
                </a:lnTo>
                <a:lnTo>
                  <a:pt x="332105" y="2459991"/>
                </a:lnTo>
                <a:lnTo>
                  <a:pt x="340360" y="2468881"/>
                </a:lnTo>
                <a:lnTo>
                  <a:pt x="349250" y="2477136"/>
                </a:lnTo>
                <a:lnTo>
                  <a:pt x="358140" y="2485391"/>
                </a:lnTo>
                <a:lnTo>
                  <a:pt x="367348" y="2493328"/>
                </a:lnTo>
                <a:lnTo>
                  <a:pt x="376238" y="2500948"/>
                </a:lnTo>
                <a:lnTo>
                  <a:pt x="385445" y="2508251"/>
                </a:lnTo>
                <a:lnTo>
                  <a:pt x="394970" y="2515553"/>
                </a:lnTo>
                <a:lnTo>
                  <a:pt x="405130" y="2522538"/>
                </a:lnTo>
                <a:lnTo>
                  <a:pt x="414655" y="2528888"/>
                </a:lnTo>
                <a:lnTo>
                  <a:pt x="424498" y="2535556"/>
                </a:lnTo>
                <a:lnTo>
                  <a:pt x="434975" y="2541588"/>
                </a:lnTo>
                <a:lnTo>
                  <a:pt x="445135" y="2547621"/>
                </a:lnTo>
                <a:lnTo>
                  <a:pt x="455613" y="2553018"/>
                </a:lnTo>
                <a:lnTo>
                  <a:pt x="465773" y="2558416"/>
                </a:lnTo>
                <a:lnTo>
                  <a:pt x="476568" y="2563813"/>
                </a:lnTo>
                <a:lnTo>
                  <a:pt x="487363" y="2568258"/>
                </a:lnTo>
                <a:lnTo>
                  <a:pt x="498158" y="2573021"/>
                </a:lnTo>
                <a:lnTo>
                  <a:pt x="509270" y="2577466"/>
                </a:lnTo>
                <a:lnTo>
                  <a:pt x="520065" y="2581276"/>
                </a:lnTo>
                <a:lnTo>
                  <a:pt x="531178" y="2585086"/>
                </a:lnTo>
                <a:lnTo>
                  <a:pt x="542290" y="2588896"/>
                </a:lnTo>
                <a:lnTo>
                  <a:pt x="553720" y="2592071"/>
                </a:lnTo>
                <a:lnTo>
                  <a:pt x="564833" y="2594928"/>
                </a:lnTo>
                <a:lnTo>
                  <a:pt x="576580" y="2597786"/>
                </a:lnTo>
                <a:lnTo>
                  <a:pt x="588010" y="2600326"/>
                </a:lnTo>
                <a:lnTo>
                  <a:pt x="599440" y="2602231"/>
                </a:lnTo>
                <a:lnTo>
                  <a:pt x="611188" y="2604136"/>
                </a:lnTo>
                <a:lnTo>
                  <a:pt x="622618" y="2605724"/>
                </a:lnTo>
                <a:lnTo>
                  <a:pt x="634683" y="2607311"/>
                </a:lnTo>
                <a:lnTo>
                  <a:pt x="646113" y="2608581"/>
                </a:lnTo>
                <a:lnTo>
                  <a:pt x="657860" y="2609216"/>
                </a:lnTo>
                <a:lnTo>
                  <a:pt x="669925" y="2609534"/>
                </a:lnTo>
                <a:lnTo>
                  <a:pt x="681355" y="2609851"/>
                </a:lnTo>
                <a:lnTo>
                  <a:pt x="693103" y="2609851"/>
                </a:lnTo>
                <a:lnTo>
                  <a:pt x="704850" y="2609534"/>
                </a:lnTo>
                <a:lnTo>
                  <a:pt x="716915" y="2608899"/>
                </a:lnTo>
                <a:lnTo>
                  <a:pt x="728345" y="2607946"/>
                </a:lnTo>
                <a:lnTo>
                  <a:pt x="740093" y="2606676"/>
                </a:lnTo>
                <a:lnTo>
                  <a:pt x="752158" y="2605406"/>
                </a:lnTo>
                <a:lnTo>
                  <a:pt x="763905" y="2603501"/>
                </a:lnTo>
                <a:lnTo>
                  <a:pt x="775335" y="2601279"/>
                </a:lnTo>
                <a:lnTo>
                  <a:pt x="787083" y="2598738"/>
                </a:lnTo>
                <a:lnTo>
                  <a:pt x="798830" y="2596198"/>
                </a:lnTo>
                <a:lnTo>
                  <a:pt x="810578" y="2593658"/>
                </a:lnTo>
                <a:lnTo>
                  <a:pt x="822008" y="2590166"/>
                </a:lnTo>
                <a:lnTo>
                  <a:pt x="833438" y="2586673"/>
                </a:lnTo>
                <a:lnTo>
                  <a:pt x="844868" y="2582863"/>
                </a:lnTo>
                <a:lnTo>
                  <a:pt x="856615" y="2578736"/>
                </a:lnTo>
                <a:lnTo>
                  <a:pt x="867410" y="2573973"/>
                </a:lnTo>
                <a:lnTo>
                  <a:pt x="879158" y="2569528"/>
                </a:lnTo>
                <a:lnTo>
                  <a:pt x="890270" y="2564131"/>
                </a:lnTo>
                <a:lnTo>
                  <a:pt x="901383" y="2558733"/>
                </a:lnTo>
                <a:lnTo>
                  <a:pt x="912178" y="2553336"/>
                </a:lnTo>
                <a:lnTo>
                  <a:pt x="923290" y="2547303"/>
                </a:lnTo>
                <a:lnTo>
                  <a:pt x="934085" y="2540636"/>
                </a:lnTo>
                <a:lnTo>
                  <a:pt x="944880" y="2534286"/>
                </a:lnTo>
                <a:lnTo>
                  <a:pt x="955675" y="2527301"/>
                </a:lnTo>
                <a:lnTo>
                  <a:pt x="965835" y="2520633"/>
                </a:lnTo>
                <a:lnTo>
                  <a:pt x="976313" y="2512696"/>
                </a:lnTo>
                <a:lnTo>
                  <a:pt x="986155" y="2505711"/>
                </a:lnTo>
                <a:lnTo>
                  <a:pt x="995680" y="2497456"/>
                </a:lnTo>
                <a:lnTo>
                  <a:pt x="1005205" y="2489836"/>
                </a:lnTo>
                <a:lnTo>
                  <a:pt x="1014095" y="2481581"/>
                </a:lnTo>
                <a:lnTo>
                  <a:pt x="1023303" y="2473326"/>
                </a:lnTo>
                <a:lnTo>
                  <a:pt x="1031558" y="2464753"/>
                </a:lnTo>
                <a:lnTo>
                  <a:pt x="1040130" y="2456181"/>
                </a:lnTo>
                <a:lnTo>
                  <a:pt x="1048385" y="2446973"/>
                </a:lnTo>
                <a:lnTo>
                  <a:pt x="1056640" y="2438083"/>
                </a:lnTo>
                <a:lnTo>
                  <a:pt x="1064260" y="2429193"/>
                </a:lnTo>
                <a:lnTo>
                  <a:pt x="1071563" y="2419351"/>
                </a:lnTo>
                <a:lnTo>
                  <a:pt x="1078865" y="2409826"/>
                </a:lnTo>
                <a:lnTo>
                  <a:pt x="1085533" y="2400301"/>
                </a:lnTo>
                <a:lnTo>
                  <a:pt x="1092200" y="2390458"/>
                </a:lnTo>
                <a:lnTo>
                  <a:pt x="1098550" y="2380616"/>
                </a:lnTo>
                <a:lnTo>
                  <a:pt x="1104583" y="2370456"/>
                </a:lnTo>
                <a:lnTo>
                  <a:pt x="1110933" y="2360296"/>
                </a:lnTo>
                <a:lnTo>
                  <a:pt x="1116330" y="2349818"/>
                </a:lnTo>
                <a:lnTo>
                  <a:pt x="1121728" y="2339023"/>
                </a:lnTo>
                <a:lnTo>
                  <a:pt x="1126808" y="2328863"/>
                </a:lnTo>
                <a:lnTo>
                  <a:pt x="1131570" y="2318068"/>
                </a:lnTo>
                <a:lnTo>
                  <a:pt x="1136015" y="2306956"/>
                </a:lnTo>
                <a:lnTo>
                  <a:pt x="1140778" y="2296478"/>
                </a:lnTo>
                <a:lnTo>
                  <a:pt x="1144588" y="2285366"/>
                </a:lnTo>
                <a:lnTo>
                  <a:pt x="1148398" y="2274253"/>
                </a:lnTo>
                <a:lnTo>
                  <a:pt x="1151890" y="2263141"/>
                </a:lnTo>
                <a:lnTo>
                  <a:pt x="1155383" y="2251711"/>
                </a:lnTo>
                <a:lnTo>
                  <a:pt x="1158240" y="2240598"/>
                </a:lnTo>
                <a:lnTo>
                  <a:pt x="1161098" y="2228851"/>
                </a:lnTo>
                <a:lnTo>
                  <a:pt x="1163320" y="2217421"/>
                </a:lnTo>
                <a:lnTo>
                  <a:pt x="1165543" y="2205673"/>
                </a:lnTo>
                <a:lnTo>
                  <a:pt x="1167448" y="2194243"/>
                </a:lnTo>
                <a:lnTo>
                  <a:pt x="1169035" y="2182813"/>
                </a:lnTo>
                <a:lnTo>
                  <a:pt x="1170305" y="2170748"/>
                </a:lnTo>
                <a:lnTo>
                  <a:pt x="1171258" y="2159318"/>
                </a:lnTo>
                <a:lnTo>
                  <a:pt x="1172210" y="2147571"/>
                </a:lnTo>
                <a:lnTo>
                  <a:pt x="1172845" y="2135823"/>
                </a:lnTo>
                <a:lnTo>
                  <a:pt x="1172845" y="2123758"/>
                </a:lnTo>
                <a:lnTo>
                  <a:pt x="1172845" y="2112328"/>
                </a:lnTo>
                <a:lnTo>
                  <a:pt x="1172528" y="2100581"/>
                </a:lnTo>
                <a:lnTo>
                  <a:pt x="1172210" y="2088516"/>
                </a:lnTo>
                <a:lnTo>
                  <a:pt x="1170940" y="2076768"/>
                </a:lnTo>
                <a:lnTo>
                  <a:pt x="1169670" y="2065021"/>
                </a:lnTo>
                <a:lnTo>
                  <a:pt x="1168083" y="2053591"/>
                </a:lnTo>
                <a:lnTo>
                  <a:pt x="1166813" y="2041526"/>
                </a:lnTo>
                <a:lnTo>
                  <a:pt x="1164273" y="2029778"/>
                </a:lnTo>
                <a:lnTo>
                  <a:pt x="1162050" y="2018348"/>
                </a:lnTo>
                <a:lnTo>
                  <a:pt x="1159510" y="2006283"/>
                </a:lnTo>
                <a:lnTo>
                  <a:pt x="1156335" y="1994853"/>
                </a:lnTo>
                <a:lnTo>
                  <a:pt x="1153478" y="1983423"/>
                </a:lnTo>
                <a:lnTo>
                  <a:pt x="1149985" y="1971993"/>
                </a:lnTo>
                <a:lnTo>
                  <a:pt x="1145540" y="1960563"/>
                </a:lnTo>
                <a:lnTo>
                  <a:pt x="1141730" y="1949133"/>
                </a:lnTo>
                <a:lnTo>
                  <a:pt x="1137285" y="1937386"/>
                </a:lnTo>
                <a:lnTo>
                  <a:pt x="1132205" y="1926591"/>
                </a:lnTo>
                <a:lnTo>
                  <a:pt x="1127443" y="1914843"/>
                </a:lnTo>
                <a:lnTo>
                  <a:pt x="1122045" y="1903731"/>
                </a:lnTo>
                <a:lnTo>
                  <a:pt x="1116330" y="1892936"/>
                </a:lnTo>
                <a:lnTo>
                  <a:pt x="1110615" y="1882141"/>
                </a:lnTo>
                <a:lnTo>
                  <a:pt x="1103948" y="1871028"/>
                </a:lnTo>
                <a:lnTo>
                  <a:pt x="1097598" y="1860233"/>
                </a:lnTo>
                <a:lnTo>
                  <a:pt x="1090613" y="1849438"/>
                </a:lnTo>
                <a:lnTo>
                  <a:pt x="1083310" y="1839278"/>
                </a:lnTo>
                <a:lnTo>
                  <a:pt x="1076008" y="1829436"/>
                </a:lnTo>
                <a:lnTo>
                  <a:pt x="1068388" y="1819276"/>
                </a:lnTo>
                <a:lnTo>
                  <a:pt x="1060768" y="1809751"/>
                </a:lnTo>
                <a:lnTo>
                  <a:pt x="1053148" y="1800226"/>
                </a:lnTo>
                <a:lnTo>
                  <a:pt x="1044575" y="1791018"/>
                </a:lnTo>
                <a:lnTo>
                  <a:pt x="1036320" y="1782128"/>
                </a:lnTo>
                <a:lnTo>
                  <a:pt x="1027748" y="1773556"/>
                </a:lnTo>
                <a:lnTo>
                  <a:pt x="1019175" y="1764983"/>
                </a:lnTo>
                <a:lnTo>
                  <a:pt x="1010285" y="1757046"/>
                </a:lnTo>
                <a:lnTo>
                  <a:pt x="1001395" y="1749108"/>
                </a:lnTo>
                <a:lnTo>
                  <a:pt x="992188" y="1741171"/>
                </a:lnTo>
                <a:lnTo>
                  <a:pt x="982663" y="1734186"/>
                </a:lnTo>
                <a:lnTo>
                  <a:pt x="973138" y="1726883"/>
                </a:lnTo>
                <a:lnTo>
                  <a:pt x="963613" y="1719898"/>
                </a:lnTo>
                <a:lnTo>
                  <a:pt x="953770" y="1713230"/>
                </a:lnTo>
                <a:lnTo>
                  <a:pt x="943610" y="1706880"/>
                </a:lnTo>
                <a:lnTo>
                  <a:pt x="933768" y="1700848"/>
                </a:lnTo>
                <a:lnTo>
                  <a:pt x="923290" y="1695133"/>
                </a:lnTo>
                <a:lnTo>
                  <a:pt x="913130" y="1689418"/>
                </a:lnTo>
                <a:lnTo>
                  <a:pt x="902335" y="1684020"/>
                </a:lnTo>
                <a:lnTo>
                  <a:pt x="892175" y="1678623"/>
                </a:lnTo>
                <a:lnTo>
                  <a:pt x="881380" y="1673860"/>
                </a:lnTo>
                <a:lnTo>
                  <a:pt x="870268" y="1669415"/>
                </a:lnTo>
                <a:lnTo>
                  <a:pt x="859473" y="1664653"/>
                </a:lnTo>
                <a:lnTo>
                  <a:pt x="848360" y="1660843"/>
                </a:lnTo>
                <a:lnTo>
                  <a:pt x="837248" y="1657033"/>
                </a:lnTo>
                <a:lnTo>
                  <a:pt x="825818" y="1653858"/>
                </a:lnTo>
                <a:lnTo>
                  <a:pt x="814705" y="1650365"/>
                </a:lnTo>
                <a:lnTo>
                  <a:pt x="803275" y="1647190"/>
                </a:lnTo>
                <a:lnTo>
                  <a:pt x="791845" y="1644651"/>
                </a:lnTo>
                <a:lnTo>
                  <a:pt x="780415" y="1642111"/>
                </a:lnTo>
                <a:lnTo>
                  <a:pt x="768985" y="1639888"/>
                </a:lnTo>
                <a:lnTo>
                  <a:pt x="757238" y="1637983"/>
                </a:lnTo>
                <a:lnTo>
                  <a:pt x="745490" y="1636395"/>
                </a:lnTo>
                <a:lnTo>
                  <a:pt x="734060" y="1635125"/>
                </a:lnTo>
                <a:lnTo>
                  <a:pt x="722313" y="1633855"/>
                </a:lnTo>
                <a:lnTo>
                  <a:pt x="710565" y="1632903"/>
                </a:lnTo>
                <a:lnTo>
                  <a:pt x="698818" y="1632585"/>
                </a:lnTo>
                <a:lnTo>
                  <a:pt x="687070" y="1632268"/>
                </a:lnTo>
                <a:close/>
                <a:moveTo>
                  <a:pt x="1446848" y="1466850"/>
                </a:moveTo>
                <a:lnTo>
                  <a:pt x="1448435" y="1479858"/>
                </a:lnTo>
                <a:lnTo>
                  <a:pt x="1450658" y="1496357"/>
                </a:lnTo>
                <a:lnTo>
                  <a:pt x="1453833" y="1515711"/>
                </a:lnTo>
                <a:lnTo>
                  <a:pt x="1457960" y="1538238"/>
                </a:lnTo>
                <a:lnTo>
                  <a:pt x="1468120" y="1591541"/>
                </a:lnTo>
                <a:lnTo>
                  <a:pt x="1480185" y="1653093"/>
                </a:lnTo>
                <a:lnTo>
                  <a:pt x="1494155" y="1721308"/>
                </a:lnTo>
                <a:lnTo>
                  <a:pt x="1509713" y="1794282"/>
                </a:lnTo>
                <a:lnTo>
                  <a:pt x="1525905" y="1870112"/>
                </a:lnTo>
                <a:lnTo>
                  <a:pt x="1542098" y="1946576"/>
                </a:lnTo>
                <a:lnTo>
                  <a:pt x="1574800" y="2092842"/>
                </a:lnTo>
                <a:lnTo>
                  <a:pt x="1602740" y="2217533"/>
                </a:lnTo>
                <a:lnTo>
                  <a:pt x="1629410" y="2336830"/>
                </a:lnTo>
                <a:lnTo>
                  <a:pt x="1730693" y="1746690"/>
                </a:lnTo>
                <a:lnTo>
                  <a:pt x="1671003" y="1606453"/>
                </a:lnTo>
                <a:lnTo>
                  <a:pt x="1768475" y="1514442"/>
                </a:lnTo>
                <a:lnTo>
                  <a:pt x="1798955" y="1514442"/>
                </a:lnTo>
                <a:lnTo>
                  <a:pt x="1806258" y="1514442"/>
                </a:lnTo>
                <a:lnTo>
                  <a:pt x="1836420" y="1514442"/>
                </a:lnTo>
                <a:lnTo>
                  <a:pt x="1933575" y="1606453"/>
                </a:lnTo>
                <a:lnTo>
                  <a:pt x="1873885" y="1746690"/>
                </a:lnTo>
                <a:lnTo>
                  <a:pt x="1975168" y="2336830"/>
                </a:lnTo>
                <a:lnTo>
                  <a:pt x="2002155" y="2217533"/>
                </a:lnTo>
                <a:lnTo>
                  <a:pt x="2030095" y="2092842"/>
                </a:lnTo>
                <a:lnTo>
                  <a:pt x="2062480" y="1946576"/>
                </a:lnTo>
                <a:lnTo>
                  <a:pt x="2078990" y="1870112"/>
                </a:lnTo>
                <a:lnTo>
                  <a:pt x="2094865" y="1794282"/>
                </a:lnTo>
                <a:lnTo>
                  <a:pt x="2110740" y="1721308"/>
                </a:lnTo>
                <a:lnTo>
                  <a:pt x="2124393" y="1653093"/>
                </a:lnTo>
                <a:lnTo>
                  <a:pt x="2136775" y="1591541"/>
                </a:lnTo>
                <a:lnTo>
                  <a:pt x="2146618" y="1538238"/>
                </a:lnTo>
                <a:lnTo>
                  <a:pt x="2150428" y="1515711"/>
                </a:lnTo>
                <a:lnTo>
                  <a:pt x="2153920" y="1496357"/>
                </a:lnTo>
                <a:lnTo>
                  <a:pt x="2156143" y="1479858"/>
                </a:lnTo>
                <a:lnTo>
                  <a:pt x="2157730" y="1466850"/>
                </a:lnTo>
                <a:lnTo>
                  <a:pt x="2164398" y="1469071"/>
                </a:lnTo>
                <a:lnTo>
                  <a:pt x="2173923" y="1471609"/>
                </a:lnTo>
                <a:lnTo>
                  <a:pt x="2226628" y="1488108"/>
                </a:lnTo>
                <a:lnTo>
                  <a:pt x="2293620" y="1509683"/>
                </a:lnTo>
                <a:lnTo>
                  <a:pt x="2331085" y="1522374"/>
                </a:lnTo>
                <a:lnTo>
                  <a:pt x="2370455" y="1535700"/>
                </a:lnTo>
                <a:lnTo>
                  <a:pt x="2411730" y="1549660"/>
                </a:lnTo>
                <a:lnTo>
                  <a:pt x="2453323" y="1564255"/>
                </a:lnTo>
                <a:lnTo>
                  <a:pt x="2495868" y="1579801"/>
                </a:lnTo>
                <a:lnTo>
                  <a:pt x="2538413" y="1595665"/>
                </a:lnTo>
                <a:lnTo>
                  <a:pt x="2580005" y="1612164"/>
                </a:lnTo>
                <a:lnTo>
                  <a:pt x="2620645" y="1628345"/>
                </a:lnTo>
                <a:lnTo>
                  <a:pt x="2659698" y="1644844"/>
                </a:lnTo>
                <a:lnTo>
                  <a:pt x="2678430" y="1653410"/>
                </a:lnTo>
                <a:lnTo>
                  <a:pt x="2696210" y="1661342"/>
                </a:lnTo>
                <a:lnTo>
                  <a:pt x="2713990" y="1669909"/>
                </a:lnTo>
                <a:lnTo>
                  <a:pt x="2730818" y="1678158"/>
                </a:lnTo>
                <a:lnTo>
                  <a:pt x="2747010" y="1686090"/>
                </a:lnTo>
                <a:lnTo>
                  <a:pt x="2761933" y="1694339"/>
                </a:lnTo>
                <a:lnTo>
                  <a:pt x="2773363" y="1705761"/>
                </a:lnTo>
                <a:lnTo>
                  <a:pt x="2785110" y="1718770"/>
                </a:lnTo>
                <a:lnTo>
                  <a:pt x="2798128" y="1733364"/>
                </a:lnTo>
                <a:lnTo>
                  <a:pt x="2805113" y="1741296"/>
                </a:lnTo>
                <a:lnTo>
                  <a:pt x="2811780" y="1749546"/>
                </a:lnTo>
                <a:lnTo>
                  <a:pt x="2818766" y="1758747"/>
                </a:lnTo>
                <a:lnTo>
                  <a:pt x="2825750" y="1768265"/>
                </a:lnTo>
                <a:lnTo>
                  <a:pt x="2833053" y="1778735"/>
                </a:lnTo>
                <a:lnTo>
                  <a:pt x="2839720" y="1789840"/>
                </a:lnTo>
                <a:lnTo>
                  <a:pt x="2847023" y="1801262"/>
                </a:lnTo>
                <a:lnTo>
                  <a:pt x="2854326" y="1813636"/>
                </a:lnTo>
                <a:lnTo>
                  <a:pt x="2861310" y="1826962"/>
                </a:lnTo>
                <a:lnTo>
                  <a:pt x="2867978" y="1840922"/>
                </a:lnTo>
                <a:lnTo>
                  <a:pt x="2874963" y="1855517"/>
                </a:lnTo>
                <a:lnTo>
                  <a:pt x="2881948" y="1871698"/>
                </a:lnTo>
                <a:lnTo>
                  <a:pt x="2888933" y="1887880"/>
                </a:lnTo>
                <a:lnTo>
                  <a:pt x="2895283" y="1905964"/>
                </a:lnTo>
                <a:lnTo>
                  <a:pt x="2901316" y="1924367"/>
                </a:lnTo>
                <a:lnTo>
                  <a:pt x="2907666" y="1944355"/>
                </a:lnTo>
                <a:lnTo>
                  <a:pt x="2913698" y="1964978"/>
                </a:lnTo>
                <a:lnTo>
                  <a:pt x="2919413" y="1986871"/>
                </a:lnTo>
                <a:lnTo>
                  <a:pt x="2924810" y="2010032"/>
                </a:lnTo>
                <a:lnTo>
                  <a:pt x="2930208" y="2034463"/>
                </a:lnTo>
                <a:lnTo>
                  <a:pt x="2934653" y="2059528"/>
                </a:lnTo>
                <a:lnTo>
                  <a:pt x="2939416" y="2086496"/>
                </a:lnTo>
                <a:lnTo>
                  <a:pt x="2943543" y="2114734"/>
                </a:lnTo>
                <a:lnTo>
                  <a:pt x="2947353" y="2144241"/>
                </a:lnTo>
                <a:lnTo>
                  <a:pt x="2950846" y="2175017"/>
                </a:lnTo>
                <a:lnTo>
                  <a:pt x="2953703" y="2207062"/>
                </a:lnTo>
                <a:lnTo>
                  <a:pt x="2954338" y="2215946"/>
                </a:lnTo>
                <a:lnTo>
                  <a:pt x="2954656" y="2230858"/>
                </a:lnTo>
                <a:lnTo>
                  <a:pt x="2955608" y="2275595"/>
                </a:lnTo>
                <a:lnTo>
                  <a:pt x="2957196" y="2411390"/>
                </a:lnTo>
                <a:lnTo>
                  <a:pt x="2959100" y="2583673"/>
                </a:lnTo>
                <a:lnTo>
                  <a:pt x="2960688" y="2760715"/>
                </a:lnTo>
                <a:lnTo>
                  <a:pt x="2908936" y="2767695"/>
                </a:lnTo>
                <a:lnTo>
                  <a:pt x="2857818" y="2773723"/>
                </a:lnTo>
                <a:lnTo>
                  <a:pt x="2806383" y="2779434"/>
                </a:lnTo>
                <a:lnTo>
                  <a:pt x="2755266" y="2784511"/>
                </a:lnTo>
                <a:lnTo>
                  <a:pt x="2702878" y="2788952"/>
                </a:lnTo>
                <a:lnTo>
                  <a:pt x="2649220" y="2793712"/>
                </a:lnTo>
                <a:lnTo>
                  <a:pt x="2536825" y="2802278"/>
                </a:lnTo>
                <a:lnTo>
                  <a:pt x="2535555" y="2668704"/>
                </a:lnTo>
                <a:lnTo>
                  <a:pt x="2534920" y="2527832"/>
                </a:lnTo>
                <a:lnTo>
                  <a:pt x="2534285" y="2333022"/>
                </a:lnTo>
                <a:lnTo>
                  <a:pt x="2534285" y="2318745"/>
                </a:lnTo>
                <a:lnTo>
                  <a:pt x="2533333" y="2305102"/>
                </a:lnTo>
                <a:lnTo>
                  <a:pt x="2531745" y="2291776"/>
                </a:lnTo>
                <a:lnTo>
                  <a:pt x="2530475" y="2279085"/>
                </a:lnTo>
                <a:lnTo>
                  <a:pt x="2527935" y="2266711"/>
                </a:lnTo>
                <a:lnTo>
                  <a:pt x="2525713" y="2254654"/>
                </a:lnTo>
                <a:lnTo>
                  <a:pt x="2522538" y="2243232"/>
                </a:lnTo>
                <a:lnTo>
                  <a:pt x="2519680" y="2232127"/>
                </a:lnTo>
                <a:lnTo>
                  <a:pt x="2515870" y="2221340"/>
                </a:lnTo>
                <a:lnTo>
                  <a:pt x="2512060" y="2210870"/>
                </a:lnTo>
                <a:lnTo>
                  <a:pt x="2508250" y="2200717"/>
                </a:lnTo>
                <a:lnTo>
                  <a:pt x="2503488" y="2191198"/>
                </a:lnTo>
                <a:lnTo>
                  <a:pt x="2499360" y="2181680"/>
                </a:lnTo>
                <a:lnTo>
                  <a:pt x="2494280" y="2172796"/>
                </a:lnTo>
                <a:lnTo>
                  <a:pt x="2489835" y="2163912"/>
                </a:lnTo>
                <a:lnTo>
                  <a:pt x="2484755" y="2155346"/>
                </a:lnTo>
                <a:lnTo>
                  <a:pt x="2484755" y="2813383"/>
                </a:lnTo>
                <a:lnTo>
                  <a:pt x="2405698" y="2818459"/>
                </a:lnTo>
                <a:lnTo>
                  <a:pt x="2323148" y="2822584"/>
                </a:lnTo>
                <a:lnTo>
                  <a:pt x="2238058" y="2826391"/>
                </a:lnTo>
                <a:lnTo>
                  <a:pt x="2150745" y="2829881"/>
                </a:lnTo>
                <a:lnTo>
                  <a:pt x="2062798" y="2832102"/>
                </a:lnTo>
                <a:lnTo>
                  <a:pt x="1974850" y="2834006"/>
                </a:lnTo>
                <a:lnTo>
                  <a:pt x="1887538" y="2835275"/>
                </a:lnTo>
                <a:lnTo>
                  <a:pt x="1802448" y="2835275"/>
                </a:lnTo>
                <a:lnTo>
                  <a:pt x="1750378" y="2835275"/>
                </a:lnTo>
                <a:lnTo>
                  <a:pt x="1697673" y="2834958"/>
                </a:lnTo>
                <a:lnTo>
                  <a:pt x="1644333" y="2834006"/>
                </a:lnTo>
                <a:lnTo>
                  <a:pt x="1590358" y="2833372"/>
                </a:lnTo>
                <a:lnTo>
                  <a:pt x="1536065" y="2832102"/>
                </a:lnTo>
                <a:lnTo>
                  <a:pt x="1482090" y="2830516"/>
                </a:lnTo>
                <a:lnTo>
                  <a:pt x="1427798" y="2829247"/>
                </a:lnTo>
                <a:lnTo>
                  <a:pt x="1374775" y="2826709"/>
                </a:lnTo>
                <a:lnTo>
                  <a:pt x="1257300" y="2643639"/>
                </a:lnTo>
                <a:lnTo>
                  <a:pt x="1274128" y="2624919"/>
                </a:lnTo>
                <a:lnTo>
                  <a:pt x="1290003" y="2605882"/>
                </a:lnTo>
                <a:lnTo>
                  <a:pt x="1305560" y="2585894"/>
                </a:lnTo>
                <a:lnTo>
                  <a:pt x="1319848" y="2565588"/>
                </a:lnTo>
                <a:lnTo>
                  <a:pt x="1334135" y="2544965"/>
                </a:lnTo>
                <a:lnTo>
                  <a:pt x="1347470" y="2524024"/>
                </a:lnTo>
                <a:lnTo>
                  <a:pt x="1360170" y="2502132"/>
                </a:lnTo>
                <a:lnTo>
                  <a:pt x="1371918" y="2480557"/>
                </a:lnTo>
                <a:lnTo>
                  <a:pt x="1383348" y="2458348"/>
                </a:lnTo>
                <a:lnTo>
                  <a:pt x="1393825" y="2435503"/>
                </a:lnTo>
                <a:lnTo>
                  <a:pt x="1403668" y="2412342"/>
                </a:lnTo>
                <a:lnTo>
                  <a:pt x="1412558" y="2389181"/>
                </a:lnTo>
                <a:lnTo>
                  <a:pt x="1420813" y="2365385"/>
                </a:lnTo>
                <a:lnTo>
                  <a:pt x="1428115" y="2341589"/>
                </a:lnTo>
                <a:lnTo>
                  <a:pt x="1435100" y="2317158"/>
                </a:lnTo>
                <a:lnTo>
                  <a:pt x="1441133" y="2293045"/>
                </a:lnTo>
                <a:lnTo>
                  <a:pt x="1444943" y="2274008"/>
                </a:lnTo>
                <a:lnTo>
                  <a:pt x="1448753" y="2254972"/>
                </a:lnTo>
                <a:lnTo>
                  <a:pt x="1451928" y="2236252"/>
                </a:lnTo>
                <a:lnTo>
                  <a:pt x="1454785" y="2217215"/>
                </a:lnTo>
                <a:lnTo>
                  <a:pt x="1456690" y="2198179"/>
                </a:lnTo>
                <a:lnTo>
                  <a:pt x="1458595" y="2179142"/>
                </a:lnTo>
                <a:lnTo>
                  <a:pt x="1459548" y="2160105"/>
                </a:lnTo>
                <a:lnTo>
                  <a:pt x="1460500" y="2141068"/>
                </a:lnTo>
                <a:lnTo>
                  <a:pt x="1460818" y="2122349"/>
                </a:lnTo>
                <a:lnTo>
                  <a:pt x="1460500" y="2103312"/>
                </a:lnTo>
                <a:lnTo>
                  <a:pt x="1459548" y="2084593"/>
                </a:lnTo>
                <a:lnTo>
                  <a:pt x="1458913" y="2065873"/>
                </a:lnTo>
                <a:lnTo>
                  <a:pt x="1457008" y="2046519"/>
                </a:lnTo>
                <a:lnTo>
                  <a:pt x="1455103" y="2027800"/>
                </a:lnTo>
                <a:lnTo>
                  <a:pt x="1452880" y="2009715"/>
                </a:lnTo>
                <a:lnTo>
                  <a:pt x="1449705" y="1990995"/>
                </a:lnTo>
                <a:lnTo>
                  <a:pt x="1446213" y="1971958"/>
                </a:lnTo>
                <a:lnTo>
                  <a:pt x="1442403" y="1953874"/>
                </a:lnTo>
                <a:lnTo>
                  <a:pt x="1437958" y="1935471"/>
                </a:lnTo>
                <a:lnTo>
                  <a:pt x="1433195" y="1917069"/>
                </a:lnTo>
                <a:lnTo>
                  <a:pt x="1427798" y="1898984"/>
                </a:lnTo>
                <a:lnTo>
                  <a:pt x="1422083" y="1881217"/>
                </a:lnTo>
                <a:lnTo>
                  <a:pt x="1416050" y="1863132"/>
                </a:lnTo>
                <a:lnTo>
                  <a:pt x="1409383" y="1845364"/>
                </a:lnTo>
                <a:lnTo>
                  <a:pt x="1402715" y="1827596"/>
                </a:lnTo>
                <a:lnTo>
                  <a:pt x="1395095" y="1810146"/>
                </a:lnTo>
                <a:lnTo>
                  <a:pt x="1386840" y="1792696"/>
                </a:lnTo>
                <a:lnTo>
                  <a:pt x="1378585" y="1775563"/>
                </a:lnTo>
                <a:lnTo>
                  <a:pt x="1369695" y="1758429"/>
                </a:lnTo>
                <a:lnTo>
                  <a:pt x="1360488" y="1741614"/>
                </a:lnTo>
                <a:lnTo>
                  <a:pt x="1350963" y="1724798"/>
                </a:lnTo>
                <a:lnTo>
                  <a:pt x="1340485" y="1708299"/>
                </a:lnTo>
                <a:lnTo>
                  <a:pt x="1333500" y="1696877"/>
                </a:lnTo>
                <a:lnTo>
                  <a:pt x="1325563" y="1685773"/>
                </a:lnTo>
                <a:lnTo>
                  <a:pt x="1317943" y="1674668"/>
                </a:lnTo>
                <a:lnTo>
                  <a:pt x="1310323" y="1663563"/>
                </a:lnTo>
                <a:lnTo>
                  <a:pt x="1302385" y="1653093"/>
                </a:lnTo>
                <a:lnTo>
                  <a:pt x="1293813" y="1642623"/>
                </a:lnTo>
                <a:lnTo>
                  <a:pt x="1285558" y="1632152"/>
                </a:lnTo>
                <a:lnTo>
                  <a:pt x="1276985" y="1621999"/>
                </a:lnTo>
                <a:lnTo>
                  <a:pt x="1259523" y="1602011"/>
                </a:lnTo>
                <a:lnTo>
                  <a:pt x="1241425" y="1582657"/>
                </a:lnTo>
                <a:lnTo>
                  <a:pt x="1222693" y="1564255"/>
                </a:lnTo>
                <a:lnTo>
                  <a:pt x="1203325" y="1546170"/>
                </a:lnTo>
                <a:lnTo>
                  <a:pt x="1270953" y="1523008"/>
                </a:lnTo>
                <a:lnTo>
                  <a:pt x="1332865" y="1502702"/>
                </a:lnTo>
                <a:lnTo>
                  <a:pt x="1386840" y="1485569"/>
                </a:lnTo>
                <a:lnTo>
                  <a:pt x="1430655" y="1471609"/>
                </a:lnTo>
                <a:lnTo>
                  <a:pt x="1440815" y="1468754"/>
                </a:lnTo>
                <a:lnTo>
                  <a:pt x="1446848" y="1466850"/>
                </a:lnTo>
                <a:close/>
                <a:moveTo>
                  <a:pt x="671830" y="1436688"/>
                </a:moveTo>
                <a:lnTo>
                  <a:pt x="688658" y="1436688"/>
                </a:lnTo>
                <a:lnTo>
                  <a:pt x="704850" y="1437323"/>
                </a:lnTo>
                <a:lnTo>
                  <a:pt x="721360" y="1437958"/>
                </a:lnTo>
                <a:lnTo>
                  <a:pt x="737870" y="1439228"/>
                </a:lnTo>
                <a:lnTo>
                  <a:pt x="754380" y="1440816"/>
                </a:lnTo>
                <a:lnTo>
                  <a:pt x="770255" y="1442721"/>
                </a:lnTo>
                <a:lnTo>
                  <a:pt x="786765" y="1444943"/>
                </a:lnTo>
                <a:lnTo>
                  <a:pt x="802958" y="1447483"/>
                </a:lnTo>
                <a:lnTo>
                  <a:pt x="818833" y="1450340"/>
                </a:lnTo>
                <a:lnTo>
                  <a:pt x="835025" y="1453515"/>
                </a:lnTo>
                <a:lnTo>
                  <a:pt x="851218" y="1457643"/>
                </a:lnTo>
                <a:lnTo>
                  <a:pt x="866775" y="1461771"/>
                </a:lnTo>
                <a:lnTo>
                  <a:pt x="882333" y="1466215"/>
                </a:lnTo>
                <a:lnTo>
                  <a:pt x="898208" y="1471295"/>
                </a:lnTo>
                <a:lnTo>
                  <a:pt x="913765" y="1476693"/>
                </a:lnTo>
                <a:lnTo>
                  <a:pt x="929005" y="1482408"/>
                </a:lnTo>
                <a:lnTo>
                  <a:pt x="944563" y="1488440"/>
                </a:lnTo>
                <a:lnTo>
                  <a:pt x="959803" y="1495108"/>
                </a:lnTo>
                <a:lnTo>
                  <a:pt x="974725" y="1501458"/>
                </a:lnTo>
                <a:lnTo>
                  <a:pt x="989648" y="1508760"/>
                </a:lnTo>
                <a:lnTo>
                  <a:pt x="1004253" y="1516380"/>
                </a:lnTo>
                <a:lnTo>
                  <a:pt x="1018540" y="1524318"/>
                </a:lnTo>
                <a:lnTo>
                  <a:pt x="1033145" y="1532573"/>
                </a:lnTo>
                <a:lnTo>
                  <a:pt x="1047433" y="1541146"/>
                </a:lnTo>
                <a:lnTo>
                  <a:pt x="1061085" y="1550035"/>
                </a:lnTo>
                <a:lnTo>
                  <a:pt x="1075373" y="1559560"/>
                </a:lnTo>
                <a:lnTo>
                  <a:pt x="1088708" y="1569085"/>
                </a:lnTo>
                <a:lnTo>
                  <a:pt x="1102043" y="1579245"/>
                </a:lnTo>
                <a:lnTo>
                  <a:pt x="1115378" y="1589723"/>
                </a:lnTo>
                <a:lnTo>
                  <a:pt x="1128078" y="1600518"/>
                </a:lnTo>
                <a:lnTo>
                  <a:pt x="1141095" y="1611630"/>
                </a:lnTo>
                <a:lnTo>
                  <a:pt x="1153478" y="1623061"/>
                </a:lnTo>
                <a:lnTo>
                  <a:pt x="1165543" y="1634490"/>
                </a:lnTo>
                <a:lnTo>
                  <a:pt x="1177290" y="1646873"/>
                </a:lnTo>
                <a:lnTo>
                  <a:pt x="1189355" y="1659573"/>
                </a:lnTo>
                <a:lnTo>
                  <a:pt x="1200785" y="1671955"/>
                </a:lnTo>
                <a:lnTo>
                  <a:pt x="1211898" y="1685608"/>
                </a:lnTo>
                <a:lnTo>
                  <a:pt x="1222693" y="1698943"/>
                </a:lnTo>
                <a:lnTo>
                  <a:pt x="1233170" y="1712595"/>
                </a:lnTo>
                <a:lnTo>
                  <a:pt x="1243330" y="1726883"/>
                </a:lnTo>
                <a:lnTo>
                  <a:pt x="1253173" y="1741171"/>
                </a:lnTo>
                <a:lnTo>
                  <a:pt x="1262698" y="1755776"/>
                </a:lnTo>
                <a:lnTo>
                  <a:pt x="1272223" y="1771016"/>
                </a:lnTo>
                <a:lnTo>
                  <a:pt x="1280795" y="1785938"/>
                </a:lnTo>
                <a:lnTo>
                  <a:pt x="1289050" y="1801496"/>
                </a:lnTo>
                <a:lnTo>
                  <a:pt x="1297305" y="1817053"/>
                </a:lnTo>
                <a:lnTo>
                  <a:pt x="1304925" y="1832293"/>
                </a:lnTo>
                <a:lnTo>
                  <a:pt x="1311593" y="1848168"/>
                </a:lnTo>
                <a:lnTo>
                  <a:pt x="1318578" y="1864043"/>
                </a:lnTo>
                <a:lnTo>
                  <a:pt x="1324610" y="1879918"/>
                </a:lnTo>
                <a:lnTo>
                  <a:pt x="1330325" y="1895793"/>
                </a:lnTo>
                <a:lnTo>
                  <a:pt x="1335723" y="1911986"/>
                </a:lnTo>
                <a:lnTo>
                  <a:pt x="1340803" y="1927861"/>
                </a:lnTo>
                <a:lnTo>
                  <a:pt x="1345248" y="1944371"/>
                </a:lnTo>
                <a:lnTo>
                  <a:pt x="1349693" y="1960881"/>
                </a:lnTo>
                <a:lnTo>
                  <a:pt x="1353503" y="1977073"/>
                </a:lnTo>
                <a:lnTo>
                  <a:pt x="1356360" y="1993266"/>
                </a:lnTo>
                <a:lnTo>
                  <a:pt x="1359535" y="2009776"/>
                </a:lnTo>
                <a:lnTo>
                  <a:pt x="1361758" y="2026286"/>
                </a:lnTo>
                <a:lnTo>
                  <a:pt x="1363980" y="2042796"/>
                </a:lnTo>
                <a:lnTo>
                  <a:pt x="1365568" y="2059623"/>
                </a:lnTo>
                <a:lnTo>
                  <a:pt x="1367155" y="2076133"/>
                </a:lnTo>
                <a:lnTo>
                  <a:pt x="1367790" y="2092326"/>
                </a:lnTo>
                <a:lnTo>
                  <a:pt x="1368425" y="2108836"/>
                </a:lnTo>
                <a:lnTo>
                  <a:pt x="1368425" y="2125346"/>
                </a:lnTo>
                <a:lnTo>
                  <a:pt x="1368425" y="2141856"/>
                </a:lnTo>
                <a:lnTo>
                  <a:pt x="1367473" y="2158366"/>
                </a:lnTo>
                <a:lnTo>
                  <a:pt x="1366520" y="2174558"/>
                </a:lnTo>
                <a:lnTo>
                  <a:pt x="1364933" y="2191068"/>
                </a:lnTo>
                <a:lnTo>
                  <a:pt x="1363028" y="2207578"/>
                </a:lnTo>
                <a:lnTo>
                  <a:pt x="1360805" y="2223771"/>
                </a:lnTo>
                <a:lnTo>
                  <a:pt x="1357948" y="2239963"/>
                </a:lnTo>
                <a:lnTo>
                  <a:pt x="1354773" y="2256156"/>
                </a:lnTo>
                <a:lnTo>
                  <a:pt x="1351598" y="2272348"/>
                </a:lnTo>
                <a:lnTo>
                  <a:pt x="1348423" y="2284731"/>
                </a:lnTo>
                <a:lnTo>
                  <a:pt x="1345248" y="2297431"/>
                </a:lnTo>
                <a:lnTo>
                  <a:pt x="1342073" y="2309813"/>
                </a:lnTo>
                <a:lnTo>
                  <a:pt x="1337945" y="2322196"/>
                </a:lnTo>
                <a:lnTo>
                  <a:pt x="1334135" y="2334578"/>
                </a:lnTo>
                <a:lnTo>
                  <a:pt x="1330008" y="2347278"/>
                </a:lnTo>
                <a:lnTo>
                  <a:pt x="1325563" y="2359343"/>
                </a:lnTo>
                <a:lnTo>
                  <a:pt x="1320800" y="2371408"/>
                </a:lnTo>
                <a:lnTo>
                  <a:pt x="1316038" y="2383473"/>
                </a:lnTo>
                <a:lnTo>
                  <a:pt x="1310958" y="2395538"/>
                </a:lnTo>
                <a:lnTo>
                  <a:pt x="1305560" y="2407286"/>
                </a:lnTo>
                <a:lnTo>
                  <a:pt x="1299845" y="2419033"/>
                </a:lnTo>
                <a:lnTo>
                  <a:pt x="1294130" y="2431098"/>
                </a:lnTo>
                <a:lnTo>
                  <a:pt x="1288098" y="2442528"/>
                </a:lnTo>
                <a:lnTo>
                  <a:pt x="1281430" y="2453958"/>
                </a:lnTo>
                <a:lnTo>
                  <a:pt x="1275080" y="2465388"/>
                </a:lnTo>
                <a:lnTo>
                  <a:pt x="1268413" y="2476818"/>
                </a:lnTo>
                <a:lnTo>
                  <a:pt x="1261110" y="2487931"/>
                </a:lnTo>
                <a:lnTo>
                  <a:pt x="1253808" y="2499043"/>
                </a:lnTo>
                <a:lnTo>
                  <a:pt x="1246505" y="2509838"/>
                </a:lnTo>
                <a:lnTo>
                  <a:pt x="1238885" y="2520951"/>
                </a:lnTo>
                <a:lnTo>
                  <a:pt x="1230948" y="2531428"/>
                </a:lnTo>
                <a:lnTo>
                  <a:pt x="1223010" y="2541906"/>
                </a:lnTo>
                <a:lnTo>
                  <a:pt x="1214438" y="2552383"/>
                </a:lnTo>
                <a:lnTo>
                  <a:pt x="1206183" y="2562543"/>
                </a:lnTo>
                <a:lnTo>
                  <a:pt x="1197293" y="2573021"/>
                </a:lnTo>
                <a:lnTo>
                  <a:pt x="1188403" y="2582863"/>
                </a:lnTo>
                <a:lnTo>
                  <a:pt x="1179195" y="2592388"/>
                </a:lnTo>
                <a:lnTo>
                  <a:pt x="1169670" y="2602231"/>
                </a:lnTo>
                <a:lnTo>
                  <a:pt x="1160145" y="2611439"/>
                </a:lnTo>
                <a:lnTo>
                  <a:pt x="1150303" y="2620964"/>
                </a:lnTo>
                <a:lnTo>
                  <a:pt x="1140460" y="2630171"/>
                </a:lnTo>
                <a:lnTo>
                  <a:pt x="1455420" y="3124201"/>
                </a:lnTo>
                <a:lnTo>
                  <a:pt x="1458595" y="3128964"/>
                </a:lnTo>
                <a:lnTo>
                  <a:pt x="1461135" y="3134044"/>
                </a:lnTo>
                <a:lnTo>
                  <a:pt x="1463675" y="3139441"/>
                </a:lnTo>
                <a:lnTo>
                  <a:pt x="1465898" y="3144839"/>
                </a:lnTo>
                <a:lnTo>
                  <a:pt x="1467803" y="3150236"/>
                </a:lnTo>
                <a:lnTo>
                  <a:pt x="1469390" y="3155316"/>
                </a:lnTo>
                <a:lnTo>
                  <a:pt x="1470343" y="3160714"/>
                </a:lnTo>
                <a:lnTo>
                  <a:pt x="1471613" y="3166111"/>
                </a:lnTo>
                <a:lnTo>
                  <a:pt x="1472248" y="3171826"/>
                </a:lnTo>
                <a:lnTo>
                  <a:pt x="1472883" y="3177224"/>
                </a:lnTo>
                <a:lnTo>
                  <a:pt x="1473200" y="3182621"/>
                </a:lnTo>
                <a:lnTo>
                  <a:pt x="1473200" y="3188336"/>
                </a:lnTo>
                <a:lnTo>
                  <a:pt x="1472883" y="3193734"/>
                </a:lnTo>
                <a:lnTo>
                  <a:pt x="1471930" y="3199131"/>
                </a:lnTo>
                <a:lnTo>
                  <a:pt x="1471295" y="3204529"/>
                </a:lnTo>
                <a:lnTo>
                  <a:pt x="1470025" y="3209609"/>
                </a:lnTo>
                <a:lnTo>
                  <a:pt x="1469073" y="3215006"/>
                </a:lnTo>
                <a:lnTo>
                  <a:pt x="1467485" y="3220404"/>
                </a:lnTo>
                <a:lnTo>
                  <a:pt x="1465580" y="3225484"/>
                </a:lnTo>
                <a:lnTo>
                  <a:pt x="1463675" y="3230881"/>
                </a:lnTo>
                <a:lnTo>
                  <a:pt x="1461135" y="3235644"/>
                </a:lnTo>
                <a:lnTo>
                  <a:pt x="1458595" y="3240406"/>
                </a:lnTo>
                <a:lnTo>
                  <a:pt x="1455420" y="3245486"/>
                </a:lnTo>
                <a:lnTo>
                  <a:pt x="1452563" y="3249931"/>
                </a:lnTo>
                <a:lnTo>
                  <a:pt x="1449388" y="3254376"/>
                </a:lnTo>
                <a:lnTo>
                  <a:pt x="1445895" y="3258821"/>
                </a:lnTo>
                <a:lnTo>
                  <a:pt x="1442085" y="3262949"/>
                </a:lnTo>
                <a:lnTo>
                  <a:pt x="1437958" y="3266759"/>
                </a:lnTo>
                <a:lnTo>
                  <a:pt x="1433830" y="3270886"/>
                </a:lnTo>
                <a:lnTo>
                  <a:pt x="1429385" y="3274379"/>
                </a:lnTo>
                <a:lnTo>
                  <a:pt x="1424940" y="3277871"/>
                </a:lnTo>
                <a:lnTo>
                  <a:pt x="1419860" y="3281364"/>
                </a:lnTo>
                <a:lnTo>
                  <a:pt x="1415098" y="3283904"/>
                </a:lnTo>
                <a:lnTo>
                  <a:pt x="1409700" y="3287079"/>
                </a:lnTo>
                <a:lnTo>
                  <a:pt x="1404620" y="3289301"/>
                </a:lnTo>
                <a:lnTo>
                  <a:pt x="1399223" y="3291524"/>
                </a:lnTo>
                <a:lnTo>
                  <a:pt x="1393825" y="3293429"/>
                </a:lnTo>
                <a:lnTo>
                  <a:pt x="1388428" y="3295016"/>
                </a:lnTo>
                <a:lnTo>
                  <a:pt x="1382713" y="3296286"/>
                </a:lnTo>
                <a:lnTo>
                  <a:pt x="1377633" y="3297239"/>
                </a:lnTo>
                <a:lnTo>
                  <a:pt x="1372235" y="3298191"/>
                </a:lnTo>
                <a:lnTo>
                  <a:pt x="1366520" y="3298509"/>
                </a:lnTo>
                <a:lnTo>
                  <a:pt x="1361123" y="3298826"/>
                </a:lnTo>
                <a:lnTo>
                  <a:pt x="1355725" y="3298826"/>
                </a:lnTo>
                <a:lnTo>
                  <a:pt x="1350010" y="3298509"/>
                </a:lnTo>
                <a:lnTo>
                  <a:pt x="1344613" y="3297874"/>
                </a:lnTo>
                <a:lnTo>
                  <a:pt x="1339215" y="3296921"/>
                </a:lnTo>
                <a:lnTo>
                  <a:pt x="1333818" y="3295969"/>
                </a:lnTo>
                <a:lnTo>
                  <a:pt x="1328420" y="3294699"/>
                </a:lnTo>
                <a:lnTo>
                  <a:pt x="1323658" y="3293111"/>
                </a:lnTo>
                <a:lnTo>
                  <a:pt x="1318260" y="3291206"/>
                </a:lnTo>
                <a:lnTo>
                  <a:pt x="1313180" y="3289301"/>
                </a:lnTo>
                <a:lnTo>
                  <a:pt x="1308100" y="3287079"/>
                </a:lnTo>
                <a:lnTo>
                  <a:pt x="1303338" y="3284221"/>
                </a:lnTo>
                <a:lnTo>
                  <a:pt x="1298575" y="3281364"/>
                </a:lnTo>
                <a:lnTo>
                  <a:pt x="1293813" y="3278189"/>
                </a:lnTo>
                <a:lnTo>
                  <a:pt x="1289368" y="3275014"/>
                </a:lnTo>
                <a:lnTo>
                  <a:pt x="1284923" y="3271839"/>
                </a:lnTo>
                <a:lnTo>
                  <a:pt x="1280795" y="3268029"/>
                </a:lnTo>
                <a:lnTo>
                  <a:pt x="1276985" y="3263584"/>
                </a:lnTo>
                <a:lnTo>
                  <a:pt x="1273175" y="3259456"/>
                </a:lnTo>
                <a:lnTo>
                  <a:pt x="1269365" y="3255329"/>
                </a:lnTo>
                <a:lnTo>
                  <a:pt x="1265873" y="3250249"/>
                </a:lnTo>
                <a:lnTo>
                  <a:pt x="1262698" y="3245804"/>
                </a:lnTo>
                <a:lnTo>
                  <a:pt x="947420" y="2751774"/>
                </a:lnTo>
                <a:lnTo>
                  <a:pt x="935038" y="2756854"/>
                </a:lnTo>
                <a:lnTo>
                  <a:pt x="922338" y="2761934"/>
                </a:lnTo>
                <a:lnTo>
                  <a:pt x="909638" y="2766379"/>
                </a:lnTo>
                <a:lnTo>
                  <a:pt x="896938" y="2770506"/>
                </a:lnTo>
                <a:lnTo>
                  <a:pt x="883920" y="2774951"/>
                </a:lnTo>
                <a:lnTo>
                  <a:pt x="871538" y="2778761"/>
                </a:lnTo>
                <a:lnTo>
                  <a:pt x="858520" y="2782254"/>
                </a:lnTo>
                <a:lnTo>
                  <a:pt x="845503" y="2785429"/>
                </a:lnTo>
                <a:lnTo>
                  <a:pt x="832485" y="2788604"/>
                </a:lnTo>
                <a:lnTo>
                  <a:pt x="819468" y="2791144"/>
                </a:lnTo>
                <a:lnTo>
                  <a:pt x="806450" y="2794001"/>
                </a:lnTo>
                <a:lnTo>
                  <a:pt x="793433" y="2796224"/>
                </a:lnTo>
                <a:lnTo>
                  <a:pt x="780415" y="2798129"/>
                </a:lnTo>
                <a:lnTo>
                  <a:pt x="767398" y="2799716"/>
                </a:lnTo>
                <a:lnTo>
                  <a:pt x="754063" y="2801304"/>
                </a:lnTo>
                <a:lnTo>
                  <a:pt x="741045" y="2802891"/>
                </a:lnTo>
                <a:lnTo>
                  <a:pt x="728028" y="2803526"/>
                </a:lnTo>
                <a:lnTo>
                  <a:pt x="715010" y="2804161"/>
                </a:lnTo>
                <a:lnTo>
                  <a:pt x="701675" y="2804796"/>
                </a:lnTo>
                <a:lnTo>
                  <a:pt x="688658" y="2805114"/>
                </a:lnTo>
                <a:lnTo>
                  <a:pt x="675640" y="2805114"/>
                </a:lnTo>
                <a:lnTo>
                  <a:pt x="662623" y="2804796"/>
                </a:lnTo>
                <a:lnTo>
                  <a:pt x="649605" y="2804161"/>
                </a:lnTo>
                <a:lnTo>
                  <a:pt x="636588" y="2803526"/>
                </a:lnTo>
                <a:lnTo>
                  <a:pt x="623570" y="2802256"/>
                </a:lnTo>
                <a:lnTo>
                  <a:pt x="610553" y="2801304"/>
                </a:lnTo>
                <a:lnTo>
                  <a:pt x="597535" y="2799716"/>
                </a:lnTo>
                <a:lnTo>
                  <a:pt x="584518" y="2797811"/>
                </a:lnTo>
                <a:lnTo>
                  <a:pt x="571818" y="2795906"/>
                </a:lnTo>
                <a:lnTo>
                  <a:pt x="558800" y="2793684"/>
                </a:lnTo>
                <a:lnTo>
                  <a:pt x="546100" y="2791144"/>
                </a:lnTo>
                <a:lnTo>
                  <a:pt x="533718" y="2788286"/>
                </a:lnTo>
                <a:lnTo>
                  <a:pt x="517525" y="2784794"/>
                </a:lnTo>
                <a:lnTo>
                  <a:pt x="501968" y="2780666"/>
                </a:lnTo>
                <a:lnTo>
                  <a:pt x="485775" y="2775904"/>
                </a:lnTo>
                <a:lnTo>
                  <a:pt x="470218" y="2771141"/>
                </a:lnTo>
                <a:lnTo>
                  <a:pt x="454660" y="2765744"/>
                </a:lnTo>
                <a:lnTo>
                  <a:pt x="439103" y="2760029"/>
                </a:lnTo>
                <a:lnTo>
                  <a:pt x="424180" y="2753679"/>
                </a:lnTo>
                <a:lnTo>
                  <a:pt x="408940" y="2747329"/>
                </a:lnTo>
                <a:lnTo>
                  <a:pt x="394018" y="2740661"/>
                </a:lnTo>
                <a:lnTo>
                  <a:pt x="379095" y="2733676"/>
                </a:lnTo>
                <a:lnTo>
                  <a:pt x="364173" y="2725739"/>
                </a:lnTo>
                <a:lnTo>
                  <a:pt x="349568" y="2717801"/>
                </a:lnTo>
                <a:lnTo>
                  <a:pt x="335598" y="2709864"/>
                </a:lnTo>
                <a:lnTo>
                  <a:pt x="321310" y="2700974"/>
                </a:lnTo>
                <a:lnTo>
                  <a:pt x="307023" y="2692084"/>
                </a:lnTo>
                <a:lnTo>
                  <a:pt x="293370" y="2682559"/>
                </a:lnTo>
                <a:lnTo>
                  <a:pt x="279718" y="2673034"/>
                </a:lnTo>
                <a:lnTo>
                  <a:pt x="266065" y="2663191"/>
                </a:lnTo>
                <a:lnTo>
                  <a:pt x="253047" y="2652396"/>
                </a:lnTo>
                <a:lnTo>
                  <a:pt x="240347" y="2641601"/>
                </a:lnTo>
                <a:lnTo>
                  <a:pt x="227647" y="2630489"/>
                </a:lnTo>
                <a:lnTo>
                  <a:pt x="214947" y="2619059"/>
                </a:lnTo>
                <a:lnTo>
                  <a:pt x="203200" y="2607629"/>
                </a:lnTo>
                <a:lnTo>
                  <a:pt x="190817" y="2595563"/>
                </a:lnTo>
                <a:lnTo>
                  <a:pt x="179387" y="2582863"/>
                </a:lnTo>
                <a:lnTo>
                  <a:pt x="167957" y="2570163"/>
                </a:lnTo>
                <a:lnTo>
                  <a:pt x="156845" y="2556828"/>
                </a:lnTo>
                <a:lnTo>
                  <a:pt x="146050" y="2543493"/>
                </a:lnTo>
                <a:lnTo>
                  <a:pt x="135255" y="2529523"/>
                </a:lnTo>
                <a:lnTo>
                  <a:pt x="125095" y="2515553"/>
                </a:lnTo>
                <a:lnTo>
                  <a:pt x="115252" y="2500948"/>
                </a:lnTo>
                <a:lnTo>
                  <a:pt x="105410" y="2486343"/>
                </a:lnTo>
                <a:lnTo>
                  <a:pt x="96202" y="2471103"/>
                </a:lnTo>
                <a:lnTo>
                  <a:pt x="87630" y="2456181"/>
                </a:lnTo>
                <a:lnTo>
                  <a:pt x="79057" y="2440941"/>
                </a:lnTo>
                <a:lnTo>
                  <a:pt x="71437" y="2425383"/>
                </a:lnTo>
                <a:lnTo>
                  <a:pt x="63817" y="2409826"/>
                </a:lnTo>
                <a:lnTo>
                  <a:pt x="56515" y="2394268"/>
                </a:lnTo>
                <a:lnTo>
                  <a:pt x="50165" y="2378076"/>
                </a:lnTo>
                <a:lnTo>
                  <a:pt x="43815" y="2362518"/>
                </a:lnTo>
                <a:lnTo>
                  <a:pt x="38100" y="2346326"/>
                </a:lnTo>
                <a:lnTo>
                  <a:pt x="32385" y="2330451"/>
                </a:lnTo>
                <a:lnTo>
                  <a:pt x="27622" y="2313941"/>
                </a:lnTo>
                <a:lnTo>
                  <a:pt x="23177" y="2297748"/>
                </a:lnTo>
                <a:lnTo>
                  <a:pt x="19050" y="2281556"/>
                </a:lnTo>
                <a:lnTo>
                  <a:pt x="15240" y="2265363"/>
                </a:lnTo>
                <a:lnTo>
                  <a:pt x="11747" y="2248853"/>
                </a:lnTo>
                <a:lnTo>
                  <a:pt x="9207" y="2232343"/>
                </a:lnTo>
                <a:lnTo>
                  <a:pt x="6350" y="2216151"/>
                </a:lnTo>
                <a:lnTo>
                  <a:pt x="4445" y="2199641"/>
                </a:lnTo>
                <a:lnTo>
                  <a:pt x="2540" y="2182813"/>
                </a:lnTo>
                <a:lnTo>
                  <a:pt x="1587" y="2166303"/>
                </a:lnTo>
                <a:lnTo>
                  <a:pt x="635" y="2149793"/>
                </a:lnTo>
                <a:lnTo>
                  <a:pt x="0" y="2133283"/>
                </a:lnTo>
                <a:lnTo>
                  <a:pt x="0" y="2117091"/>
                </a:lnTo>
                <a:lnTo>
                  <a:pt x="317" y="2100581"/>
                </a:lnTo>
                <a:lnTo>
                  <a:pt x="952" y="2084071"/>
                </a:lnTo>
                <a:lnTo>
                  <a:pt x="2222" y="2067561"/>
                </a:lnTo>
                <a:lnTo>
                  <a:pt x="3810" y="2051051"/>
                </a:lnTo>
                <a:lnTo>
                  <a:pt x="5715" y="2034541"/>
                </a:lnTo>
                <a:lnTo>
                  <a:pt x="7937" y="2018666"/>
                </a:lnTo>
                <a:lnTo>
                  <a:pt x="10795" y="2002473"/>
                </a:lnTo>
                <a:lnTo>
                  <a:pt x="13652" y="1986598"/>
                </a:lnTo>
                <a:lnTo>
                  <a:pt x="17145" y="1970406"/>
                </a:lnTo>
                <a:lnTo>
                  <a:pt x="20955" y="1954213"/>
                </a:lnTo>
                <a:lnTo>
                  <a:pt x="24765" y="1938656"/>
                </a:lnTo>
                <a:lnTo>
                  <a:pt x="29527" y="1922463"/>
                </a:lnTo>
                <a:lnTo>
                  <a:pt x="34290" y="1906906"/>
                </a:lnTo>
                <a:lnTo>
                  <a:pt x="39687" y="1891666"/>
                </a:lnTo>
                <a:lnTo>
                  <a:pt x="45402" y="1876426"/>
                </a:lnTo>
                <a:lnTo>
                  <a:pt x="51752" y="1861186"/>
                </a:lnTo>
                <a:lnTo>
                  <a:pt x="58102" y="1845628"/>
                </a:lnTo>
                <a:lnTo>
                  <a:pt x="64452" y="1830706"/>
                </a:lnTo>
                <a:lnTo>
                  <a:pt x="71755" y="1815783"/>
                </a:lnTo>
                <a:lnTo>
                  <a:pt x="79375" y="1800861"/>
                </a:lnTo>
                <a:lnTo>
                  <a:pt x="87630" y="1786573"/>
                </a:lnTo>
                <a:lnTo>
                  <a:pt x="95567" y="1772286"/>
                </a:lnTo>
                <a:lnTo>
                  <a:pt x="104457" y="1757998"/>
                </a:lnTo>
                <a:lnTo>
                  <a:pt x="113030" y="1744028"/>
                </a:lnTo>
                <a:lnTo>
                  <a:pt x="122872" y="1730376"/>
                </a:lnTo>
                <a:lnTo>
                  <a:pt x="132397" y="1716723"/>
                </a:lnTo>
                <a:lnTo>
                  <a:pt x="142240" y="1703388"/>
                </a:lnTo>
                <a:lnTo>
                  <a:pt x="152717" y="1690053"/>
                </a:lnTo>
                <a:lnTo>
                  <a:pt x="163195" y="1677353"/>
                </a:lnTo>
                <a:lnTo>
                  <a:pt x="174307" y="1664335"/>
                </a:lnTo>
                <a:lnTo>
                  <a:pt x="185737" y="1652270"/>
                </a:lnTo>
                <a:lnTo>
                  <a:pt x="197802" y="1639888"/>
                </a:lnTo>
                <a:lnTo>
                  <a:pt x="209867" y="1628140"/>
                </a:lnTo>
                <a:lnTo>
                  <a:pt x="222250" y="1616075"/>
                </a:lnTo>
                <a:lnTo>
                  <a:pt x="235267" y="1604646"/>
                </a:lnTo>
                <a:lnTo>
                  <a:pt x="248285" y="1593533"/>
                </a:lnTo>
                <a:lnTo>
                  <a:pt x="261937" y="1583056"/>
                </a:lnTo>
                <a:lnTo>
                  <a:pt x="275908" y="1572260"/>
                </a:lnTo>
                <a:lnTo>
                  <a:pt x="289878" y="1561783"/>
                </a:lnTo>
                <a:lnTo>
                  <a:pt x="304165" y="1552258"/>
                </a:lnTo>
                <a:lnTo>
                  <a:pt x="319088" y="1542416"/>
                </a:lnTo>
                <a:lnTo>
                  <a:pt x="334010" y="1533208"/>
                </a:lnTo>
                <a:lnTo>
                  <a:pt x="349250" y="1524318"/>
                </a:lnTo>
                <a:lnTo>
                  <a:pt x="364490" y="1516063"/>
                </a:lnTo>
                <a:lnTo>
                  <a:pt x="379730" y="1508443"/>
                </a:lnTo>
                <a:lnTo>
                  <a:pt x="395605" y="1500823"/>
                </a:lnTo>
                <a:lnTo>
                  <a:pt x="411163" y="1493838"/>
                </a:lnTo>
                <a:lnTo>
                  <a:pt x="426720" y="1486853"/>
                </a:lnTo>
                <a:lnTo>
                  <a:pt x="442913" y="1480821"/>
                </a:lnTo>
                <a:lnTo>
                  <a:pt x="459105" y="1475105"/>
                </a:lnTo>
                <a:lnTo>
                  <a:pt x="474980" y="1469708"/>
                </a:lnTo>
                <a:lnTo>
                  <a:pt x="491173" y="1464628"/>
                </a:lnTo>
                <a:lnTo>
                  <a:pt x="507365" y="1460183"/>
                </a:lnTo>
                <a:lnTo>
                  <a:pt x="523558" y="1456055"/>
                </a:lnTo>
                <a:lnTo>
                  <a:pt x="540068" y="1452245"/>
                </a:lnTo>
                <a:lnTo>
                  <a:pt x="556578" y="1449070"/>
                </a:lnTo>
                <a:lnTo>
                  <a:pt x="573088" y="1445895"/>
                </a:lnTo>
                <a:lnTo>
                  <a:pt x="589598" y="1443356"/>
                </a:lnTo>
                <a:lnTo>
                  <a:pt x="605790" y="1441451"/>
                </a:lnTo>
                <a:lnTo>
                  <a:pt x="622300" y="1439546"/>
                </a:lnTo>
                <a:lnTo>
                  <a:pt x="638810" y="1438275"/>
                </a:lnTo>
                <a:lnTo>
                  <a:pt x="655320" y="1437640"/>
                </a:lnTo>
                <a:lnTo>
                  <a:pt x="671830" y="1436688"/>
                </a:lnTo>
                <a:close/>
                <a:moveTo>
                  <a:pt x="1808801" y="0"/>
                </a:moveTo>
                <a:lnTo>
                  <a:pt x="1822779" y="318"/>
                </a:lnTo>
                <a:lnTo>
                  <a:pt x="1836121" y="635"/>
                </a:lnTo>
                <a:lnTo>
                  <a:pt x="1849463" y="1588"/>
                </a:lnTo>
                <a:lnTo>
                  <a:pt x="1862806" y="3177"/>
                </a:lnTo>
                <a:lnTo>
                  <a:pt x="1875830" y="4447"/>
                </a:lnTo>
                <a:lnTo>
                  <a:pt x="1888855" y="6353"/>
                </a:lnTo>
                <a:lnTo>
                  <a:pt x="1901562" y="8894"/>
                </a:lnTo>
                <a:lnTo>
                  <a:pt x="1914269" y="11435"/>
                </a:lnTo>
                <a:lnTo>
                  <a:pt x="1926658" y="14612"/>
                </a:lnTo>
                <a:lnTo>
                  <a:pt x="1939047" y="17471"/>
                </a:lnTo>
                <a:lnTo>
                  <a:pt x="1951119" y="21282"/>
                </a:lnTo>
                <a:lnTo>
                  <a:pt x="1963190" y="25412"/>
                </a:lnTo>
                <a:lnTo>
                  <a:pt x="1974944" y="29859"/>
                </a:lnTo>
                <a:lnTo>
                  <a:pt x="1986698" y="34306"/>
                </a:lnTo>
                <a:lnTo>
                  <a:pt x="1998452" y="39071"/>
                </a:lnTo>
                <a:lnTo>
                  <a:pt x="2009571" y="44471"/>
                </a:lnTo>
                <a:lnTo>
                  <a:pt x="2020689" y="49870"/>
                </a:lnTo>
                <a:lnTo>
                  <a:pt x="2031490" y="55906"/>
                </a:lnTo>
                <a:lnTo>
                  <a:pt x="2042291" y="61941"/>
                </a:lnTo>
                <a:lnTo>
                  <a:pt x="2053092" y="67976"/>
                </a:lnTo>
                <a:lnTo>
                  <a:pt x="2063257" y="74964"/>
                </a:lnTo>
                <a:lnTo>
                  <a:pt x="2073741" y="81953"/>
                </a:lnTo>
                <a:lnTo>
                  <a:pt x="2083589" y="89259"/>
                </a:lnTo>
                <a:lnTo>
                  <a:pt x="2093754" y="96564"/>
                </a:lnTo>
                <a:lnTo>
                  <a:pt x="2103284" y="104506"/>
                </a:lnTo>
                <a:lnTo>
                  <a:pt x="2112814" y="112447"/>
                </a:lnTo>
                <a:lnTo>
                  <a:pt x="2122027" y="120388"/>
                </a:lnTo>
                <a:lnTo>
                  <a:pt x="2131239" y="129282"/>
                </a:lnTo>
                <a:lnTo>
                  <a:pt x="2139816" y="138176"/>
                </a:lnTo>
                <a:lnTo>
                  <a:pt x="2148711" y="147070"/>
                </a:lnTo>
                <a:lnTo>
                  <a:pt x="2157288" y="156282"/>
                </a:lnTo>
                <a:lnTo>
                  <a:pt x="2165548" y="165811"/>
                </a:lnTo>
                <a:lnTo>
                  <a:pt x="2173490" y="175658"/>
                </a:lnTo>
                <a:lnTo>
                  <a:pt x="2181749" y="185505"/>
                </a:lnTo>
                <a:lnTo>
                  <a:pt x="2189373" y="195987"/>
                </a:lnTo>
                <a:lnTo>
                  <a:pt x="2196680" y="206152"/>
                </a:lnTo>
                <a:lnTo>
                  <a:pt x="2203986" y="216952"/>
                </a:lnTo>
                <a:lnTo>
                  <a:pt x="2211293" y="227752"/>
                </a:lnTo>
                <a:lnTo>
                  <a:pt x="2217646" y="238870"/>
                </a:lnTo>
                <a:lnTo>
                  <a:pt x="2224635" y="249987"/>
                </a:lnTo>
                <a:lnTo>
                  <a:pt x="2230671" y="261423"/>
                </a:lnTo>
                <a:lnTo>
                  <a:pt x="2237024" y="273175"/>
                </a:lnTo>
                <a:lnTo>
                  <a:pt x="2243060" y="285246"/>
                </a:lnTo>
                <a:lnTo>
                  <a:pt x="2248778" y="296999"/>
                </a:lnTo>
                <a:lnTo>
                  <a:pt x="2253861" y="309069"/>
                </a:lnTo>
                <a:lnTo>
                  <a:pt x="2259261" y="321458"/>
                </a:lnTo>
                <a:lnTo>
                  <a:pt x="2264344" y="334163"/>
                </a:lnTo>
                <a:lnTo>
                  <a:pt x="2269427" y="347187"/>
                </a:lnTo>
                <a:lnTo>
                  <a:pt x="2273874" y="359575"/>
                </a:lnTo>
                <a:lnTo>
                  <a:pt x="2278004" y="372599"/>
                </a:lnTo>
                <a:lnTo>
                  <a:pt x="2282452" y="386257"/>
                </a:lnTo>
                <a:lnTo>
                  <a:pt x="2286264" y="399598"/>
                </a:lnTo>
                <a:lnTo>
                  <a:pt x="2290076" y="412939"/>
                </a:lnTo>
                <a:lnTo>
                  <a:pt x="2292935" y="426598"/>
                </a:lnTo>
                <a:lnTo>
                  <a:pt x="2296429" y="440575"/>
                </a:lnTo>
                <a:lnTo>
                  <a:pt x="2299288" y="454233"/>
                </a:lnTo>
                <a:lnTo>
                  <a:pt x="2301830" y="468527"/>
                </a:lnTo>
                <a:lnTo>
                  <a:pt x="2304053" y="482504"/>
                </a:lnTo>
                <a:lnTo>
                  <a:pt x="2306595" y="497116"/>
                </a:lnTo>
                <a:lnTo>
                  <a:pt x="2308501" y="511410"/>
                </a:lnTo>
                <a:lnTo>
                  <a:pt x="2309772" y="526339"/>
                </a:lnTo>
                <a:lnTo>
                  <a:pt x="2311360" y="540633"/>
                </a:lnTo>
                <a:lnTo>
                  <a:pt x="2312630" y="555245"/>
                </a:lnTo>
                <a:lnTo>
                  <a:pt x="2313266" y="570174"/>
                </a:lnTo>
                <a:lnTo>
                  <a:pt x="2320255" y="573033"/>
                </a:lnTo>
                <a:lnTo>
                  <a:pt x="2327244" y="576209"/>
                </a:lnTo>
                <a:lnTo>
                  <a:pt x="2333597" y="579704"/>
                </a:lnTo>
                <a:lnTo>
                  <a:pt x="2339633" y="583515"/>
                </a:lnTo>
                <a:lnTo>
                  <a:pt x="2345351" y="587645"/>
                </a:lnTo>
                <a:lnTo>
                  <a:pt x="2350751" y="592727"/>
                </a:lnTo>
                <a:lnTo>
                  <a:pt x="2356152" y="597809"/>
                </a:lnTo>
                <a:lnTo>
                  <a:pt x="2361234" y="603527"/>
                </a:lnTo>
                <a:lnTo>
                  <a:pt x="2365364" y="609562"/>
                </a:lnTo>
                <a:lnTo>
                  <a:pt x="2369494" y="616233"/>
                </a:lnTo>
                <a:lnTo>
                  <a:pt x="2372988" y="622903"/>
                </a:lnTo>
                <a:lnTo>
                  <a:pt x="2376483" y="630527"/>
                </a:lnTo>
                <a:lnTo>
                  <a:pt x="2379024" y="638786"/>
                </a:lnTo>
                <a:lnTo>
                  <a:pt x="2381566" y="647362"/>
                </a:lnTo>
                <a:lnTo>
                  <a:pt x="2383472" y="656574"/>
                </a:lnTo>
                <a:lnTo>
                  <a:pt x="2384425" y="666103"/>
                </a:lnTo>
                <a:lnTo>
                  <a:pt x="2385378" y="674362"/>
                </a:lnTo>
                <a:lnTo>
                  <a:pt x="2385695" y="681985"/>
                </a:lnTo>
                <a:lnTo>
                  <a:pt x="2386013" y="689927"/>
                </a:lnTo>
                <a:lnTo>
                  <a:pt x="2385695" y="698503"/>
                </a:lnTo>
                <a:lnTo>
                  <a:pt x="2385378" y="706444"/>
                </a:lnTo>
                <a:lnTo>
                  <a:pt x="2384425" y="714703"/>
                </a:lnTo>
                <a:lnTo>
                  <a:pt x="2383472" y="723279"/>
                </a:lnTo>
                <a:lnTo>
                  <a:pt x="2381883" y="731538"/>
                </a:lnTo>
                <a:lnTo>
                  <a:pt x="2380295" y="740115"/>
                </a:lnTo>
                <a:lnTo>
                  <a:pt x="2378389" y="748373"/>
                </a:lnTo>
                <a:lnTo>
                  <a:pt x="2376483" y="756950"/>
                </a:lnTo>
                <a:lnTo>
                  <a:pt x="2374259" y="765526"/>
                </a:lnTo>
                <a:lnTo>
                  <a:pt x="2371400" y="773467"/>
                </a:lnTo>
                <a:lnTo>
                  <a:pt x="2368541" y="781726"/>
                </a:lnTo>
                <a:lnTo>
                  <a:pt x="2365364" y="789985"/>
                </a:lnTo>
                <a:lnTo>
                  <a:pt x="2361870" y="797926"/>
                </a:lnTo>
                <a:lnTo>
                  <a:pt x="2358376" y="805550"/>
                </a:lnTo>
                <a:lnTo>
                  <a:pt x="2354563" y="813173"/>
                </a:lnTo>
                <a:lnTo>
                  <a:pt x="2350434" y="820479"/>
                </a:lnTo>
                <a:lnTo>
                  <a:pt x="2346304" y="827785"/>
                </a:lnTo>
                <a:lnTo>
                  <a:pt x="2341539" y="834773"/>
                </a:lnTo>
                <a:lnTo>
                  <a:pt x="2337091" y="841444"/>
                </a:lnTo>
                <a:lnTo>
                  <a:pt x="2332009" y="848114"/>
                </a:lnTo>
                <a:lnTo>
                  <a:pt x="2326608" y="854149"/>
                </a:lnTo>
                <a:lnTo>
                  <a:pt x="2321843" y="859867"/>
                </a:lnTo>
                <a:lnTo>
                  <a:pt x="2316125" y="865585"/>
                </a:lnTo>
                <a:lnTo>
                  <a:pt x="2310407" y="870667"/>
                </a:lnTo>
                <a:lnTo>
                  <a:pt x="2304689" y="875432"/>
                </a:lnTo>
                <a:lnTo>
                  <a:pt x="2298335" y="879879"/>
                </a:lnTo>
                <a:lnTo>
                  <a:pt x="2292300" y="884008"/>
                </a:lnTo>
                <a:lnTo>
                  <a:pt x="2285628" y="887502"/>
                </a:lnTo>
                <a:lnTo>
                  <a:pt x="2279275" y="890996"/>
                </a:lnTo>
                <a:lnTo>
                  <a:pt x="2273239" y="915137"/>
                </a:lnTo>
                <a:lnTo>
                  <a:pt x="2266250" y="938643"/>
                </a:lnTo>
                <a:lnTo>
                  <a:pt x="2258626" y="962467"/>
                </a:lnTo>
                <a:lnTo>
                  <a:pt x="2251002" y="986290"/>
                </a:lnTo>
                <a:lnTo>
                  <a:pt x="2242425" y="1009161"/>
                </a:lnTo>
                <a:lnTo>
                  <a:pt x="2233212" y="1032031"/>
                </a:lnTo>
                <a:lnTo>
                  <a:pt x="2223682" y="1054584"/>
                </a:lnTo>
                <a:lnTo>
                  <a:pt x="2213834" y="1076819"/>
                </a:lnTo>
                <a:lnTo>
                  <a:pt x="2203351" y="1098419"/>
                </a:lnTo>
                <a:lnTo>
                  <a:pt x="2192232" y="1119701"/>
                </a:lnTo>
                <a:lnTo>
                  <a:pt x="2180479" y="1140348"/>
                </a:lnTo>
                <a:lnTo>
                  <a:pt x="2168407" y="1160360"/>
                </a:lnTo>
                <a:lnTo>
                  <a:pt x="2155700" y="1179736"/>
                </a:lnTo>
                <a:lnTo>
                  <a:pt x="2142358" y="1198477"/>
                </a:lnTo>
                <a:lnTo>
                  <a:pt x="2128380" y="1216901"/>
                </a:lnTo>
                <a:lnTo>
                  <a:pt x="2114403" y="1234054"/>
                </a:lnTo>
                <a:lnTo>
                  <a:pt x="2106779" y="1242630"/>
                </a:lnTo>
                <a:lnTo>
                  <a:pt x="2099472" y="1250889"/>
                </a:lnTo>
                <a:lnTo>
                  <a:pt x="2091848" y="1259148"/>
                </a:lnTo>
                <a:lnTo>
                  <a:pt x="2083589" y="1266771"/>
                </a:lnTo>
                <a:lnTo>
                  <a:pt x="2075647" y="1274395"/>
                </a:lnTo>
                <a:lnTo>
                  <a:pt x="2067705" y="1282018"/>
                </a:lnTo>
                <a:lnTo>
                  <a:pt x="2059445" y="1289006"/>
                </a:lnTo>
                <a:lnTo>
                  <a:pt x="2051186" y="1295994"/>
                </a:lnTo>
                <a:lnTo>
                  <a:pt x="2042609" y="1302665"/>
                </a:lnTo>
                <a:lnTo>
                  <a:pt x="2034032" y="1309018"/>
                </a:lnTo>
                <a:lnTo>
                  <a:pt x="2025137" y="1315688"/>
                </a:lnTo>
                <a:lnTo>
                  <a:pt x="2016242" y="1321724"/>
                </a:lnTo>
                <a:lnTo>
                  <a:pt x="2007029" y="1327441"/>
                </a:lnTo>
                <a:lnTo>
                  <a:pt x="1997817" y="1332841"/>
                </a:lnTo>
                <a:lnTo>
                  <a:pt x="1988922" y="1338241"/>
                </a:lnTo>
                <a:lnTo>
                  <a:pt x="1979074" y="1343324"/>
                </a:lnTo>
                <a:lnTo>
                  <a:pt x="1969544" y="1348088"/>
                </a:lnTo>
                <a:lnTo>
                  <a:pt x="1960014" y="1352535"/>
                </a:lnTo>
                <a:lnTo>
                  <a:pt x="1950166" y="1356665"/>
                </a:lnTo>
                <a:lnTo>
                  <a:pt x="1940000" y="1360477"/>
                </a:lnTo>
                <a:lnTo>
                  <a:pt x="1929835" y="1364288"/>
                </a:lnTo>
                <a:lnTo>
                  <a:pt x="1919352" y="1367782"/>
                </a:lnTo>
                <a:lnTo>
                  <a:pt x="1909186" y="1370641"/>
                </a:lnTo>
                <a:lnTo>
                  <a:pt x="1898703" y="1373500"/>
                </a:lnTo>
                <a:lnTo>
                  <a:pt x="1888220" y="1375724"/>
                </a:lnTo>
                <a:lnTo>
                  <a:pt x="1877101" y="1377947"/>
                </a:lnTo>
                <a:lnTo>
                  <a:pt x="1865982" y="1379853"/>
                </a:lnTo>
                <a:lnTo>
                  <a:pt x="1854864" y="1381123"/>
                </a:lnTo>
                <a:lnTo>
                  <a:pt x="1843745" y="1382712"/>
                </a:lnTo>
                <a:lnTo>
                  <a:pt x="1832309" y="1383347"/>
                </a:lnTo>
                <a:lnTo>
                  <a:pt x="1820873" y="1383665"/>
                </a:lnTo>
                <a:lnTo>
                  <a:pt x="1808801" y="1384300"/>
                </a:lnTo>
                <a:lnTo>
                  <a:pt x="1797365" y="1383665"/>
                </a:lnTo>
                <a:lnTo>
                  <a:pt x="1785929" y="1383347"/>
                </a:lnTo>
                <a:lnTo>
                  <a:pt x="1774493" y="1382712"/>
                </a:lnTo>
                <a:lnTo>
                  <a:pt x="1763374" y="1381441"/>
                </a:lnTo>
                <a:lnTo>
                  <a:pt x="1752256" y="1379853"/>
                </a:lnTo>
                <a:lnTo>
                  <a:pt x="1741137" y="1377947"/>
                </a:lnTo>
                <a:lnTo>
                  <a:pt x="1730336" y="1375724"/>
                </a:lnTo>
                <a:lnTo>
                  <a:pt x="1719535" y="1373500"/>
                </a:lnTo>
                <a:lnTo>
                  <a:pt x="1709052" y="1370641"/>
                </a:lnTo>
                <a:lnTo>
                  <a:pt x="1698569" y="1367782"/>
                </a:lnTo>
                <a:lnTo>
                  <a:pt x="1688721" y="1364606"/>
                </a:lnTo>
                <a:lnTo>
                  <a:pt x="1678238" y="1360794"/>
                </a:lnTo>
                <a:lnTo>
                  <a:pt x="1668390" y="1356982"/>
                </a:lnTo>
                <a:lnTo>
                  <a:pt x="1658542" y="1352853"/>
                </a:lnTo>
                <a:lnTo>
                  <a:pt x="1649012" y="1348088"/>
                </a:lnTo>
                <a:lnTo>
                  <a:pt x="1639164" y="1343641"/>
                </a:lnTo>
                <a:lnTo>
                  <a:pt x="1630269" y="1338559"/>
                </a:lnTo>
                <a:lnTo>
                  <a:pt x="1620421" y="1333794"/>
                </a:lnTo>
                <a:lnTo>
                  <a:pt x="1611526" y="1327759"/>
                </a:lnTo>
                <a:lnTo>
                  <a:pt x="1602632" y="1322042"/>
                </a:lnTo>
                <a:lnTo>
                  <a:pt x="1593737" y="1316324"/>
                </a:lnTo>
                <a:lnTo>
                  <a:pt x="1584842" y="1309971"/>
                </a:lnTo>
                <a:lnTo>
                  <a:pt x="1576265" y="1303936"/>
                </a:lnTo>
                <a:lnTo>
                  <a:pt x="1567688" y="1296947"/>
                </a:lnTo>
                <a:lnTo>
                  <a:pt x="1559746" y="1289959"/>
                </a:lnTo>
                <a:lnTo>
                  <a:pt x="1551169" y="1282653"/>
                </a:lnTo>
                <a:lnTo>
                  <a:pt x="1543227" y="1275348"/>
                </a:lnTo>
                <a:lnTo>
                  <a:pt x="1535285" y="1267724"/>
                </a:lnTo>
                <a:lnTo>
                  <a:pt x="1527661" y="1260100"/>
                </a:lnTo>
                <a:lnTo>
                  <a:pt x="1520037" y="1252159"/>
                </a:lnTo>
                <a:lnTo>
                  <a:pt x="1512095" y="1244218"/>
                </a:lnTo>
                <a:lnTo>
                  <a:pt x="1505106" y="1235642"/>
                </a:lnTo>
                <a:lnTo>
                  <a:pt x="1490811" y="1218489"/>
                </a:lnTo>
                <a:lnTo>
                  <a:pt x="1477151" y="1200383"/>
                </a:lnTo>
                <a:lnTo>
                  <a:pt x="1463491" y="1181642"/>
                </a:lnTo>
                <a:lnTo>
                  <a:pt x="1451102" y="1162583"/>
                </a:lnTo>
                <a:lnTo>
                  <a:pt x="1438712" y="1142572"/>
                </a:lnTo>
                <a:lnTo>
                  <a:pt x="1426958" y="1121925"/>
                </a:lnTo>
                <a:lnTo>
                  <a:pt x="1415840" y="1101278"/>
                </a:lnTo>
                <a:lnTo>
                  <a:pt x="1405357" y="1079678"/>
                </a:lnTo>
                <a:lnTo>
                  <a:pt x="1395191" y="1057760"/>
                </a:lnTo>
                <a:lnTo>
                  <a:pt x="1385979" y="1035525"/>
                </a:lnTo>
                <a:lnTo>
                  <a:pt x="1376766" y="1012972"/>
                </a:lnTo>
                <a:lnTo>
                  <a:pt x="1368189" y="989467"/>
                </a:lnTo>
                <a:lnTo>
                  <a:pt x="1360247" y="966278"/>
                </a:lnTo>
                <a:lnTo>
                  <a:pt x="1352941" y="943090"/>
                </a:lnTo>
                <a:lnTo>
                  <a:pt x="1346269" y="919267"/>
                </a:lnTo>
                <a:lnTo>
                  <a:pt x="1339598" y="895126"/>
                </a:lnTo>
                <a:lnTo>
                  <a:pt x="1332292" y="892902"/>
                </a:lnTo>
                <a:lnTo>
                  <a:pt x="1324985" y="889726"/>
                </a:lnTo>
                <a:lnTo>
                  <a:pt x="1318314" y="886232"/>
                </a:lnTo>
                <a:lnTo>
                  <a:pt x="1311325" y="882420"/>
                </a:lnTo>
                <a:lnTo>
                  <a:pt x="1304654" y="878290"/>
                </a:lnTo>
                <a:lnTo>
                  <a:pt x="1298619" y="873208"/>
                </a:lnTo>
                <a:lnTo>
                  <a:pt x="1292265" y="867808"/>
                </a:lnTo>
                <a:lnTo>
                  <a:pt x="1286547" y="862726"/>
                </a:lnTo>
                <a:lnTo>
                  <a:pt x="1280829" y="856373"/>
                </a:lnTo>
                <a:lnTo>
                  <a:pt x="1274793" y="850020"/>
                </a:lnTo>
                <a:lnTo>
                  <a:pt x="1269710" y="843032"/>
                </a:lnTo>
                <a:lnTo>
                  <a:pt x="1264627" y="836044"/>
                </a:lnTo>
                <a:lnTo>
                  <a:pt x="1259545" y="828738"/>
                </a:lnTo>
                <a:lnTo>
                  <a:pt x="1255097" y="821114"/>
                </a:lnTo>
                <a:lnTo>
                  <a:pt x="1250968" y="813491"/>
                </a:lnTo>
                <a:lnTo>
                  <a:pt x="1246520" y="805550"/>
                </a:lnTo>
                <a:lnTo>
                  <a:pt x="1242708" y="796973"/>
                </a:lnTo>
                <a:lnTo>
                  <a:pt x="1239214" y="788714"/>
                </a:lnTo>
                <a:lnTo>
                  <a:pt x="1236037" y="780138"/>
                </a:lnTo>
                <a:lnTo>
                  <a:pt x="1232860" y="771562"/>
                </a:lnTo>
                <a:lnTo>
                  <a:pt x="1230001" y="762667"/>
                </a:lnTo>
                <a:lnTo>
                  <a:pt x="1227460" y="753773"/>
                </a:lnTo>
                <a:lnTo>
                  <a:pt x="1225554" y="745197"/>
                </a:lnTo>
                <a:lnTo>
                  <a:pt x="1223648" y="735985"/>
                </a:lnTo>
                <a:lnTo>
                  <a:pt x="1222059" y="727091"/>
                </a:lnTo>
                <a:lnTo>
                  <a:pt x="1220471" y="718197"/>
                </a:lnTo>
                <a:lnTo>
                  <a:pt x="1219836" y="708985"/>
                </a:lnTo>
                <a:lnTo>
                  <a:pt x="1219200" y="700409"/>
                </a:lnTo>
                <a:lnTo>
                  <a:pt x="1219200" y="691832"/>
                </a:lnTo>
                <a:lnTo>
                  <a:pt x="1219200" y="682938"/>
                </a:lnTo>
                <a:lnTo>
                  <a:pt x="1219518" y="674680"/>
                </a:lnTo>
                <a:lnTo>
                  <a:pt x="1220153" y="666103"/>
                </a:lnTo>
                <a:lnTo>
                  <a:pt x="1221742" y="655621"/>
                </a:lnTo>
                <a:lnTo>
                  <a:pt x="1223648" y="645456"/>
                </a:lnTo>
                <a:lnTo>
                  <a:pt x="1226824" y="635927"/>
                </a:lnTo>
                <a:lnTo>
                  <a:pt x="1229683" y="627350"/>
                </a:lnTo>
                <a:lnTo>
                  <a:pt x="1233496" y="618774"/>
                </a:lnTo>
                <a:lnTo>
                  <a:pt x="1237943" y="611468"/>
                </a:lnTo>
                <a:lnTo>
                  <a:pt x="1242708" y="604162"/>
                </a:lnTo>
                <a:lnTo>
                  <a:pt x="1248108" y="598127"/>
                </a:lnTo>
                <a:lnTo>
                  <a:pt x="1253827" y="592409"/>
                </a:lnTo>
                <a:lnTo>
                  <a:pt x="1259862" y="587009"/>
                </a:lnTo>
                <a:lnTo>
                  <a:pt x="1266534" y="581927"/>
                </a:lnTo>
                <a:lnTo>
                  <a:pt x="1273522" y="577798"/>
                </a:lnTo>
                <a:lnTo>
                  <a:pt x="1280829" y="574304"/>
                </a:lnTo>
                <a:lnTo>
                  <a:pt x="1288453" y="570809"/>
                </a:lnTo>
                <a:lnTo>
                  <a:pt x="1296395" y="568268"/>
                </a:lnTo>
                <a:lnTo>
                  <a:pt x="1304654" y="566045"/>
                </a:lnTo>
                <a:lnTo>
                  <a:pt x="1305607" y="551115"/>
                </a:lnTo>
                <a:lnTo>
                  <a:pt x="1306560" y="536504"/>
                </a:lnTo>
                <a:lnTo>
                  <a:pt x="1308149" y="521892"/>
                </a:lnTo>
                <a:lnTo>
                  <a:pt x="1310055" y="507598"/>
                </a:lnTo>
                <a:lnTo>
                  <a:pt x="1311961" y="493304"/>
                </a:lnTo>
                <a:lnTo>
                  <a:pt x="1314502" y="479010"/>
                </a:lnTo>
                <a:lnTo>
                  <a:pt x="1316726" y="465033"/>
                </a:lnTo>
                <a:lnTo>
                  <a:pt x="1319267" y="450739"/>
                </a:lnTo>
                <a:lnTo>
                  <a:pt x="1322444" y="437081"/>
                </a:lnTo>
                <a:lnTo>
                  <a:pt x="1325303" y="423104"/>
                </a:lnTo>
                <a:lnTo>
                  <a:pt x="1328797" y="409763"/>
                </a:lnTo>
                <a:lnTo>
                  <a:pt x="1332610" y="396422"/>
                </a:lnTo>
                <a:lnTo>
                  <a:pt x="1336422" y="383081"/>
                </a:lnTo>
                <a:lnTo>
                  <a:pt x="1340869" y="370057"/>
                </a:lnTo>
                <a:lnTo>
                  <a:pt x="1344999" y="357034"/>
                </a:lnTo>
                <a:lnTo>
                  <a:pt x="1349446" y="344010"/>
                </a:lnTo>
                <a:lnTo>
                  <a:pt x="1354529" y="331305"/>
                </a:lnTo>
                <a:lnTo>
                  <a:pt x="1359612" y="319234"/>
                </a:lnTo>
                <a:lnTo>
                  <a:pt x="1365012" y="306528"/>
                </a:lnTo>
                <a:lnTo>
                  <a:pt x="1370095" y="294775"/>
                </a:lnTo>
                <a:lnTo>
                  <a:pt x="1376131" y="282705"/>
                </a:lnTo>
                <a:lnTo>
                  <a:pt x="1382167" y="270952"/>
                </a:lnTo>
                <a:lnTo>
                  <a:pt x="1388202" y="259517"/>
                </a:lnTo>
                <a:lnTo>
                  <a:pt x="1394873" y="248081"/>
                </a:lnTo>
                <a:lnTo>
                  <a:pt x="1401227" y="236964"/>
                </a:lnTo>
                <a:lnTo>
                  <a:pt x="1408216" y="225846"/>
                </a:lnTo>
                <a:lnTo>
                  <a:pt x="1414887" y="215046"/>
                </a:lnTo>
                <a:lnTo>
                  <a:pt x="1422193" y="204246"/>
                </a:lnTo>
                <a:lnTo>
                  <a:pt x="1429817" y="194082"/>
                </a:lnTo>
                <a:lnTo>
                  <a:pt x="1437759" y="183917"/>
                </a:lnTo>
                <a:lnTo>
                  <a:pt x="1445701" y="174070"/>
                </a:lnTo>
                <a:lnTo>
                  <a:pt x="1453643" y="164541"/>
                </a:lnTo>
                <a:lnTo>
                  <a:pt x="1461585" y="155011"/>
                </a:lnTo>
                <a:lnTo>
                  <a:pt x="1470480" y="145799"/>
                </a:lnTo>
                <a:lnTo>
                  <a:pt x="1479057" y="136588"/>
                </a:lnTo>
                <a:lnTo>
                  <a:pt x="1488269" y="128329"/>
                </a:lnTo>
                <a:lnTo>
                  <a:pt x="1496846" y="119753"/>
                </a:lnTo>
                <a:lnTo>
                  <a:pt x="1506377" y="111494"/>
                </a:lnTo>
                <a:lnTo>
                  <a:pt x="1515589" y="103235"/>
                </a:lnTo>
                <a:lnTo>
                  <a:pt x="1525755" y="95611"/>
                </a:lnTo>
                <a:lnTo>
                  <a:pt x="1535285" y="88306"/>
                </a:lnTo>
                <a:lnTo>
                  <a:pt x="1545133" y="81000"/>
                </a:lnTo>
                <a:lnTo>
                  <a:pt x="1555616" y="74329"/>
                </a:lnTo>
                <a:lnTo>
                  <a:pt x="1565781" y="67659"/>
                </a:lnTo>
                <a:lnTo>
                  <a:pt x="1576582" y="61306"/>
                </a:lnTo>
                <a:lnTo>
                  <a:pt x="1587383" y="54953"/>
                </a:lnTo>
                <a:lnTo>
                  <a:pt x="1597866" y="49235"/>
                </a:lnTo>
                <a:lnTo>
                  <a:pt x="1608985" y="44153"/>
                </a:lnTo>
                <a:lnTo>
                  <a:pt x="1620421" y="38753"/>
                </a:lnTo>
                <a:lnTo>
                  <a:pt x="1632175" y="33988"/>
                </a:lnTo>
                <a:lnTo>
                  <a:pt x="1643611" y="29541"/>
                </a:lnTo>
                <a:lnTo>
                  <a:pt x="1655365" y="25412"/>
                </a:lnTo>
                <a:lnTo>
                  <a:pt x="1667119" y="20965"/>
                </a:lnTo>
                <a:lnTo>
                  <a:pt x="1679508" y="17471"/>
                </a:lnTo>
                <a:lnTo>
                  <a:pt x="1691898" y="14294"/>
                </a:lnTo>
                <a:lnTo>
                  <a:pt x="1703969" y="11435"/>
                </a:lnTo>
                <a:lnTo>
                  <a:pt x="1716676" y="8894"/>
                </a:lnTo>
                <a:lnTo>
                  <a:pt x="1729383" y="6353"/>
                </a:lnTo>
                <a:lnTo>
                  <a:pt x="1742408" y="4447"/>
                </a:lnTo>
                <a:lnTo>
                  <a:pt x="1755432" y="3177"/>
                </a:lnTo>
                <a:lnTo>
                  <a:pt x="1768457" y="1588"/>
                </a:lnTo>
                <a:lnTo>
                  <a:pt x="1781799" y="635"/>
                </a:lnTo>
                <a:lnTo>
                  <a:pt x="1795459" y="318"/>
                </a:lnTo>
                <a:lnTo>
                  <a:pt x="1808801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6" name="KSO_Shape"/>
          <p:cNvSpPr/>
          <p:nvPr/>
        </p:nvSpPr>
        <p:spPr bwMode="auto">
          <a:xfrm>
            <a:off x="5590385" y="1681473"/>
            <a:ext cx="1011229" cy="943814"/>
          </a:xfrm>
          <a:custGeom>
            <a:avLst/>
            <a:gdLst>
              <a:gd name="T0" fmla="*/ 1264650 w 2063750"/>
              <a:gd name="T1" fmla="*/ 933236 h 1925638"/>
              <a:gd name="T2" fmla="*/ 1205010 w 2063750"/>
              <a:gd name="T3" fmla="*/ 981200 h 1925638"/>
              <a:gd name="T4" fmla="*/ 1169637 w 2063750"/>
              <a:gd name="T5" fmla="*/ 913641 h 1925638"/>
              <a:gd name="T6" fmla="*/ 1863628 w 2063750"/>
              <a:gd name="T7" fmla="*/ 619424 h 1925638"/>
              <a:gd name="T8" fmla="*/ 1873035 w 2063750"/>
              <a:gd name="T9" fmla="*/ 667280 h 1925638"/>
              <a:gd name="T10" fmla="*/ 1691374 w 2063750"/>
              <a:gd name="T11" fmla="*/ 669322 h 1925638"/>
              <a:gd name="T12" fmla="*/ 1696077 w 2063750"/>
              <a:gd name="T13" fmla="*/ 621175 h 1925638"/>
              <a:gd name="T14" fmla="*/ 742063 w 2063750"/>
              <a:gd name="T15" fmla="*/ 629637 h 1925638"/>
              <a:gd name="T16" fmla="*/ 727975 w 2063750"/>
              <a:gd name="T17" fmla="*/ 676034 h 1925638"/>
              <a:gd name="T18" fmla="*/ 550987 w 2063750"/>
              <a:gd name="T19" fmla="*/ 656483 h 1925638"/>
              <a:gd name="T20" fmla="*/ 577990 w 2063750"/>
              <a:gd name="T21" fmla="*/ 615922 h 1925638"/>
              <a:gd name="T22" fmla="*/ 1273128 w 2063750"/>
              <a:gd name="T23" fmla="*/ 560052 h 1925638"/>
              <a:gd name="T24" fmla="*/ 1196826 w 2063750"/>
              <a:gd name="T25" fmla="*/ 846374 h 1925638"/>
              <a:gd name="T26" fmla="*/ 1157651 w 2063750"/>
              <a:gd name="T27" fmla="*/ 551279 h 1925638"/>
              <a:gd name="T28" fmla="*/ 1196634 w 2063750"/>
              <a:gd name="T29" fmla="*/ 394965 h 1925638"/>
              <a:gd name="T30" fmla="*/ 1004375 w 2063750"/>
              <a:gd name="T31" fmla="*/ 453667 h 1925638"/>
              <a:gd name="T32" fmla="*/ 916159 w 2063750"/>
              <a:gd name="T33" fmla="*/ 617446 h 1925638"/>
              <a:gd name="T34" fmla="*/ 942243 w 2063750"/>
              <a:gd name="T35" fmla="*/ 775648 h 1925638"/>
              <a:gd name="T36" fmla="*/ 1065042 w 2063750"/>
              <a:gd name="T37" fmla="*/ 952636 h 1925638"/>
              <a:gd name="T38" fmla="*/ 1352258 w 2063750"/>
              <a:gd name="T39" fmla="*/ 1009577 h 1925638"/>
              <a:gd name="T40" fmla="*/ 1456007 w 2063750"/>
              <a:gd name="T41" fmla="*/ 831122 h 1925638"/>
              <a:gd name="T42" fmla="*/ 1514915 w 2063750"/>
              <a:gd name="T43" fmla="*/ 694346 h 1925638"/>
              <a:gd name="T44" fmla="*/ 1484729 w 2063750"/>
              <a:gd name="T45" fmla="*/ 506499 h 1925638"/>
              <a:gd name="T46" fmla="*/ 1323829 w 2063750"/>
              <a:gd name="T47" fmla="*/ 407879 h 1925638"/>
              <a:gd name="T48" fmla="*/ 1277230 w 2063750"/>
              <a:gd name="T49" fmla="*/ 330686 h 1925638"/>
              <a:gd name="T50" fmla="*/ 1483556 w 2063750"/>
              <a:gd name="T51" fmla="*/ 408467 h 1925638"/>
              <a:gd name="T52" fmla="*/ 1585840 w 2063750"/>
              <a:gd name="T53" fmla="*/ 598074 h 1925638"/>
              <a:gd name="T54" fmla="*/ 1556532 w 2063750"/>
              <a:gd name="T55" fmla="*/ 799717 h 1925638"/>
              <a:gd name="T56" fmla="*/ 1444577 w 2063750"/>
              <a:gd name="T57" fmla="*/ 953809 h 1925638"/>
              <a:gd name="T58" fmla="*/ 1379514 w 2063750"/>
              <a:gd name="T59" fmla="*/ 1234993 h 1925638"/>
              <a:gd name="T60" fmla="*/ 1224769 w 2063750"/>
              <a:gd name="T61" fmla="*/ 1299859 h 1925638"/>
              <a:gd name="T62" fmla="*/ 973458 w 2063750"/>
              <a:gd name="T63" fmla="*/ 1301550 h 1925638"/>
              <a:gd name="T64" fmla="*/ 884643 w 2063750"/>
              <a:gd name="T65" fmla="*/ 1352828 h 1925638"/>
              <a:gd name="T66" fmla="*/ 1171315 w 2063750"/>
              <a:gd name="T67" fmla="*/ 1381250 h 1925638"/>
              <a:gd name="T68" fmla="*/ 1609826 w 2063750"/>
              <a:gd name="T69" fmla="*/ 1205732 h 1925638"/>
              <a:gd name="T70" fmla="*/ 1769285 w 2063750"/>
              <a:gd name="T71" fmla="*/ 1202215 h 1925638"/>
              <a:gd name="T72" fmla="*/ 1698033 w 2063750"/>
              <a:gd name="T73" fmla="*/ 1343539 h 1925638"/>
              <a:gd name="T74" fmla="*/ 1830840 w 2063750"/>
              <a:gd name="T75" fmla="*/ 1309461 h 1925638"/>
              <a:gd name="T76" fmla="*/ 1902362 w 2063750"/>
              <a:gd name="T77" fmla="*/ 1344330 h 1925638"/>
              <a:gd name="T78" fmla="*/ 1805632 w 2063750"/>
              <a:gd name="T79" fmla="*/ 1426962 h 1925638"/>
              <a:gd name="T80" fmla="*/ 1115916 w 2063750"/>
              <a:gd name="T81" fmla="*/ 1759833 h 1925638"/>
              <a:gd name="T82" fmla="*/ 544327 w 2063750"/>
              <a:gd name="T83" fmla="*/ 1713829 h 1925638"/>
              <a:gd name="T84" fmla="*/ 50124 w 2063750"/>
              <a:gd name="T85" fmla="*/ 1388576 h 1925638"/>
              <a:gd name="T86" fmla="*/ 277587 w 2063750"/>
              <a:gd name="T87" fmla="*/ 1364841 h 1925638"/>
              <a:gd name="T88" fmla="*/ 557812 w 2063750"/>
              <a:gd name="T89" fmla="*/ 1209541 h 1925638"/>
              <a:gd name="T90" fmla="*/ 1023426 w 2063750"/>
              <a:gd name="T91" fmla="*/ 1057126 h 1925638"/>
              <a:gd name="T92" fmla="*/ 919090 w 2063750"/>
              <a:gd name="T93" fmla="*/ 864876 h 1925638"/>
              <a:gd name="T94" fmla="*/ 854320 w 2063750"/>
              <a:gd name="T95" fmla="*/ 707847 h 1925638"/>
              <a:gd name="T96" fmla="*/ 887730 w 2063750"/>
              <a:gd name="T97" fmla="*/ 478909 h 1925638"/>
              <a:gd name="T98" fmla="*/ 1065042 w 2063750"/>
              <a:gd name="T99" fmla="*/ 350938 h 1925638"/>
              <a:gd name="T100" fmla="*/ 1690144 w 2063750"/>
              <a:gd name="T101" fmla="*/ 203159 h 1925638"/>
              <a:gd name="T102" fmla="*/ 1700127 w 2063750"/>
              <a:gd name="T103" fmla="*/ 250943 h 1925638"/>
              <a:gd name="T104" fmla="*/ 1558014 w 2063750"/>
              <a:gd name="T105" fmla="*/ 348271 h 1925638"/>
              <a:gd name="T106" fmla="*/ 1655497 w 2063750"/>
              <a:gd name="T107" fmla="*/ 206383 h 1925638"/>
              <a:gd name="T108" fmla="*/ 904489 w 2063750"/>
              <a:gd name="T109" fmla="*/ 306056 h 1925638"/>
              <a:gd name="T110" fmla="*/ 895180 w 2063750"/>
              <a:gd name="T111" fmla="*/ 353841 h 1925638"/>
              <a:gd name="T112" fmla="*/ 757001 w 2063750"/>
              <a:gd name="T113" fmla="*/ 243028 h 1925638"/>
              <a:gd name="T114" fmla="*/ 779982 w 2063750"/>
              <a:gd name="T115" fmla="*/ 199933 h 1925638"/>
              <a:gd name="T116" fmla="*/ 1248509 w 2063750"/>
              <a:gd name="T117" fmla="*/ 28478 h 1925638"/>
              <a:gd name="T118" fmla="*/ 1217149 w 2063750"/>
              <a:gd name="T119" fmla="*/ 197882 h 1925638"/>
              <a:gd name="T120" fmla="*/ 1185497 w 2063750"/>
              <a:gd name="T121" fmla="*/ 28478 h 19256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063750" h="1925638">
                <a:moveTo>
                  <a:pt x="1310496" y="957198"/>
                </a:moveTo>
                <a:lnTo>
                  <a:pt x="1315880" y="957198"/>
                </a:lnTo>
                <a:lnTo>
                  <a:pt x="1321581" y="957198"/>
                </a:lnTo>
                <a:lnTo>
                  <a:pt x="1326965" y="958465"/>
                </a:lnTo>
                <a:lnTo>
                  <a:pt x="1332032" y="959732"/>
                </a:lnTo>
                <a:lnTo>
                  <a:pt x="1337099" y="961316"/>
                </a:lnTo>
                <a:lnTo>
                  <a:pt x="1341850" y="963533"/>
                </a:lnTo>
                <a:lnTo>
                  <a:pt x="1346284" y="966383"/>
                </a:lnTo>
                <a:lnTo>
                  <a:pt x="1350718" y="969234"/>
                </a:lnTo>
                <a:lnTo>
                  <a:pt x="1354202" y="973035"/>
                </a:lnTo>
                <a:lnTo>
                  <a:pt x="1357685" y="976519"/>
                </a:lnTo>
                <a:lnTo>
                  <a:pt x="1360536" y="980637"/>
                </a:lnTo>
                <a:lnTo>
                  <a:pt x="1363386" y="985072"/>
                </a:lnTo>
                <a:lnTo>
                  <a:pt x="1365603" y="989506"/>
                </a:lnTo>
                <a:lnTo>
                  <a:pt x="1367503" y="994574"/>
                </a:lnTo>
                <a:lnTo>
                  <a:pt x="1369087" y="999959"/>
                </a:lnTo>
                <a:lnTo>
                  <a:pt x="1369720" y="1005344"/>
                </a:lnTo>
                <a:lnTo>
                  <a:pt x="1370037" y="1010728"/>
                </a:lnTo>
                <a:lnTo>
                  <a:pt x="1369720" y="1016113"/>
                </a:lnTo>
                <a:lnTo>
                  <a:pt x="1369087" y="1021181"/>
                </a:lnTo>
                <a:lnTo>
                  <a:pt x="1367503" y="1026566"/>
                </a:lnTo>
                <a:lnTo>
                  <a:pt x="1365603" y="1031634"/>
                </a:lnTo>
                <a:lnTo>
                  <a:pt x="1363386" y="1036385"/>
                </a:lnTo>
                <a:lnTo>
                  <a:pt x="1360536" y="1040503"/>
                </a:lnTo>
                <a:lnTo>
                  <a:pt x="1357685" y="1044620"/>
                </a:lnTo>
                <a:lnTo>
                  <a:pt x="1354202" y="1048738"/>
                </a:lnTo>
                <a:lnTo>
                  <a:pt x="1350718" y="1051906"/>
                </a:lnTo>
                <a:lnTo>
                  <a:pt x="1346284" y="1055073"/>
                </a:lnTo>
                <a:lnTo>
                  <a:pt x="1341850" y="1057290"/>
                </a:lnTo>
                <a:lnTo>
                  <a:pt x="1337099" y="1059507"/>
                </a:lnTo>
                <a:lnTo>
                  <a:pt x="1332032" y="1061408"/>
                </a:lnTo>
                <a:lnTo>
                  <a:pt x="1326965" y="1062675"/>
                </a:lnTo>
                <a:lnTo>
                  <a:pt x="1321581" y="1063308"/>
                </a:lnTo>
                <a:lnTo>
                  <a:pt x="1315880" y="1063625"/>
                </a:lnTo>
                <a:lnTo>
                  <a:pt x="1310496" y="1063308"/>
                </a:lnTo>
                <a:lnTo>
                  <a:pt x="1305428" y="1062675"/>
                </a:lnTo>
                <a:lnTo>
                  <a:pt x="1300361" y="1061408"/>
                </a:lnTo>
                <a:lnTo>
                  <a:pt x="1295294" y="1059507"/>
                </a:lnTo>
                <a:lnTo>
                  <a:pt x="1290543" y="1057290"/>
                </a:lnTo>
                <a:lnTo>
                  <a:pt x="1286109" y="1055073"/>
                </a:lnTo>
                <a:lnTo>
                  <a:pt x="1281992" y="1051906"/>
                </a:lnTo>
                <a:lnTo>
                  <a:pt x="1278191" y="1048738"/>
                </a:lnTo>
                <a:lnTo>
                  <a:pt x="1275024" y="1044620"/>
                </a:lnTo>
                <a:lnTo>
                  <a:pt x="1271857" y="1040503"/>
                </a:lnTo>
                <a:lnTo>
                  <a:pt x="1269324" y="1036385"/>
                </a:lnTo>
                <a:lnTo>
                  <a:pt x="1267107" y="1031634"/>
                </a:lnTo>
                <a:lnTo>
                  <a:pt x="1265206" y="1026566"/>
                </a:lnTo>
                <a:lnTo>
                  <a:pt x="1263940" y="1021181"/>
                </a:lnTo>
                <a:lnTo>
                  <a:pt x="1263306" y="1016113"/>
                </a:lnTo>
                <a:lnTo>
                  <a:pt x="1262989" y="1010728"/>
                </a:lnTo>
                <a:lnTo>
                  <a:pt x="1263306" y="1005344"/>
                </a:lnTo>
                <a:lnTo>
                  <a:pt x="1263940" y="999959"/>
                </a:lnTo>
                <a:lnTo>
                  <a:pt x="1265206" y="994574"/>
                </a:lnTo>
                <a:lnTo>
                  <a:pt x="1267107" y="989506"/>
                </a:lnTo>
                <a:lnTo>
                  <a:pt x="1269324" y="985072"/>
                </a:lnTo>
                <a:lnTo>
                  <a:pt x="1271857" y="980637"/>
                </a:lnTo>
                <a:lnTo>
                  <a:pt x="1275024" y="976519"/>
                </a:lnTo>
                <a:lnTo>
                  <a:pt x="1278191" y="973035"/>
                </a:lnTo>
                <a:lnTo>
                  <a:pt x="1281992" y="969234"/>
                </a:lnTo>
                <a:lnTo>
                  <a:pt x="1286109" y="966383"/>
                </a:lnTo>
                <a:lnTo>
                  <a:pt x="1290543" y="963533"/>
                </a:lnTo>
                <a:lnTo>
                  <a:pt x="1295294" y="961316"/>
                </a:lnTo>
                <a:lnTo>
                  <a:pt x="1300361" y="959732"/>
                </a:lnTo>
                <a:lnTo>
                  <a:pt x="1305428" y="958465"/>
                </a:lnTo>
                <a:lnTo>
                  <a:pt x="1310496" y="957198"/>
                </a:lnTo>
                <a:close/>
                <a:moveTo>
                  <a:pt x="1856524" y="666750"/>
                </a:moveTo>
                <a:lnTo>
                  <a:pt x="2002690" y="666750"/>
                </a:lnTo>
                <a:lnTo>
                  <a:pt x="2005874" y="667066"/>
                </a:lnTo>
                <a:lnTo>
                  <a:pt x="2009695" y="667382"/>
                </a:lnTo>
                <a:lnTo>
                  <a:pt x="2012561" y="668330"/>
                </a:lnTo>
                <a:lnTo>
                  <a:pt x="2016064" y="669595"/>
                </a:lnTo>
                <a:lnTo>
                  <a:pt x="2018930" y="670859"/>
                </a:lnTo>
                <a:lnTo>
                  <a:pt x="2021796" y="672755"/>
                </a:lnTo>
                <a:lnTo>
                  <a:pt x="2024344" y="674335"/>
                </a:lnTo>
                <a:lnTo>
                  <a:pt x="2026891" y="676863"/>
                </a:lnTo>
                <a:lnTo>
                  <a:pt x="2029121" y="679076"/>
                </a:lnTo>
                <a:lnTo>
                  <a:pt x="2031031" y="681920"/>
                </a:lnTo>
                <a:lnTo>
                  <a:pt x="2032623" y="684764"/>
                </a:lnTo>
                <a:lnTo>
                  <a:pt x="2034216" y="687292"/>
                </a:lnTo>
                <a:lnTo>
                  <a:pt x="2035489" y="690769"/>
                </a:lnTo>
                <a:lnTo>
                  <a:pt x="2036126" y="693929"/>
                </a:lnTo>
                <a:lnTo>
                  <a:pt x="2036763" y="697405"/>
                </a:lnTo>
                <a:lnTo>
                  <a:pt x="2036763" y="700566"/>
                </a:lnTo>
                <a:lnTo>
                  <a:pt x="2036763" y="704358"/>
                </a:lnTo>
                <a:lnTo>
                  <a:pt x="2036126" y="707834"/>
                </a:lnTo>
                <a:lnTo>
                  <a:pt x="2035489" y="710995"/>
                </a:lnTo>
                <a:lnTo>
                  <a:pt x="2034216" y="714155"/>
                </a:lnTo>
                <a:lnTo>
                  <a:pt x="2032623" y="716999"/>
                </a:lnTo>
                <a:lnTo>
                  <a:pt x="2031031" y="720160"/>
                </a:lnTo>
                <a:lnTo>
                  <a:pt x="2029121" y="722688"/>
                </a:lnTo>
                <a:lnTo>
                  <a:pt x="2026891" y="724900"/>
                </a:lnTo>
                <a:lnTo>
                  <a:pt x="2024344" y="727112"/>
                </a:lnTo>
                <a:lnTo>
                  <a:pt x="2021796" y="729009"/>
                </a:lnTo>
                <a:lnTo>
                  <a:pt x="2018930" y="730905"/>
                </a:lnTo>
                <a:lnTo>
                  <a:pt x="2016064" y="732169"/>
                </a:lnTo>
                <a:lnTo>
                  <a:pt x="2012561" y="733433"/>
                </a:lnTo>
                <a:lnTo>
                  <a:pt x="2009695" y="734381"/>
                </a:lnTo>
                <a:lnTo>
                  <a:pt x="2005874" y="734697"/>
                </a:lnTo>
                <a:lnTo>
                  <a:pt x="2002690" y="735013"/>
                </a:lnTo>
                <a:lnTo>
                  <a:pt x="1856524" y="735013"/>
                </a:lnTo>
                <a:lnTo>
                  <a:pt x="1853339" y="734697"/>
                </a:lnTo>
                <a:lnTo>
                  <a:pt x="1849518" y="734381"/>
                </a:lnTo>
                <a:lnTo>
                  <a:pt x="1846652" y="733433"/>
                </a:lnTo>
                <a:lnTo>
                  <a:pt x="1843149" y="732169"/>
                </a:lnTo>
                <a:lnTo>
                  <a:pt x="1840283" y="730905"/>
                </a:lnTo>
                <a:lnTo>
                  <a:pt x="1837417" y="729009"/>
                </a:lnTo>
                <a:lnTo>
                  <a:pt x="1834870" y="727112"/>
                </a:lnTo>
                <a:lnTo>
                  <a:pt x="1832322" y="724900"/>
                </a:lnTo>
                <a:lnTo>
                  <a:pt x="1830093" y="722688"/>
                </a:lnTo>
                <a:lnTo>
                  <a:pt x="1828182" y="720160"/>
                </a:lnTo>
                <a:lnTo>
                  <a:pt x="1826590" y="716999"/>
                </a:lnTo>
                <a:lnTo>
                  <a:pt x="1824998" y="714155"/>
                </a:lnTo>
                <a:lnTo>
                  <a:pt x="1823724" y="710995"/>
                </a:lnTo>
                <a:lnTo>
                  <a:pt x="1823087" y="707834"/>
                </a:lnTo>
                <a:lnTo>
                  <a:pt x="1822450" y="704358"/>
                </a:lnTo>
                <a:lnTo>
                  <a:pt x="1822450" y="700566"/>
                </a:lnTo>
                <a:lnTo>
                  <a:pt x="1822450" y="697405"/>
                </a:lnTo>
                <a:lnTo>
                  <a:pt x="1823087" y="693929"/>
                </a:lnTo>
                <a:lnTo>
                  <a:pt x="1823724" y="690769"/>
                </a:lnTo>
                <a:lnTo>
                  <a:pt x="1824998" y="687292"/>
                </a:lnTo>
                <a:lnTo>
                  <a:pt x="1826590" y="684764"/>
                </a:lnTo>
                <a:lnTo>
                  <a:pt x="1828182" y="681920"/>
                </a:lnTo>
                <a:lnTo>
                  <a:pt x="1830093" y="679076"/>
                </a:lnTo>
                <a:lnTo>
                  <a:pt x="1832322" y="676863"/>
                </a:lnTo>
                <a:lnTo>
                  <a:pt x="1834870" y="674335"/>
                </a:lnTo>
                <a:lnTo>
                  <a:pt x="1837417" y="672755"/>
                </a:lnTo>
                <a:lnTo>
                  <a:pt x="1840283" y="670859"/>
                </a:lnTo>
                <a:lnTo>
                  <a:pt x="1843149" y="669595"/>
                </a:lnTo>
                <a:lnTo>
                  <a:pt x="1846652" y="668330"/>
                </a:lnTo>
                <a:lnTo>
                  <a:pt x="1849518" y="667382"/>
                </a:lnTo>
                <a:lnTo>
                  <a:pt x="1853339" y="667066"/>
                </a:lnTo>
                <a:lnTo>
                  <a:pt x="1856524" y="666750"/>
                </a:lnTo>
                <a:close/>
                <a:moveTo>
                  <a:pt x="629654" y="666750"/>
                </a:moveTo>
                <a:lnTo>
                  <a:pt x="775285" y="666750"/>
                </a:lnTo>
                <a:lnTo>
                  <a:pt x="778783" y="667066"/>
                </a:lnTo>
                <a:lnTo>
                  <a:pt x="781962" y="667382"/>
                </a:lnTo>
                <a:lnTo>
                  <a:pt x="785460" y="668330"/>
                </a:lnTo>
                <a:lnTo>
                  <a:pt x="788640" y="669595"/>
                </a:lnTo>
                <a:lnTo>
                  <a:pt x="791819" y="670859"/>
                </a:lnTo>
                <a:lnTo>
                  <a:pt x="794363" y="672755"/>
                </a:lnTo>
                <a:lnTo>
                  <a:pt x="797225" y="674335"/>
                </a:lnTo>
                <a:lnTo>
                  <a:pt x="799451" y="676863"/>
                </a:lnTo>
                <a:lnTo>
                  <a:pt x="801677" y="679076"/>
                </a:lnTo>
                <a:lnTo>
                  <a:pt x="803902" y="681920"/>
                </a:lnTo>
                <a:lnTo>
                  <a:pt x="805492" y="684764"/>
                </a:lnTo>
                <a:lnTo>
                  <a:pt x="806764" y="687292"/>
                </a:lnTo>
                <a:lnTo>
                  <a:pt x="808036" y="690769"/>
                </a:lnTo>
                <a:lnTo>
                  <a:pt x="808990" y="693929"/>
                </a:lnTo>
                <a:lnTo>
                  <a:pt x="809626" y="697405"/>
                </a:lnTo>
                <a:lnTo>
                  <a:pt x="809626" y="700566"/>
                </a:lnTo>
                <a:lnTo>
                  <a:pt x="809626" y="704358"/>
                </a:lnTo>
                <a:lnTo>
                  <a:pt x="808990" y="707834"/>
                </a:lnTo>
                <a:lnTo>
                  <a:pt x="808036" y="710995"/>
                </a:lnTo>
                <a:lnTo>
                  <a:pt x="806764" y="714155"/>
                </a:lnTo>
                <a:lnTo>
                  <a:pt x="805492" y="716999"/>
                </a:lnTo>
                <a:lnTo>
                  <a:pt x="803902" y="720160"/>
                </a:lnTo>
                <a:lnTo>
                  <a:pt x="801677" y="722688"/>
                </a:lnTo>
                <a:lnTo>
                  <a:pt x="799451" y="724900"/>
                </a:lnTo>
                <a:lnTo>
                  <a:pt x="797225" y="727112"/>
                </a:lnTo>
                <a:lnTo>
                  <a:pt x="794363" y="729009"/>
                </a:lnTo>
                <a:lnTo>
                  <a:pt x="791819" y="730905"/>
                </a:lnTo>
                <a:lnTo>
                  <a:pt x="788640" y="732169"/>
                </a:lnTo>
                <a:lnTo>
                  <a:pt x="785460" y="733433"/>
                </a:lnTo>
                <a:lnTo>
                  <a:pt x="781962" y="734381"/>
                </a:lnTo>
                <a:lnTo>
                  <a:pt x="778783" y="734697"/>
                </a:lnTo>
                <a:lnTo>
                  <a:pt x="775285" y="735013"/>
                </a:lnTo>
                <a:lnTo>
                  <a:pt x="629654" y="735013"/>
                </a:lnTo>
                <a:lnTo>
                  <a:pt x="626156" y="734697"/>
                </a:lnTo>
                <a:lnTo>
                  <a:pt x="622976" y="734381"/>
                </a:lnTo>
                <a:lnTo>
                  <a:pt x="619479" y="733433"/>
                </a:lnTo>
                <a:lnTo>
                  <a:pt x="616299" y="732169"/>
                </a:lnTo>
                <a:lnTo>
                  <a:pt x="613119" y="730905"/>
                </a:lnTo>
                <a:lnTo>
                  <a:pt x="610576" y="729009"/>
                </a:lnTo>
                <a:lnTo>
                  <a:pt x="607714" y="727112"/>
                </a:lnTo>
                <a:lnTo>
                  <a:pt x="605488" y="724900"/>
                </a:lnTo>
                <a:lnTo>
                  <a:pt x="603262" y="722688"/>
                </a:lnTo>
                <a:lnTo>
                  <a:pt x="601036" y="720160"/>
                </a:lnTo>
                <a:lnTo>
                  <a:pt x="599447" y="716999"/>
                </a:lnTo>
                <a:lnTo>
                  <a:pt x="598175" y="714155"/>
                </a:lnTo>
                <a:lnTo>
                  <a:pt x="596903" y="710995"/>
                </a:lnTo>
                <a:lnTo>
                  <a:pt x="596267" y="707834"/>
                </a:lnTo>
                <a:lnTo>
                  <a:pt x="595313" y="704358"/>
                </a:lnTo>
                <a:lnTo>
                  <a:pt x="595313" y="700566"/>
                </a:lnTo>
                <a:lnTo>
                  <a:pt x="595313" y="697405"/>
                </a:lnTo>
                <a:lnTo>
                  <a:pt x="596267" y="693929"/>
                </a:lnTo>
                <a:lnTo>
                  <a:pt x="596903" y="690769"/>
                </a:lnTo>
                <a:lnTo>
                  <a:pt x="598175" y="687292"/>
                </a:lnTo>
                <a:lnTo>
                  <a:pt x="599447" y="684764"/>
                </a:lnTo>
                <a:lnTo>
                  <a:pt x="601036" y="681920"/>
                </a:lnTo>
                <a:lnTo>
                  <a:pt x="603262" y="679076"/>
                </a:lnTo>
                <a:lnTo>
                  <a:pt x="605488" y="676863"/>
                </a:lnTo>
                <a:lnTo>
                  <a:pt x="607714" y="674335"/>
                </a:lnTo>
                <a:lnTo>
                  <a:pt x="610576" y="672755"/>
                </a:lnTo>
                <a:lnTo>
                  <a:pt x="613119" y="670859"/>
                </a:lnTo>
                <a:lnTo>
                  <a:pt x="616299" y="669595"/>
                </a:lnTo>
                <a:lnTo>
                  <a:pt x="619479" y="668330"/>
                </a:lnTo>
                <a:lnTo>
                  <a:pt x="622976" y="667382"/>
                </a:lnTo>
                <a:lnTo>
                  <a:pt x="626156" y="667066"/>
                </a:lnTo>
                <a:lnTo>
                  <a:pt x="629654" y="666750"/>
                </a:lnTo>
                <a:close/>
                <a:moveTo>
                  <a:pt x="1315880" y="528637"/>
                </a:moveTo>
                <a:lnTo>
                  <a:pt x="1321897" y="528954"/>
                </a:lnTo>
                <a:lnTo>
                  <a:pt x="1327598" y="529904"/>
                </a:lnTo>
                <a:lnTo>
                  <a:pt x="1333615" y="531805"/>
                </a:lnTo>
                <a:lnTo>
                  <a:pt x="1339316" y="534655"/>
                </a:lnTo>
                <a:lnTo>
                  <a:pt x="1345017" y="537823"/>
                </a:lnTo>
                <a:lnTo>
                  <a:pt x="1350084" y="541941"/>
                </a:lnTo>
                <a:lnTo>
                  <a:pt x="1354835" y="546375"/>
                </a:lnTo>
                <a:lnTo>
                  <a:pt x="1359586" y="551760"/>
                </a:lnTo>
                <a:lnTo>
                  <a:pt x="1364020" y="557778"/>
                </a:lnTo>
                <a:lnTo>
                  <a:pt x="1367503" y="564430"/>
                </a:lnTo>
                <a:lnTo>
                  <a:pt x="1370987" y="571398"/>
                </a:lnTo>
                <a:lnTo>
                  <a:pt x="1373837" y="579634"/>
                </a:lnTo>
                <a:lnTo>
                  <a:pt x="1375104" y="583751"/>
                </a:lnTo>
                <a:lnTo>
                  <a:pt x="1376371" y="588186"/>
                </a:lnTo>
                <a:lnTo>
                  <a:pt x="1377955" y="597055"/>
                </a:lnTo>
                <a:lnTo>
                  <a:pt x="1379222" y="606557"/>
                </a:lnTo>
                <a:lnTo>
                  <a:pt x="1379538" y="616377"/>
                </a:lnTo>
                <a:lnTo>
                  <a:pt x="1379222" y="627463"/>
                </a:lnTo>
                <a:lnTo>
                  <a:pt x="1378905" y="637915"/>
                </a:lnTo>
                <a:lnTo>
                  <a:pt x="1378588" y="647101"/>
                </a:lnTo>
                <a:lnTo>
                  <a:pt x="1377955" y="655970"/>
                </a:lnTo>
                <a:lnTo>
                  <a:pt x="1376054" y="673074"/>
                </a:lnTo>
                <a:lnTo>
                  <a:pt x="1373204" y="690179"/>
                </a:lnTo>
                <a:lnTo>
                  <a:pt x="1370037" y="706967"/>
                </a:lnTo>
                <a:lnTo>
                  <a:pt x="1366237" y="725021"/>
                </a:lnTo>
                <a:lnTo>
                  <a:pt x="1361803" y="745293"/>
                </a:lnTo>
                <a:lnTo>
                  <a:pt x="1357369" y="769366"/>
                </a:lnTo>
                <a:lnTo>
                  <a:pt x="1352301" y="797873"/>
                </a:lnTo>
                <a:lnTo>
                  <a:pt x="1346917" y="830815"/>
                </a:lnTo>
                <a:lnTo>
                  <a:pt x="1344384" y="849503"/>
                </a:lnTo>
                <a:lnTo>
                  <a:pt x="1341533" y="870092"/>
                </a:lnTo>
                <a:lnTo>
                  <a:pt x="1338683" y="892264"/>
                </a:lnTo>
                <a:lnTo>
                  <a:pt x="1335832" y="916654"/>
                </a:lnTo>
                <a:lnTo>
                  <a:pt x="1296561" y="916654"/>
                </a:lnTo>
                <a:lnTo>
                  <a:pt x="1293710" y="892264"/>
                </a:lnTo>
                <a:lnTo>
                  <a:pt x="1290860" y="870092"/>
                </a:lnTo>
                <a:lnTo>
                  <a:pt x="1288326" y="849820"/>
                </a:lnTo>
                <a:lnTo>
                  <a:pt x="1285792" y="831132"/>
                </a:lnTo>
                <a:lnTo>
                  <a:pt x="1280092" y="797873"/>
                </a:lnTo>
                <a:lnTo>
                  <a:pt x="1275341" y="769366"/>
                </a:lnTo>
                <a:lnTo>
                  <a:pt x="1270590" y="745293"/>
                </a:lnTo>
                <a:lnTo>
                  <a:pt x="1266473" y="725021"/>
                </a:lnTo>
                <a:lnTo>
                  <a:pt x="1262356" y="706967"/>
                </a:lnTo>
                <a:lnTo>
                  <a:pt x="1258872" y="690179"/>
                </a:lnTo>
                <a:lnTo>
                  <a:pt x="1256339" y="673074"/>
                </a:lnTo>
                <a:lnTo>
                  <a:pt x="1254438" y="655970"/>
                </a:lnTo>
                <a:lnTo>
                  <a:pt x="1253805" y="647101"/>
                </a:lnTo>
                <a:lnTo>
                  <a:pt x="1252855" y="637915"/>
                </a:lnTo>
                <a:lnTo>
                  <a:pt x="1252538" y="627463"/>
                </a:lnTo>
                <a:lnTo>
                  <a:pt x="1252538" y="616377"/>
                </a:lnTo>
                <a:lnTo>
                  <a:pt x="1252855" y="606557"/>
                </a:lnTo>
                <a:lnTo>
                  <a:pt x="1254122" y="597055"/>
                </a:lnTo>
                <a:lnTo>
                  <a:pt x="1255705" y="588186"/>
                </a:lnTo>
                <a:lnTo>
                  <a:pt x="1256972" y="583751"/>
                </a:lnTo>
                <a:lnTo>
                  <a:pt x="1258239" y="579634"/>
                </a:lnTo>
                <a:lnTo>
                  <a:pt x="1261406" y="571398"/>
                </a:lnTo>
                <a:lnTo>
                  <a:pt x="1264573" y="564430"/>
                </a:lnTo>
                <a:lnTo>
                  <a:pt x="1268374" y="557778"/>
                </a:lnTo>
                <a:lnTo>
                  <a:pt x="1272807" y="551760"/>
                </a:lnTo>
                <a:lnTo>
                  <a:pt x="1277241" y="546375"/>
                </a:lnTo>
                <a:lnTo>
                  <a:pt x="1281992" y="541941"/>
                </a:lnTo>
                <a:lnTo>
                  <a:pt x="1287376" y="537823"/>
                </a:lnTo>
                <a:lnTo>
                  <a:pt x="1293077" y="534655"/>
                </a:lnTo>
                <a:lnTo>
                  <a:pt x="1298778" y="531805"/>
                </a:lnTo>
                <a:lnTo>
                  <a:pt x="1304162" y="529904"/>
                </a:lnTo>
                <a:lnTo>
                  <a:pt x="1310179" y="528954"/>
                </a:lnTo>
                <a:lnTo>
                  <a:pt x="1315880" y="528637"/>
                </a:lnTo>
                <a:close/>
                <a:moveTo>
                  <a:pt x="1316038" y="427125"/>
                </a:moveTo>
                <a:lnTo>
                  <a:pt x="1306196" y="427443"/>
                </a:lnTo>
                <a:lnTo>
                  <a:pt x="1296353" y="427761"/>
                </a:lnTo>
                <a:lnTo>
                  <a:pt x="1283971" y="428715"/>
                </a:lnTo>
                <a:lnTo>
                  <a:pt x="1269048" y="430622"/>
                </a:lnTo>
                <a:lnTo>
                  <a:pt x="1252221" y="432529"/>
                </a:lnTo>
                <a:lnTo>
                  <a:pt x="1233806" y="435390"/>
                </a:lnTo>
                <a:lnTo>
                  <a:pt x="1224281" y="437615"/>
                </a:lnTo>
                <a:lnTo>
                  <a:pt x="1214121" y="439523"/>
                </a:lnTo>
                <a:lnTo>
                  <a:pt x="1204278" y="441748"/>
                </a:lnTo>
                <a:lnTo>
                  <a:pt x="1193483" y="444609"/>
                </a:lnTo>
                <a:lnTo>
                  <a:pt x="1183323" y="447470"/>
                </a:lnTo>
                <a:lnTo>
                  <a:pt x="1172528" y="450967"/>
                </a:lnTo>
                <a:lnTo>
                  <a:pt x="1161733" y="454463"/>
                </a:lnTo>
                <a:lnTo>
                  <a:pt x="1150938" y="458914"/>
                </a:lnTo>
                <a:lnTo>
                  <a:pt x="1140143" y="463364"/>
                </a:lnTo>
                <a:lnTo>
                  <a:pt x="1129348" y="467814"/>
                </a:lnTo>
                <a:lnTo>
                  <a:pt x="1118871" y="473218"/>
                </a:lnTo>
                <a:lnTo>
                  <a:pt x="1108393" y="478940"/>
                </a:lnTo>
                <a:lnTo>
                  <a:pt x="1097916" y="484980"/>
                </a:lnTo>
                <a:lnTo>
                  <a:pt x="1088073" y="491338"/>
                </a:lnTo>
                <a:lnTo>
                  <a:pt x="1078231" y="498331"/>
                </a:lnTo>
                <a:lnTo>
                  <a:pt x="1069023" y="505960"/>
                </a:lnTo>
                <a:lnTo>
                  <a:pt x="1059498" y="514225"/>
                </a:lnTo>
                <a:lnTo>
                  <a:pt x="1050926" y="522808"/>
                </a:lnTo>
                <a:lnTo>
                  <a:pt x="1043623" y="530755"/>
                </a:lnTo>
                <a:lnTo>
                  <a:pt x="1036638" y="539656"/>
                </a:lnTo>
                <a:lnTo>
                  <a:pt x="1029971" y="548557"/>
                </a:lnTo>
                <a:lnTo>
                  <a:pt x="1023938" y="557775"/>
                </a:lnTo>
                <a:lnTo>
                  <a:pt x="1018541" y="567312"/>
                </a:lnTo>
                <a:lnTo>
                  <a:pt x="1013461" y="577166"/>
                </a:lnTo>
                <a:lnTo>
                  <a:pt x="1009333" y="587656"/>
                </a:lnTo>
                <a:lnTo>
                  <a:pt x="1005206" y="598464"/>
                </a:lnTo>
                <a:lnTo>
                  <a:pt x="1001713" y="608954"/>
                </a:lnTo>
                <a:lnTo>
                  <a:pt x="998856" y="620398"/>
                </a:lnTo>
                <a:lnTo>
                  <a:pt x="996633" y="632160"/>
                </a:lnTo>
                <a:lnTo>
                  <a:pt x="994728" y="643922"/>
                </a:lnTo>
                <a:lnTo>
                  <a:pt x="993458" y="656319"/>
                </a:lnTo>
                <a:lnTo>
                  <a:pt x="992506" y="668716"/>
                </a:lnTo>
                <a:lnTo>
                  <a:pt x="992506" y="681750"/>
                </a:lnTo>
                <a:lnTo>
                  <a:pt x="992506" y="694783"/>
                </a:lnTo>
                <a:lnTo>
                  <a:pt x="993141" y="707498"/>
                </a:lnTo>
                <a:lnTo>
                  <a:pt x="994093" y="719260"/>
                </a:lnTo>
                <a:lnTo>
                  <a:pt x="994728" y="730704"/>
                </a:lnTo>
                <a:lnTo>
                  <a:pt x="996316" y="741829"/>
                </a:lnTo>
                <a:lnTo>
                  <a:pt x="997586" y="752002"/>
                </a:lnTo>
                <a:lnTo>
                  <a:pt x="998856" y="762174"/>
                </a:lnTo>
                <a:lnTo>
                  <a:pt x="1000443" y="771393"/>
                </a:lnTo>
                <a:lnTo>
                  <a:pt x="1002031" y="780611"/>
                </a:lnTo>
                <a:lnTo>
                  <a:pt x="1003936" y="789194"/>
                </a:lnTo>
                <a:lnTo>
                  <a:pt x="1005841" y="797777"/>
                </a:lnTo>
                <a:lnTo>
                  <a:pt x="1008063" y="805724"/>
                </a:lnTo>
                <a:lnTo>
                  <a:pt x="1010603" y="813035"/>
                </a:lnTo>
                <a:lnTo>
                  <a:pt x="1012826" y="820347"/>
                </a:lnTo>
                <a:lnTo>
                  <a:pt x="1015683" y="827022"/>
                </a:lnTo>
                <a:lnTo>
                  <a:pt x="1018223" y="833698"/>
                </a:lnTo>
                <a:lnTo>
                  <a:pt x="1020763" y="840055"/>
                </a:lnTo>
                <a:lnTo>
                  <a:pt x="1023621" y="846095"/>
                </a:lnTo>
                <a:lnTo>
                  <a:pt x="1026478" y="851817"/>
                </a:lnTo>
                <a:lnTo>
                  <a:pt x="1032828" y="862943"/>
                </a:lnTo>
                <a:lnTo>
                  <a:pt x="1039496" y="872797"/>
                </a:lnTo>
                <a:lnTo>
                  <a:pt x="1046481" y="882652"/>
                </a:lnTo>
                <a:lnTo>
                  <a:pt x="1053466" y="891552"/>
                </a:lnTo>
                <a:lnTo>
                  <a:pt x="1061086" y="900135"/>
                </a:lnTo>
                <a:lnTo>
                  <a:pt x="1076643" y="917301"/>
                </a:lnTo>
                <a:lnTo>
                  <a:pt x="1091883" y="934467"/>
                </a:lnTo>
                <a:lnTo>
                  <a:pt x="1099821" y="943367"/>
                </a:lnTo>
                <a:lnTo>
                  <a:pt x="1107441" y="952904"/>
                </a:lnTo>
                <a:lnTo>
                  <a:pt x="1115061" y="962758"/>
                </a:lnTo>
                <a:lnTo>
                  <a:pt x="1122681" y="973566"/>
                </a:lnTo>
                <a:lnTo>
                  <a:pt x="1129983" y="985010"/>
                </a:lnTo>
                <a:lnTo>
                  <a:pt x="1136968" y="996772"/>
                </a:lnTo>
                <a:lnTo>
                  <a:pt x="1143953" y="1009805"/>
                </a:lnTo>
                <a:lnTo>
                  <a:pt x="1150938" y="1024427"/>
                </a:lnTo>
                <a:lnTo>
                  <a:pt x="1153796" y="1031739"/>
                </a:lnTo>
                <a:lnTo>
                  <a:pt x="1157288" y="1039686"/>
                </a:lnTo>
                <a:lnTo>
                  <a:pt x="1160146" y="1047633"/>
                </a:lnTo>
                <a:lnTo>
                  <a:pt x="1162686" y="1056216"/>
                </a:lnTo>
                <a:lnTo>
                  <a:pt x="1165543" y="1064799"/>
                </a:lnTo>
                <a:lnTo>
                  <a:pt x="1168083" y="1074017"/>
                </a:lnTo>
                <a:lnTo>
                  <a:pt x="1170941" y="1083554"/>
                </a:lnTo>
                <a:lnTo>
                  <a:pt x="1173163" y="1093408"/>
                </a:lnTo>
                <a:lnTo>
                  <a:pt x="1175386" y="1103580"/>
                </a:lnTo>
                <a:lnTo>
                  <a:pt x="1177608" y="1114388"/>
                </a:lnTo>
                <a:lnTo>
                  <a:pt x="1179513" y="1125196"/>
                </a:lnTo>
                <a:lnTo>
                  <a:pt x="1181418" y="1136958"/>
                </a:lnTo>
                <a:lnTo>
                  <a:pt x="1181680" y="1141412"/>
                </a:lnTo>
                <a:lnTo>
                  <a:pt x="1456680" y="1141412"/>
                </a:lnTo>
                <a:lnTo>
                  <a:pt x="1456691" y="1136958"/>
                </a:lnTo>
                <a:lnTo>
                  <a:pt x="1458596" y="1125196"/>
                </a:lnTo>
                <a:lnTo>
                  <a:pt x="1460818" y="1114388"/>
                </a:lnTo>
                <a:lnTo>
                  <a:pt x="1462723" y="1103580"/>
                </a:lnTo>
                <a:lnTo>
                  <a:pt x="1464946" y="1093408"/>
                </a:lnTo>
                <a:lnTo>
                  <a:pt x="1467486" y="1083554"/>
                </a:lnTo>
                <a:lnTo>
                  <a:pt x="1470026" y="1074017"/>
                </a:lnTo>
                <a:lnTo>
                  <a:pt x="1472883" y="1064799"/>
                </a:lnTo>
                <a:lnTo>
                  <a:pt x="1475423" y="1056216"/>
                </a:lnTo>
                <a:lnTo>
                  <a:pt x="1478281" y="1047633"/>
                </a:lnTo>
                <a:lnTo>
                  <a:pt x="1481456" y="1039686"/>
                </a:lnTo>
                <a:lnTo>
                  <a:pt x="1484313" y="1031739"/>
                </a:lnTo>
                <a:lnTo>
                  <a:pt x="1487806" y="1024427"/>
                </a:lnTo>
                <a:lnTo>
                  <a:pt x="1494156" y="1009805"/>
                </a:lnTo>
                <a:lnTo>
                  <a:pt x="1501141" y="996772"/>
                </a:lnTo>
                <a:lnTo>
                  <a:pt x="1508443" y="985010"/>
                </a:lnTo>
                <a:lnTo>
                  <a:pt x="1515746" y="973566"/>
                </a:lnTo>
                <a:lnTo>
                  <a:pt x="1523048" y="962758"/>
                </a:lnTo>
                <a:lnTo>
                  <a:pt x="1530986" y="952904"/>
                </a:lnTo>
                <a:lnTo>
                  <a:pt x="1538606" y="943367"/>
                </a:lnTo>
                <a:lnTo>
                  <a:pt x="1546543" y="934467"/>
                </a:lnTo>
                <a:lnTo>
                  <a:pt x="1561466" y="917301"/>
                </a:lnTo>
                <a:lnTo>
                  <a:pt x="1577341" y="900135"/>
                </a:lnTo>
                <a:lnTo>
                  <a:pt x="1584643" y="891552"/>
                </a:lnTo>
                <a:lnTo>
                  <a:pt x="1591946" y="882652"/>
                </a:lnTo>
                <a:lnTo>
                  <a:pt x="1598613" y="872797"/>
                </a:lnTo>
                <a:lnTo>
                  <a:pt x="1605281" y="862943"/>
                </a:lnTo>
                <a:lnTo>
                  <a:pt x="1611631" y="851817"/>
                </a:lnTo>
                <a:lnTo>
                  <a:pt x="1614806" y="846095"/>
                </a:lnTo>
                <a:lnTo>
                  <a:pt x="1617346" y="840055"/>
                </a:lnTo>
                <a:lnTo>
                  <a:pt x="1620203" y="833698"/>
                </a:lnTo>
                <a:lnTo>
                  <a:pt x="1623061" y="827022"/>
                </a:lnTo>
                <a:lnTo>
                  <a:pt x="1625283" y="820347"/>
                </a:lnTo>
                <a:lnTo>
                  <a:pt x="1628141" y="813035"/>
                </a:lnTo>
                <a:lnTo>
                  <a:pt x="1630046" y="805724"/>
                </a:lnTo>
                <a:lnTo>
                  <a:pt x="1632268" y="797777"/>
                </a:lnTo>
                <a:lnTo>
                  <a:pt x="1634491" y="789194"/>
                </a:lnTo>
                <a:lnTo>
                  <a:pt x="1636396" y="780611"/>
                </a:lnTo>
                <a:lnTo>
                  <a:pt x="1637983" y="771393"/>
                </a:lnTo>
                <a:lnTo>
                  <a:pt x="1639571" y="762174"/>
                </a:lnTo>
                <a:lnTo>
                  <a:pt x="1641158" y="752002"/>
                </a:lnTo>
                <a:lnTo>
                  <a:pt x="1642428" y="741829"/>
                </a:lnTo>
                <a:lnTo>
                  <a:pt x="1643381" y="730704"/>
                </a:lnTo>
                <a:lnTo>
                  <a:pt x="1644333" y="719260"/>
                </a:lnTo>
                <a:lnTo>
                  <a:pt x="1644968" y="707498"/>
                </a:lnTo>
                <a:lnTo>
                  <a:pt x="1645603" y="694783"/>
                </a:lnTo>
                <a:lnTo>
                  <a:pt x="1645921" y="681750"/>
                </a:lnTo>
                <a:lnTo>
                  <a:pt x="1645603" y="668716"/>
                </a:lnTo>
                <a:lnTo>
                  <a:pt x="1644968" y="656319"/>
                </a:lnTo>
                <a:lnTo>
                  <a:pt x="1643698" y="643922"/>
                </a:lnTo>
                <a:lnTo>
                  <a:pt x="1641793" y="632160"/>
                </a:lnTo>
                <a:lnTo>
                  <a:pt x="1639253" y="620398"/>
                </a:lnTo>
                <a:lnTo>
                  <a:pt x="1636396" y="608954"/>
                </a:lnTo>
                <a:lnTo>
                  <a:pt x="1632903" y="598464"/>
                </a:lnTo>
                <a:lnTo>
                  <a:pt x="1629411" y="587656"/>
                </a:lnTo>
                <a:lnTo>
                  <a:pt x="1624648" y="577166"/>
                </a:lnTo>
                <a:lnTo>
                  <a:pt x="1619568" y="567312"/>
                </a:lnTo>
                <a:lnTo>
                  <a:pt x="1614488" y="557775"/>
                </a:lnTo>
                <a:lnTo>
                  <a:pt x="1608456" y="548557"/>
                </a:lnTo>
                <a:lnTo>
                  <a:pt x="1602106" y="539656"/>
                </a:lnTo>
                <a:lnTo>
                  <a:pt x="1595121" y="530755"/>
                </a:lnTo>
                <a:lnTo>
                  <a:pt x="1587183" y="522808"/>
                </a:lnTo>
                <a:lnTo>
                  <a:pt x="1578611" y="514225"/>
                </a:lnTo>
                <a:lnTo>
                  <a:pt x="1569721" y="505960"/>
                </a:lnTo>
                <a:lnTo>
                  <a:pt x="1559878" y="498331"/>
                </a:lnTo>
                <a:lnTo>
                  <a:pt x="1550353" y="491338"/>
                </a:lnTo>
                <a:lnTo>
                  <a:pt x="1540193" y="484980"/>
                </a:lnTo>
                <a:lnTo>
                  <a:pt x="1529716" y="478622"/>
                </a:lnTo>
                <a:lnTo>
                  <a:pt x="1519556" y="473218"/>
                </a:lnTo>
                <a:lnTo>
                  <a:pt x="1508761" y="467814"/>
                </a:lnTo>
                <a:lnTo>
                  <a:pt x="1497966" y="463046"/>
                </a:lnTo>
                <a:lnTo>
                  <a:pt x="1487488" y="458596"/>
                </a:lnTo>
                <a:lnTo>
                  <a:pt x="1476376" y="454463"/>
                </a:lnTo>
                <a:lnTo>
                  <a:pt x="1465581" y="450967"/>
                </a:lnTo>
                <a:lnTo>
                  <a:pt x="1455103" y="447470"/>
                </a:lnTo>
                <a:lnTo>
                  <a:pt x="1444308" y="444609"/>
                </a:lnTo>
                <a:lnTo>
                  <a:pt x="1434148" y="441748"/>
                </a:lnTo>
                <a:lnTo>
                  <a:pt x="1423988" y="439523"/>
                </a:lnTo>
                <a:lnTo>
                  <a:pt x="1413828" y="437615"/>
                </a:lnTo>
                <a:lnTo>
                  <a:pt x="1404303" y="435390"/>
                </a:lnTo>
                <a:lnTo>
                  <a:pt x="1385888" y="432529"/>
                </a:lnTo>
                <a:lnTo>
                  <a:pt x="1369061" y="430304"/>
                </a:lnTo>
                <a:lnTo>
                  <a:pt x="1354456" y="428715"/>
                </a:lnTo>
                <a:lnTo>
                  <a:pt x="1342073" y="427761"/>
                </a:lnTo>
                <a:lnTo>
                  <a:pt x="1332866" y="427443"/>
                </a:lnTo>
                <a:lnTo>
                  <a:pt x="1323023" y="427125"/>
                </a:lnTo>
                <a:lnTo>
                  <a:pt x="1316038" y="427125"/>
                </a:lnTo>
                <a:close/>
                <a:moveTo>
                  <a:pt x="1309371" y="354012"/>
                </a:moveTo>
                <a:lnTo>
                  <a:pt x="1315403" y="354012"/>
                </a:lnTo>
                <a:lnTo>
                  <a:pt x="1322071" y="354012"/>
                </a:lnTo>
                <a:lnTo>
                  <a:pt x="1328103" y="354012"/>
                </a:lnTo>
                <a:lnTo>
                  <a:pt x="1337628" y="354330"/>
                </a:lnTo>
                <a:lnTo>
                  <a:pt x="1350011" y="354966"/>
                </a:lnTo>
                <a:lnTo>
                  <a:pt x="1365568" y="356237"/>
                </a:lnTo>
                <a:lnTo>
                  <a:pt x="1383666" y="358145"/>
                </a:lnTo>
                <a:lnTo>
                  <a:pt x="1403351" y="361006"/>
                </a:lnTo>
                <a:lnTo>
                  <a:pt x="1413828" y="362913"/>
                </a:lnTo>
                <a:lnTo>
                  <a:pt x="1424941" y="364820"/>
                </a:lnTo>
                <a:lnTo>
                  <a:pt x="1436371" y="367363"/>
                </a:lnTo>
                <a:lnTo>
                  <a:pt x="1448118" y="369906"/>
                </a:lnTo>
                <a:lnTo>
                  <a:pt x="1460183" y="373085"/>
                </a:lnTo>
                <a:lnTo>
                  <a:pt x="1471931" y="376264"/>
                </a:lnTo>
                <a:lnTo>
                  <a:pt x="1484313" y="380079"/>
                </a:lnTo>
                <a:lnTo>
                  <a:pt x="1497013" y="383893"/>
                </a:lnTo>
                <a:lnTo>
                  <a:pt x="1509396" y="388661"/>
                </a:lnTo>
                <a:lnTo>
                  <a:pt x="1522096" y="393748"/>
                </a:lnTo>
                <a:lnTo>
                  <a:pt x="1534478" y="399152"/>
                </a:lnTo>
                <a:lnTo>
                  <a:pt x="1547178" y="405191"/>
                </a:lnTo>
                <a:lnTo>
                  <a:pt x="1559561" y="411549"/>
                </a:lnTo>
                <a:lnTo>
                  <a:pt x="1571943" y="418542"/>
                </a:lnTo>
                <a:lnTo>
                  <a:pt x="1584008" y="425854"/>
                </a:lnTo>
                <a:lnTo>
                  <a:pt x="1595756" y="433801"/>
                </a:lnTo>
                <a:lnTo>
                  <a:pt x="1607186" y="442384"/>
                </a:lnTo>
                <a:lnTo>
                  <a:pt x="1618616" y="451602"/>
                </a:lnTo>
                <a:lnTo>
                  <a:pt x="1629728" y="461139"/>
                </a:lnTo>
                <a:lnTo>
                  <a:pt x="1640206" y="471629"/>
                </a:lnTo>
                <a:lnTo>
                  <a:pt x="1650366" y="483073"/>
                </a:lnTo>
                <a:lnTo>
                  <a:pt x="1659891" y="494199"/>
                </a:lnTo>
                <a:lnTo>
                  <a:pt x="1668463" y="506278"/>
                </a:lnTo>
                <a:lnTo>
                  <a:pt x="1672591" y="512318"/>
                </a:lnTo>
                <a:lnTo>
                  <a:pt x="1676401" y="518676"/>
                </a:lnTo>
                <a:lnTo>
                  <a:pt x="1680211" y="525033"/>
                </a:lnTo>
                <a:lnTo>
                  <a:pt x="1683703" y="531391"/>
                </a:lnTo>
                <a:lnTo>
                  <a:pt x="1690371" y="544424"/>
                </a:lnTo>
                <a:lnTo>
                  <a:pt x="1696403" y="558093"/>
                </a:lnTo>
                <a:lnTo>
                  <a:pt x="1701801" y="572398"/>
                </a:lnTo>
                <a:lnTo>
                  <a:pt x="1706563" y="586703"/>
                </a:lnTo>
                <a:lnTo>
                  <a:pt x="1710056" y="601325"/>
                </a:lnTo>
                <a:lnTo>
                  <a:pt x="1713548" y="616266"/>
                </a:lnTo>
                <a:lnTo>
                  <a:pt x="1715771" y="631842"/>
                </a:lnTo>
                <a:lnTo>
                  <a:pt x="1717993" y="647736"/>
                </a:lnTo>
                <a:lnTo>
                  <a:pt x="1718946" y="663948"/>
                </a:lnTo>
                <a:lnTo>
                  <a:pt x="1719263" y="680478"/>
                </a:lnTo>
                <a:lnTo>
                  <a:pt x="1718946" y="697644"/>
                </a:lnTo>
                <a:lnTo>
                  <a:pt x="1718311" y="712584"/>
                </a:lnTo>
                <a:lnTo>
                  <a:pt x="1717041" y="727207"/>
                </a:lnTo>
                <a:lnTo>
                  <a:pt x="1716088" y="740876"/>
                </a:lnTo>
                <a:lnTo>
                  <a:pt x="1714501" y="753909"/>
                </a:lnTo>
                <a:lnTo>
                  <a:pt x="1712913" y="766624"/>
                </a:lnTo>
                <a:lnTo>
                  <a:pt x="1711326" y="778704"/>
                </a:lnTo>
                <a:lnTo>
                  <a:pt x="1709103" y="790148"/>
                </a:lnTo>
                <a:lnTo>
                  <a:pt x="1706881" y="801274"/>
                </a:lnTo>
                <a:lnTo>
                  <a:pt x="1704658" y="812082"/>
                </a:lnTo>
                <a:lnTo>
                  <a:pt x="1701801" y="821936"/>
                </a:lnTo>
                <a:lnTo>
                  <a:pt x="1698943" y="831790"/>
                </a:lnTo>
                <a:lnTo>
                  <a:pt x="1696086" y="841009"/>
                </a:lnTo>
                <a:lnTo>
                  <a:pt x="1692911" y="849910"/>
                </a:lnTo>
                <a:lnTo>
                  <a:pt x="1689736" y="858175"/>
                </a:lnTo>
                <a:lnTo>
                  <a:pt x="1686243" y="866122"/>
                </a:lnTo>
                <a:lnTo>
                  <a:pt x="1682751" y="874069"/>
                </a:lnTo>
                <a:lnTo>
                  <a:pt x="1679258" y="881698"/>
                </a:lnTo>
                <a:lnTo>
                  <a:pt x="1675448" y="888691"/>
                </a:lnTo>
                <a:lnTo>
                  <a:pt x="1671321" y="895367"/>
                </a:lnTo>
                <a:lnTo>
                  <a:pt x="1667828" y="902042"/>
                </a:lnTo>
                <a:lnTo>
                  <a:pt x="1659573" y="914440"/>
                </a:lnTo>
                <a:lnTo>
                  <a:pt x="1651001" y="925884"/>
                </a:lnTo>
                <a:lnTo>
                  <a:pt x="1642428" y="936692"/>
                </a:lnTo>
                <a:lnTo>
                  <a:pt x="1633856" y="947182"/>
                </a:lnTo>
                <a:lnTo>
                  <a:pt x="1624648" y="957036"/>
                </a:lnTo>
                <a:lnTo>
                  <a:pt x="1615758" y="966891"/>
                </a:lnTo>
                <a:lnTo>
                  <a:pt x="1602423" y="981831"/>
                </a:lnTo>
                <a:lnTo>
                  <a:pt x="1595756" y="989460"/>
                </a:lnTo>
                <a:lnTo>
                  <a:pt x="1589406" y="997407"/>
                </a:lnTo>
                <a:lnTo>
                  <a:pt x="1583056" y="1005672"/>
                </a:lnTo>
                <a:lnTo>
                  <a:pt x="1576706" y="1014255"/>
                </a:lnTo>
                <a:lnTo>
                  <a:pt x="1570991" y="1023474"/>
                </a:lnTo>
                <a:lnTo>
                  <a:pt x="1564958" y="1033010"/>
                </a:lnTo>
                <a:lnTo>
                  <a:pt x="1559561" y="1043818"/>
                </a:lnTo>
                <a:lnTo>
                  <a:pt x="1554163" y="1054626"/>
                </a:lnTo>
                <a:lnTo>
                  <a:pt x="1549083" y="1067024"/>
                </a:lnTo>
                <a:lnTo>
                  <a:pt x="1544638" y="1080057"/>
                </a:lnTo>
                <a:lnTo>
                  <a:pt x="1540193" y="1094680"/>
                </a:lnTo>
                <a:lnTo>
                  <a:pt x="1536383" y="1110256"/>
                </a:lnTo>
                <a:lnTo>
                  <a:pt x="1532891" y="1127104"/>
                </a:lnTo>
                <a:lnTo>
                  <a:pt x="1529716" y="1144905"/>
                </a:lnTo>
                <a:lnTo>
                  <a:pt x="1529716" y="1286999"/>
                </a:lnTo>
                <a:lnTo>
                  <a:pt x="1526858" y="1293992"/>
                </a:lnTo>
                <a:lnTo>
                  <a:pt x="1525906" y="1296535"/>
                </a:lnTo>
                <a:lnTo>
                  <a:pt x="1523366" y="1300986"/>
                </a:lnTo>
                <a:lnTo>
                  <a:pt x="1520508" y="1306072"/>
                </a:lnTo>
                <a:lnTo>
                  <a:pt x="1516063" y="1312747"/>
                </a:lnTo>
                <a:lnTo>
                  <a:pt x="1510348" y="1320694"/>
                </a:lnTo>
                <a:lnTo>
                  <a:pt x="1503046" y="1328641"/>
                </a:lnTo>
                <a:lnTo>
                  <a:pt x="1499236" y="1333410"/>
                </a:lnTo>
                <a:lnTo>
                  <a:pt x="1494473" y="1337542"/>
                </a:lnTo>
                <a:lnTo>
                  <a:pt x="1489393" y="1342310"/>
                </a:lnTo>
                <a:lnTo>
                  <a:pt x="1483996" y="1346761"/>
                </a:lnTo>
                <a:lnTo>
                  <a:pt x="1478281" y="1351211"/>
                </a:lnTo>
                <a:lnTo>
                  <a:pt x="1471931" y="1355979"/>
                </a:lnTo>
                <a:lnTo>
                  <a:pt x="1465263" y="1360748"/>
                </a:lnTo>
                <a:lnTo>
                  <a:pt x="1457961" y="1365516"/>
                </a:lnTo>
                <a:lnTo>
                  <a:pt x="1450341" y="1369648"/>
                </a:lnTo>
                <a:lnTo>
                  <a:pt x="1442086" y="1374417"/>
                </a:lnTo>
                <a:lnTo>
                  <a:pt x="1432878" y="1378867"/>
                </a:lnTo>
                <a:lnTo>
                  <a:pt x="1423671" y="1382682"/>
                </a:lnTo>
                <a:lnTo>
                  <a:pt x="1413511" y="1386814"/>
                </a:lnTo>
                <a:lnTo>
                  <a:pt x="1403351" y="1390311"/>
                </a:lnTo>
                <a:lnTo>
                  <a:pt x="1392238" y="1394125"/>
                </a:lnTo>
                <a:lnTo>
                  <a:pt x="1380173" y="1397622"/>
                </a:lnTo>
                <a:lnTo>
                  <a:pt x="1367791" y="1400483"/>
                </a:lnTo>
                <a:lnTo>
                  <a:pt x="1354773" y="1403662"/>
                </a:lnTo>
                <a:lnTo>
                  <a:pt x="1341121" y="1405887"/>
                </a:lnTo>
                <a:lnTo>
                  <a:pt x="1326833" y="1407794"/>
                </a:lnTo>
                <a:lnTo>
                  <a:pt x="1324611" y="1408112"/>
                </a:lnTo>
                <a:lnTo>
                  <a:pt x="1311276" y="1407794"/>
                </a:lnTo>
                <a:lnTo>
                  <a:pt x="1296988" y="1405887"/>
                </a:lnTo>
                <a:lnTo>
                  <a:pt x="1283336" y="1403662"/>
                </a:lnTo>
                <a:lnTo>
                  <a:pt x="1270318" y="1400483"/>
                </a:lnTo>
                <a:lnTo>
                  <a:pt x="1257936" y="1397622"/>
                </a:lnTo>
                <a:lnTo>
                  <a:pt x="1246188" y="1394125"/>
                </a:lnTo>
                <a:lnTo>
                  <a:pt x="1235076" y="1390311"/>
                </a:lnTo>
                <a:lnTo>
                  <a:pt x="1224598" y="1386814"/>
                </a:lnTo>
                <a:lnTo>
                  <a:pt x="1214438" y="1382682"/>
                </a:lnTo>
                <a:lnTo>
                  <a:pt x="1205231" y="1378867"/>
                </a:lnTo>
                <a:lnTo>
                  <a:pt x="1196658" y="1374417"/>
                </a:lnTo>
                <a:lnTo>
                  <a:pt x="1192940" y="1372348"/>
                </a:lnTo>
                <a:lnTo>
                  <a:pt x="1177471" y="1376937"/>
                </a:lnTo>
                <a:lnTo>
                  <a:pt x="1156831" y="1382967"/>
                </a:lnTo>
                <a:lnTo>
                  <a:pt x="1135872" y="1388679"/>
                </a:lnTo>
                <a:lnTo>
                  <a:pt x="1094591" y="1399787"/>
                </a:lnTo>
                <a:lnTo>
                  <a:pt x="1054580" y="1409625"/>
                </a:lnTo>
                <a:lnTo>
                  <a:pt x="1017744" y="1419462"/>
                </a:lnTo>
                <a:lnTo>
                  <a:pt x="985672" y="1428031"/>
                </a:lnTo>
                <a:lnTo>
                  <a:pt x="971700" y="1432157"/>
                </a:lnTo>
                <a:lnTo>
                  <a:pt x="959633" y="1436282"/>
                </a:lnTo>
                <a:lnTo>
                  <a:pt x="949471" y="1439773"/>
                </a:lnTo>
                <a:lnTo>
                  <a:pt x="941215" y="1443581"/>
                </a:lnTo>
                <a:lnTo>
                  <a:pt x="938357" y="1445168"/>
                </a:lnTo>
                <a:lnTo>
                  <a:pt x="935499" y="1446755"/>
                </a:lnTo>
                <a:lnTo>
                  <a:pt x="933594" y="1448024"/>
                </a:lnTo>
                <a:lnTo>
                  <a:pt x="932324" y="1449928"/>
                </a:lnTo>
                <a:lnTo>
                  <a:pt x="932006" y="1451198"/>
                </a:lnTo>
                <a:lnTo>
                  <a:pt x="932006" y="1452784"/>
                </a:lnTo>
                <a:lnTo>
                  <a:pt x="932641" y="1454054"/>
                </a:lnTo>
                <a:lnTo>
                  <a:pt x="934229" y="1455641"/>
                </a:lnTo>
                <a:lnTo>
                  <a:pt x="938675" y="1457862"/>
                </a:lnTo>
                <a:lnTo>
                  <a:pt x="944390" y="1460401"/>
                </a:lnTo>
                <a:lnTo>
                  <a:pt x="950741" y="1462940"/>
                </a:lnTo>
                <a:lnTo>
                  <a:pt x="958363" y="1465161"/>
                </a:lnTo>
                <a:lnTo>
                  <a:pt x="966619" y="1467065"/>
                </a:lnTo>
                <a:lnTo>
                  <a:pt x="976145" y="1469604"/>
                </a:lnTo>
                <a:lnTo>
                  <a:pt x="985672" y="1471508"/>
                </a:lnTo>
                <a:lnTo>
                  <a:pt x="996468" y="1473412"/>
                </a:lnTo>
                <a:lnTo>
                  <a:pt x="1019014" y="1477538"/>
                </a:lnTo>
                <a:lnTo>
                  <a:pt x="1043783" y="1481029"/>
                </a:lnTo>
                <a:lnTo>
                  <a:pt x="1069505" y="1484202"/>
                </a:lnTo>
                <a:lnTo>
                  <a:pt x="1095861" y="1486741"/>
                </a:lnTo>
                <a:lnTo>
                  <a:pt x="1122218" y="1489597"/>
                </a:lnTo>
                <a:lnTo>
                  <a:pt x="1147939" y="1491819"/>
                </a:lnTo>
                <a:lnTo>
                  <a:pt x="1172708" y="1493723"/>
                </a:lnTo>
                <a:lnTo>
                  <a:pt x="1195889" y="1495309"/>
                </a:lnTo>
                <a:lnTo>
                  <a:pt x="1233995" y="1497214"/>
                </a:lnTo>
                <a:lnTo>
                  <a:pt x="1247967" y="1497848"/>
                </a:lnTo>
                <a:lnTo>
                  <a:pt x="1257811" y="1497848"/>
                </a:lnTo>
                <a:lnTo>
                  <a:pt x="1260034" y="1497848"/>
                </a:lnTo>
                <a:lnTo>
                  <a:pt x="1262574" y="1497531"/>
                </a:lnTo>
                <a:lnTo>
                  <a:pt x="1268925" y="1495944"/>
                </a:lnTo>
                <a:lnTo>
                  <a:pt x="1276864" y="1493723"/>
                </a:lnTo>
                <a:lnTo>
                  <a:pt x="1286391" y="1490549"/>
                </a:lnTo>
                <a:lnTo>
                  <a:pt x="1297187" y="1486106"/>
                </a:lnTo>
                <a:lnTo>
                  <a:pt x="1309254" y="1481663"/>
                </a:lnTo>
                <a:lnTo>
                  <a:pt x="1337516" y="1470239"/>
                </a:lnTo>
                <a:lnTo>
                  <a:pt x="1369588" y="1456593"/>
                </a:lnTo>
                <a:lnTo>
                  <a:pt x="1404836" y="1440725"/>
                </a:lnTo>
                <a:lnTo>
                  <a:pt x="1483271" y="1406768"/>
                </a:lnTo>
                <a:lnTo>
                  <a:pt x="1524870" y="1388679"/>
                </a:lnTo>
                <a:lnTo>
                  <a:pt x="1566786" y="1370908"/>
                </a:lnTo>
                <a:lnTo>
                  <a:pt x="1608703" y="1354088"/>
                </a:lnTo>
                <a:lnTo>
                  <a:pt x="1629343" y="1346154"/>
                </a:lnTo>
                <a:lnTo>
                  <a:pt x="1649666" y="1337903"/>
                </a:lnTo>
                <a:lnTo>
                  <a:pt x="1669672" y="1330604"/>
                </a:lnTo>
                <a:lnTo>
                  <a:pt x="1689043" y="1323622"/>
                </a:lnTo>
                <a:lnTo>
                  <a:pt x="1708095" y="1317275"/>
                </a:lnTo>
                <a:lnTo>
                  <a:pt x="1726513" y="1311246"/>
                </a:lnTo>
                <a:lnTo>
                  <a:pt x="1743978" y="1305851"/>
                </a:lnTo>
                <a:lnTo>
                  <a:pt x="1760491" y="1301725"/>
                </a:lnTo>
                <a:lnTo>
                  <a:pt x="1776368" y="1297599"/>
                </a:lnTo>
                <a:lnTo>
                  <a:pt x="1790976" y="1294743"/>
                </a:lnTo>
                <a:lnTo>
                  <a:pt x="1804630" y="1292204"/>
                </a:lnTo>
                <a:lnTo>
                  <a:pt x="1817650" y="1290618"/>
                </a:lnTo>
                <a:lnTo>
                  <a:pt x="1829717" y="1289031"/>
                </a:lnTo>
                <a:lnTo>
                  <a:pt x="1840831" y="1288396"/>
                </a:lnTo>
                <a:lnTo>
                  <a:pt x="1851310" y="1287762"/>
                </a:lnTo>
                <a:lnTo>
                  <a:pt x="1860836" y="1287127"/>
                </a:lnTo>
                <a:lnTo>
                  <a:pt x="1869728" y="1287762"/>
                </a:lnTo>
                <a:lnTo>
                  <a:pt x="1877984" y="1288396"/>
                </a:lnTo>
                <a:lnTo>
                  <a:pt x="1885605" y="1289348"/>
                </a:lnTo>
                <a:lnTo>
                  <a:pt x="1892274" y="1290618"/>
                </a:lnTo>
                <a:lnTo>
                  <a:pt x="1898307" y="1292204"/>
                </a:lnTo>
                <a:lnTo>
                  <a:pt x="1904023" y="1294426"/>
                </a:lnTo>
                <a:lnTo>
                  <a:pt x="1908469" y="1296647"/>
                </a:lnTo>
                <a:lnTo>
                  <a:pt x="1912914" y="1298869"/>
                </a:lnTo>
                <a:lnTo>
                  <a:pt x="1916725" y="1302042"/>
                </a:lnTo>
                <a:lnTo>
                  <a:pt x="1919901" y="1304899"/>
                </a:lnTo>
                <a:lnTo>
                  <a:pt x="1922441" y="1308389"/>
                </a:lnTo>
                <a:lnTo>
                  <a:pt x="1924664" y="1311880"/>
                </a:lnTo>
                <a:lnTo>
                  <a:pt x="1926252" y="1315688"/>
                </a:lnTo>
                <a:lnTo>
                  <a:pt x="1927522" y="1319497"/>
                </a:lnTo>
                <a:lnTo>
                  <a:pt x="1928157" y="1323622"/>
                </a:lnTo>
                <a:lnTo>
                  <a:pt x="1928474" y="1328065"/>
                </a:lnTo>
                <a:lnTo>
                  <a:pt x="1928474" y="1332825"/>
                </a:lnTo>
                <a:lnTo>
                  <a:pt x="1928157" y="1336951"/>
                </a:lnTo>
                <a:lnTo>
                  <a:pt x="1927522" y="1342029"/>
                </a:lnTo>
                <a:lnTo>
                  <a:pt x="1926252" y="1346789"/>
                </a:lnTo>
                <a:lnTo>
                  <a:pt x="1924981" y="1351549"/>
                </a:lnTo>
                <a:lnTo>
                  <a:pt x="1923711" y="1356627"/>
                </a:lnTo>
                <a:lnTo>
                  <a:pt x="1921488" y="1361704"/>
                </a:lnTo>
                <a:lnTo>
                  <a:pt x="1919583" y="1366782"/>
                </a:lnTo>
                <a:lnTo>
                  <a:pt x="1917728" y="1370490"/>
                </a:lnTo>
                <a:lnTo>
                  <a:pt x="1673225" y="1539875"/>
                </a:lnTo>
                <a:lnTo>
                  <a:pt x="1839536" y="1455101"/>
                </a:lnTo>
                <a:lnTo>
                  <a:pt x="1835829" y="1457509"/>
                </a:lnTo>
                <a:lnTo>
                  <a:pt x="1835750" y="1457545"/>
                </a:lnTo>
                <a:lnTo>
                  <a:pt x="1831940" y="1459449"/>
                </a:lnTo>
                <a:lnTo>
                  <a:pt x="1834797" y="1458179"/>
                </a:lnTo>
                <a:lnTo>
                  <a:pt x="1835829" y="1457509"/>
                </a:lnTo>
                <a:lnTo>
                  <a:pt x="1846229" y="1452784"/>
                </a:lnTo>
                <a:lnTo>
                  <a:pt x="1861789" y="1446437"/>
                </a:lnTo>
                <a:lnTo>
                  <a:pt x="1871633" y="1442629"/>
                </a:lnTo>
                <a:lnTo>
                  <a:pt x="1882112" y="1438821"/>
                </a:lnTo>
                <a:lnTo>
                  <a:pt x="1893226" y="1435013"/>
                </a:lnTo>
                <a:lnTo>
                  <a:pt x="1905293" y="1431204"/>
                </a:lnTo>
                <a:lnTo>
                  <a:pt x="1917995" y="1427714"/>
                </a:lnTo>
                <a:lnTo>
                  <a:pt x="1930697" y="1424857"/>
                </a:lnTo>
                <a:lnTo>
                  <a:pt x="1944034" y="1422001"/>
                </a:lnTo>
                <a:lnTo>
                  <a:pt x="1957054" y="1420097"/>
                </a:lnTo>
                <a:lnTo>
                  <a:pt x="1970391" y="1418828"/>
                </a:lnTo>
                <a:lnTo>
                  <a:pt x="1977059" y="1418510"/>
                </a:lnTo>
                <a:lnTo>
                  <a:pt x="1983410" y="1418193"/>
                </a:lnTo>
                <a:lnTo>
                  <a:pt x="1989761" y="1418510"/>
                </a:lnTo>
                <a:lnTo>
                  <a:pt x="1995795" y="1418828"/>
                </a:lnTo>
                <a:lnTo>
                  <a:pt x="2001828" y="1419780"/>
                </a:lnTo>
                <a:lnTo>
                  <a:pt x="2007862" y="1420732"/>
                </a:lnTo>
                <a:lnTo>
                  <a:pt x="2013577" y="1421684"/>
                </a:lnTo>
                <a:lnTo>
                  <a:pt x="2018658" y="1423588"/>
                </a:lnTo>
                <a:lnTo>
                  <a:pt x="2023739" y="1425175"/>
                </a:lnTo>
                <a:lnTo>
                  <a:pt x="2028820" y="1427079"/>
                </a:lnTo>
                <a:lnTo>
                  <a:pt x="2033265" y="1429618"/>
                </a:lnTo>
                <a:lnTo>
                  <a:pt x="2037394" y="1431839"/>
                </a:lnTo>
                <a:lnTo>
                  <a:pt x="2041839" y="1434378"/>
                </a:lnTo>
                <a:lnTo>
                  <a:pt x="2045650" y="1437234"/>
                </a:lnTo>
                <a:lnTo>
                  <a:pt x="2048825" y="1439773"/>
                </a:lnTo>
                <a:lnTo>
                  <a:pt x="2052001" y="1442946"/>
                </a:lnTo>
                <a:lnTo>
                  <a:pt x="2054859" y="1445803"/>
                </a:lnTo>
                <a:lnTo>
                  <a:pt x="2057082" y="1449294"/>
                </a:lnTo>
                <a:lnTo>
                  <a:pt x="2059305" y="1452467"/>
                </a:lnTo>
                <a:lnTo>
                  <a:pt x="2060892" y="1455958"/>
                </a:lnTo>
                <a:lnTo>
                  <a:pt x="2062162" y="1459131"/>
                </a:lnTo>
                <a:lnTo>
                  <a:pt x="2063115" y="1462622"/>
                </a:lnTo>
                <a:lnTo>
                  <a:pt x="2063433" y="1465796"/>
                </a:lnTo>
                <a:lnTo>
                  <a:pt x="2063750" y="1469287"/>
                </a:lnTo>
                <a:lnTo>
                  <a:pt x="2063433" y="1472778"/>
                </a:lnTo>
                <a:lnTo>
                  <a:pt x="2062480" y="1476268"/>
                </a:lnTo>
                <a:lnTo>
                  <a:pt x="2061210" y="1479442"/>
                </a:lnTo>
                <a:lnTo>
                  <a:pt x="2059622" y="1482933"/>
                </a:lnTo>
                <a:lnTo>
                  <a:pt x="2057082" y="1485789"/>
                </a:lnTo>
                <a:lnTo>
                  <a:pt x="2054541" y="1489280"/>
                </a:lnTo>
                <a:lnTo>
                  <a:pt x="2051048" y="1492136"/>
                </a:lnTo>
                <a:lnTo>
                  <a:pt x="2047555" y="1495309"/>
                </a:lnTo>
                <a:lnTo>
                  <a:pt x="2043110" y="1497848"/>
                </a:lnTo>
                <a:lnTo>
                  <a:pt x="2038029" y="1500704"/>
                </a:lnTo>
                <a:lnTo>
                  <a:pt x="2017071" y="1511494"/>
                </a:lnTo>
                <a:lnTo>
                  <a:pt x="1995795" y="1522919"/>
                </a:lnTo>
                <a:lnTo>
                  <a:pt x="1975154" y="1534344"/>
                </a:lnTo>
                <a:lnTo>
                  <a:pt x="1956101" y="1545451"/>
                </a:lnTo>
                <a:lnTo>
                  <a:pt x="1926252" y="1562271"/>
                </a:lnTo>
                <a:lnTo>
                  <a:pt x="1914502" y="1569252"/>
                </a:lnTo>
                <a:lnTo>
                  <a:pt x="1983410" y="1527997"/>
                </a:lnTo>
                <a:lnTo>
                  <a:pt x="1511215" y="1778704"/>
                </a:lnTo>
                <a:lnTo>
                  <a:pt x="1498196" y="1785369"/>
                </a:lnTo>
                <a:lnTo>
                  <a:pt x="1482953" y="1792985"/>
                </a:lnTo>
                <a:lnTo>
                  <a:pt x="1462948" y="1802823"/>
                </a:lnTo>
                <a:lnTo>
                  <a:pt x="1438814" y="1814248"/>
                </a:lnTo>
                <a:lnTo>
                  <a:pt x="1410870" y="1827259"/>
                </a:lnTo>
                <a:lnTo>
                  <a:pt x="1380385" y="1841223"/>
                </a:lnTo>
                <a:lnTo>
                  <a:pt x="1347678" y="1855186"/>
                </a:lnTo>
                <a:lnTo>
                  <a:pt x="1313382" y="1869150"/>
                </a:lnTo>
                <a:lnTo>
                  <a:pt x="1295917" y="1876131"/>
                </a:lnTo>
                <a:lnTo>
                  <a:pt x="1278769" y="1882796"/>
                </a:lnTo>
                <a:lnTo>
                  <a:pt x="1260987" y="1889143"/>
                </a:lnTo>
                <a:lnTo>
                  <a:pt x="1243204" y="1895172"/>
                </a:lnTo>
                <a:lnTo>
                  <a:pt x="1225739" y="1900885"/>
                </a:lnTo>
                <a:lnTo>
                  <a:pt x="1208909" y="1905962"/>
                </a:lnTo>
                <a:lnTo>
                  <a:pt x="1191761" y="1910723"/>
                </a:lnTo>
                <a:lnTo>
                  <a:pt x="1175248" y="1914848"/>
                </a:lnTo>
                <a:lnTo>
                  <a:pt x="1159371" y="1918656"/>
                </a:lnTo>
                <a:lnTo>
                  <a:pt x="1144129" y="1921513"/>
                </a:lnTo>
                <a:lnTo>
                  <a:pt x="1129204" y="1923417"/>
                </a:lnTo>
                <a:lnTo>
                  <a:pt x="1115232" y="1925004"/>
                </a:lnTo>
                <a:lnTo>
                  <a:pt x="1108563" y="1925321"/>
                </a:lnTo>
                <a:lnTo>
                  <a:pt x="1102212" y="1925638"/>
                </a:lnTo>
                <a:lnTo>
                  <a:pt x="1095861" y="1925638"/>
                </a:lnTo>
                <a:lnTo>
                  <a:pt x="1089828" y="1925321"/>
                </a:lnTo>
                <a:lnTo>
                  <a:pt x="1076808" y="1924051"/>
                </a:lnTo>
                <a:lnTo>
                  <a:pt x="1061884" y="1922465"/>
                </a:lnTo>
                <a:lnTo>
                  <a:pt x="1025683" y="1918656"/>
                </a:lnTo>
                <a:lnTo>
                  <a:pt x="983131" y="1912944"/>
                </a:lnTo>
                <a:lnTo>
                  <a:pt x="934546" y="1906280"/>
                </a:lnTo>
                <a:lnTo>
                  <a:pt x="824992" y="1890412"/>
                </a:lnTo>
                <a:lnTo>
                  <a:pt x="707181" y="1872958"/>
                </a:lnTo>
                <a:lnTo>
                  <a:pt x="589688" y="1856138"/>
                </a:lnTo>
                <a:lnTo>
                  <a:pt x="534117" y="1848522"/>
                </a:lnTo>
                <a:lnTo>
                  <a:pt x="482357" y="1841540"/>
                </a:lnTo>
                <a:lnTo>
                  <a:pt x="435677" y="1835828"/>
                </a:lnTo>
                <a:lnTo>
                  <a:pt x="394713" y="1831385"/>
                </a:lnTo>
                <a:lnTo>
                  <a:pt x="376613" y="1829798"/>
                </a:lnTo>
                <a:lnTo>
                  <a:pt x="361053" y="1828529"/>
                </a:lnTo>
                <a:lnTo>
                  <a:pt x="347399" y="1827577"/>
                </a:lnTo>
                <a:lnTo>
                  <a:pt x="335967" y="1827259"/>
                </a:lnTo>
                <a:lnTo>
                  <a:pt x="314056" y="1827577"/>
                </a:lnTo>
                <a:lnTo>
                  <a:pt x="289922" y="1827894"/>
                </a:lnTo>
                <a:lnTo>
                  <a:pt x="237209" y="1829481"/>
                </a:lnTo>
                <a:lnTo>
                  <a:pt x="181321" y="1831385"/>
                </a:lnTo>
                <a:lnTo>
                  <a:pt x="126702" y="1833606"/>
                </a:lnTo>
                <a:lnTo>
                  <a:pt x="37153" y="1837732"/>
                </a:lnTo>
                <a:lnTo>
                  <a:pt x="0" y="1839636"/>
                </a:lnTo>
                <a:lnTo>
                  <a:pt x="19053" y="1500704"/>
                </a:lnTo>
                <a:lnTo>
                  <a:pt x="28580" y="1501657"/>
                </a:lnTo>
                <a:lnTo>
                  <a:pt x="54301" y="1503878"/>
                </a:lnTo>
                <a:lnTo>
                  <a:pt x="72084" y="1505147"/>
                </a:lnTo>
                <a:lnTo>
                  <a:pt x="92089" y="1506099"/>
                </a:lnTo>
                <a:lnTo>
                  <a:pt x="114318" y="1507369"/>
                </a:lnTo>
                <a:lnTo>
                  <a:pt x="137499" y="1507686"/>
                </a:lnTo>
                <a:lnTo>
                  <a:pt x="161632" y="1507369"/>
                </a:lnTo>
                <a:lnTo>
                  <a:pt x="173699" y="1506734"/>
                </a:lnTo>
                <a:lnTo>
                  <a:pt x="186084" y="1505782"/>
                </a:lnTo>
                <a:lnTo>
                  <a:pt x="198151" y="1504830"/>
                </a:lnTo>
                <a:lnTo>
                  <a:pt x="210217" y="1503878"/>
                </a:lnTo>
                <a:lnTo>
                  <a:pt x="221649" y="1502291"/>
                </a:lnTo>
                <a:lnTo>
                  <a:pt x="233399" y="1500704"/>
                </a:lnTo>
                <a:lnTo>
                  <a:pt x="244513" y="1498483"/>
                </a:lnTo>
                <a:lnTo>
                  <a:pt x="255627" y="1496262"/>
                </a:lnTo>
                <a:lnTo>
                  <a:pt x="265471" y="1493088"/>
                </a:lnTo>
                <a:lnTo>
                  <a:pt x="275315" y="1490232"/>
                </a:lnTo>
                <a:lnTo>
                  <a:pt x="284524" y="1486424"/>
                </a:lnTo>
                <a:lnTo>
                  <a:pt x="292780" y="1482615"/>
                </a:lnTo>
                <a:lnTo>
                  <a:pt x="300719" y="1478172"/>
                </a:lnTo>
                <a:lnTo>
                  <a:pt x="304212" y="1475634"/>
                </a:lnTo>
                <a:lnTo>
                  <a:pt x="307705" y="1473095"/>
                </a:lnTo>
                <a:lnTo>
                  <a:pt x="321677" y="1462622"/>
                </a:lnTo>
                <a:lnTo>
                  <a:pt x="337872" y="1450880"/>
                </a:lnTo>
                <a:lnTo>
                  <a:pt x="355972" y="1438821"/>
                </a:lnTo>
                <a:lnTo>
                  <a:pt x="375978" y="1426127"/>
                </a:lnTo>
                <a:lnTo>
                  <a:pt x="396936" y="1413433"/>
                </a:lnTo>
                <a:lnTo>
                  <a:pt x="418847" y="1400421"/>
                </a:lnTo>
                <a:lnTo>
                  <a:pt x="441075" y="1387727"/>
                </a:lnTo>
                <a:lnTo>
                  <a:pt x="463621" y="1375351"/>
                </a:lnTo>
                <a:lnTo>
                  <a:pt x="485850" y="1363291"/>
                </a:lnTo>
                <a:lnTo>
                  <a:pt x="508078" y="1352184"/>
                </a:lnTo>
                <a:lnTo>
                  <a:pt x="529037" y="1341711"/>
                </a:lnTo>
                <a:lnTo>
                  <a:pt x="549042" y="1332191"/>
                </a:lnTo>
                <a:lnTo>
                  <a:pt x="567142" y="1323940"/>
                </a:lnTo>
                <a:lnTo>
                  <a:pt x="583972" y="1317275"/>
                </a:lnTo>
                <a:lnTo>
                  <a:pt x="597945" y="1311880"/>
                </a:lnTo>
                <a:lnTo>
                  <a:pt x="604296" y="1309976"/>
                </a:lnTo>
                <a:lnTo>
                  <a:pt x="609694" y="1308389"/>
                </a:lnTo>
                <a:lnTo>
                  <a:pt x="616680" y="1307120"/>
                </a:lnTo>
                <a:lnTo>
                  <a:pt x="626524" y="1304899"/>
                </a:lnTo>
                <a:lnTo>
                  <a:pt x="655103" y="1299821"/>
                </a:lnTo>
                <a:lnTo>
                  <a:pt x="693844" y="1293474"/>
                </a:lnTo>
                <a:lnTo>
                  <a:pt x="740842" y="1286492"/>
                </a:lnTo>
                <a:lnTo>
                  <a:pt x="794507" y="1279193"/>
                </a:lnTo>
                <a:lnTo>
                  <a:pt x="853254" y="1271894"/>
                </a:lnTo>
                <a:lnTo>
                  <a:pt x="884056" y="1268403"/>
                </a:lnTo>
                <a:lnTo>
                  <a:pt x="915176" y="1264912"/>
                </a:lnTo>
                <a:lnTo>
                  <a:pt x="946931" y="1261421"/>
                </a:lnTo>
                <a:lnTo>
                  <a:pt x="979003" y="1258565"/>
                </a:lnTo>
                <a:lnTo>
                  <a:pt x="1010758" y="1256026"/>
                </a:lnTo>
                <a:lnTo>
                  <a:pt x="1042195" y="1253488"/>
                </a:lnTo>
                <a:lnTo>
                  <a:pt x="1073633" y="1251583"/>
                </a:lnTo>
                <a:lnTo>
                  <a:pt x="1103800" y="1249997"/>
                </a:lnTo>
                <a:lnTo>
                  <a:pt x="1108711" y="1249733"/>
                </a:lnTo>
                <a:lnTo>
                  <a:pt x="1108711" y="1144905"/>
                </a:lnTo>
                <a:lnTo>
                  <a:pt x="1105218" y="1127104"/>
                </a:lnTo>
                <a:lnTo>
                  <a:pt x="1102043" y="1110256"/>
                </a:lnTo>
                <a:lnTo>
                  <a:pt x="1097916" y="1094680"/>
                </a:lnTo>
                <a:lnTo>
                  <a:pt x="1093788" y="1080057"/>
                </a:lnTo>
                <a:lnTo>
                  <a:pt x="1089026" y="1067024"/>
                </a:lnTo>
                <a:lnTo>
                  <a:pt x="1083946" y="1054626"/>
                </a:lnTo>
                <a:lnTo>
                  <a:pt x="1078866" y="1043818"/>
                </a:lnTo>
                <a:lnTo>
                  <a:pt x="1073468" y="1033010"/>
                </a:lnTo>
                <a:lnTo>
                  <a:pt x="1067753" y="1023474"/>
                </a:lnTo>
                <a:lnTo>
                  <a:pt x="1061721" y="1014255"/>
                </a:lnTo>
                <a:lnTo>
                  <a:pt x="1055371" y="1005672"/>
                </a:lnTo>
                <a:lnTo>
                  <a:pt x="1049021" y="997407"/>
                </a:lnTo>
                <a:lnTo>
                  <a:pt x="1042671" y="989460"/>
                </a:lnTo>
                <a:lnTo>
                  <a:pt x="1036003" y="981831"/>
                </a:lnTo>
                <a:lnTo>
                  <a:pt x="1022668" y="966891"/>
                </a:lnTo>
                <a:lnTo>
                  <a:pt x="1013461" y="957036"/>
                </a:lnTo>
                <a:lnTo>
                  <a:pt x="1004888" y="947182"/>
                </a:lnTo>
                <a:lnTo>
                  <a:pt x="995681" y="936692"/>
                </a:lnTo>
                <a:lnTo>
                  <a:pt x="987108" y="925884"/>
                </a:lnTo>
                <a:lnTo>
                  <a:pt x="978853" y="914440"/>
                </a:lnTo>
                <a:lnTo>
                  <a:pt x="970916" y="902042"/>
                </a:lnTo>
                <a:lnTo>
                  <a:pt x="966788" y="895367"/>
                </a:lnTo>
                <a:lnTo>
                  <a:pt x="962978" y="888691"/>
                </a:lnTo>
                <a:lnTo>
                  <a:pt x="959168" y="881698"/>
                </a:lnTo>
                <a:lnTo>
                  <a:pt x="955676" y="874069"/>
                </a:lnTo>
                <a:lnTo>
                  <a:pt x="952183" y="866122"/>
                </a:lnTo>
                <a:lnTo>
                  <a:pt x="948691" y="858175"/>
                </a:lnTo>
                <a:lnTo>
                  <a:pt x="945516" y="849910"/>
                </a:lnTo>
                <a:lnTo>
                  <a:pt x="942341" y="841009"/>
                </a:lnTo>
                <a:lnTo>
                  <a:pt x="939483" y="831790"/>
                </a:lnTo>
                <a:lnTo>
                  <a:pt x="936626" y="821936"/>
                </a:lnTo>
                <a:lnTo>
                  <a:pt x="934086" y="812082"/>
                </a:lnTo>
                <a:lnTo>
                  <a:pt x="931863" y="801274"/>
                </a:lnTo>
                <a:lnTo>
                  <a:pt x="929323" y="790148"/>
                </a:lnTo>
                <a:lnTo>
                  <a:pt x="927418" y="778704"/>
                </a:lnTo>
                <a:lnTo>
                  <a:pt x="925513" y="766624"/>
                </a:lnTo>
                <a:lnTo>
                  <a:pt x="923608" y="753909"/>
                </a:lnTo>
                <a:lnTo>
                  <a:pt x="922338" y="740876"/>
                </a:lnTo>
                <a:lnTo>
                  <a:pt x="921068" y="727207"/>
                </a:lnTo>
                <a:lnTo>
                  <a:pt x="920433" y="712584"/>
                </a:lnTo>
                <a:lnTo>
                  <a:pt x="919481" y="697644"/>
                </a:lnTo>
                <a:lnTo>
                  <a:pt x="919163" y="680478"/>
                </a:lnTo>
                <a:lnTo>
                  <a:pt x="919481" y="663948"/>
                </a:lnTo>
                <a:lnTo>
                  <a:pt x="920751" y="647736"/>
                </a:lnTo>
                <a:lnTo>
                  <a:pt x="922338" y="631842"/>
                </a:lnTo>
                <a:lnTo>
                  <a:pt x="924561" y="616266"/>
                </a:lnTo>
                <a:lnTo>
                  <a:pt x="928053" y="601325"/>
                </a:lnTo>
                <a:lnTo>
                  <a:pt x="932181" y="586703"/>
                </a:lnTo>
                <a:lnTo>
                  <a:pt x="936308" y="572398"/>
                </a:lnTo>
                <a:lnTo>
                  <a:pt x="941706" y="558093"/>
                </a:lnTo>
                <a:lnTo>
                  <a:pt x="947738" y="544424"/>
                </a:lnTo>
                <a:lnTo>
                  <a:pt x="954406" y="531391"/>
                </a:lnTo>
                <a:lnTo>
                  <a:pt x="958216" y="525033"/>
                </a:lnTo>
                <a:lnTo>
                  <a:pt x="961708" y="518676"/>
                </a:lnTo>
                <a:lnTo>
                  <a:pt x="965836" y="512318"/>
                </a:lnTo>
                <a:lnTo>
                  <a:pt x="969646" y="506278"/>
                </a:lnTo>
                <a:lnTo>
                  <a:pt x="978853" y="494199"/>
                </a:lnTo>
                <a:lnTo>
                  <a:pt x="988061" y="483073"/>
                </a:lnTo>
                <a:lnTo>
                  <a:pt x="998221" y="471629"/>
                </a:lnTo>
                <a:lnTo>
                  <a:pt x="1008698" y="461139"/>
                </a:lnTo>
                <a:lnTo>
                  <a:pt x="1019811" y="451602"/>
                </a:lnTo>
                <a:lnTo>
                  <a:pt x="1030923" y="442384"/>
                </a:lnTo>
                <a:lnTo>
                  <a:pt x="1042671" y="433801"/>
                </a:lnTo>
                <a:lnTo>
                  <a:pt x="1054736" y="425854"/>
                </a:lnTo>
                <a:lnTo>
                  <a:pt x="1066483" y="418542"/>
                </a:lnTo>
                <a:lnTo>
                  <a:pt x="1078866" y="411549"/>
                </a:lnTo>
                <a:lnTo>
                  <a:pt x="1091248" y="405191"/>
                </a:lnTo>
                <a:lnTo>
                  <a:pt x="1103631" y="399152"/>
                </a:lnTo>
                <a:lnTo>
                  <a:pt x="1116331" y="393748"/>
                </a:lnTo>
                <a:lnTo>
                  <a:pt x="1128713" y="388661"/>
                </a:lnTo>
                <a:lnTo>
                  <a:pt x="1141413" y="383893"/>
                </a:lnTo>
                <a:lnTo>
                  <a:pt x="1153796" y="380079"/>
                </a:lnTo>
                <a:lnTo>
                  <a:pt x="1166178" y="376264"/>
                </a:lnTo>
                <a:lnTo>
                  <a:pt x="1178243" y="373085"/>
                </a:lnTo>
                <a:lnTo>
                  <a:pt x="1190308" y="369906"/>
                </a:lnTo>
                <a:lnTo>
                  <a:pt x="1201738" y="367363"/>
                </a:lnTo>
                <a:lnTo>
                  <a:pt x="1213168" y="364820"/>
                </a:lnTo>
                <a:lnTo>
                  <a:pt x="1224281" y="362595"/>
                </a:lnTo>
                <a:lnTo>
                  <a:pt x="1235076" y="361006"/>
                </a:lnTo>
                <a:lnTo>
                  <a:pt x="1254761" y="358145"/>
                </a:lnTo>
                <a:lnTo>
                  <a:pt x="1272223" y="356237"/>
                </a:lnTo>
                <a:lnTo>
                  <a:pt x="1287781" y="354966"/>
                </a:lnTo>
                <a:lnTo>
                  <a:pt x="1300163" y="354330"/>
                </a:lnTo>
                <a:lnTo>
                  <a:pt x="1309371" y="354012"/>
                </a:lnTo>
                <a:close/>
                <a:moveTo>
                  <a:pt x="1815403" y="215900"/>
                </a:moveTo>
                <a:lnTo>
                  <a:pt x="1818266" y="216218"/>
                </a:lnTo>
                <a:lnTo>
                  <a:pt x="1821764" y="216535"/>
                </a:lnTo>
                <a:lnTo>
                  <a:pt x="1824945" y="217170"/>
                </a:lnTo>
                <a:lnTo>
                  <a:pt x="1828126" y="218758"/>
                </a:lnTo>
                <a:lnTo>
                  <a:pt x="1830989" y="220028"/>
                </a:lnTo>
                <a:lnTo>
                  <a:pt x="1834170" y="221615"/>
                </a:lnTo>
                <a:lnTo>
                  <a:pt x="1836715" y="223520"/>
                </a:lnTo>
                <a:lnTo>
                  <a:pt x="1839577" y="226060"/>
                </a:lnTo>
                <a:lnTo>
                  <a:pt x="1841804" y="228600"/>
                </a:lnTo>
                <a:lnTo>
                  <a:pt x="1843713" y="231458"/>
                </a:lnTo>
                <a:lnTo>
                  <a:pt x="1845621" y="234315"/>
                </a:lnTo>
                <a:lnTo>
                  <a:pt x="1847212" y="237490"/>
                </a:lnTo>
                <a:lnTo>
                  <a:pt x="1848166" y="240348"/>
                </a:lnTo>
                <a:lnTo>
                  <a:pt x="1848802" y="243523"/>
                </a:lnTo>
                <a:lnTo>
                  <a:pt x="1849438" y="247015"/>
                </a:lnTo>
                <a:lnTo>
                  <a:pt x="1849438" y="250508"/>
                </a:lnTo>
                <a:lnTo>
                  <a:pt x="1849438" y="253365"/>
                </a:lnTo>
                <a:lnTo>
                  <a:pt x="1848802" y="256858"/>
                </a:lnTo>
                <a:lnTo>
                  <a:pt x="1848166" y="260033"/>
                </a:lnTo>
                <a:lnTo>
                  <a:pt x="1847212" y="263208"/>
                </a:lnTo>
                <a:lnTo>
                  <a:pt x="1845621" y="266065"/>
                </a:lnTo>
                <a:lnTo>
                  <a:pt x="1843713" y="268923"/>
                </a:lnTo>
                <a:lnTo>
                  <a:pt x="1841804" y="271780"/>
                </a:lnTo>
                <a:lnTo>
                  <a:pt x="1839577" y="274320"/>
                </a:lnTo>
                <a:lnTo>
                  <a:pt x="1736517" y="377190"/>
                </a:lnTo>
                <a:lnTo>
                  <a:pt x="1733654" y="379730"/>
                </a:lnTo>
                <a:lnTo>
                  <a:pt x="1731109" y="381635"/>
                </a:lnTo>
                <a:lnTo>
                  <a:pt x="1727928" y="383223"/>
                </a:lnTo>
                <a:lnTo>
                  <a:pt x="1725065" y="384810"/>
                </a:lnTo>
                <a:lnTo>
                  <a:pt x="1721885" y="386080"/>
                </a:lnTo>
                <a:lnTo>
                  <a:pt x="1718704" y="386715"/>
                </a:lnTo>
                <a:lnTo>
                  <a:pt x="1715205" y="387350"/>
                </a:lnTo>
                <a:lnTo>
                  <a:pt x="1712342" y="387350"/>
                </a:lnTo>
                <a:lnTo>
                  <a:pt x="1708843" y="387350"/>
                </a:lnTo>
                <a:lnTo>
                  <a:pt x="1705662" y="386715"/>
                </a:lnTo>
                <a:lnTo>
                  <a:pt x="1702163" y="386080"/>
                </a:lnTo>
                <a:lnTo>
                  <a:pt x="1699300" y="384810"/>
                </a:lnTo>
                <a:lnTo>
                  <a:pt x="1696119" y="383223"/>
                </a:lnTo>
                <a:lnTo>
                  <a:pt x="1693257" y="381635"/>
                </a:lnTo>
                <a:lnTo>
                  <a:pt x="1690394" y="379730"/>
                </a:lnTo>
                <a:lnTo>
                  <a:pt x="1687849" y="377190"/>
                </a:lnTo>
                <a:lnTo>
                  <a:pt x="1685622" y="374650"/>
                </a:lnTo>
                <a:lnTo>
                  <a:pt x="1683396" y="371793"/>
                </a:lnTo>
                <a:lnTo>
                  <a:pt x="1681805" y="368935"/>
                </a:lnTo>
                <a:lnTo>
                  <a:pt x="1680533" y="365760"/>
                </a:lnTo>
                <a:lnTo>
                  <a:pt x="1679261" y="362903"/>
                </a:lnTo>
                <a:lnTo>
                  <a:pt x="1678624" y="359410"/>
                </a:lnTo>
                <a:lnTo>
                  <a:pt x="1678306" y="356235"/>
                </a:lnTo>
                <a:lnTo>
                  <a:pt x="1677988" y="353378"/>
                </a:lnTo>
                <a:lnTo>
                  <a:pt x="1678306" y="349885"/>
                </a:lnTo>
                <a:lnTo>
                  <a:pt x="1678624" y="346393"/>
                </a:lnTo>
                <a:lnTo>
                  <a:pt x="1679261" y="343218"/>
                </a:lnTo>
                <a:lnTo>
                  <a:pt x="1680533" y="340043"/>
                </a:lnTo>
                <a:lnTo>
                  <a:pt x="1681805" y="337185"/>
                </a:lnTo>
                <a:lnTo>
                  <a:pt x="1683396" y="334328"/>
                </a:lnTo>
                <a:lnTo>
                  <a:pt x="1685622" y="331470"/>
                </a:lnTo>
                <a:lnTo>
                  <a:pt x="1687849" y="328930"/>
                </a:lnTo>
                <a:lnTo>
                  <a:pt x="1790910" y="226060"/>
                </a:lnTo>
                <a:lnTo>
                  <a:pt x="1793455" y="223520"/>
                </a:lnTo>
                <a:lnTo>
                  <a:pt x="1796317" y="221615"/>
                </a:lnTo>
                <a:lnTo>
                  <a:pt x="1799180" y="220028"/>
                </a:lnTo>
                <a:lnTo>
                  <a:pt x="1802361" y="218758"/>
                </a:lnTo>
                <a:lnTo>
                  <a:pt x="1805224" y="217170"/>
                </a:lnTo>
                <a:lnTo>
                  <a:pt x="1808723" y="216535"/>
                </a:lnTo>
                <a:lnTo>
                  <a:pt x="1811904" y="216218"/>
                </a:lnTo>
                <a:lnTo>
                  <a:pt x="1815403" y="215900"/>
                </a:lnTo>
                <a:close/>
                <a:moveTo>
                  <a:pt x="851599" y="215900"/>
                </a:moveTo>
                <a:lnTo>
                  <a:pt x="855065" y="216218"/>
                </a:lnTo>
                <a:lnTo>
                  <a:pt x="857902" y="216535"/>
                </a:lnTo>
                <a:lnTo>
                  <a:pt x="861368" y="217170"/>
                </a:lnTo>
                <a:lnTo>
                  <a:pt x="864205" y="218758"/>
                </a:lnTo>
                <a:lnTo>
                  <a:pt x="867356" y="220028"/>
                </a:lnTo>
                <a:lnTo>
                  <a:pt x="870192" y="221615"/>
                </a:lnTo>
                <a:lnTo>
                  <a:pt x="872713" y="223520"/>
                </a:lnTo>
                <a:lnTo>
                  <a:pt x="875550" y="226060"/>
                </a:lnTo>
                <a:lnTo>
                  <a:pt x="977657" y="328930"/>
                </a:lnTo>
                <a:lnTo>
                  <a:pt x="979863" y="331470"/>
                </a:lnTo>
                <a:lnTo>
                  <a:pt x="981754" y="334328"/>
                </a:lnTo>
                <a:lnTo>
                  <a:pt x="983960" y="337185"/>
                </a:lnTo>
                <a:lnTo>
                  <a:pt x="985220" y="340043"/>
                </a:lnTo>
                <a:lnTo>
                  <a:pt x="986166" y="343218"/>
                </a:lnTo>
                <a:lnTo>
                  <a:pt x="986796" y="346393"/>
                </a:lnTo>
                <a:lnTo>
                  <a:pt x="987426" y="349885"/>
                </a:lnTo>
                <a:lnTo>
                  <a:pt x="987426" y="353378"/>
                </a:lnTo>
                <a:lnTo>
                  <a:pt x="987426" y="356235"/>
                </a:lnTo>
                <a:lnTo>
                  <a:pt x="986796" y="359410"/>
                </a:lnTo>
                <a:lnTo>
                  <a:pt x="986166" y="362903"/>
                </a:lnTo>
                <a:lnTo>
                  <a:pt x="985220" y="365760"/>
                </a:lnTo>
                <a:lnTo>
                  <a:pt x="983960" y="368935"/>
                </a:lnTo>
                <a:lnTo>
                  <a:pt x="981754" y="371793"/>
                </a:lnTo>
                <a:lnTo>
                  <a:pt x="979863" y="374650"/>
                </a:lnTo>
                <a:lnTo>
                  <a:pt x="977657" y="377190"/>
                </a:lnTo>
                <a:lnTo>
                  <a:pt x="975135" y="379730"/>
                </a:lnTo>
                <a:lnTo>
                  <a:pt x="972299" y="381635"/>
                </a:lnTo>
                <a:lnTo>
                  <a:pt x="969778" y="383223"/>
                </a:lnTo>
                <a:lnTo>
                  <a:pt x="966627" y="384810"/>
                </a:lnTo>
                <a:lnTo>
                  <a:pt x="963475" y="386080"/>
                </a:lnTo>
                <a:lnTo>
                  <a:pt x="960324" y="386715"/>
                </a:lnTo>
                <a:lnTo>
                  <a:pt x="957172" y="387350"/>
                </a:lnTo>
                <a:lnTo>
                  <a:pt x="953706" y="387350"/>
                </a:lnTo>
                <a:lnTo>
                  <a:pt x="950554" y="387350"/>
                </a:lnTo>
                <a:lnTo>
                  <a:pt x="947088" y="386715"/>
                </a:lnTo>
                <a:lnTo>
                  <a:pt x="944251" y="386080"/>
                </a:lnTo>
                <a:lnTo>
                  <a:pt x="940785" y="384810"/>
                </a:lnTo>
                <a:lnTo>
                  <a:pt x="937948" y="383223"/>
                </a:lnTo>
                <a:lnTo>
                  <a:pt x="935112" y="381635"/>
                </a:lnTo>
                <a:lnTo>
                  <a:pt x="932276" y="379730"/>
                </a:lnTo>
                <a:lnTo>
                  <a:pt x="929440" y="377190"/>
                </a:lnTo>
                <a:lnTo>
                  <a:pt x="827333" y="274320"/>
                </a:lnTo>
                <a:lnTo>
                  <a:pt x="825127" y="271780"/>
                </a:lnTo>
                <a:lnTo>
                  <a:pt x="823236" y="268923"/>
                </a:lnTo>
                <a:lnTo>
                  <a:pt x="821345" y="266065"/>
                </a:lnTo>
                <a:lnTo>
                  <a:pt x="820084" y="263208"/>
                </a:lnTo>
                <a:lnTo>
                  <a:pt x="819139" y="260033"/>
                </a:lnTo>
                <a:lnTo>
                  <a:pt x="818193" y="256858"/>
                </a:lnTo>
                <a:lnTo>
                  <a:pt x="817878" y="253365"/>
                </a:lnTo>
                <a:lnTo>
                  <a:pt x="817563" y="250508"/>
                </a:lnTo>
                <a:lnTo>
                  <a:pt x="817878" y="247015"/>
                </a:lnTo>
                <a:lnTo>
                  <a:pt x="818193" y="243523"/>
                </a:lnTo>
                <a:lnTo>
                  <a:pt x="819139" y="240348"/>
                </a:lnTo>
                <a:lnTo>
                  <a:pt x="820084" y="237490"/>
                </a:lnTo>
                <a:lnTo>
                  <a:pt x="821345" y="234315"/>
                </a:lnTo>
                <a:lnTo>
                  <a:pt x="823236" y="231458"/>
                </a:lnTo>
                <a:lnTo>
                  <a:pt x="825127" y="228600"/>
                </a:lnTo>
                <a:lnTo>
                  <a:pt x="827333" y="226060"/>
                </a:lnTo>
                <a:lnTo>
                  <a:pt x="830169" y="223520"/>
                </a:lnTo>
                <a:lnTo>
                  <a:pt x="832690" y="221615"/>
                </a:lnTo>
                <a:lnTo>
                  <a:pt x="835842" y="220028"/>
                </a:lnTo>
                <a:lnTo>
                  <a:pt x="838678" y="218758"/>
                </a:lnTo>
                <a:lnTo>
                  <a:pt x="842144" y="217170"/>
                </a:lnTo>
                <a:lnTo>
                  <a:pt x="844981" y="216535"/>
                </a:lnTo>
                <a:lnTo>
                  <a:pt x="848447" y="216218"/>
                </a:lnTo>
                <a:lnTo>
                  <a:pt x="851599" y="215900"/>
                </a:lnTo>
                <a:close/>
                <a:moveTo>
                  <a:pt x="1318578" y="0"/>
                </a:moveTo>
                <a:lnTo>
                  <a:pt x="1321753" y="318"/>
                </a:lnTo>
                <a:lnTo>
                  <a:pt x="1325563" y="636"/>
                </a:lnTo>
                <a:lnTo>
                  <a:pt x="1328421" y="1590"/>
                </a:lnTo>
                <a:lnTo>
                  <a:pt x="1331913" y="2544"/>
                </a:lnTo>
                <a:lnTo>
                  <a:pt x="1334771" y="4133"/>
                </a:lnTo>
                <a:lnTo>
                  <a:pt x="1337629" y="6041"/>
                </a:lnTo>
                <a:lnTo>
                  <a:pt x="1340169" y="7949"/>
                </a:lnTo>
                <a:lnTo>
                  <a:pt x="1342391" y="9857"/>
                </a:lnTo>
                <a:lnTo>
                  <a:pt x="1344931" y="12719"/>
                </a:lnTo>
                <a:lnTo>
                  <a:pt x="1346836" y="15262"/>
                </a:lnTo>
                <a:lnTo>
                  <a:pt x="1348424" y="18124"/>
                </a:lnTo>
                <a:lnTo>
                  <a:pt x="1350011" y="20986"/>
                </a:lnTo>
                <a:lnTo>
                  <a:pt x="1351281" y="23848"/>
                </a:lnTo>
                <a:lnTo>
                  <a:pt x="1351916" y="27345"/>
                </a:lnTo>
                <a:lnTo>
                  <a:pt x="1352551" y="30843"/>
                </a:lnTo>
                <a:lnTo>
                  <a:pt x="1352551" y="34341"/>
                </a:lnTo>
                <a:lnTo>
                  <a:pt x="1352551" y="180290"/>
                </a:lnTo>
                <a:lnTo>
                  <a:pt x="1352551" y="183469"/>
                </a:lnTo>
                <a:lnTo>
                  <a:pt x="1351916" y="186967"/>
                </a:lnTo>
                <a:lnTo>
                  <a:pt x="1351281" y="190147"/>
                </a:lnTo>
                <a:lnTo>
                  <a:pt x="1350011" y="193327"/>
                </a:lnTo>
                <a:lnTo>
                  <a:pt x="1348424" y="196188"/>
                </a:lnTo>
                <a:lnTo>
                  <a:pt x="1346836" y="199368"/>
                </a:lnTo>
                <a:lnTo>
                  <a:pt x="1344931" y="201912"/>
                </a:lnTo>
                <a:lnTo>
                  <a:pt x="1342391" y="204138"/>
                </a:lnTo>
                <a:lnTo>
                  <a:pt x="1340169" y="206681"/>
                </a:lnTo>
                <a:lnTo>
                  <a:pt x="1337629" y="208271"/>
                </a:lnTo>
                <a:lnTo>
                  <a:pt x="1334771" y="210179"/>
                </a:lnTo>
                <a:lnTo>
                  <a:pt x="1331913" y="211769"/>
                </a:lnTo>
                <a:lnTo>
                  <a:pt x="1328421" y="212723"/>
                </a:lnTo>
                <a:lnTo>
                  <a:pt x="1325563" y="213677"/>
                </a:lnTo>
                <a:lnTo>
                  <a:pt x="1321753" y="213995"/>
                </a:lnTo>
                <a:lnTo>
                  <a:pt x="1318578" y="214313"/>
                </a:lnTo>
                <a:lnTo>
                  <a:pt x="1315086" y="213995"/>
                </a:lnTo>
                <a:lnTo>
                  <a:pt x="1311593" y="213677"/>
                </a:lnTo>
                <a:lnTo>
                  <a:pt x="1308418" y="212723"/>
                </a:lnTo>
                <a:lnTo>
                  <a:pt x="1305243" y="211769"/>
                </a:lnTo>
                <a:lnTo>
                  <a:pt x="1302068" y="210179"/>
                </a:lnTo>
                <a:lnTo>
                  <a:pt x="1299528" y="208271"/>
                </a:lnTo>
                <a:lnTo>
                  <a:pt x="1296671" y="206681"/>
                </a:lnTo>
                <a:lnTo>
                  <a:pt x="1294448" y="204138"/>
                </a:lnTo>
                <a:lnTo>
                  <a:pt x="1292226" y="201912"/>
                </a:lnTo>
                <a:lnTo>
                  <a:pt x="1290003" y="199368"/>
                </a:lnTo>
                <a:lnTo>
                  <a:pt x="1288416" y="196188"/>
                </a:lnTo>
                <a:lnTo>
                  <a:pt x="1287146" y="193327"/>
                </a:lnTo>
                <a:lnTo>
                  <a:pt x="1285876" y="190147"/>
                </a:lnTo>
                <a:lnTo>
                  <a:pt x="1285241" y="186967"/>
                </a:lnTo>
                <a:lnTo>
                  <a:pt x="1284288" y="183469"/>
                </a:lnTo>
                <a:lnTo>
                  <a:pt x="1284288" y="180290"/>
                </a:lnTo>
                <a:lnTo>
                  <a:pt x="1284288" y="34341"/>
                </a:lnTo>
                <a:lnTo>
                  <a:pt x="1284288" y="30843"/>
                </a:lnTo>
                <a:lnTo>
                  <a:pt x="1285241" y="27345"/>
                </a:lnTo>
                <a:lnTo>
                  <a:pt x="1285876" y="23848"/>
                </a:lnTo>
                <a:lnTo>
                  <a:pt x="1287146" y="20986"/>
                </a:lnTo>
                <a:lnTo>
                  <a:pt x="1288416" y="18124"/>
                </a:lnTo>
                <a:lnTo>
                  <a:pt x="1290003" y="15262"/>
                </a:lnTo>
                <a:lnTo>
                  <a:pt x="1292226" y="12719"/>
                </a:lnTo>
                <a:lnTo>
                  <a:pt x="1294448" y="9857"/>
                </a:lnTo>
                <a:lnTo>
                  <a:pt x="1296671" y="7949"/>
                </a:lnTo>
                <a:lnTo>
                  <a:pt x="1299528" y="6041"/>
                </a:lnTo>
                <a:lnTo>
                  <a:pt x="1302068" y="4133"/>
                </a:lnTo>
                <a:lnTo>
                  <a:pt x="1305243" y="2544"/>
                </a:lnTo>
                <a:lnTo>
                  <a:pt x="1308418" y="1590"/>
                </a:lnTo>
                <a:lnTo>
                  <a:pt x="1311593" y="636"/>
                </a:lnTo>
                <a:lnTo>
                  <a:pt x="1315086" y="318"/>
                </a:lnTo>
                <a:lnTo>
                  <a:pt x="1318578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1" name="KSO_Shape"/>
          <p:cNvSpPr/>
          <p:nvPr/>
        </p:nvSpPr>
        <p:spPr bwMode="auto">
          <a:xfrm>
            <a:off x="9273840" y="1800293"/>
            <a:ext cx="1011229" cy="706175"/>
          </a:xfrm>
          <a:custGeom>
            <a:avLst/>
            <a:gdLst>
              <a:gd name="T0" fmla="*/ 1733867 w 2074863"/>
              <a:gd name="T1" fmla="*/ 579834 h 1449388"/>
              <a:gd name="T2" fmla="*/ 1791884 w 2074863"/>
              <a:gd name="T3" fmla="*/ 600246 h 1449388"/>
              <a:gd name="T4" fmla="*/ 1794804 w 2074863"/>
              <a:gd name="T5" fmla="*/ 538648 h 1449388"/>
              <a:gd name="T6" fmla="*/ 510830 w 2074863"/>
              <a:gd name="T7" fmla="*/ 162256 h 1449388"/>
              <a:gd name="T8" fmla="*/ 492893 w 2074863"/>
              <a:gd name="T9" fmla="*/ 222976 h 1449388"/>
              <a:gd name="T10" fmla="*/ 438718 w 2074863"/>
              <a:gd name="T11" fmla="*/ 188484 h 1449388"/>
              <a:gd name="T12" fmla="*/ 1598128 w 2074863"/>
              <a:gd name="T13" fmla="*/ 142089 h 1449388"/>
              <a:gd name="T14" fmla="*/ 1885296 w 2074863"/>
              <a:gd name="T15" fmla="*/ 549583 h 1449388"/>
              <a:gd name="T16" fmla="*/ 1586087 w 2074863"/>
              <a:gd name="T17" fmla="*/ 450078 h 1449388"/>
              <a:gd name="T18" fmla="*/ 486453 w 2074863"/>
              <a:gd name="T19" fmla="*/ 72185 h 1449388"/>
              <a:gd name="T20" fmla="*/ 151219 w 2074863"/>
              <a:gd name="T21" fmla="*/ 357281 h 1449388"/>
              <a:gd name="T22" fmla="*/ 295879 w 2074863"/>
              <a:gd name="T23" fmla="*/ 407592 h 1449388"/>
              <a:gd name="T24" fmla="*/ 486453 w 2074863"/>
              <a:gd name="T25" fmla="*/ 72185 h 1449388"/>
              <a:gd name="T26" fmla="*/ 681762 w 2074863"/>
              <a:gd name="T27" fmla="*/ 209994 h 1449388"/>
              <a:gd name="T28" fmla="*/ 910960 w 2074863"/>
              <a:gd name="T29" fmla="*/ 275617 h 1449388"/>
              <a:gd name="T30" fmla="*/ 1184248 w 2074863"/>
              <a:gd name="T31" fmla="*/ 351448 h 1449388"/>
              <a:gd name="T32" fmla="*/ 1396319 w 2074863"/>
              <a:gd name="T33" fmla="*/ 332855 h 1449388"/>
              <a:gd name="T34" fmla="*/ 1606205 w 2074863"/>
              <a:gd name="T35" fmla="*/ 562536 h 1449388"/>
              <a:gd name="T36" fmla="*/ 1640821 w 2074863"/>
              <a:gd name="T37" fmla="*/ 739718 h 1449388"/>
              <a:gd name="T38" fmla="*/ 1379558 w 2074863"/>
              <a:gd name="T39" fmla="*/ 843985 h 1449388"/>
              <a:gd name="T40" fmla="*/ 1124853 w 2074863"/>
              <a:gd name="T41" fmla="*/ 641283 h 1449388"/>
              <a:gd name="T42" fmla="*/ 720387 w 2074863"/>
              <a:gd name="T43" fmla="*/ 519516 h 1449388"/>
              <a:gd name="T44" fmla="*/ 653705 w 2074863"/>
              <a:gd name="T45" fmla="*/ 311345 h 1449388"/>
              <a:gd name="T46" fmla="*/ 325395 w 2074863"/>
              <a:gd name="T47" fmla="*/ 480871 h 1449388"/>
              <a:gd name="T48" fmla="*/ 435438 w 2074863"/>
              <a:gd name="T49" fmla="*/ 683574 h 1449388"/>
              <a:gd name="T50" fmla="*/ 530543 w 2074863"/>
              <a:gd name="T51" fmla="*/ 794768 h 1449388"/>
              <a:gd name="T52" fmla="*/ 611436 w 2074863"/>
              <a:gd name="T53" fmla="*/ 890286 h 1449388"/>
              <a:gd name="T54" fmla="*/ 688686 w 2074863"/>
              <a:gd name="T55" fmla="*/ 1001480 h 1449388"/>
              <a:gd name="T56" fmla="*/ 800188 w 2074863"/>
              <a:gd name="T57" fmla="*/ 1230068 h 1449388"/>
              <a:gd name="T58" fmla="*/ 913511 w 2074863"/>
              <a:gd name="T59" fmla="*/ 1255588 h 1449388"/>
              <a:gd name="T60" fmla="*/ 768486 w 2074863"/>
              <a:gd name="T61" fmla="*/ 1063458 h 1449388"/>
              <a:gd name="T62" fmla="*/ 798730 w 2074863"/>
              <a:gd name="T63" fmla="*/ 1022261 h 1449388"/>
              <a:gd name="T64" fmla="*/ 1047604 w 2074863"/>
              <a:gd name="T65" fmla="*/ 1245015 h 1449388"/>
              <a:gd name="T66" fmla="*/ 1112465 w 2074863"/>
              <a:gd name="T67" fmla="*/ 1184496 h 1449388"/>
              <a:gd name="T68" fmla="*/ 841727 w 2074863"/>
              <a:gd name="T69" fmla="*/ 896119 h 1449388"/>
              <a:gd name="T70" fmla="*/ 886182 w 2074863"/>
              <a:gd name="T71" fmla="*/ 868047 h 1449388"/>
              <a:gd name="T72" fmla="*/ 1205383 w 2074863"/>
              <a:gd name="T73" fmla="*/ 1138195 h 1449388"/>
              <a:gd name="T74" fmla="*/ 1202468 w 2074863"/>
              <a:gd name="T75" fmla="*/ 1026636 h 1449388"/>
              <a:gd name="T76" fmla="*/ 955779 w 2074863"/>
              <a:gd name="T77" fmla="*/ 749197 h 1449388"/>
              <a:gd name="T78" fmla="*/ 1006793 w 2074863"/>
              <a:gd name="T79" fmla="*/ 736437 h 1449388"/>
              <a:gd name="T80" fmla="*/ 1311053 w 2074863"/>
              <a:gd name="T81" fmla="*/ 1001480 h 1449388"/>
              <a:gd name="T82" fmla="*/ 1303037 w 2074863"/>
              <a:gd name="T83" fmla="*/ 890286 h 1449388"/>
              <a:gd name="T84" fmla="*/ 1310325 w 2074863"/>
              <a:gd name="T85" fmla="*/ 838516 h 1449388"/>
              <a:gd name="T86" fmla="*/ 1409802 w 2074863"/>
              <a:gd name="T87" fmla="*/ 919087 h 1449388"/>
              <a:gd name="T88" fmla="*/ 1378829 w 2074863"/>
              <a:gd name="T89" fmla="*/ 1028094 h 1449388"/>
              <a:gd name="T90" fmla="*/ 1306317 w 2074863"/>
              <a:gd name="T91" fmla="*/ 1123248 h 1449388"/>
              <a:gd name="T92" fmla="*/ 1210119 w 2074863"/>
              <a:gd name="T93" fmla="*/ 1205641 h 1449388"/>
              <a:gd name="T94" fmla="*/ 1113922 w 2074863"/>
              <a:gd name="T95" fmla="*/ 1290222 h 1449388"/>
              <a:gd name="T96" fmla="*/ 1016631 w 2074863"/>
              <a:gd name="T97" fmla="*/ 1300795 h 1449388"/>
              <a:gd name="T98" fmla="*/ 897478 w 2074863"/>
              <a:gd name="T99" fmla="*/ 1327044 h 1449388"/>
              <a:gd name="T100" fmla="*/ 625648 w 2074863"/>
              <a:gd name="T101" fmla="*/ 1160798 h 1449388"/>
              <a:gd name="T102" fmla="*/ 491918 w 2074863"/>
              <a:gd name="T103" fmla="*/ 1202360 h 1449388"/>
              <a:gd name="T104" fmla="*/ 458760 w 2074863"/>
              <a:gd name="T105" fmla="*/ 1134550 h 1449388"/>
              <a:gd name="T106" fmla="*/ 365477 w 2074863"/>
              <a:gd name="T107" fmla="*/ 1057260 h 1449388"/>
              <a:gd name="T108" fmla="*/ 317378 w 2074863"/>
              <a:gd name="T109" fmla="*/ 969763 h 1449388"/>
              <a:gd name="T110" fmla="*/ 233206 w 2074863"/>
              <a:gd name="T111" fmla="*/ 865131 h 1449388"/>
              <a:gd name="T112" fmla="*/ 268916 w 2074863"/>
              <a:gd name="T113" fmla="*/ 733520 h 1449388"/>
              <a:gd name="T114" fmla="*/ 186565 w 2074863"/>
              <a:gd name="T115" fmla="*/ 647845 h 1449388"/>
              <a:gd name="T116" fmla="*/ 1822 w 2074863"/>
              <a:gd name="T117" fmla="*/ 438580 h 1449388"/>
              <a:gd name="T118" fmla="*/ 272923 w 2074863"/>
              <a:gd name="T119" fmla="*/ 139996 h 14493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074863" h="1449388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2" name="矩形 30"/>
          <p:cNvSpPr>
            <a:spLocks noChangeArrowheads="1"/>
          </p:cNvSpPr>
          <p:nvPr/>
        </p:nvSpPr>
        <p:spPr bwMode="auto">
          <a:xfrm>
            <a:off x="1238251" y="3615082"/>
            <a:ext cx="203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31"/>
          <p:cNvSpPr>
            <a:spLocks noChangeArrowheads="1"/>
          </p:cNvSpPr>
          <p:nvPr/>
        </p:nvSpPr>
        <p:spPr bwMode="auto">
          <a:xfrm>
            <a:off x="5080000" y="3615082"/>
            <a:ext cx="203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32"/>
          <p:cNvSpPr>
            <a:spLocks noChangeArrowheads="1"/>
          </p:cNvSpPr>
          <p:nvPr/>
        </p:nvSpPr>
        <p:spPr bwMode="auto">
          <a:xfrm>
            <a:off x="8764248" y="3613494"/>
            <a:ext cx="203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1208428" y="1108351"/>
            <a:ext cx="2090058" cy="2090058"/>
          </a:xfrm>
          <a:prstGeom prst="ellipse">
            <a:avLst/>
          </a:prstGeom>
          <a:noFill/>
          <a:ln w="38100">
            <a:solidFill>
              <a:srgbClr val="C79BF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5050971" y="1108351"/>
            <a:ext cx="2090058" cy="2090058"/>
          </a:xfrm>
          <a:prstGeom prst="ellipse">
            <a:avLst/>
          </a:prstGeom>
          <a:noFill/>
          <a:ln w="38100">
            <a:solidFill>
              <a:srgbClr val="C79BF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8734425" y="1108351"/>
            <a:ext cx="2090058" cy="2090058"/>
          </a:xfrm>
          <a:prstGeom prst="ellipse">
            <a:avLst/>
          </a:prstGeom>
          <a:noFill/>
          <a:ln w="38100">
            <a:solidFill>
              <a:srgbClr val="C79BF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843658" y="4203667"/>
            <a:ext cx="28195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+mn-ea"/>
              </a:rPr>
              <a:t>极</a:t>
            </a:r>
            <a:r>
              <a:rPr lang="zh-CN" altLang="en-US" sz="1600" dirty="0">
                <a:latin typeface="+mn-ea"/>
              </a:rPr>
              <a:t>简主义设计，极致简约风潮流所向，通用设计，完美兼容，打造最实用，最具个性的演示方案，让你的演示卓越非凡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+mn-ea"/>
              </a:rPr>
              <a:t>。</a:t>
            </a:r>
            <a:endParaRPr lang="zh-CN" altLang="en-US" sz="1600" dirty="0">
              <a:latin typeface="+mn-ea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4686201" y="4203667"/>
            <a:ext cx="28195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+mn-ea"/>
              </a:rPr>
              <a:t>极</a:t>
            </a:r>
            <a:r>
              <a:rPr lang="zh-CN" altLang="en-US" sz="1600" dirty="0">
                <a:latin typeface="+mn-ea"/>
              </a:rPr>
              <a:t>简主义设计，极致简约风潮流所向，通用设计，完美兼容，打造最实用，最具个性的演示方案，让你的演示卓越非凡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+mn-ea"/>
              </a:rPr>
              <a:t>。</a:t>
            </a:r>
            <a:endParaRPr lang="zh-CN" altLang="en-US" sz="1600" dirty="0">
              <a:latin typeface="+mn-ea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8369655" y="4203667"/>
            <a:ext cx="28195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+mn-ea"/>
              </a:rPr>
              <a:t>极</a:t>
            </a:r>
            <a:r>
              <a:rPr lang="zh-CN" altLang="en-US" sz="1600" dirty="0">
                <a:latin typeface="+mn-ea"/>
              </a:rPr>
              <a:t>简主义设计，极致简约风潮流所向，通用设计，完美兼容，打造最实用，最具个性的演示方案，让你的演示卓越非凡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+mn-ea"/>
              </a:rPr>
              <a:t>。</a:t>
            </a:r>
            <a:endParaRPr lang="zh-CN" altLang="en-US" sz="1600" dirty="0">
              <a:latin typeface="+mn-ea"/>
            </a:endParaRPr>
          </a:p>
        </p:txBody>
      </p:sp>
      <p:sp>
        <p:nvSpPr>
          <p:cNvPr id="71" name="L 形 70"/>
          <p:cNvSpPr/>
          <p:nvPr/>
        </p:nvSpPr>
        <p:spPr>
          <a:xfrm rot="13509573">
            <a:off x="3546427" y="1784223"/>
            <a:ext cx="674687" cy="665162"/>
          </a:xfrm>
          <a:prstGeom prst="corner">
            <a:avLst>
              <a:gd name="adj1" fmla="val 33246"/>
              <a:gd name="adj2" fmla="val 30243"/>
            </a:avLst>
          </a:prstGeom>
          <a:solidFill>
            <a:srgbClr val="829BC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2" name="L 形 71"/>
          <p:cNvSpPr/>
          <p:nvPr/>
        </p:nvSpPr>
        <p:spPr>
          <a:xfrm rot="13509573">
            <a:off x="7623127" y="1784223"/>
            <a:ext cx="674687" cy="665162"/>
          </a:xfrm>
          <a:prstGeom prst="corner">
            <a:avLst>
              <a:gd name="adj1" fmla="val 33246"/>
              <a:gd name="adj2" fmla="val 30243"/>
            </a:avLst>
          </a:prstGeom>
          <a:solidFill>
            <a:srgbClr val="829BC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任意多边形 17"/>
          <p:cNvSpPr>
            <a:spLocks noChangeArrowheads="1"/>
          </p:cNvSpPr>
          <p:nvPr/>
        </p:nvSpPr>
        <p:spPr bwMode="auto">
          <a:xfrm>
            <a:off x="180478" y="200133"/>
            <a:ext cx="11854665" cy="6458847"/>
          </a:xfrm>
          <a:custGeom>
            <a:avLst/>
            <a:gdLst>
              <a:gd name="connsiteX0" fmla="*/ 238125 w 11511763"/>
              <a:gd name="connsiteY0" fmla="*/ 0 h 6272022"/>
              <a:gd name="connsiteX1" fmla="*/ 11273638 w 11511763"/>
              <a:gd name="connsiteY1" fmla="*/ 0 h 6272022"/>
              <a:gd name="connsiteX2" fmla="*/ 11292351 w 11511763"/>
              <a:gd name="connsiteY2" fmla="*/ 92689 h 6272022"/>
              <a:gd name="connsiteX3" fmla="*/ 11511763 w 11511763"/>
              <a:gd name="connsiteY3" fmla="*/ 238125 h 6272022"/>
              <a:gd name="connsiteX4" fmla="*/ 11511763 w 11511763"/>
              <a:gd name="connsiteY4" fmla="*/ 5991226 h 6272022"/>
              <a:gd name="connsiteX5" fmla="*/ 11273638 w 11511763"/>
              <a:gd name="connsiteY5" fmla="*/ 6229351 h 6272022"/>
              <a:gd name="connsiteX6" fmla="*/ 11282253 w 11511763"/>
              <a:gd name="connsiteY6" fmla="*/ 6272022 h 6272022"/>
              <a:gd name="connsiteX7" fmla="*/ 229510 w 11511763"/>
              <a:gd name="connsiteY7" fmla="*/ 6272022 h 6272022"/>
              <a:gd name="connsiteX8" fmla="*/ 238124 w 11511763"/>
              <a:gd name="connsiteY8" fmla="*/ 6229351 h 6272022"/>
              <a:gd name="connsiteX9" fmla="*/ 47990 w 11511763"/>
              <a:gd name="connsiteY9" fmla="*/ 5996064 h 6272022"/>
              <a:gd name="connsiteX10" fmla="*/ 0 w 11511763"/>
              <a:gd name="connsiteY10" fmla="*/ 5991226 h 6272022"/>
              <a:gd name="connsiteX11" fmla="*/ 0 w 11511763"/>
              <a:gd name="connsiteY11" fmla="*/ 238125 h 6272022"/>
              <a:gd name="connsiteX12" fmla="*/ 238125 w 11511763"/>
              <a:gd name="connsiteY12" fmla="*/ 0 h 627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11763" h="6272022">
                <a:moveTo>
                  <a:pt x="238125" y="0"/>
                </a:moveTo>
                <a:lnTo>
                  <a:pt x="11273638" y="0"/>
                </a:lnTo>
                <a:lnTo>
                  <a:pt x="11292351" y="92689"/>
                </a:lnTo>
                <a:cubicBezTo>
                  <a:pt x="11328500" y="178156"/>
                  <a:pt x="11413128" y="238125"/>
                  <a:pt x="11511763" y="238125"/>
                </a:cubicBezTo>
                <a:lnTo>
                  <a:pt x="11511763" y="5991226"/>
                </a:lnTo>
                <a:cubicBezTo>
                  <a:pt x="11380250" y="5991226"/>
                  <a:pt x="11273638" y="6097838"/>
                  <a:pt x="11273638" y="6229351"/>
                </a:cubicBezTo>
                <a:lnTo>
                  <a:pt x="11282253" y="6272022"/>
                </a:lnTo>
                <a:lnTo>
                  <a:pt x="229510" y="6272022"/>
                </a:lnTo>
                <a:lnTo>
                  <a:pt x="238124" y="6229351"/>
                </a:lnTo>
                <a:cubicBezTo>
                  <a:pt x="238124" y="6114277"/>
                  <a:pt x="156500" y="6018268"/>
                  <a:pt x="47990" y="5996064"/>
                </a:cubicBezTo>
                <a:lnTo>
                  <a:pt x="0" y="5991226"/>
                </a:lnTo>
                <a:lnTo>
                  <a:pt x="0" y="238125"/>
                </a:lnTo>
                <a:cubicBezTo>
                  <a:pt x="131513" y="238125"/>
                  <a:pt x="238125" y="131513"/>
                  <a:pt x="238125" y="0"/>
                </a:cubicBezTo>
                <a:close/>
              </a:path>
            </a:pathLst>
          </a:custGeom>
          <a:noFill/>
          <a:ln w="38100">
            <a:solidFill>
              <a:srgbClr val="829BCF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l="71421" b="10285"/>
          <a:stretch>
            <a:fillRect/>
          </a:stretch>
        </p:blipFill>
        <p:spPr>
          <a:xfrm>
            <a:off x="180478" y="200134"/>
            <a:ext cx="3923673" cy="6458847"/>
          </a:xfrm>
          <a:custGeom>
            <a:avLst/>
            <a:gdLst>
              <a:gd name="connsiteX0" fmla="*/ 245218 w 3923673"/>
              <a:gd name="connsiteY0" fmla="*/ 0 h 6458847"/>
              <a:gd name="connsiteX1" fmla="*/ 3923673 w 3923673"/>
              <a:gd name="connsiteY1" fmla="*/ 0 h 6458847"/>
              <a:gd name="connsiteX2" fmla="*/ 3923673 w 3923673"/>
              <a:gd name="connsiteY2" fmla="*/ 6458847 h 6458847"/>
              <a:gd name="connsiteX3" fmla="*/ 236347 w 3923673"/>
              <a:gd name="connsiteY3" fmla="*/ 6458847 h 6458847"/>
              <a:gd name="connsiteX4" fmla="*/ 245217 w 3923673"/>
              <a:gd name="connsiteY4" fmla="*/ 6414905 h 6458847"/>
              <a:gd name="connsiteX5" fmla="*/ 49420 w 3923673"/>
              <a:gd name="connsiteY5" fmla="*/ 6174669 h 6458847"/>
              <a:gd name="connsiteX6" fmla="*/ 0 w 3923673"/>
              <a:gd name="connsiteY6" fmla="*/ 6169687 h 6458847"/>
              <a:gd name="connsiteX7" fmla="*/ 0 w 3923673"/>
              <a:gd name="connsiteY7" fmla="*/ 245218 h 6458847"/>
              <a:gd name="connsiteX8" fmla="*/ 245218 w 3923673"/>
              <a:gd name="connsiteY8" fmla="*/ 0 h 645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3673" h="6458847">
                <a:moveTo>
                  <a:pt x="245218" y="0"/>
                </a:moveTo>
                <a:lnTo>
                  <a:pt x="3923673" y="0"/>
                </a:lnTo>
                <a:lnTo>
                  <a:pt x="3923673" y="6458847"/>
                </a:lnTo>
                <a:lnTo>
                  <a:pt x="236347" y="6458847"/>
                </a:lnTo>
                <a:lnTo>
                  <a:pt x="245217" y="6414905"/>
                </a:lnTo>
                <a:cubicBezTo>
                  <a:pt x="245217" y="6296403"/>
                  <a:pt x="161162" y="6197535"/>
                  <a:pt x="49420" y="6174669"/>
                </a:cubicBezTo>
                <a:lnTo>
                  <a:pt x="0" y="6169687"/>
                </a:lnTo>
                <a:lnTo>
                  <a:pt x="0" y="245218"/>
                </a:lnTo>
                <a:cubicBezTo>
                  <a:pt x="135431" y="245218"/>
                  <a:pt x="245218" y="135431"/>
                  <a:pt x="245218" y="0"/>
                </a:cubicBezTo>
                <a:close/>
              </a:path>
            </a:pathLst>
          </a:custGeom>
        </p:spPr>
      </p:pic>
      <p:sp>
        <p:nvSpPr>
          <p:cNvPr id="7" name="任意多边形 6"/>
          <p:cNvSpPr>
            <a:spLocks noChangeArrowheads="1"/>
          </p:cNvSpPr>
          <p:nvPr/>
        </p:nvSpPr>
        <p:spPr bwMode="auto">
          <a:xfrm>
            <a:off x="180478" y="200133"/>
            <a:ext cx="11854665" cy="6458847"/>
          </a:xfrm>
          <a:custGeom>
            <a:avLst/>
            <a:gdLst>
              <a:gd name="connsiteX0" fmla="*/ 238125 w 11511763"/>
              <a:gd name="connsiteY0" fmla="*/ 0 h 6272022"/>
              <a:gd name="connsiteX1" fmla="*/ 11273638 w 11511763"/>
              <a:gd name="connsiteY1" fmla="*/ 0 h 6272022"/>
              <a:gd name="connsiteX2" fmla="*/ 11292351 w 11511763"/>
              <a:gd name="connsiteY2" fmla="*/ 92689 h 6272022"/>
              <a:gd name="connsiteX3" fmla="*/ 11511763 w 11511763"/>
              <a:gd name="connsiteY3" fmla="*/ 238125 h 6272022"/>
              <a:gd name="connsiteX4" fmla="*/ 11511763 w 11511763"/>
              <a:gd name="connsiteY4" fmla="*/ 5991226 h 6272022"/>
              <a:gd name="connsiteX5" fmla="*/ 11273638 w 11511763"/>
              <a:gd name="connsiteY5" fmla="*/ 6229351 h 6272022"/>
              <a:gd name="connsiteX6" fmla="*/ 11282253 w 11511763"/>
              <a:gd name="connsiteY6" fmla="*/ 6272022 h 6272022"/>
              <a:gd name="connsiteX7" fmla="*/ 229510 w 11511763"/>
              <a:gd name="connsiteY7" fmla="*/ 6272022 h 6272022"/>
              <a:gd name="connsiteX8" fmla="*/ 238124 w 11511763"/>
              <a:gd name="connsiteY8" fmla="*/ 6229351 h 6272022"/>
              <a:gd name="connsiteX9" fmla="*/ 47990 w 11511763"/>
              <a:gd name="connsiteY9" fmla="*/ 5996064 h 6272022"/>
              <a:gd name="connsiteX10" fmla="*/ 0 w 11511763"/>
              <a:gd name="connsiteY10" fmla="*/ 5991226 h 6272022"/>
              <a:gd name="connsiteX11" fmla="*/ 0 w 11511763"/>
              <a:gd name="connsiteY11" fmla="*/ 238125 h 6272022"/>
              <a:gd name="connsiteX12" fmla="*/ 238125 w 11511763"/>
              <a:gd name="connsiteY12" fmla="*/ 0 h 627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11763" h="6272022">
                <a:moveTo>
                  <a:pt x="238125" y="0"/>
                </a:moveTo>
                <a:lnTo>
                  <a:pt x="11273638" y="0"/>
                </a:lnTo>
                <a:lnTo>
                  <a:pt x="11292351" y="92689"/>
                </a:lnTo>
                <a:cubicBezTo>
                  <a:pt x="11328500" y="178156"/>
                  <a:pt x="11413128" y="238125"/>
                  <a:pt x="11511763" y="238125"/>
                </a:cubicBezTo>
                <a:lnTo>
                  <a:pt x="11511763" y="5991226"/>
                </a:lnTo>
                <a:cubicBezTo>
                  <a:pt x="11380250" y="5991226"/>
                  <a:pt x="11273638" y="6097838"/>
                  <a:pt x="11273638" y="6229351"/>
                </a:cubicBezTo>
                <a:lnTo>
                  <a:pt x="11282253" y="6272022"/>
                </a:lnTo>
                <a:lnTo>
                  <a:pt x="229510" y="6272022"/>
                </a:lnTo>
                <a:lnTo>
                  <a:pt x="238124" y="6229351"/>
                </a:lnTo>
                <a:cubicBezTo>
                  <a:pt x="238124" y="6114277"/>
                  <a:pt x="156500" y="6018268"/>
                  <a:pt x="47990" y="5996064"/>
                </a:cubicBezTo>
                <a:lnTo>
                  <a:pt x="0" y="5991226"/>
                </a:lnTo>
                <a:lnTo>
                  <a:pt x="0" y="238125"/>
                </a:lnTo>
                <a:cubicBezTo>
                  <a:pt x="131513" y="238125"/>
                  <a:pt x="238125" y="131513"/>
                  <a:pt x="238125" y="0"/>
                </a:cubicBezTo>
                <a:close/>
              </a:path>
            </a:pathLst>
          </a:custGeom>
          <a:noFill/>
          <a:ln w="38100">
            <a:solidFill>
              <a:srgbClr val="829BCF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188193" y="1702991"/>
            <a:ext cx="37753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rgbClr val="829BC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zh-CN" altLang="en-US" sz="2800" dirty="0">
              <a:solidFill>
                <a:srgbClr val="829BC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MH_Number_1"/>
          <p:cNvSpPr/>
          <p:nvPr>
            <p:custDataLst>
              <p:tags r:id="rId2"/>
            </p:custDataLst>
          </p:nvPr>
        </p:nvSpPr>
        <p:spPr>
          <a:xfrm>
            <a:off x="6096000" y="1643831"/>
            <a:ext cx="616535" cy="616535"/>
          </a:xfrm>
          <a:prstGeom prst="rect">
            <a:avLst/>
          </a:prstGeom>
          <a:solidFill>
            <a:srgbClr val="829BC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188193" y="2704123"/>
            <a:ext cx="37753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rgbClr val="58ACD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zh-CN" altLang="en-US" sz="2800" dirty="0">
              <a:solidFill>
                <a:srgbClr val="58ACD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MH_Number_1"/>
          <p:cNvSpPr/>
          <p:nvPr>
            <p:custDataLst>
              <p:tags r:id="rId3"/>
            </p:custDataLst>
          </p:nvPr>
        </p:nvSpPr>
        <p:spPr>
          <a:xfrm>
            <a:off x="6096000" y="2644963"/>
            <a:ext cx="616535" cy="616535"/>
          </a:xfrm>
          <a:prstGeom prst="rect">
            <a:avLst/>
          </a:prstGeom>
          <a:solidFill>
            <a:srgbClr val="58ACD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188193" y="3705255"/>
            <a:ext cx="37753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zh-CN" altLang="en-US" sz="28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MH_Number_1"/>
          <p:cNvSpPr/>
          <p:nvPr>
            <p:custDataLst>
              <p:tags r:id="rId4"/>
            </p:custDataLst>
          </p:nvPr>
        </p:nvSpPr>
        <p:spPr>
          <a:xfrm>
            <a:off x="6096000" y="3646095"/>
            <a:ext cx="616535" cy="616535"/>
          </a:xfrm>
          <a:prstGeom prst="rect">
            <a:avLst/>
          </a:prstGeom>
          <a:solidFill>
            <a:srgbClr val="7030A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188193" y="4706387"/>
            <a:ext cx="37753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rgbClr val="C79B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zh-CN" altLang="en-US" sz="2800" dirty="0">
              <a:solidFill>
                <a:srgbClr val="C79BF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MH_Number_1"/>
          <p:cNvSpPr/>
          <p:nvPr>
            <p:custDataLst>
              <p:tags r:id="rId5"/>
            </p:custDataLst>
          </p:nvPr>
        </p:nvSpPr>
        <p:spPr>
          <a:xfrm>
            <a:off x="6096000" y="4647227"/>
            <a:ext cx="616535" cy="616535"/>
          </a:xfrm>
          <a:prstGeom prst="rect">
            <a:avLst/>
          </a:prstGeom>
          <a:solidFill>
            <a:srgbClr val="C79BF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7036822" y="1643831"/>
            <a:ext cx="0" cy="616535"/>
          </a:xfrm>
          <a:prstGeom prst="line">
            <a:avLst/>
          </a:prstGeom>
          <a:ln w="63500" cmpd="thinThick">
            <a:solidFill>
              <a:srgbClr val="829B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7036822" y="2657465"/>
            <a:ext cx="0" cy="616535"/>
          </a:xfrm>
          <a:prstGeom prst="line">
            <a:avLst/>
          </a:prstGeom>
          <a:ln w="63500" cmpd="thinThick">
            <a:solidFill>
              <a:srgbClr val="58AC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7036822" y="3658597"/>
            <a:ext cx="0" cy="616535"/>
          </a:xfrm>
          <a:prstGeom prst="line">
            <a:avLst/>
          </a:prstGeom>
          <a:ln w="63500" cmpd="thinThick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7036822" y="4637136"/>
            <a:ext cx="0" cy="616535"/>
          </a:xfrm>
          <a:prstGeom prst="line">
            <a:avLst/>
          </a:prstGeom>
          <a:ln w="63500" cmpd="thinThick">
            <a:solidFill>
              <a:srgbClr val="C79B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6093193" y="1652239"/>
            <a:ext cx="4983126" cy="616535"/>
          </a:xfrm>
          <a:prstGeom prst="rect">
            <a:avLst/>
          </a:prstGeom>
          <a:noFill/>
          <a:ln>
            <a:solidFill>
              <a:srgbClr val="829B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6099940" y="2642466"/>
            <a:ext cx="4983126" cy="616535"/>
          </a:xfrm>
          <a:prstGeom prst="rect">
            <a:avLst/>
          </a:prstGeom>
          <a:noFill/>
          <a:ln>
            <a:solidFill>
              <a:srgbClr val="58AC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099940" y="3651709"/>
            <a:ext cx="4983126" cy="61653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6099940" y="4638362"/>
            <a:ext cx="4983126" cy="616535"/>
          </a:xfrm>
          <a:prstGeom prst="rect">
            <a:avLst/>
          </a:prstGeom>
          <a:noFill/>
          <a:ln>
            <a:solidFill>
              <a:srgbClr val="C79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MH_Others_1"/>
          <p:cNvSpPr txBox="1"/>
          <p:nvPr>
            <p:custDataLst>
              <p:tags r:id="rId6"/>
            </p:custDataLst>
          </p:nvPr>
        </p:nvSpPr>
        <p:spPr>
          <a:xfrm>
            <a:off x="3115155" y="1977403"/>
            <a:ext cx="1435100" cy="27559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zh-CN" altLang="en-US" sz="8000" b="1" dirty="0">
                <a:solidFill>
                  <a:srgbClr val="58ACD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endParaRPr lang="en-US" altLang="zh-CN" sz="8000" b="1" dirty="0">
              <a:solidFill>
                <a:srgbClr val="58ACD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8000" b="1" dirty="0">
                <a:solidFill>
                  <a:srgbClr val="58ACD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  <a:endParaRPr lang="zh-CN" altLang="en-US" sz="8000" b="1" dirty="0">
              <a:solidFill>
                <a:srgbClr val="58ACD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MH_Others_2"/>
          <p:cNvSpPr txBox="1"/>
          <p:nvPr>
            <p:custDataLst>
              <p:tags r:id="rId7"/>
            </p:custDataLst>
          </p:nvPr>
        </p:nvSpPr>
        <p:spPr>
          <a:xfrm rot="5400000">
            <a:off x="1749687" y="3167946"/>
            <a:ext cx="26768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800" spc="4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800" spc="4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401609" y="1239740"/>
            <a:ext cx="2613025" cy="4094163"/>
          </a:xfrm>
          <a:prstGeom prst="rect">
            <a:avLst/>
          </a:prstGeom>
          <a:solidFill>
            <a:srgbClr val="C79BF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文本框 35"/>
          <p:cNvSpPr txBox="1">
            <a:spLocks noChangeArrowheads="1"/>
          </p:cNvSpPr>
          <p:nvPr/>
        </p:nvSpPr>
        <p:spPr bwMode="auto">
          <a:xfrm>
            <a:off x="3554009" y="3339050"/>
            <a:ext cx="23415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 smtClean="0">
                <a:latin typeface="+mn-ea"/>
              </a:rPr>
              <a:t>极</a:t>
            </a:r>
            <a:r>
              <a:rPr lang="zh-CN" altLang="en-US" sz="1600" dirty="0">
                <a:latin typeface="+mn-ea"/>
              </a:rPr>
              <a:t>简主义设计，极致简约风潮流所向，通用设计，完美兼容，打造最实用，最具个性的演示方案，让你的演示卓越非凡。</a:t>
            </a:r>
            <a:endParaRPr lang="zh-CN" altLang="en-US" sz="1600" dirty="0">
              <a:latin typeface="+mn-ea"/>
            </a:endParaRPr>
          </a:p>
        </p:txBody>
      </p:sp>
      <p:sp>
        <p:nvSpPr>
          <p:cNvPr id="7" name="矩形 37"/>
          <p:cNvSpPr>
            <a:spLocks noChangeArrowheads="1"/>
          </p:cNvSpPr>
          <p:nvPr/>
        </p:nvSpPr>
        <p:spPr bwMode="auto">
          <a:xfrm>
            <a:off x="3938184" y="2627850"/>
            <a:ext cx="1539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401609" y="3148550"/>
            <a:ext cx="261302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631003" y="1239740"/>
            <a:ext cx="2613025" cy="4094163"/>
          </a:xfrm>
          <a:prstGeom prst="rect">
            <a:avLst/>
          </a:prstGeom>
          <a:solidFill>
            <a:srgbClr val="7030A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76795" y="1239740"/>
            <a:ext cx="2611438" cy="4094163"/>
          </a:xfrm>
          <a:prstGeom prst="rect">
            <a:avLst/>
          </a:prstGeom>
          <a:solidFill>
            <a:srgbClr val="C79BF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924437" y="1239740"/>
            <a:ext cx="2611437" cy="4094163"/>
          </a:xfrm>
          <a:prstGeom prst="rect">
            <a:avLst/>
          </a:prstGeom>
          <a:solidFill>
            <a:srgbClr val="C79BF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任意多边形 42"/>
          <p:cNvSpPr/>
          <p:nvPr/>
        </p:nvSpPr>
        <p:spPr bwMode="auto">
          <a:xfrm>
            <a:off x="1500953" y="1434050"/>
            <a:ext cx="874713" cy="874713"/>
          </a:xfrm>
          <a:custGeom>
            <a:avLst/>
            <a:gdLst>
              <a:gd name="T0" fmla="*/ 429337 w 875300"/>
              <a:gd name="T1" fmla="*/ 166392 h 874712"/>
              <a:gd name="T2" fmla="*/ 762041 w 875300"/>
              <a:gd name="T3" fmla="*/ 560207 h 874712"/>
              <a:gd name="T4" fmla="*/ 762041 w 875300"/>
              <a:gd name="T5" fmla="*/ 839159 h 874712"/>
              <a:gd name="T6" fmla="*/ 721135 w 875300"/>
              <a:gd name="T7" fmla="*/ 874712 h 874712"/>
              <a:gd name="T8" fmla="*/ 505695 w 875300"/>
              <a:gd name="T9" fmla="*/ 874712 h 874712"/>
              <a:gd name="T10" fmla="*/ 505695 w 875300"/>
              <a:gd name="T11" fmla="*/ 623108 h 874712"/>
              <a:gd name="T12" fmla="*/ 355705 w 875300"/>
              <a:gd name="T13" fmla="*/ 623108 h 874712"/>
              <a:gd name="T14" fmla="*/ 355705 w 875300"/>
              <a:gd name="T15" fmla="*/ 874712 h 874712"/>
              <a:gd name="T16" fmla="*/ 137539 w 875300"/>
              <a:gd name="T17" fmla="*/ 874712 h 874712"/>
              <a:gd name="T18" fmla="*/ 93905 w 875300"/>
              <a:gd name="T19" fmla="*/ 839159 h 874712"/>
              <a:gd name="T20" fmla="*/ 93905 w 875300"/>
              <a:gd name="T21" fmla="*/ 590290 h 874712"/>
              <a:gd name="T22" fmla="*/ 429337 w 875300"/>
              <a:gd name="T23" fmla="*/ 166392 h 874712"/>
              <a:gd name="T24" fmla="*/ 427074 w 875300"/>
              <a:gd name="T25" fmla="*/ 0 h 874712"/>
              <a:gd name="T26" fmla="*/ 457099 w 875300"/>
              <a:gd name="T27" fmla="*/ 13668 h 874712"/>
              <a:gd name="T28" fmla="*/ 866518 w 875300"/>
              <a:gd name="T29" fmla="*/ 502985 h 874712"/>
              <a:gd name="T30" fmla="*/ 861059 w 875300"/>
              <a:gd name="T31" fmla="*/ 560390 h 874712"/>
              <a:gd name="T32" fmla="*/ 811929 w 875300"/>
              <a:gd name="T33" fmla="*/ 565858 h 874712"/>
              <a:gd name="T34" fmla="*/ 429804 w 875300"/>
              <a:gd name="T35" fmla="*/ 114812 h 874712"/>
              <a:gd name="T36" fmla="*/ 61327 w 875300"/>
              <a:gd name="T37" fmla="*/ 576792 h 874712"/>
              <a:gd name="T38" fmla="*/ 12197 w 875300"/>
              <a:gd name="T39" fmla="*/ 571325 h 874712"/>
              <a:gd name="T40" fmla="*/ 6737 w 875300"/>
              <a:gd name="T41" fmla="*/ 513919 h 874712"/>
              <a:gd name="T42" fmla="*/ 397051 w 875300"/>
              <a:gd name="T43" fmla="*/ 13668 h 874712"/>
              <a:gd name="T44" fmla="*/ 427074 w 875300"/>
              <a:gd name="T45" fmla="*/ 0 h 87471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875300" h="874712">
                <a:moveTo>
                  <a:pt x="429913" y="166392"/>
                </a:moveTo>
                <a:cubicBezTo>
                  <a:pt x="429913" y="166392"/>
                  <a:pt x="763064" y="541063"/>
                  <a:pt x="763064" y="560207"/>
                </a:cubicBezTo>
                <a:cubicBezTo>
                  <a:pt x="763064" y="560207"/>
                  <a:pt x="763064" y="560207"/>
                  <a:pt x="763064" y="839159"/>
                </a:cubicBezTo>
                <a:cubicBezTo>
                  <a:pt x="763064" y="858303"/>
                  <a:pt x="743949" y="874712"/>
                  <a:pt x="722103" y="874712"/>
                </a:cubicBezTo>
                <a:cubicBezTo>
                  <a:pt x="722103" y="874712"/>
                  <a:pt x="722103" y="874712"/>
                  <a:pt x="506374" y="874712"/>
                </a:cubicBezTo>
                <a:cubicBezTo>
                  <a:pt x="506374" y="874712"/>
                  <a:pt x="506374" y="874712"/>
                  <a:pt x="506374" y="623108"/>
                </a:cubicBezTo>
                <a:cubicBezTo>
                  <a:pt x="506374" y="623108"/>
                  <a:pt x="506374" y="623108"/>
                  <a:pt x="356183" y="623108"/>
                </a:cubicBezTo>
                <a:cubicBezTo>
                  <a:pt x="356183" y="623108"/>
                  <a:pt x="356183" y="623108"/>
                  <a:pt x="356183" y="874712"/>
                </a:cubicBezTo>
                <a:cubicBezTo>
                  <a:pt x="356183" y="874712"/>
                  <a:pt x="356183" y="874712"/>
                  <a:pt x="137723" y="874712"/>
                </a:cubicBezTo>
                <a:cubicBezTo>
                  <a:pt x="113146" y="874712"/>
                  <a:pt x="94031" y="858303"/>
                  <a:pt x="94031" y="839159"/>
                </a:cubicBezTo>
                <a:cubicBezTo>
                  <a:pt x="94031" y="839159"/>
                  <a:pt x="94031" y="839159"/>
                  <a:pt x="94031" y="590290"/>
                </a:cubicBezTo>
                <a:cubicBezTo>
                  <a:pt x="94031" y="590290"/>
                  <a:pt x="94031" y="590290"/>
                  <a:pt x="429913" y="166392"/>
                </a:cubicBezTo>
                <a:close/>
                <a:moveTo>
                  <a:pt x="427648" y="0"/>
                </a:moveTo>
                <a:cubicBezTo>
                  <a:pt x="438581" y="0"/>
                  <a:pt x="449513" y="2734"/>
                  <a:pt x="457713" y="13668"/>
                </a:cubicBezTo>
                <a:cubicBezTo>
                  <a:pt x="463179" y="19135"/>
                  <a:pt x="867682" y="502985"/>
                  <a:pt x="867682" y="502985"/>
                </a:cubicBezTo>
                <a:cubicBezTo>
                  <a:pt x="878614" y="516653"/>
                  <a:pt x="878614" y="543989"/>
                  <a:pt x="862215" y="560390"/>
                </a:cubicBezTo>
                <a:cubicBezTo>
                  <a:pt x="848550" y="579526"/>
                  <a:pt x="826685" y="582259"/>
                  <a:pt x="813019" y="565858"/>
                </a:cubicBezTo>
                <a:cubicBezTo>
                  <a:pt x="813019" y="565858"/>
                  <a:pt x="813019" y="565858"/>
                  <a:pt x="430381" y="114812"/>
                </a:cubicBezTo>
                <a:cubicBezTo>
                  <a:pt x="430381" y="114812"/>
                  <a:pt x="430381" y="114812"/>
                  <a:pt x="61409" y="576792"/>
                </a:cubicBezTo>
                <a:cubicBezTo>
                  <a:pt x="50477" y="590460"/>
                  <a:pt x="28612" y="587727"/>
                  <a:pt x="12213" y="571325"/>
                </a:cubicBezTo>
                <a:cubicBezTo>
                  <a:pt x="-1453" y="554923"/>
                  <a:pt x="-4186" y="530321"/>
                  <a:pt x="6747" y="513919"/>
                </a:cubicBezTo>
                <a:cubicBezTo>
                  <a:pt x="6747" y="513919"/>
                  <a:pt x="392117" y="21869"/>
                  <a:pt x="397584" y="13668"/>
                </a:cubicBezTo>
                <a:cubicBezTo>
                  <a:pt x="405783" y="2734"/>
                  <a:pt x="416716" y="0"/>
                  <a:pt x="42764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文本框 22"/>
          <p:cNvSpPr txBox="1">
            <a:spLocks noChangeArrowheads="1"/>
          </p:cNvSpPr>
          <p:nvPr/>
        </p:nvSpPr>
        <p:spPr bwMode="auto">
          <a:xfrm>
            <a:off x="784991" y="3339050"/>
            <a:ext cx="23399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 smtClean="0">
                <a:latin typeface="+mn-ea"/>
              </a:rPr>
              <a:t>极</a:t>
            </a:r>
            <a:r>
              <a:rPr lang="zh-CN" altLang="en-US" sz="1600" dirty="0">
                <a:latin typeface="+mn-ea"/>
              </a:rPr>
              <a:t>简主义设计，极致简约风潮流所向，通用设计，完美兼容，打造最实用，最具个性的演示方案，让你的演示卓越非凡。</a:t>
            </a:r>
            <a:endParaRPr lang="zh-CN" altLang="en-US" sz="1600" dirty="0">
              <a:latin typeface="+mn-ea"/>
            </a:endParaRPr>
          </a:p>
        </p:txBody>
      </p:sp>
      <p:sp>
        <p:nvSpPr>
          <p:cNvPr id="15" name="矩形 6"/>
          <p:cNvSpPr>
            <a:spLocks noChangeArrowheads="1"/>
          </p:cNvSpPr>
          <p:nvPr/>
        </p:nvSpPr>
        <p:spPr bwMode="auto">
          <a:xfrm>
            <a:off x="1167578" y="2627850"/>
            <a:ext cx="1539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31"/>
          <p:cNvSpPr txBox="1">
            <a:spLocks noChangeArrowheads="1"/>
          </p:cNvSpPr>
          <p:nvPr/>
        </p:nvSpPr>
        <p:spPr bwMode="auto">
          <a:xfrm>
            <a:off x="6399045" y="3339050"/>
            <a:ext cx="23399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 smtClean="0">
                <a:latin typeface="+mn-ea"/>
              </a:rPr>
              <a:t>极</a:t>
            </a:r>
            <a:r>
              <a:rPr lang="zh-CN" altLang="en-US" sz="1600" dirty="0">
                <a:latin typeface="+mn-ea"/>
              </a:rPr>
              <a:t>简主义设计，极致简约风潮流所向，通用设计，完美兼容，打造最实用，最具个性的演示方案，让你的演示卓越非凡。</a:t>
            </a:r>
            <a:endParaRPr lang="zh-CN" altLang="en-US" sz="1600" dirty="0">
              <a:latin typeface="+mn-ea"/>
            </a:endParaRPr>
          </a:p>
        </p:txBody>
      </p:sp>
      <p:sp>
        <p:nvSpPr>
          <p:cNvPr id="17" name="矩形 32"/>
          <p:cNvSpPr>
            <a:spLocks noChangeArrowheads="1"/>
          </p:cNvSpPr>
          <p:nvPr/>
        </p:nvSpPr>
        <p:spPr bwMode="auto">
          <a:xfrm>
            <a:off x="6707020" y="2627850"/>
            <a:ext cx="15509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38"/>
          <p:cNvSpPr txBox="1">
            <a:spLocks noChangeArrowheads="1"/>
          </p:cNvSpPr>
          <p:nvPr/>
        </p:nvSpPr>
        <p:spPr bwMode="auto">
          <a:xfrm>
            <a:off x="9114937" y="3339050"/>
            <a:ext cx="23399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 smtClean="0">
                <a:latin typeface="+mn-ea"/>
              </a:rPr>
              <a:t>极</a:t>
            </a:r>
            <a:r>
              <a:rPr lang="zh-CN" altLang="en-US" sz="1600" dirty="0">
                <a:latin typeface="+mn-ea"/>
              </a:rPr>
              <a:t>简主义设计，极致简约风潮流所向，通用设计，完美兼容，打造最实用，最具个性的演示方案，让你的演示卓越非凡。</a:t>
            </a:r>
            <a:endParaRPr lang="zh-CN" altLang="en-US" sz="1600" dirty="0">
              <a:latin typeface="+mn-ea"/>
            </a:endParaRPr>
          </a:p>
        </p:txBody>
      </p:sp>
      <p:sp>
        <p:nvSpPr>
          <p:cNvPr id="19" name="矩形 40"/>
          <p:cNvSpPr>
            <a:spLocks noChangeArrowheads="1"/>
          </p:cNvSpPr>
          <p:nvPr/>
        </p:nvSpPr>
        <p:spPr bwMode="auto">
          <a:xfrm>
            <a:off x="9468949" y="2627850"/>
            <a:ext cx="1522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45"/>
          <p:cNvGrpSpPr/>
          <p:nvPr/>
        </p:nvGrpSpPr>
        <p:grpSpPr bwMode="auto">
          <a:xfrm>
            <a:off x="6973720" y="1392775"/>
            <a:ext cx="1019175" cy="957263"/>
            <a:chOff x="4983209" y="3059116"/>
            <a:chExt cx="1020304" cy="957907"/>
          </a:xfrm>
        </p:grpSpPr>
        <p:sp>
          <p:nvSpPr>
            <p:cNvPr id="21" name="Freeform 10"/>
            <p:cNvSpPr>
              <a:spLocks noEditPoints="1"/>
            </p:cNvSpPr>
            <p:nvPr/>
          </p:nvSpPr>
          <p:spPr bwMode="auto">
            <a:xfrm>
              <a:off x="4983209" y="3436963"/>
              <a:ext cx="580059" cy="580060"/>
            </a:xfrm>
            <a:custGeom>
              <a:avLst/>
              <a:gdLst>
                <a:gd name="T0" fmla="*/ 2147483646 w 212"/>
                <a:gd name="T1" fmla="*/ 2147483646 h 212"/>
                <a:gd name="T2" fmla="*/ 2147483646 w 212"/>
                <a:gd name="T3" fmla="*/ 2147483646 h 212"/>
                <a:gd name="T4" fmla="*/ 2147483646 w 212"/>
                <a:gd name="T5" fmla="*/ 2147483646 h 212"/>
                <a:gd name="T6" fmla="*/ 2147483646 w 212"/>
                <a:gd name="T7" fmla="*/ 2147483646 h 212"/>
                <a:gd name="T8" fmla="*/ 2147483646 w 212"/>
                <a:gd name="T9" fmla="*/ 2147483646 h 212"/>
                <a:gd name="T10" fmla="*/ 2147483646 w 212"/>
                <a:gd name="T11" fmla="*/ 2147483646 h 212"/>
                <a:gd name="T12" fmla="*/ 2147483646 w 212"/>
                <a:gd name="T13" fmla="*/ 2147483646 h 212"/>
                <a:gd name="T14" fmla="*/ 2147483646 w 212"/>
                <a:gd name="T15" fmla="*/ 2147483646 h 212"/>
                <a:gd name="T16" fmla="*/ 2147483646 w 212"/>
                <a:gd name="T17" fmla="*/ 2147483646 h 212"/>
                <a:gd name="T18" fmla="*/ 2147483646 w 212"/>
                <a:gd name="T19" fmla="*/ 2147483646 h 212"/>
                <a:gd name="T20" fmla="*/ 2147483646 w 212"/>
                <a:gd name="T21" fmla="*/ 2147483646 h 212"/>
                <a:gd name="T22" fmla="*/ 2147483646 w 212"/>
                <a:gd name="T23" fmla="*/ 2147483646 h 212"/>
                <a:gd name="T24" fmla="*/ 2147483646 w 212"/>
                <a:gd name="T25" fmla="*/ 0 h 212"/>
                <a:gd name="T26" fmla="*/ 2147483646 w 212"/>
                <a:gd name="T27" fmla="*/ 2147483646 h 212"/>
                <a:gd name="T28" fmla="*/ 2147483646 w 212"/>
                <a:gd name="T29" fmla="*/ 2147483646 h 212"/>
                <a:gd name="T30" fmla="*/ 2147483646 w 212"/>
                <a:gd name="T31" fmla="*/ 2147483646 h 212"/>
                <a:gd name="T32" fmla="*/ 2147483646 w 212"/>
                <a:gd name="T33" fmla="*/ 2147483646 h 212"/>
                <a:gd name="T34" fmla="*/ 2147483646 w 212"/>
                <a:gd name="T35" fmla="*/ 2147483646 h 212"/>
                <a:gd name="T36" fmla="*/ 2147483646 w 212"/>
                <a:gd name="T37" fmla="*/ 2147483646 h 212"/>
                <a:gd name="T38" fmla="*/ 2147483646 w 212"/>
                <a:gd name="T39" fmla="*/ 2147483646 h 212"/>
                <a:gd name="T40" fmla="*/ 2147483646 w 212"/>
                <a:gd name="T41" fmla="*/ 2147483646 h 212"/>
                <a:gd name="T42" fmla="*/ 2147483646 w 212"/>
                <a:gd name="T43" fmla="*/ 2147483646 h 212"/>
                <a:gd name="T44" fmla="*/ 2147483646 w 212"/>
                <a:gd name="T45" fmla="*/ 2147483646 h 212"/>
                <a:gd name="T46" fmla="*/ 2147483646 w 212"/>
                <a:gd name="T47" fmla="*/ 2147483646 h 212"/>
                <a:gd name="T48" fmla="*/ 2147483646 w 212"/>
                <a:gd name="T49" fmla="*/ 2147483646 h 212"/>
                <a:gd name="T50" fmla="*/ 2147483646 w 212"/>
                <a:gd name="T51" fmla="*/ 2147483646 h 212"/>
                <a:gd name="T52" fmla="*/ 2147483646 w 212"/>
                <a:gd name="T53" fmla="*/ 2147483646 h 212"/>
                <a:gd name="T54" fmla="*/ 2147483646 w 212"/>
                <a:gd name="T55" fmla="*/ 2147483646 h 212"/>
                <a:gd name="T56" fmla="*/ 2147483646 w 212"/>
                <a:gd name="T57" fmla="*/ 2147483646 h 212"/>
                <a:gd name="T58" fmla="*/ 2147483646 w 212"/>
                <a:gd name="T59" fmla="*/ 2147483646 h 212"/>
                <a:gd name="T60" fmla="*/ 2147483646 w 212"/>
                <a:gd name="T61" fmla="*/ 2147483646 h 212"/>
                <a:gd name="T62" fmla="*/ 2147483646 w 212"/>
                <a:gd name="T63" fmla="*/ 2147483646 h 212"/>
                <a:gd name="T64" fmla="*/ 2147483646 w 212"/>
                <a:gd name="T65" fmla="*/ 2147483646 h 212"/>
                <a:gd name="T66" fmla="*/ 2147483646 w 212"/>
                <a:gd name="T67" fmla="*/ 2147483646 h 212"/>
                <a:gd name="T68" fmla="*/ 2147483646 w 212"/>
                <a:gd name="T69" fmla="*/ 2147483646 h 212"/>
                <a:gd name="T70" fmla="*/ 2147483646 w 212"/>
                <a:gd name="T71" fmla="*/ 2147483646 h 212"/>
                <a:gd name="T72" fmla="*/ 2147483646 w 212"/>
                <a:gd name="T73" fmla="*/ 2147483646 h 212"/>
                <a:gd name="T74" fmla="*/ 2147483646 w 212"/>
                <a:gd name="T75" fmla="*/ 2147483646 h 212"/>
                <a:gd name="T76" fmla="*/ 2147483646 w 212"/>
                <a:gd name="T77" fmla="*/ 2147483646 h 212"/>
                <a:gd name="T78" fmla="*/ 2147483646 w 212"/>
                <a:gd name="T79" fmla="*/ 2147483646 h 212"/>
                <a:gd name="T80" fmla="*/ 2147483646 w 212"/>
                <a:gd name="T81" fmla="*/ 2147483646 h 212"/>
                <a:gd name="T82" fmla="*/ 2147483646 w 212"/>
                <a:gd name="T83" fmla="*/ 2147483646 h 212"/>
                <a:gd name="T84" fmla="*/ 2147483646 w 212"/>
                <a:gd name="T85" fmla="*/ 2147483646 h 212"/>
                <a:gd name="T86" fmla="*/ 2147483646 w 212"/>
                <a:gd name="T87" fmla="*/ 2147483646 h 212"/>
                <a:gd name="T88" fmla="*/ 2147483646 w 212"/>
                <a:gd name="T89" fmla="*/ 2147483646 h 212"/>
                <a:gd name="T90" fmla="*/ 2147483646 w 212"/>
                <a:gd name="T91" fmla="*/ 2147483646 h 212"/>
                <a:gd name="T92" fmla="*/ 2147483646 w 212"/>
                <a:gd name="T93" fmla="*/ 2147483646 h 212"/>
                <a:gd name="T94" fmla="*/ 2147483646 w 212"/>
                <a:gd name="T95" fmla="*/ 2147483646 h 212"/>
                <a:gd name="T96" fmla="*/ 2147483646 w 212"/>
                <a:gd name="T97" fmla="*/ 2147483646 h 212"/>
                <a:gd name="T98" fmla="*/ 2147483646 w 212"/>
                <a:gd name="T99" fmla="*/ 2147483646 h 212"/>
                <a:gd name="T100" fmla="*/ 2147483646 w 212"/>
                <a:gd name="T101" fmla="*/ 2147483646 h 212"/>
                <a:gd name="T102" fmla="*/ 2147483646 w 212"/>
                <a:gd name="T103" fmla="*/ 2147483646 h 212"/>
                <a:gd name="T104" fmla="*/ 2147483646 w 212"/>
                <a:gd name="T105" fmla="*/ 2147483646 h 212"/>
                <a:gd name="T106" fmla="*/ 2147483646 w 212"/>
                <a:gd name="T107" fmla="*/ 2147483646 h 212"/>
                <a:gd name="T108" fmla="*/ 2147483646 w 212"/>
                <a:gd name="T109" fmla="*/ 2147483646 h 212"/>
                <a:gd name="T110" fmla="*/ 2147483646 w 212"/>
                <a:gd name="T111" fmla="*/ 2147483646 h 212"/>
                <a:gd name="T112" fmla="*/ 2147483646 w 212"/>
                <a:gd name="T113" fmla="*/ 2147483646 h 212"/>
                <a:gd name="T114" fmla="*/ 2147483646 w 212"/>
                <a:gd name="T115" fmla="*/ 2147483646 h 2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2" h="212">
                  <a:moveTo>
                    <a:pt x="190" y="93"/>
                  </a:moveTo>
                  <a:cubicBezTo>
                    <a:pt x="190" y="89"/>
                    <a:pt x="189" y="86"/>
                    <a:pt x="188" y="82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2" y="60"/>
                    <a:pt x="199" y="54"/>
                    <a:pt x="195" y="48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0" y="50"/>
                    <a:pt x="168" y="47"/>
                    <a:pt x="165" y="44"/>
                  </a:cubicBezTo>
                  <a:cubicBezTo>
                    <a:pt x="172" y="23"/>
                    <a:pt x="172" y="23"/>
                    <a:pt x="172" y="23"/>
                  </a:cubicBezTo>
                  <a:cubicBezTo>
                    <a:pt x="169" y="21"/>
                    <a:pt x="166" y="19"/>
                    <a:pt x="163" y="17"/>
                  </a:cubicBezTo>
                  <a:cubicBezTo>
                    <a:pt x="160" y="15"/>
                    <a:pt x="157" y="13"/>
                    <a:pt x="154" y="12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134" y="26"/>
                    <a:pt x="130" y="24"/>
                    <a:pt x="127" y="23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15" y="0"/>
                    <a:pt x="108" y="0"/>
                    <a:pt x="101" y="0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0" y="23"/>
                    <a:pt x="87" y="23"/>
                    <a:pt x="83" y="2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1" y="10"/>
                    <a:pt x="55" y="13"/>
                    <a:pt x="49" y="17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1" y="42"/>
                    <a:pt x="48" y="44"/>
                    <a:pt x="45" y="47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2" y="43"/>
                    <a:pt x="19" y="46"/>
                    <a:pt x="17" y="49"/>
                  </a:cubicBezTo>
                  <a:cubicBezTo>
                    <a:pt x="15" y="52"/>
                    <a:pt x="14" y="55"/>
                    <a:pt x="12" y="58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7" y="78"/>
                    <a:pt x="25" y="82"/>
                    <a:pt x="24" y="86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1" y="97"/>
                    <a:pt x="0" y="104"/>
                    <a:pt x="1" y="111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24" y="122"/>
                    <a:pt x="24" y="126"/>
                    <a:pt x="25" y="129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11" y="151"/>
                    <a:pt x="14" y="158"/>
                    <a:pt x="18" y="164"/>
                  </a:cubicBezTo>
                  <a:cubicBezTo>
                    <a:pt x="40" y="158"/>
                    <a:pt x="40" y="158"/>
                    <a:pt x="40" y="158"/>
                  </a:cubicBezTo>
                  <a:cubicBezTo>
                    <a:pt x="43" y="161"/>
                    <a:pt x="45" y="164"/>
                    <a:pt x="48" y="167"/>
                  </a:cubicBezTo>
                  <a:cubicBezTo>
                    <a:pt x="41" y="189"/>
                    <a:pt x="41" y="189"/>
                    <a:pt x="41" y="189"/>
                  </a:cubicBezTo>
                  <a:cubicBezTo>
                    <a:pt x="44" y="191"/>
                    <a:pt x="46" y="193"/>
                    <a:pt x="49" y="195"/>
                  </a:cubicBezTo>
                  <a:cubicBezTo>
                    <a:pt x="52" y="197"/>
                    <a:pt x="56" y="199"/>
                    <a:pt x="59" y="200"/>
                  </a:cubicBezTo>
                  <a:cubicBezTo>
                    <a:pt x="76" y="184"/>
                    <a:pt x="76" y="184"/>
                    <a:pt x="76" y="184"/>
                  </a:cubicBezTo>
                  <a:cubicBezTo>
                    <a:pt x="79" y="186"/>
                    <a:pt x="83" y="187"/>
                    <a:pt x="87" y="188"/>
                  </a:cubicBezTo>
                  <a:cubicBezTo>
                    <a:pt x="91" y="210"/>
                    <a:pt x="91" y="210"/>
                    <a:pt x="91" y="210"/>
                  </a:cubicBezTo>
                  <a:cubicBezTo>
                    <a:pt x="98" y="212"/>
                    <a:pt x="105" y="212"/>
                    <a:pt x="112" y="211"/>
                  </a:cubicBezTo>
                  <a:cubicBezTo>
                    <a:pt x="119" y="189"/>
                    <a:pt x="119" y="189"/>
                    <a:pt x="119" y="189"/>
                  </a:cubicBezTo>
                  <a:cubicBezTo>
                    <a:pt x="123" y="189"/>
                    <a:pt x="127" y="188"/>
                    <a:pt x="130" y="187"/>
                  </a:cubicBezTo>
                  <a:cubicBezTo>
                    <a:pt x="146" y="204"/>
                    <a:pt x="146" y="204"/>
                    <a:pt x="146" y="204"/>
                  </a:cubicBezTo>
                  <a:cubicBezTo>
                    <a:pt x="152" y="201"/>
                    <a:pt x="159" y="198"/>
                    <a:pt x="165" y="194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2" y="169"/>
                    <a:pt x="165" y="167"/>
                    <a:pt x="168" y="164"/>
                  </a:cubicBezTo>
                  <a:cubicBezTo>
                    <a:pt x="189" y="171"/>
                    <a:pt x="189" y="171"/>
                    <a:pt x="189" y="171"/>
                  </a:cubicBezTo>
                  <a:cubicBezTo>
                    <a:pt x="191" y="169"/>
                    <a:pt x="193" y="166"/>
                    <a:pt x="195" y="163"/>
                  </a:cubicBezTo>
                  <a:cubicBezTo>
                    <a:pt x="197" y="160"/>
                    <a:pt x="199" y="156"/>
                    <a:pt x="201" y="153"/>
                  </a:cubicBezTo>
                  <a:cubicBezTo>
                    <a:pt x="185" y="137"/>
                    <a:pt x="185" y="137"/>
                    <a:pt x="185" y="137"/>
                  </a:cubicBezTo>
                  <a:cubicBezTo>
                    <a:pt x="187" y="133"/>
                    <a:pt x="188" y="129"/>
                    <a:pt x="189" y="126"/>
                  </a:cubicBezTo>
                  <a:cubicBezTo>
                    <a:pt x="211" y="121"/>
                    <a:pt x="211" y="121"/>
                    <a:pt x="211" y="121"/>
                  </a:cubicBezTo>
                  <a:cubicBezTo>
                    <a:pt x="212" y="114"/>
                    <a:pt x="212" y="107"/>
                    <a:pt x="212" y="100"/>
                  </a:cubicBezTo>
                  <a:lnTo>
                    <a:pt x="190" y="93"/>
                  </a:lnTo>
                  <a:close/>
                  <a:moveTo>
                    <a:pt x="163" y="142"/>
                  </a:moveTo>
                  <a:cubicBezTo>
                    <a:pt x="143" y="174"/>
                    <a:pt x="101" y="183"/>
                    <a:pt x="70" y="163"/>
                  </a:cubicBezTo>
                  <a:cubicBezTo>
                    <a:pt x="38" y="143"/>
                    <a:pt x="29" y="101"/>
                    <a:pt x="49" y="70"/>
                  </a:cubicBezTo>
                  <a:cubicBezTo>
                    <a:pt x="70" y="38"/>
                    <a:pt x="111" y="29"/>
                    <a:pt x="143" y="49"/>
                  </a:cubicBezTo>
                  <a:cubicBezTo>
                    <a:pt x="174" y="69"/>
                    <a:pt x="183" y="111"/>
                    <a:pt x="163" y="1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11"/>
            <p:cNvSpPr>
              <a:spLocks noEditPoints="1"/>
            </p:cNvSpPr>
            <p:nvPr/>
          </p:nvSpPr>
          <p:spPr bwMode="auto">
            <a:xfrm>
              <a:off x="5522826" y="3382655"/>
              <a:ext cx="480687" cy="480687"/>
            </a:xfrm>
            <a:custGeom>
              <a:avLst/>
              <a:gdLst>
                <a:gd name="T0" fmla="*/ 2147483646 w 176"/>
                <a:gd name="T1" fmla="*/ 2147483646 h 176"/>
                <a:gd name="T2" fmla="*/ 2147483646 w 176"/>
                <a:gd name="T3" fmla="*/ 2147483646 h 176"/>
                <a:gd name="T4" fmla="*/ 2147483646 w 176"/>
                <a:gd name="T5" fmla="*/ 2147483646 h 176"/>
                <a:gd name="T6" fmla="*/ 2147483646 w 176"/>
                <a:gd name="T7" fmla="*/ 2147483646 h 176"/>
                <a:gd name="T8" fmla="*/ 2147483646 w 176"/>
                <a:gd name="T9" fmla="*/ 2147483646 h 176"/>
                <a:gd name="T10" fmla="*/ 2147483646 w 176"/>
                <a:gd name="T11" fmla="*/ 2147483646 h 176"/>
                <a:gd name="T12" fmla="*/ 2147483646 w 176"/>
                <a:gd name="T13" fmla="*/ 2147483646 h 176"/>
                <a:gd name="T14" fmla="*/ 2147483646 w 176"/>
                <a:gd name="T15" fmla="*/ 2147483646 h 176"/>
                <a:gd name="T16" fmla="*/ 2147483646 w 176"/>
                <a:gd name="T17" fmla="*/ 2147483646 h 176"/>
                <a:gd name="T18" fmla="*/ 2147483646 w 176"/>
                <a:gd name="T19" fmla="*/ 2147483646 h 176"/>
                <a:gd name="T20" fmla="*/ 2147483646 w 176"/>
                <a:gd name="T21" fmla="*/ 0 h 176"/>
                <a:gd name="T22" fmla="*/ 2147483646 w 176"/>
                <a:gd name="T23" fmla="*/ 2147483646 h 176"/>
                <a:gd name="T24" fmla="*/ 2147483646 w 176"/>
                <a:gd name="T25" fmla="*/ 2147483646 h 176"/>
                <a:gd name="T26" fmla="*/ 2147483646 w 176"/>
                <a:gd name="T27" fmla="*/ 2147483646 h 176"/>
                <a:gd name="T28" fmla="*/ 2147483646 w 176"/>
                <a:gd name="T29" fmla="*/ 2147483646 h 176"/>
                <a:gd name="T30" fmla="*/ 2147483646 w 176"/>
                <a:gd name="T31" fmla="*/ 2147483646 h 176"/>
                <a:gd name="T32" fmla="*/ 2147483646 w 176"/>
                <a:gd name="T33" fmla="*/ 2147483646 h 176"/>
                <a:gd name="T34" fmla="*/ 2147483646 w 176"/>
                <a:gd name="T35" fmla="*/ 2147483646 h 176"/>
                <a:gd name="T36" fmla="*/ 2147483646 w 176"/>
                <a:gd name="T37" fmla="*/ 2147483646 h 176"/>
                <a:gd name="T38" fmla="*/ 0 w 176"/>
                <a:gd name="T39" fmla="*/ 2147483646 h 176"/>
                <a:gd name="T40" fmla="*/ 2147483646 w 176"/>
                <a:gd name="T41" fmla="*/ 2147483646 h 176"/>
                <a:gd name="T42" fmla="*/ 2147483646 w 176"/>
                <a:gd name="T43" fmla="*/ 2147483646 h 176"/>
                <a:gd name="T44" fmla="*/ 2147483646 w 176"/>
                <a:gd name="T45" fmla="*/ 2147483646 h 176"/>
                <a:gd name="T46" fmla="*/ 2147483646 w 176"/>
                <a:gd name="T47" fmla="*/ 2147483646 h 176"/>
                <a:gd name="T48" fmla="*/ 2147483646 w 176"/>
                <a:gd name="T49" fmla="*/ 2147483646 h 176"/>
                <a:gd name="T50" fmla="*/ 2147483646 w 176"/>
                <a:gd name="T51" fmla="*/ 2147483646 h 176"/>
                <a:gd name="T52" fmla="*/ 2147483646 w 176"/>
                <a:gd name="T53" fmla="*/ 2147483646 h 176"/>
                <a:gd name="T54" fmla="*/ 2147483646 w 176"/>
                <a:gd name="T55" fmla="*/ 2147483646 h 176"/>
                <a:gd name="T56" fmla="*/ 2147483646 w 176"/>
                <a:gd name="T57" fmla="*/ 2147483646 h 176"/>
                <a:gd name="T58" fmla="*/ 2147483646 w 176"/>
                <a:gd name="T59" fmla="*/ 2147483646 h 176"/>
                <a:gd name="T60" fmla="*/ 2147483646 w 176"/>
                <a:gd name="T61" fmla="*/ 2147483646 h 176"/>
                <a:gd name="T62" fmla="*/ 2147483646 w 176"/>
                <a:gd name="T63" fmla="*/ 2147483646 h 176"/>
                <a:gd name="T64" fmla="*/ 2147483646 w 176"/>
                <a:gd name="T65" fmla="*/ 2147483646 h 176"/>
                <a:gd name="T66" fmla="*/ 2147483646 w 176"/>
                <a:gd name="T67" fmla="*/ 2147483646 h 176"/>
                <a:gd name="T68" fmla="*/ 2147483646 w 176"/>
                <a:gd name="T69" fmla="*/ 2147483646 h 176"/>
                <a:gd name="T70" fmla="*/ 2147483646 w 176"/>
                <a:gd name="T71" fmla="*/ 2147483646 h 176"/>
                <a:gd name="T72" fmla="*/ 2147483646 w 176"/>
                <a:gd name="T73" fmla="*/ 2147483646 h 176"/>
                <a:gd name="T74" fmla="*/ 2147483646 w 176"/>
                <a:gd name="T75" fmla="*/ 2147483646 h 176"/>
                <a:gd name="T76" fmla="*/ 2147483646 w 176"/>
                <a:gd name="T77" fmla="*/ 2147483646 h 176"/>
                <a:gd name="T78" fmla="*/ 2147483646 w 176"/>
                <a:gd name="T79" fmla="*/ 2147483646 h 176"/>
                <a:gd name="T80" fmla="*/ 2147483646 w 176"/>
                <a:gd name="T81" fmla="*/ 2147483646 h 176"/>
                <a:gd name="T82" fmla="*/ 2147483646 w 176"/>
                <a:gd name="T83" fmla="*/ 2147483646 h 1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76" h="176">
                  <a:moveTo>
                    <a:pt x="156" y="88"/>
                  </a:moveTo>
                  <a:cubicBezTo>
                    <a:pt x="176" y="75"/>
                    <a:pt x="176" y="75"/>
                    <a:pt x="176" y="75"/>
                  </a:cubicBezTo>
                  <a:cubicBezTo>
                    <a:pt x="175" y="69"/>
                    <a:pt x="174" y="64"/>
                    <a:pt x="172" y="58"/>
                  </a:cubicBezTo>
                  <a:cubicBezTo>
                    <a:pt x="147" y="55"/>
                    <a:pt x="147" y="55"/>
                    <a:pt x="147" y="55"/>
                  </a:cubicBezTo>
                  <a:cubicBezTo>
                    <a:pt x="145" y="51"/>
                    <a:pt x="142" y="47"/>
                    <a:pt x="138" y="43"/>
                  </a:cubicBezTo>
                  <a:cubicBezTo>
                    <a:pt x="144" y="20"/>
                    <a:pt x="144" y="20"/>
                    <a:pt x="144" y="20"/>
                  </a:cubicBezTo>
                  <a:cubicBezTo>
                    <a:pt x="141" y="18"/>
                    <a:pt x="139" y="16"/>
                    <a:pt x="136" y="14"/>
                  </a:cubicBezTo>
                  <a:cubicBezTo>
                    <a:pt x="134" y="12"/>
                    <a:pt x="131" y="11"/>
                    <a:pt x="128" y="10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4" y="23"/>
                    <a:pt x="99" y="22"/>
                    <a:pt x="94" y="21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6" y="1"/>
                    <a:pt x="70" y="2"/>
                    <a:pt x="64" y="4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55" y="29"/>
                    <a:pt x="50" y="33"/>
                    <a:pt x="45" y="37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8" y="34"/>
                    <a:pt x="16" y="38"/>
                    <a:pt x="14" y="41"/>
                  </a:cubicBezTo>
                  <a:cubicBezTo>
                    <a:pt x="13" y="42"/>
                    <a:pt x="13" y="43"/>
                    <a:pt x="12" y="44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3" y="70"/>
                    <a:pt x="22" y="77"/>
                    <a:pt x="21" y="85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" y="103"/>
                    <a:pt x="1" y="107"/>
                    <a:pt x="3" y="111"/>
                  </a:cubicBezTo>
                  <a:cubicBezTo>
                    <a:pt x="26" y="114"/>
                    <a:pt x="26" y="114"/>
                    <a:pt x="26" y="114"/>
                  </a:cubicBezTo>
                  <a:cubicBezTo>
                    <a:pt x="29" y="122"/>
                    <a:pt x="34" y="130"/>
                    <a:pt x="41" y="137"/>
                  </a:cubicBezTo>
                  <a:cubicBezTo>
                    <a:pt x="36" y="160"/>
                    <a:pt x="36" y="160"/>
                    <a:pt x="36" y="160"/>
                  </a:cubicBezTo>
                  <a:cubicBezTo>
                    <a:pt x="37" y="161"/>
                    <a:pt x="39" y="163"/>
                    <a:pt x="41" y="164"/>
                  </a:cubicBezTo>
                  <a:cubicBezTo>
                    <a:pt x="42" y="165"/>
                    <a:pt x="44" y="166"/>
                    <a:pt x="46" y="167"/>
                  </a:cubicBezTo>
                  <a:cubicBezTo>
                    <a:pt x="65" y="152"/>
                    <a:pt x="65" y="152"/>
                    <a:pt x="65" y="152"/>
                  </a:cubicBezTo>
                  <a:cubicBezTo>
                    <a:pt x="74" y="155"/>
                    <a:pt x="83" y="157"/>
                    <a:pt x="92" y="156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09" y="175"/>
                    <a:pt x="113" y="174"/>
                    <a:pt x="117" y="173"/>
                  </a:cubicBezTo>
                  <a:cubicBezTo>
                    <a:pt x="120" y="149"/>
                    <a:pt x="120" y="149"/>
                    <a:pt x="120" y="149"/>
                  </a:cubicBezTo>
                  <a:cubicBezTo>
                    <a:pt x="127" y="145"/>
                    <a:pt x="133" y="140"/>
                    <a:pt x="139" y="134"/>
                  </a:cubicBezTo>
                  <a:cubicBezTo>
                    <a:pt x="162" y="139"/>
                    <a:pt x="162" y="139"/>
                    <a:pt x="162" y="139"/>
                  </a:cubicBezTo>
                  <a:cubicBezTo>
                    <a:pt x="162" y="138"/>
                    <a:pt x="163" y="138"/>
                    <a:pt x="163" y="137"/>
                  </a:cubicBezTo>
                  <a:cubicBezTo>
                    <a:pt x="165" y="133"/>
                    <a:pt x="167" y="130"/>
                    <a:pt x="169" y="126"/>
                  </a:cubicBezTo>
                  <a:cubicBezTo>
                    <a:pt x="154" y="106"/>
                    <a:pt x="154" y="106"/>
                    <a:pt x="154" y="106"/>
                  </a:cubicBezTo>
                  <a:cubicBezTo>
                    <a:pt x="156" y="100"/>
                    <a:pt x="156" y="94"/>
                    <a:pt x="156" y="88"/>
                  </a:cubicBezTo>
                  <a:close/>
                  <a:moveTo>
                    <a:pt x="131" y="116"/>
                  </a:moveTo>
                  <a:cubicBezTo>
                    <a:pt x="116" y="140"/>
                    <a:pt x="85" y="146"/>
                    <a:pt x="61" y="131"/>
                  </a:cubicBezTo>
                  <a:cubicBezTo>
                    <a:pt x="38" y="116"/>
                    <a:pt x="31" y="85"/>
                    <a:pt x="46" y="61"/>
                  </a:cubicBezTo>
                  <a:cubicBezTo>
                    <a:pt x="61" y="38"/>
                    <a:pt x="92" y="31"/>
                    <a:pt x="116" y="46"/>
                  </a:cubicBezTo>
                  <a:cubicBezTo>
                    <a:pt x="140" y="61"/>
                    <a:pt x="146" y="92"/>
                    <a:pt x="131" y="1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12"/>
            <p:cNvSpPr>
              <a:spLocks noEditPoints="1"/>
            </p:cNvSpPr>
            <p:nvPr/>
          </p:nvSpPr>
          <p:spPr bwMode="auto">
            <a:xfrm>
              <a:off x="5500872" y="3059116"/>
              <a:ext cx="358204" cy="367448"/>
            </a:xfrm>
            <a:custGeom>
              <a:avLst/>
              <a:gdLst>
                <a:gd name="T0" fmla="*/ 2147483646 w 131"/>
                <a:gd name="T1" fmla="*/ 2147483646 h 134"/>
                <a:gd name="T2" fmla="*/ 2147483646 w 131"/>
                <a:gd name="T3" fmla="*/ 2147483646 h 134"/>
                <a:gd name="T4" fmla="*/ 2147483646 w 131"/>
                <a:gd name="T5" fmla="*/ 2147483646 h 134"/>
                <a:gd name="T6" fmla="*/ 2147483646 w 131"/>
                <a:gd name="T7" fmla="*/ 2147483646 h 134"/>
                <a:gd name="T8" fmla="*/ 2147483646 w 131"/>
                <a:gd name="T9" fmla="*/ 2147483646 h 134"/>
                <a:gd name="T10" fmla="*/ 2147483646 w 131"/>
                <a:gd name="T11" fmla="*/ 2147483646 h 134"/>
                <a:gd name="T12" fmla="*/ 2147483646 w 131"/>
                <a:gd name="T13" fmla="*/ 2147483646 h 134"/>
                <a:gd name="T14" fmla="*/ 2147483646 w 131"/>
                <a:gd name="T15" fmla="*/ 2147483646 h 134"/>
                <a:gd name="T16" fmla="*/ 2147483646 w 131"/>
                <a:gd name="T17" fmla="*/ 2147483646 h 134"/>
                <a:gd name="T18" fmla="*/ 2147483646 w 131"/>
                <a:gd name="T19" fmla="*/ 2147483646 h 134"/>
                <a:gd name="T20" fmla="*/ 2147483646 w 131"/>
                <a:gd name="T21" fmla="*/ 2147483646 h 134"/>
                <a:gd name="T22" fmla="*/ 2147483646 w 131"/>
                <a:gd name="T23" fmla="*/ 2147483646 h 134"/>
                <a:gd name="T24" fmla="*/ 2147483646 w 131"/>
                <a:gd name="T25" fmla="*/ 2147483646 h 134"/>
                <a:gd name="T26" fmla="*/ 2147483646 w 131"/>
                <a:gd name="T27" fmla="*/ 2147483646 h 134"/>
                <a:gd name="T28" fmla="*/ 2147483646 w 131"/>
                <a:gd name="T29" fmla="*/ 2147483646 h 134"/>
                <a:gd name="T30" fmla="*/ 2147483646 w 131"/>
                <a:gd name="T31" fmla="*/ 2147483646 h 134"/>
                <a:gd name="T32" fmla="*/ 2147483646 w 131"/>
                <a:gd name="T33" fmla="*/ 2147483646 h 134"/>
                <a:gd name="T34" fmla="*/ 2147483646 w 131"/>
                <a:gd name="T35" fmla="*/ 2147483646 h 134"/>
                <a:gd name="T36" fmla="*/ 2147483646 w 131"/>
                <a:gd name="T37" fmla="*/ 2147483646 h 134"/>
                <a:gd name="T38" fmla="*/ 2147483646 w 131"/>
                <a:gd name="T39" fmla="*/ 2147483646 h 134"/>
                <a:gd name="T40" fmla="*/ 2147483646 w 131"/>
                <a:gd name="T41" fmla="*/ 2147483646 h 134"/>
                <a:gd name="T42" fmla="*/ 2147483646 w 131"/>
                <a:gd name="T43" fmla="*/ 2147483646 h 134"/>
                <a:gd name="T44" fmla="*/ 2147483646 w 131"/>
                <a:gd name="T45" fmla="*/ 2147483646 h 134"/>
                <a:gd name="T46" fmla="*/ 2147483646 w 131"/>
                <a:gd name="T47" fmla="*/ 0 h 134"/>
                <a:gd name="T48" fmla="*/ 2147483646 w 131"/>
                <a:gd name="T49" fmla="*/ 2147483646 h 134"/>
                <a:gd name="T50" fmla="*/ 2147483646 w 131"/>
                <a:gd name="T51" fmla="*/ 2147483646 h 134"/>
                <a:gd name="T52" fmla="*/ 2147483646 w 131"/>
                <a:gd name="T53" fmla="*/ 2147483646 h 134"/>
                <a:gd name="T54" fmla="*/ 2147483646 w 131"/>
                <a:gd name="T55" fmla="*/ 2147483646 h 134"/>
                <a:gd name="T56" fmla="*/ 0 w 131"/>
                <a:gd name="T57" fmla="*/ 2147483646 h 134"/>
                <a:gd name="T58" fmla="*/ 2147483646 w 131"/>
                <a:gd name="T59" fmla="*/ 2147483646 h 134"/>
                <a:gd name="T60" fmla="*/ 2147483646 w 131"/>
                <a:gd name="T61" fmla="*/ 2147483646 h 134"/>
                <a:gd name="T62" fmla="*/ 2147483646 w 131"/>
                <a:gd name="T63" fmla="*/ 2147483646 h 134"/>
                <a:gd name="T64" fmla="*/ 2147483646 w 131"/>
                <a:gd name="T65" fmla="*/ 2147483646 h 134"/>
                <a:gd name="T66" fmla="*/ 2147483646 w 131"/>
                <a:gd name="T67" fmla="*/ 2147483646 h 134"/>
                <a:gd name="T68" fmla="*/ 2147483646 w 131"/>
                <a:gd name="T69" fmla="*/ 2147483646 h 134"/>
                <a:gd name="T70" fmla="*/ 2147483646 w 131"/>
                <a:gd name="T71" fmla="*/ 2147483646 h 1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31" h="134">
                  <a:moveTo>
                    <a:pt x="14" y="79"/>
                  </a:moveTo>
                  <a:cubicBezTo>
                    <a:pt x="2" y="94"/>
                    <a:pt x="2" y="94"/>
                    <a:pt x="2" y="94"/>
                  </a:cubicBezTo>
                  <a:cubicBezTo>
                    <a:pt x="3" y="97"/>
                    <a:pt x="5" y="101"/>
                    <a:pt x="7" y="104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9" y="104"/>
                    <a:pt x="31" y="106"/>
                    <a:pt x="34" y="108"/>
                  </a:cubicBezTo>
                  <a:cubicBezTo>
                    <a:pt x="37" y="110"/>
                    <a:pt x="39" y="111"/>
                    <a:pt x="42" y="113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50" y="133"/>
                    <a:pt x="54" y="134"/>
                    <a:pt x="58" y="134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75" y="117"/>
                    <a:pt x="81" y="115"/>
                    <a:pt x="87" y="112"/>
                  </a:cubicBezTo>
                  <a:cubicBezTo>
                    <a:pt x="104" y="121"/>
                    <a:pt x="104" y="121"/>
                    <a:pt x="104" y="121"/>
                  </a:cubicBezTo>
                  <a:cubicBezTo>
                    <a:pt x="108" y="118"/>
                    <a:pt x="111" y="116"/>
                    <a:pt x="113" y="113"/>
                  </a:cubicBezTo>
                  <a:cubicBezTo>
                    <a:pt x="107" y="94"/>
                    <a:pt x="107" y="94"/>
                    <a:pt x="107" y="94"/>
                  </a:cubicBezTo>
                  <a:cubicBezTo>
                    <a:pt x="110" y="88"/>
                    <a:pt x="112" y="82"/>
                    <a:pt x="113" y="76"/>
                  </a:cubicBezTo>
                  <a:cubicBezTo>
                    <a:pt x="131" y="68"/>
                    <a:pt x="131" y="68"/>
                    <a:pt x="131" y="68"/>
                  </a:cubicBezTo>
                  <a:cubicBezTo>
                    <a:pt x="131" y="64"/>
                    <a:pt x="131" y="59"/>
                    <a:pt x="130" y="55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09" y="44"/>
                    <a:pt x="107" y="40"/>
                    <a:pt x="104" y="3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07" y="15"/>
                    <a:pt x="105" y="13"/>
                    <a:pt x="103" y="12"/>
                  </a:cubicBezTo>
                  <a:cubicBezTo>
                    <a:pt x="101" y="11"/>
                    <a:pt x="99" y="9"/>
                    <a:pt x="97" y="8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76" y="17"/>
                    <a:pt x="71" y="16"/>
                    <a:pt x="66" y="16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0" y="1"/>
                    <a:pt x="45" y="2"/>
                    <a:pt x="41" y="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3" y="26"/>
                    <a:pt x="29" y="30"/>
                    <a:pt x="25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2" y="38"/>
                    <a:pt x="1" y="41"/>
                    <a:pt x="0" y="45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3" y="65"/>
                    <a:pt x="13" y="72"/>
                    <a:pt x="14" y="79"/>
                  </a:cubicBezTo>
                  <a:close/>
                  <a:moveTo>
                    <a:pt x="32" y="45"/>
                  </a:moveTo>
                  <a:cubicBezTo>
                    <a:pt x="45" y="28"/>
                    <a:pt x="69" y="24"/>
                    <a:pt x="86" y="36"/>
                  </a:cubicBezTo>
                  <a:cubicBezTo>
                    <a:pt x="103" y="49"/>
                    <a:pt x="106" y="72"/>
                    <a:pt x="94" y="89"/>
                  </a:cubicBezTo>
                  <a:cubicBezTo>
                    <a:pt x="82" y="106"/>
                    <a:pt x="58" y="110"/>
                    <a:pt x="41" y="98"/>
                  </a:cubicBezTo>
                  <a:cubicBezTo>
                    <a:pt x="24" y="86"/>
                    <a:pt x="20" y="62"/>
                    <a:pt x="32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" name="任意多边形 44"/>
          <p:cNvSpPr/>
          <p:nvPr/>
        </p:nvSpPr>
        <p:spPr bwMode="auto">
          <a:xfrm>
            <a:off x="9751524" y="1376900"/>
            <a:ext cx="955675" cy="990600"/>
          </a:xfrm>
          <a:custGeom>
            <a:avLst/>
            <a:gdLst>
              <a:gd name="T0" fmla="*/ 516215 w 956752"/>
              <a:gd name="T1" fmla="*/ 952455 h 990261"/>
              <a:gd name="T2" fmla="*/ 516215 w 956752"/>
              <a:gd name="T3" fmla="*/ 990600 h 990261"/>
              <a:gd name="T4" fmla="*/ 433978 w 956752"/>
              <a:gd name="T5" fmla="*/ 971527 h 990261"/>
              <a:gd name="T6" fmla="*/ 409513 w 956752"/>
              <a:gd name="T7" fmla="*/ 896972 h 990261"/>
              <a:gd name="T8" fmla="*/ 562095 w 956752"/>
              <a:gd name="T9" fmla="*/ 916623 h 990261"/>
              <a:gd name="T10" fmla="*/ 409513 w 956752"/>
              <a:gd name="T11" fmla="*/ 936272 h 990261"/>
              <a:gd name="T12" fmla="*/ 409513 w 956752"/>
              <a:gd name="T13" fmla="*/ 896972 h 990261"/>
              <a:gd name="T14" fmla="*/ 570707 w 956752"/>
              <a:gd name="T15" fmla="*/ 844957 h 990261"/>
              <a:gd name="T16" fmla="*/ 570707 w 956752"/>
              <a:gd name="T17" fmla="*/ 884258 h 990261"/>
              <a:gd name="T18" fmla="*/ 371651 w 956752"/>
              <a:gd name="T19" fmla="*/ 864608 h 990261"/>
              <a:gd name="T20" fmla="*/ 390739 w 956752"/>
              <a:gd name="T21" fmla="*/ 794098 h 990261"/>
              <a:gd name="T22" fmla="*/ 589794 w 956752"/>
              <a:gd name="T23" fmla="*/ 813170 h 990261"/>
              <a:gd name="T24" fmla="*/ 390739 w 956752"/>
              <a:gd name="T25" fmla="*/ 832243 h 990261"/>
              <a:gd name="T26" fmla="*/ 390739 w 956752"/>
              <a:gd name="T27" fmla="*/ 794098 h 990261"/>
              <a:gd name="T28" fmla="*/ 289887 w 956752"/>
              <a:gd name="T29" fmla="*/ 678998 h 990261"/>
              <a:gd name="T30" fmla="*/ 191476 w 956752"/>
              <a:gd name="T31" fmla="*/ 820605 h 990261"/>
              <a:gd name="T32" fmla="*/ 155938 w 956752"/>
              <a:gd name="T33" fmla="*/ 785204 h 990261"/>
              <a:gd name="T34" fmla="*/ 273485 w 956752"/>
              <a:gd name="T35" fmla="*/ 670488 h 990261"/>
              <a:gd name="T36" fmla="*/ 695981 w 956752"/>
              <a:gd name="T37" fmla="*/ 676275 h 990261"/>
              <a:gd name="T38" fmla="*/ 794665 w 956752"/>
              <a:gd name="T39" fmla="*/ 820605 h 990261"/>
              <a:gd name="T40" fmla="*/ 660345 w 956752"/>
              <a:gd name="T41" fmla="*/ 708954 h 990261"/>
              <a:gd name="T42" fmla="*/ 680562 w 956752"/>
              <a:gd name="T43" fmla="*/ 670148 h 990261"/>
              <a:gd name="T44" fmla="*/ 933827 w 956752"/>
              <a:gd name="T45" fmla="*/ 478540 h 990261"/>
              <a:gd name="T46" fmla="*/ 933827 w 956752"/>
              <a:gd name="T47" fmla="*/ 528244 h 990261"/>
              <a:gd name="T48" fmla="*/ 761770 w 956752"/>
              <a:gd name="T49" fmla="*/ 503391 h 990261"/>
              <a:gd name="T50" fmla="*/ 21848 w 956752"/>
              <a:gd name="T51" fmla="*/ 478540 h 990261"/>
              <a:gd name="T52" fmla="*/ 193905 w 956752"/>
              <a:gd name="T53" fmla="*/ 503391 h 990261"/>
              <a:gd name="T54" fmla="*/ 21848 w 956752"/>
              <a:gd name="T55" fmla="*/ 528244 h 990261"/>
              <a:gd name="T56" fmla="*/ 21848 w 956752"/>
              <a:gd name="T57" fmla="*/ 478540 h 990261"/>
              <a:gd name="T58" fmla="*/ 717911 w 956752"/>
              <a:gd name="T59" fmla="*/ 476043 h 990261"/>
              <a:gd name="T60" fmla="*/ 589775 w 956752"/>
              <a:gd name="T61" fmla="*/ 768668 h 990261"/>
              <a:gd name="T62" fmla="*/ 371672 w 956752"/>
              <a:gd name="T63" fmla="*/ 689359 h 990261"/>
              <a:gd name="T64" fmla="*/ 480723 w 956752"/>
              <a:gd name="T65" fmla="*/ 238113 h 990261"/>
              <a:gd name="T66" fmla="*/ 832814 w 956752"/>
              <a:gd name="T67" fmla="*/ 150784 h 990261"/>
              <a:gd name="T68" fmla="*/ 729214 w 956752"/>
              <a:gd name="T69" fmla="*/ 290029 h 990261"/>
              <a:gd name="T70" fmla="*/ 693772 w 956752"/>
              <a:gd name="T71" fmla="*/ 254535 h 990261"/>
              <a:gd name="T72" fmla="*/ 815434 w 956752"/>
              <a:gd name="T73" fmla="*/ 142252 h 990261"/>
              <a:gd name="T74" fmla="*/ 163658 w 956752"/>
              <a:gd name="T75" fmla="*/ 148054 h 990261"/>
              <a:gd name="T76" fmla="*/ 267258 w 956752"/>
              <a:gd name="T77" fmla="*/ 287298 h 990261"/>
              <a:gd name="T78" fmla="*/ 128216 w 956752"/>
              <a:gd name="T79" fmla="*/ 183548 h 990261"/>
              <a:gd name="T80" fmla="*/ 147300 w 956752"/>
              <a:gd name="T81" fmla="*/ 142252 h 990261"/>
              <a:gd name="T82" fmla="*/ 505539 w 956752"/>
              <a:gd name="T83" fmla="*/ 21880 h 990261"/>
              <a:gd name="T84" fmla="*/ 478203 w 956752"/>
              <a:gd name="T85" fmla="*/ 194189 h 990261"/>
              <a:gd name="T86" fmla="*/ 453600 w 956752"/>
              <a:gd name="T87" fmla="*/ 21880 h 9902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56752" h="990261">
                <a:moveTo>
                  <a:pt x="442700" y="952129"/>
                </a:moveTo>
                <a:cubicBezTo>
                  <a:pt x="516797" y="952129"/>
                  <a:pt x="516797" y="952129"/>
                  <a:pt x="516797" y="952129"/>
                </a:cubicBezTo>
                <a:cubicBezTo>
                  <a:pt x="519541" y="952129"/>
                  <a:pt x="522285" y="960300"/>
                  <a:pt x="522285" y="971195"/>
                </a:cubicBezTo>
                <a:cubicBezTo>
                  <a:pt x="522285" y="979366"/>
                  <a:pt x="519541" y="990261"/>
                  <a:pt x="516797" y="990261"/>
                </a:cubicBezTo>
                <a:cubicBezTo>
                  <a:pt x="442700" y="990261"/>
                  <a:pt x="442700" y="990261"/>
                  <a:pt x="442700" y="990261"/>
                </a:cubicBezTo>
                <a:cubicBezTo>
                  <a:pt x="439956" y="990261"/>
                  <a:pt x="434467" y="979366"/>
                  <a:pt x="434467" y="971195"/>
                </a:cubicBezTo>
                <a:cubicBezTo>
                  <a:pt x="434467" y="960300"/>
                  <a:pt x="439956" y="952129"/>
                  <a:pt x="442700" y="952129"/>
                </a:cubicBezTo>
                <a:close/>
                <a:moveTo>
                  <a:pt x="409975" y="896665"/>
                </a:moveTo>
                <a:cubicBezTo>
                  <a:pt x="549090" y="896665"/>
                  <a:pt x="549090" y="896665"/>
                  <a:pt x="549090" y="896665"/>
                </a:cubicBezTo>
                <a:cubicBezTo>
                  <a:pt x="557273" y="896665"/>
                  <a:pt x="562728" y="905084"/>
                  <a:pt x="562728" y="916309"/>
                </a:cubicBezTo>
                <a:cubicBezTo>
                  <a:pt x="562728" y="927533"/>
                  <a:pt x="557273" y="935952"/>
                  <a:pt x="549090" y="935952"/>
                </a:cubicBezTo>
                <a:cubicBezTo>
                  <a:pt x="409975" y="935952"/>
                  <a:pt x="409975" y="935952"/>
                  <a:pt x="409975" y="935952"/>
                </a:cubicBezTo>
                <a:cubicBezTo>
                  <a:pt x="401792" y="935952"/>
                  <a:pt x="396336" y="927533"/>
                  <a:pt x="396336" y="916309"/>
                </a:cubicBezTo>
                <a:cubicBezTo>
                  <a:pt x="396336" y="905084"/>
                  <a:pt x="401792" y="896665"/>
                  <a:pt x="409975" y="896665"/>
                </a:cubicBezTo>
                <a:close/>
                <a:moveTo>
                  <a:pt x="391179" y="844668"/>
                </a:moveTo>
                <a:cubicBezTo>
                  <a:pt x="571350" y="844668"/>
                  <a:pt x="571350" y="844668"/>
                  <a:pt x="571350" y="844668"/>
                </a:cubicBezTo>
                <a:cubicBezTo>
                  <a:pt x="582270" y="844668"/>
                  <a:pt x="590459" y="853087"/>
                  <a:pt x="590459" y="864312"/>
                </a:cubicBezTo>
                <a:cubicBezTo>
                  <a:pt x="590459" y="875536"/>
                  <a:pt x="582270" y="883955"/>
                  <a:pt x="571350" y="883955"/>
                </a:cubicBezTo>
                <a:cubicBezTo>
                  <a:pt x="391179" y="883955"/>
                  <a:pt x="391179" y="883955"/>
                  <a:pt x="391179" y="883955"/>
                </a:cubicBezTo>
                <a:cubicBezTo>
                  <a:pt x="380260" y="883955"/>
                  <a:pt x="372070" y="875536"/>
                  <a:pt x="372070" y="864312"/>
                </a:cubicBezTo>
                <a:cubicBezTo>
                  <a:pt x="372070" y="853087"/>
                  <a:pt x="380260" y="844668"/>
                  <a:pt x="391179" y="844668"/>
                </a:cubicBezTo>
                <a:close/>
                <a:moveTo>
                  <a:pt x="391179" y="793826"/>
                </a:moveTo>
                <a:cubicBezTo>
                  <a:pt x="571350" y="793826"/>
                  <a:pt x="571350" y="793826"/>
                  <a:pt x="571350" y="793826"/>
                </a:cubicBezTo>
                <a:cubicBezTo>
                  <a:pt x="582270" y="793826"/>
                  <a:pt x="590459" y="801997"/>
                  <a:pt x="590459" y="812892"/>
                </a:cubicBezTo>
                <a:cubicBezTo>
                  <a:pt x="590459" y="823787"/>
                  <a:pt x="582270" y="831958"/>
                  <a:pt x="571350" y="831958"/>
                </a:cubicBezTo>
                <a:cubicBezTo>
                  <a:pt x="391179" y="831958"/>
                  <a:pt x="391179" y="831958"/>
                  <a:pt x="391179" y="831958"/>
                </a:cubicBezTo>
                <a:cubicBezTo>
                  <a:pt x="380260" y="831958"/>
                  <a:pt x="372070" y="823787"/>
                  <a:pt x="372070" y="812892"/>
                </a:cubicBezTo>
                <a:cubicBezTo>
                  <a:pt x="372070" y="801997"/>
                  <a:pt x="380260" y="793826"/>
                  <a:pt x="391179" y="793826"/>
                </a:cubicBezTo>
                <a:close/>
                <a:moveTo>
                  <a:pt x="273793" y="670259"/>
                </a:moveTo>
                <a:cubicBezTo>
                  <a:pt x="279951" y="670599"/>
                  <a:pt x="286109" y="673322"/>
                  <a:pt x="290214" y="678766"/>
                </a:cubicBezTo>
                <a:cubicBezTo>
                  <a:pt x="301161" y="686933"/>
                  <a:pt x="303897" y="700544"/>
                  <a:pt x="295687" y="711433"/>
                </a:cubicBezTo>
                <a:lnTo>
                  <a:pt x="191692" y="820324"/>
                </a:lnTo>
                <a:cubicBezTo>
                  <a:pt x="183482" y="828491"/>
                  <a:pt x="167061" y="828491"/>
                  <a:pt x="158851" y="817602"/>
                </a:cubicBezTo>
                <a:cubicBezTo>
                  <a:pt x="147904" y="809435"/>
                  <a:pt x="147904" y="793102"/>
                  <a:pt x="156114" y="784935"/>
                </a:cubicBezTo>
                <a:cubicBezTo>
                  <a:pt x="257373" y="676044"/>
                  <a:pt x="257373" y="676044"/>
                  <a:pt x="257373" y="676044"/>
                </a:cubicBezTo>
                <a:cubicBezTo>
                  <a:pt x="261478" y="671960"/>
                  <a:pt x="267636" y="669919"/>
                  <a:pt x="273793" y="670259"/>
                </a:cubicBezTo>
                <a:close/>
                <a:moveTo>
                  <a:pt x="681329" y="669919"/>
                </a:moveTo>
                <a:cubicBezTo>
                  <a:pt x="687160" y="669919"/>
                  <a:pt x="692649" y="671961"/>
                  <a:pt x="696765" y="676044"/>
                </a:cubicBezTo>
                <a:lnTo>
                  <a:pt x="798305" y="784935"/>
                </a:lnTo>
                <a:cubicBezTo>
                  <a:pt x="806538" y="795824"/>
                  <a:pt x="806538" y="809435"/>
                  <a:pt x="795561" y="820324"/>
                </a:cubicBezTo>
                <a:cubicBezTo>
                  <a:pt x="784584" y="828491"/>
                  <a:pt x="770862" y="828491"/>
                  <a:pt x="762629" y="820324"/>
                </a:cubicBezTo>
                <a:cubicBezTo>
                  <a:pt x="661089" y="708711"/>
                  <a:pt x="661089" y="708711"/>
                  <a:pt x="661089" y="708711"/>
                </a:cubicBezTo>
                <a:cubicBezTo>
                  <a:pt x="652856" y="700544"/>
                  <a:pt x="652856" y="686933"/>
                  <a:pt x="663834" y="676044"/>
                </a:cubicBezTo>
                <a:cubicBezTo>
                  <a:pt x="669322" y="671961"/>
                  <a:pt x="675497" y="669919"/>
                  <a:pt x="681329" y="669919"/>
                </a:cubicBezTo>
                <a:close/>
                <a:moveTo>
                  <a:pt x="784501" y="478376"/>
                </a:moveTo>
                <a:cubicBezTo>
                  <a:pt x="934879" y="478376"/>
                  <a:pt x="934879" y="478376"/>
                  <a:pt x="934879" y="478376"/>
                </a:cubicBezTo>
                <a:cubicBezTo>
                  <a:pt x="948550" y="478376"/>
                  <a:pt x="956752" y="489417"/>
                  <a:pt x="956752" y="503219"/>
                </a:cubicBezTo>
                <a:cubicBezTo>
                  <a:pt x="956752" y="517021"/>
                  <a:pt x="948550" y="528063"/>
                  <a:pt x="934879" y="528063"/>
                </a:cubicBezTo>
                <a:lnTo>
                  <a:pt x="784501" y="528063"/>
                </a:lnTo>
                <a:cubicBezTo>
                  <a:pt x="773565" y="528063"/>
                  <a:pt x="762628" y="517021"/>
                  <a:pt x="762628" y="503219"/>
                </a:cubicBezTo>
                <a:cubicBezTo>
                  <a:pt x="762628" y="489417"/>
                  <a:pt x="773565" y="478376"/>
                  <a:pt x="784501" y="478376"/>
                </a:cubicBezTo>
                <a:close/>
                <a:moveTo>
                  <a:pt x="21873" y="478376"/>
                </a:moveTo>
                <a:lnTo>
                  <a:pt x="172251" y="478376"/>
                </a:lnTo>
                <a:cubicBezTo>
                  <a:pt x="185922" y="478376"/>
                  <a:pt x="194124" y="489417"/>
                  <a:pt x="194124" y="503219"/>
                </a:cubicBezTo>
                <a:cubicBezTo>
                  <a:pt x="194124" y="517021"/>
                  <a:pt x="185922" y="528063"/>
                  <a:pt x="172251" y="528063"/>
                </a:cubicBezTo>
                <a:cubicBezTo>
                  <a:pt x="21873" y="528063"/>
                  <a:pt x="21873" y="528063"/>
                  <a:pt x="21873" y="528063"/>
                </a:cubicBezTo>
                <a:cubicBezTo>
                  <a:pt x="10936" y="528063"/>
                  <a:pt x="0" y="517021"/>
                  <a:pt x="0" y="503219"/>
                </a:cubicBezTo>
                <a:cubicBezTo>
                  <a:pt x="0" y="489417"/>
                  <a:pt x="10936" y="478376"/>
                  <a:pt x="21873" y="478376"/>
                </a:cubicBezTo>
                <a:close/>
                <a:moveTo>
                  <a:pt x="481265" y="238032"/>
                </a:moveTo>
                <a:cubicBezTo>
                  <a:pt x="612275" y="238032"/>
                  <a:pt x="718720" y="344653"/>
                  <a:pt x="718720" y="475880"/>
                </a:cubicBezTo>
                <a:cubicBezTo>
                  <a:pt x="718720" y="568832"/>
                  <a:pt x="666862" y="648114"/>
                  <a:pt x="590440" y="689123"/>
                </a:cubicBezTo>
                <a:cubicBezTo>
                  <a:pt x="590440" y="689123"/>
                  <a:pt x="590440" y="689123"/>
                  <a:pt x="590440" y="768405"/>
                </a:cubicBezTo>
                <a:cubicBezTo>
                  <a:pt x="590440" y="768405"/>
                  <a:pt x="590440" y="768405"/>
                  <a:pt x="372091" y="768405"/>
                </a:cubicBezTo>
                <a:cubicBezTo>
                  <a:pt x="372091" y="768405"/>
                  <a:pt x="372091" y="768405"/>
                  <a:pt x="372091" y="689123"/>
                </a:cubicBezTo>
                <a:cubicBezTo>
                  <a:pt x="295668" y="648114"/>
                  <a:pt x="243810" y="568832"/>
                  <a:pt x="243810" y="475880"/>
                </a:cubicBezTo>
                <a:cubicBezTo>
                  <a:pt x="243810" y="344653"/>
                  <a:pt x="350256" y="238032"/>
                  <a:pt x="481265" y="238032"/>
                </a:cubicBezTo>
                <a:close/>
                <a:moveTo>
                  <a:pt x="816353" y="142203"/>
                </a:moveTo>
                <a:cubicBezTo>
                  <a:pt x="822153" y="142544"/>
                  <a:pt x="828294" y="145274"/>
                  <a:pt x="833753" y="150732"/>
                </a:cubicBezTo>
                <a:cubicBezTo>
                  <a:pt x="841941" y="158920"/>
                  <a:pt x="844670" y="175297"/>
                  <a:pt x="836482" y="183485"/>
                </a:cubicBezTo>
                <a:lnTo>
                  <a:pt x="730036" y="289930"/>
                </a:lnTo>
                <a:cubicBezTo>
                  <a:pt x="721848" y="298118"/>
                  <a:pt x="705472" y="295389"/>
                  <a:pt x="697284" y="287200"/>
                </a:cubicBezTo>
                <a:cubicBezTo>
                  <a:pt x="686366" y="276283"/>
                  <a:pt x="686366" y="262636"/>
                  <a:pt x="694554" y="254448"/>
                </a:cubicBezTo>
                <a:cubicBezTo>
                  <a:pt x="801000" y="148003"/>
                  <a:pt x="801000" y="148003"/>
                  <a:pt x="801000" y="148003"/>
                </a:cubicBezTo>
                <a:cubicBezTo>
                  <a:pt x="805094" y="143909"/>
                  <a:pt x="810553" y="141862"/>
                  <a:pt x="816353" y="142203"/>
                </a:cubicBezTo>
                <a:close/>
                <a:moveTo>
                  <a:pt x="147466" y="142203"/>
                </a:moveTo>
                <a:cubicBezTo>
                  <a:pt x="153607" y="141862"/>
                  <a:pt x="159748" y="143909"/>
                  <a:pt x="163842" y="148003"/>
                </a:cubicBezTo>
                <a:lnTo>
                  <a:pt x="270288" y="254448"/>
                </a:lnTo>
                <a:cubicBezTo>
                  <a:pt x="278476" y="262636"/>
                  <a:pt x="278476" y="276283"/>
                  <a:pt x="267559" y="287200"/>
                </a:cubicBezTo>
                <a:cubicBezTo>
                  <a:pt x="256641" y="295389"/>
                  <a:pt x="242994" y="298118"/>
                  <a:pt x="234806" y="289930"/>
                </a:cubicBezTo>
                <a:cubicBezTo>
                  <a:pt x="128360" y="183485"/>
                  <a:pt x="128360" y="183485"/>
                  <a:pt x="128360" y="183485"/>
                </a:cubicBezTo>
                <a:cubicBezTo>
                  <a:pt x="120172" y="175297"/>
                  <a:pt x="120172" y="158920"/>
                  <a:pt x="131089" y="150732"/>
                </a:cubicBezTo>
                <a:cubicBezTo>
                  <a:pt x="135183" y="145274"/>
                  <a:pt x="141324" y="142544"/>
                  <a:pt x="147466" y="142203"/>
                </a:cubicBezTo>
                <a:close/>
                <a:moveTo>
                  <a:pt x="478742" y="0"/>
                </a:moveTo>
                <a:cubicBezTo>
                  <a:pt x="495162" y="0"/>
                  <a:pt x="506109" y="10936"/>
                  <a:pt x="506109" y="21873"/>
                </a:cubicBezTo>
                <a:lnTo>
                  <a:pt x="506109" y="172250"/>
                </a:lnTo>
                <a:cubicBezTo>
                  <a:pt x="506109" y="183186"/>
                  <a:pt x="495162" y="194123"/>
                  <a:pt x="478742" y="194123"/>
                </a:cubicBezTo>
                <a:cubicBezTo>
                  <a:pt x="465058" y="194123"/>
                  <a:pt x="454111" y="183186"/>
                  <a:pt x="454111" y="172250"/>
                </a:cubicBezTo>
                <a:cubicBezTo>
                  <a:pt x="454111" y="21873"/>
                  <a:pt x="454111" y="21873"/>
                  <a:pt x="454111" y="21873"/>
                </a:cubicBezTo>
                <a:cubicBezTo>
                  <a:pt x="454111" y="10936"/>
                  <a:pt x="465058" y="0"/>
                  <a:pt x="4787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>
            <a:off x="631003" y="3148550"/>
            <a:ext cx="261302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6176795" y="3148550"/>
            <a:ext cx="261143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8940312" y="3148550"/>
            <a:ext cx="261143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任意多边形 43"/>
          <p:cNvSpPr/>
          <p:nvPr/>
        </p:nvSpPr>
        <p:spPr bwMode="auto">
          <a:xfrm>
            <a:off x="4157259" y="1424525"/>
            <a:ext cx="1069975" cy="893763"/>
          </a:xfrm>
          <a:custGeom>
            <a:avLst/>
            <a:gdLst>
              <a:gd name="T0" fmla="*/ 210534 w 1068881"/>
              <a:gd name="T1" fmla="*/ 598908 h 894355"/>
              <a:gd name="T2" fmla="*/ 344907 w 1068881"/>
              <a:gd name="T3" fmla="*/ 598908 h 894355"/>
              <a:gd name="T4" fmla="*/ 383300 w 1068881"/>
              <a:gd name="T5" fmla="*/ 612531 h 894355"/>
              <a:gd name="T6" fmla="*/ 383300 w 1068881"/>
              <a:gd name="T7" fmla="*/ 879546 h 894355"/>
              <a:gd name="T8" fmla="*/ 344907 w 1068881"/>
              <a:gd name="T9" fmla="*/ 893169 h 894355"/>
              <a:gd name="T10" fmla="*/ 210534 w 1068881"/>
              <a:gd name="T11" fmla="*/ 893169 h 894355"/>
              <a:gd name="T12" fmla="*/ 174885 w 1068881"/>
              <a:gd name="T13" fmla="*/ 879546 h 894355"/>
              <a:gd name="T14" fmla="*/ 174885 w 1068881"/>
              <a:gd name="T15" fmla="*/ 612531 h 894355"/>
              <a:gd name="T16" fmla="*/ 210534 w 1068881"/>
              <a:gd name="T17" fmla="*/ 598908 h 894355"/>
              <a:gd name="T18" fmla="*/ 440751 w 1068881"/>
              <a:gd name="T19" fmla="*/ 445430 h 894355"/>
              <a:gd name="T20" fmla="*/ 574378 w 1068881"/>
              <a:gd name="T21" fmla="*/ 445430 h 894355"/>
              <a:gd name="T22" fmla="*/ 612557 w 1068881"/>
              <a:gd name="T23" fmla="*/ 464542 h 894355"/>
              <a:gd name="T24" fmla="*/ 612557 w 1068881"/>
              <a:gd name="T25" fmla="*/ 871329 h 894355"/>
              <a:gd name="T26" fmla="*/ 574378 w 1068881"/>
              <a:gd name="T27" fmla="*/ 893169 h 894355"/>
              <a:gd name="T28" fmla="*/ 440751 w 1068881"/>
              <a:gd name="T29" fmla="*/ 893169 h 894355"/>
              <a:gd name="T30" fmla="*/ 405299 w 1068881"/>
              <a:gd name="T31" fmla="*/ 871329 h 894355"/>
              <a:gd name="T32" fmla="*/ 405299 w 1068881"/>
              <a:gd name="T33" fmla="*/ 464542 h 894355"/>
              <a:gd name="T34" fmla="*/ 440751 w 1068881"/>
              <a:gd name="T35" fmla="*/ 445430 h 894355"/>
              <a:gd name="T36" fmla="*/ 670280 w 1068881"/>
              <a:gd name="T37" fmla="*/ 265412 h 894355"/>
              <a:gd name="T38" fmla="*/ 804931 w 1068881"/>
              <a:gd name="T39" fmla="*/ 265412 h 894355"/>
              <a:gd name="T40" fmla="*/ 840656 w 1068881"/>
              <a:gd name="T41" fmla="*/ 292706 h 894355"/>
              <a:gd name="T42" fmla="*/ 840656 w 1068881"/>
              <a:gd name="T43" fmla="*/ 863145 h 894355"/>
              <a:gd name="T44" fmla="*/ 804931 w 1068881"/>
              <a:gd name="T45" fmla="*/ 893168 h 894355"/>
              <a:gd name="T46" fmla="*/ 670280 w 1068881"/>
              <a:gd name="T47" fmla="*/ 893168 h 894355"/>
              <a:gd name="T48" fmla="*/ 634556 w 1068881"/>
              <a:gd name="T49" fmla="*/ 863145 h 894355"/>
              <a:gd name="T50" fmla="*/ 634556 w 1068881"/>
              <a:gd name="T51" fmla="*/ 292706 h 894355"/>
              <a:gd name="T52" fmla="*/ 670280 w 1068881"/>
              <a:gd name="T53" fmla="*/ 265412 h 894355"/>
              <a:gd name="T54" fmla="*/ 900695 w 1068881"/>
              <a:gd name="T55" fmla="*/ 125782 h 894355"/>
              <a:gd name="T56" fmla="*/ 1035347 w 1068881"/>
              <a:gd name="T57" fmla="*/ 125782 h 894355"/>
              <a:gd name="T58" fmla="*/ 1071070 w 1068881"/>
              <a:gd name="T59" fmla="*/ 161284 h 894355"/>
              <a:gd name="T60" fmla="*/ 1071070 w 1068881"/>
              <a:gd name="T61" fmla="*/ 857668 h 894355"/>
              <a:gd name="T62" fmla="*/ 1035347 w 1068881"/>
              <a:gd name="T63" fmla="*/ 893169 h 894355"/>
              <a:gd name="T64" fmla="*/ 900695 w 1068881"/>
              <a:gd name="T65" fmla="*/ 893169 h 894355"/>
              <a:gd name="T66" fmla="*/ 864970 w 1068881"/>
              <a:gd name="T67" fmla="*/ 857668 h 894355"/>
              <a:gd name="T68" fmla="*/ 864970 w 1068881"/>
              <a:gd name="T69" fmla="*/ 161284 h 894355"/>
              <a:gd name="T70" fmla="*/ 900695 w 1068881"/>
              <a:gd name="T71" fmla="*/ 125782 h 894355"/>
              <a:gd name="T72" fmla="*/ 840656 w 1068881"/>
              <a:gd name="T73" fmla="*/ 0 h 894355"/>
              <a:gd name="T74" fmla="*/ 786236 w 1068881"/>
              <a:gd name="T75" fmla="*/ 177710 h 894355"/>
              <a:gd name="T76" fmla="*/ 735838 w 1068881"/>
              <a:gd name="T77" fmla="*/ 135150 h 894355"/>
              <a:gd name="T78" fmla="*/ 650058 w 1068881"/>
              <a:gd name="T79" fmla="*/ 208382 h 894355"/>
              <a:gd name="T80" fmla="*/ 429687 w 1068881"/>
              <a:gd name="T81" fmla="*/ 396508 h 894355"/>
              <a:gd name="T82" fmla="*/ 391310 w 1068881"/>
              <a:gd name="T83" fmla="*/ 401960 h 894355"/>
              <a:gd name="T84" fmla="*/ 369380 w 1068881"/>
              <a:gd name="T85" fmla="*/ 374696 h 894355"/>
              <a:gd name="T86" fmla="*/ 369380 w 1068881"/>
              <a:gd name="T87" fmla="*/ 284725 h 894355"/>
              <a:gd name="T88" fmla="*/ 59621 w 1068881"/>
              <a:gd name="T89" fmla="*/ 549186 h 894355"/>
              <a:gd name="T90" fmla="*/ 34951 w 1068881"/>
              <a:gd name="T91" fmla="*/ 557365 h 894355"/>
              <a:gd name="T92" fmla="*/ 10279 w 1068881"/>
              <a:gd name="T93" fmla="*/ 549186 h 894355"/>
              <a:gd name="T94" fmla="*/ 10279 w 1068881"/>
              <a:gd name="T95" fmla="*/ 505564 h 894355"/>
              <a:gd name="T96" fmla="*/ 380345 w 1068881"/>
              <a:gd name="T97" fmla="*/ 186575 h 894355"/>
              <a:gd name="T98" fmla="*/ 418723 w 1068881"/>
              <a:gd name="T99" fmla="*/ 181123 h 894355"/>
              <a:gd name="T100" fmla="*/ 440653 w 1068881"/>
              <a:gd name="T101" fmla="*/ 208387 h 894355"/>
              <a:gd name="T102" fmla="*/ 440653 w 1068881"/>
              <a:gd name="T103" fmla="*/ 301084 h 894355"/>
              <a:gd name="T104" fmla="*/ 673315 w 1068881"/>
              <a:gd name="T105" fmla="*/ 103080 h 894355"/>
              <a:gd name="T106" fmla="*/ 685540 w 1068881"/>
              <a:gd name="T107" fmla="*/ 92675 h 894355"/>
              <a:gd name="T108" fmla="*/ 634556 w 1068881"/>
              <a:gd name="T109" fmla="*/ 49620 h 89435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068881" h="894355">
                <a:moveTo>
                  <a:pt x="210104" y="599703"/>
                </a:moveTo>
                <a:cubicBezTo>
                  <a:pt x="344202" y="599703"/>
                  <a:pt x="344202" y="599703"/>
                  <a:pt x="344202" y="599703"/>
                </a:cubicBezTo>
                <a:cubicBezTo>
                  <a:pt x="366096" y="599703"/>
                  <a:pt x="382516" y="605160"/>
                  <a:pt x="382516" y="613344"/>
                </a:cubicBezTo>
                <a:lnTo>
                  <a:pt x="382516" y="880714"/>
                </a:lnTo>
                <a:cubicBezTo>
                  <a:pt x="382516" y="888899"/>
                  <a:pt x="366096" y="894355"/>
                  <a:pt x="344202" y="894355"/>
                </a:cubicBezTo>
                <a:cubicBezTo>
                  <a:pt x="210104" y="894355"/>
                  <a:pt x="210104" y="894355"/>
                  <a:pt x="210104" y="894355"/>
                </a:cubicBezTo>
                <a:cubicBezTo>
                  <a:pt x="190947" y="894355"/>
                  <a:pt x="174527" y="888899"/>
                  <a:pt x="174527" y="880714"/>
                </a:cubicBezTo>
                <a:cubicBezTo>
                  <a:pt x="174527" y="613344"/>
                  <a:pt x="174527" y="613344"/>
                  <a:pt x="174527" y="613344"/>
                </a:cubicBezTo>
                <a:cubicBezTo>
                  <a:pt x="174527" y="605160"/>
                  <a:pt x="190947" y="599703"/>
                  <a:pt x="210104" y="599703"/>
                </a:cubicBezTo>
                <a:close/>
                <a:moveTo>
                  <a:pt x="439850" y="446022"/>
                </a:moveTo>
                <a:cubicBezTo>
                  <a:pt x="573204" y="446022"/>
                  <a:pt x="573204" y="446022"/>
                  <a:pt x="573204" y="446022"/>
                </a:cubicBezTo>
                <a:cubicBezTo>
                  <a:pt x="594976" y="446022"/>
                  <a:pt x="611305" y="454223"/>
                  <a:pt x="611305" y="465158"/>
                </a:cubicBezTo>
                <a:lnTo>
                  <a:pt x="611305" y="872485"/>
                </a:lnTo>
                <a:cubicBezTo>
                  <a:pt x="611305" y="883420"/>
                  <a:pt x="594976" y="894355"/>
                  <a:pt x="573204" y="894355"/>
                </a:cubicBezTo>
                <a:cubicBezTo>
                  <a:pt x="439850" y="894355"/>
                  <a:pt x="439850" y="894355"/>
                  <a:pt x="439850" y="894355"/>
                </a:cubicBezTo>
                <a:cubicBezTo>
                  <a:pt x="420800" y="894355"/>
                  <a:pt x="404471" y="883420"/>
                  <a:pt x="404471" y="872485"/>
                </a:cubicBezTo>
                <a:cubicBezTo>
                  <a:pt x="404471" y="465158"/>
                  <a:pt x="404471" y="465158"/>
                  <a:pt x="404471" y="465158"/>
                </a:cubicBezTo>
                <a:cubicBezTo>
                  <a:pt x="404471" y="454223"/>
                  <a:pt x="420800" y="446022"/>
                  <a:pt x="439850" y="446022"/>
                </a:cubicBezTo>
                <a:close/>
                <a:moveTo>
                  <a:pt x="668910" y="265764"/>
                </a:moveTo>
                <a:cubicBezTo>
                  <a:pt x="803286" y="265764"/>
                  <a:pt x="803286" y="265764"/>
                  <a:pt x="803286" y="265764"/>
                </a:cubicBezTo>
                <a:cubicBezTo>
                  <a:pt x="825225" y="265764"/>
                  <a:pt x="838937" y="276696"/>
                  <a:pt x="838937" y="293094"/>
                </a:cubicBezTo>
                <a:lnTo>
                  <a:pt x="838937" y="864291"/>
                </a:lnTo>
                <a:cubicBezTo>
                  <a:pt x="838937" y="880689"/>
                  <a:pt x="825225" y="894354"/>
                  <a:pt x="803286" y="894354"/>
                </a:cubicBezTo>
                <a:cubicBezTo>
                  <a:pt x="668910" y="894354"/>
                  <a:pt x="668910" y="894354"/>
                  <a:pt x="668910" y="894354"/>
                </a:cubicBezTo>
                <a:cubicBezTo>
                  <a:pt x="649713" y="894354"/>
                  <a:pt x="633259" y="880689"/>
                  <a:pt x="633259" y="864291"/>
                </a:cubicBezTo>
                <a:cubicBezTo>
                  <a:pt x="633259" y="293094"/>
                  <a:pt x="633259" y="293094"/>
                  <a:pt x="633259" y="293094"/>
                </a:cubicBezTo>
                <a:cubicBezTo>
                  <a:pt x="633259" y="276696"/>
                  <a:pt x="649713" y="265764"/>
                  <a:pt x="668910" y="265764"/>
                </a:cubicBezTo>
                <a:close/>
                <a:moveTo>
                  <a:pt x="898854" y="125949"/>
                </a:moveTo>
                <a:cubicBezTo>
                  <a:pt x="1033230" y="125949"/>
                  <a:pt x="1033230" y="125949"/>
                  <a:pt x="1033230" y="125949"/>
                </a:cubicBezTo>
                <a:cubicBezTo>
                  <a:pt x="1052427" y="125949"/>
                  <a:pt x="1068881" y="142356"/>
                  <a:pt x="1068881" y="161498"/>
                </a:cubicBezTo>
                <a:lnTo>
                  <a:pt x="1068881" y="858806"/>
                </a:lnTo>
                <a:cubicBezTo>
                  <a:pt x="1068881" y="877948"/>
                  <a:pt x="1052427" y="894355"/>
                  <a:pt x="1033230" y="894355"/>
                </a:cubicBezTo>
                <a:cubicBezTo>
                  <a:pt x="898854" y="894355"/>
                  <a:pt x="898854" y="894355"/>
                  <a:pt x="898854" y="894355"/>
                </a:cubicBezTo>
                <a:cubicBezTo>
                  <a:pt x="879657" y="894355"/>
                  <a:pt x="863203" y="877948"/>
                  <a:pt x="863203" y="858806"/>
                </a:cubicBezTo>
                <a:cubicBezTo>
                  <a:pt x="863203" y="161498"/>
                  <a:pt x="863203" y="161498"/>
                  <a:pt x="863203" y="161498"/>
                </a:cubicBezTo>
                <a:cubicBezTo>
                  <a:pt x="863203" y="142356"/>
                  <a:pt x="879657" y="125949"/>
                  <a:pt x="898854" y="125949"/>
                </a:cubicBezTo>
                <a:close/>
                <a:moveTo>
                  <a:pt x="838937" y="0"/>
                </a:moveTo>
                <a:lnTo>
                  <a:pt x="784629" y="177946"/>
                </a:lnTo>
                <a:lnTo>
                  <a:pt x="734334" y="135330"/>
                </a:lnTo>
                <a:lnTo>
                  <a:pt x="648729" y="208658"/>
                </a:lnTo>
                <a:cubicBezTo>
                  <a:pt x="428809" y="397034"/>
                  <a:pt x="428809" y="397034"/>
                  <a:pt x="428809" y="397034"/>
                </a:cubicBezTo>
                <a:cubicBezTo>
                  <a:pt x="417867" y="405224"/>
                  <a:pt x="404189" y="407954"/>
                  <a:pt x="390510" y="402494"/>
                </a:cubicBezTo>
                <a:cubicBezTo>
                  <a:pt x="376832" y="399764"/>
                  <a:pt x="368625" y="388844"/>
                  <a:pt x="368625" y="375194"/>
                </a:cubicBezTo>
                <a:cubicBezTo>
                  <a:pt x="368625" y="285103"/>
                  <a:pt x="368625" y="285103"/>
                  <a:pt x="368625" y="285103"/>
                </a:cubicBezTo>
                <a:cubicBezTo>
                  <a:pt x="59499" y="549915"/>
                  <a:pt x="59499" y="549915"/>
                  <a:pt x="59499" y="549915"/>
                </a:cubicBezTo>
                <a:cubicBezTo>
                  <a:pt x="54028" y="555375"/>
                  <a:pt x="43086" y="558105"/>
                  <a:pt x="34879" y="558105"/>
                </a:cubicBezTo>
                <a:cubicBezTo>
                  <a:pt x="26672" y="558105"/>
                  <a:pt x="15729" y="555375"/>
                  <a:pt x="10258" y="549915"/>
                </a:cubicBezTo>
                <a:cubicBezTo>
                  <a:pt x="-3420" y="536265"/>
                  <a:pt x="-3420" y="517155"/>
                  <a:pt x="10258" y="506235"/>
                </a:cubicBezTo>
                <a:cubicBezTo>
                  <a:pt x="379568" y="186823"/>
                  <a:pt x="379568" y="186823"/>
                  <a:pt x="379568" y="186823"/>
                </a:cubicBezTo>
                <a:cubicBezTo>
                  <a:pt x="387775" y="178633"/>
                  <a:pt x="404189" y="175903"/>
                  <a:pt x="417867" y="181363"/>
                </a:cubicBezTo>
                <a:cubicBezTo>
                  <a:pt x="431545" y="186823"/>
                  <a:pt x="439752" y="197743"/>
                  <a:pt x="439752" y="208663"/>
                </a:cubicBezTo>
                <a:cubicBezTo>
                  <a:pt x="439752" y="301484"/>
                  <a:pt x="439752" y="301484"/>
                  <a:pt x="439752" y="301484"/>
                </a:cubicBezTo>
                <a:cubicBezTo>
                  <a:pt x="572430" y="188188"/>
                  <a:pt x="638769" y="131540"/>
                  <a:pt x="671939" y="103216"/>
                </a:cubicBezTo>
                <a:lnTo>
                  <a:pt x="684139" y="92798"/>
                </a:lnTo>
                <a:lnTo>
                  <a:pt x="633259" y="49686"/>
                </a:lnTo>
                <a:lnTo>
                  <a:pt x="8389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任意多边形 28"/>
          <p:cNvSpPr>
            <a:spLocks noChangeArrowheads="1"/>
          </p:cNvSpPr>
          <p:nvPr/>
        </p:nvSpPr>
        <p:spPr bwMode="auto">
          <a:xfrm>
            <a:off x="180478" y="200133"/>
            <a:ext cx="11854665" cy="6458847"/>
          </a:xfrm>
          <a:custGeom>
            <a:avLst/>
            <a:gdLst>
              <a:gd name="connsiteX0" fmla="*/ 238125 w 11511763"/>
              <a:gd name="connsiteY0" fmla="*/ 0 h 6272022"/>
              <a:gd name="connsiteX1" fmla="*/ 11273638 w 11511763"/>
              <a:gd name="connsiteY1" fmla="*/ 0 h 6272022"/>
              <a:gd name="connsiteX2" fmla="*/ 11292351 w 11511763"/>
              <a:gd name="connsiteY2" fmla="*/ 92689 h 6272022"/>
              <a:gd name="connsiteX3" fmla="*/ 11511763 w 11511763"/>
              <a:gd name="connsiteY3" fmla="*/ 238125 h 6272022"/>
              <a:gd name="connsiteX4" fmla="*/ 11511763 w 11511763"/>
              <a:gd name="connsiteY4" fmla="*/ 5991226 h 6272022"/>
              <a:gd name="connsiteX5" fmla="*/ 11273638 w 11511763"/>
              <a:gd name="connsiteY5" fmla="*/ 6229351 h 6272022"/>
              <a:gd name="connsiteX6" fmla="*/ 11282253 w 11511763"/>
              <a:gd name="connsiteY6" fmla="*/ 6272022 h 6272022"/>
              <a:gd name="connsiteX7" fmla="*/ 229510 w 11511763"/>
              <a:gd name="connsiteY7" fmla="*/ 6272022 h 6272022"/>
              <a:gd name="connsiteX8" fmla="*/ 238124 w 11511763"/>
              <a:gd name="connsiteY8" fmla="*/ 6229351 h 6272022"/>
              <a:gd name="connsiteX9" fmla="*/ 47990 w 11511763"/>
              <a:gd name="connsiteY9" fmla="*/ 5996064 h 6272022"/>
              <a:gd name="connsiteX10" fmla="*/ 0 w 11511763"/>
              <a:gd name="connsiteY10" fmla="*/ 5991226 h 6272022"/>
              <a:gd name="connsiteX11" fmla="*/ 0 w 11511763"/>
              <a:gd name="connsiteY11" fmla="*/ 238125 h 6272022"/>
              <a:gd name="connsiteX12" fmla="*/ 238125 w 11511763"/>
              <a:gd name="connsiteY12" fmla="*/ 0 h 627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11763" h="6272022">
                <a:moveTo>
                  <a:pt x="238125" y="0"/>
                </a:moveTo>
                <a:lnTo>
                  <a:pt x="11273638" y="0"/>
                </a:lnTo>
                <a:lnTo>
                  <a:pt x="11292351" y="92689"/>
                </a:lnTo>
                <a:cubicBezTo>
                  <a:pt x="11328500" y="178156"/>
                  <a:pt x="11413128" y="238125"/>
                  <a:pt x="11511763" y="238125"/>
                </a:cubicBezTo>
                <a:lnTo>
                  <a:pt x="11511763" y="5991226"/>
                </a:lnTo>
                <a:cubicBezTo>
                  <a:pt x="11380250" y="5991226"/>
                  <a:pt x="11273638" y="6097838"/>
                  <a:pt x="11273638" y="6229351"/>
                </a:cubicBezTo>
                <a:lnTo>
                  <a:pt x="11282253" y="6272022"/>
                </a:lnTo>
                <a:lnTo>
                  <a:pt x="229510" y="6272022"/>
                </a:lnTo>
                <a:lnTo>
                  <a:pt x="238124" y="6229351"/>
                </a:lnTo>
                <a:cubicBezTo>
                  <a:pt x="238124" y="6114277"/>
                  <a:pt x="156500" y="6018268"/>
                  <a:pt x="47990" y="5996064"/>
                </a:cubicBezTo>
                <a:lnTo>
                  <a:pt x="0" y="5991226"/>
                </a:lnTo>
                <a:lnTo>
                  <a:pt x="0" y="238125"/>
                </a:lnTo>
                <a:cubicBezTo>
                  <a:pt x="131513" y="238125"/>
                  <a:pt x="238125" y="131513"/>
                  <a:pt x="238125" y="0"/>
                </a:cubicBezTo>
                <a:close/>
              </a:path>
            </a:pathLst>
          </a:custGeom>
          <a:noFill/>
          <a:ln w="38100">
            <a:solidFill>
              <a:srgbClr val="829BCF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2696028" y="1223523"/>
            <a:ext cx="2292350" cy="1955800"/>
          </a:xfrm>
          <a:custGeom>
            <a:avLst/>
            <a:gdLst>
              <a:gd name="T0" fmla="*/ 2147483646 w 714"/>
              <a:gd name="T1" fmla="*/ 525756936 h 609"/>
              <a:gd name="T2" fmla="*/ 2147483646 w 714"/>
              <a:gd name="T3" fmla="*/ 608228108 h 609"/>
              <a:gd name="T4" fmla="*/ 2147483646 w 714"/>
              <a:gd name="T5" fmla="*/ 288652315 h 609"/>
              <a:gd name="T6" fmla="*/ 2147483646 w 714"/>
              <a:gd name="T7" fmla="*/ 309270108 h 609"/>
              <a:gd name="T8" fmla="*/ 2147483646 w 714"/>
              <a:gd name="T9" fmla="*/ 113397862 h 609"/>
              <a:gd name="T10" fmla="*/ 2147483646 w 714"/>
              <a:gd name="T11" fmla="*/ 226795724 h 609"/>
              <a:gd name="T12" fmla="*/ 2147483646 w 714"/>
              <a:gd name="T13" fmla="*/ 432976867 h 609"/>
              <a:gd name="T14" fmla="*/ 2147483646 w 714"/>
              <a:gd name="T15" fmla="*/ 1257691802 h 609"/>
              <a:gd name="T16" fmla="*/ 2147483646 w 714"/>
              <a:gd name="T17" fmla="*/ 1618506393 h 609"/>
              <a:gd name="T18" fmla="*/ 2147483646 w 714"/>
              <a:gd name="T19" fmla="*/ 2147483646 h 609"/>
              <a:gd name="T20" fmla="*/ 2147483646 w 714"/>
              <a:gd name="T21" fmla="*/ 2147483646 h 609"/>
              <a:gd name="T22" fmla="*/ 2147483646 w 714"/>
              <a:gd name="T23" fmla="*/ 2147483646 h 609"/>
              <a:gd name="T24" fmla="*/ 2147483646 w 714"/>
              <a:gd name="T25" fmla="*/ 2147483646 h 609"/>
              <a:gd name="T26" fmla="*/ 2147483646 w 714"/>
              <a:gd name="T27" fmla="*/ 2147483646 h 609"/>
              <a:gd name="T28" fmla="*/ 2147483646 w 714"/>
              <a:gd name="T29" fmla="*/ 2147483646 h 609"/>
              <a:gd name="T30" fmla="*/ 2147483646 w 714"/>
              <a:gd name="T31" fmla="*/ 2147483646 h 609"/>
              <a:gd name="T32" fmla="*/ 1041247013 w 714"/>
              <a:gd name="T33" fmla="*/ 2147483646 h 609"/>
              <a:gd name="T34" fmla="*/ 10309154 w 714"/>
              <a:gd name="T35" fmla="*/ 2147483646 h 609"/>
              <a:gd name="T36" fmla="*/ 123713057 w 714"/>
              <a:gd name="T37" fmla="*/ 2147483646 h 609"/>
              <a:gd name="T38" fmla="*/ 237116960 w 714"/>
              <a:gd name="T39" fmla="*/ 2147483646 h 609"/>
              <a:gd name="T40" fmla="*/ 711347669 w 714"/>
              <a:gd name="T41" fmla="*/ 2147483646 h 609"/>
              <a:gd name="T42" fmla="*/ 711347669 w 714"/>
              <a:gd name="T43" fmla="*/ 2147483646 h 609"/>
              <a:gd name="T44" fmla="*/ 979388879 w 714"/>
              <a:gd name="T45" fmla="*/ 2147483646 h 609"/>
              <a:gd name="T46" fmla="*/ 1123720244 w 714"/>
              <a:gd name="T47" fmla="*/ 2147483646 h 609"/>
              <a:gd name="T48" fmla="*/ 1247433301 w 714"/>
              <a:gd name="T49" fmla="*/ 2147483646 h 609"/>
              <a:gd name="T50" fmla="*/ 1855686220 w 714"/>
              <a:gd name="T51" fmla="*/ 2147483646 h 609"/>
              <a:gd name="T52" fmla="*/ 1969090123 w 714"/>
              <a:gd name="T53" fmla="*/ 2147483646 h 609"/>
              <a:gd name="T54" fmla="*/ 1721664010 w 714"/>
              <a:gd name="T55" fmla="*/ 2147483646 h 609"/>
              <a:gd name="T56" fmla="*/ 2147483646 w 714"/>
              <a:gd name="T57" fmla="*/ 2147483646 h 609"/>
              <a:gd name="T58" fmla="*/ 2147483646 w 714"/>
              <a:gd name="T59" fmla="*/ 2147483646 h 609"/>
              <a:gd name="T60" fmla="*/ 2147483646 w 714"/>
              <a:gd name="T61" fmla="*/ 2147483646 h 609"/>
              <a:gd name="T62" fmla="*/ 2147483646 w 714"/>
              <a:gd name="T63" fmla="*/ 2147483646 h 609"/>
              <a:gd name="T64" fmla="*/ 2147483646 w 714"/>
              <a:gd name="T65" fmla="*/ 2147483646 h 609"/>
              <a:gd name="T66" fmla="*/ 2147483646 w 714"/>
              <a:gd name="T67" fmla="*/ 2147483646 h 609"/>
              <a:gd name="T68" fmla="*/ 2147483646 w 714"/>
              <a:gd name="T69" fmla="*/ 2147483646 h 609"/>
              <a:gd name="T70" fmla="*/ 2147483646 w 714"/>
              <a:gd name="T71" fmla="*/ 2147483646 h 609"/>
              <a:gd name="T72" fmla="*/ 2147483646 w 714"/>
              <a:gd name="T73" fmla="*/ 2147483646 h 609"/>
              <a:gd name="T74" fmla="*/ 2147483646 w 714"/>
              <a:gd name="T75" fmla="*/ 2147483646 h 609"/>
              <a:gd name="T76" fmla="*/ 2147483646 w 714"/>
              <a:gd name="T77" fmla="*/ 2147483646 h 609"/>
              <a:gd name="T78" fmla="*/ 2147483646 w 714"/>
              <a:gd name="T79" fmla="*/ 2147483646 h 609"/>
              <a:gd name="T80" fmla="*/ 2147483646 w 714"/>
              <a:gd name="T81" fmla="*/ 2147483646 h 609"/>
              <a:gd name="T82" fmla="*/ 2147483646 w 714"/>
              <a:gd name="T83" fmla="*/ 2147483646 h 609"/>
              <a:gd name="T84" fmla="*/ 2147483646 w 714"/>
              <a:gd name="T85" fmla="*/ 2147483646 h 609"/>
              <a:gd name="T86" fmla="*/ 2147483646 w 714"/>
              <a:gd name="T87" fmla="*/ 2147483646 h 609"/>
              <a:gd name="T88" fmla="*/ 2147483646 w 714"/>
              <a:gd name="T89" fmla="*/ 2147483646 h 609"/>
              <a:gd name="T90" fmla="*/ 2147483646 w 714"/>
              <a:gd name="T91" fmla="*/ 2147483646 h 609"/>
              <a:gd name="T92" fmla="*/ 2147483646 w 714"/>
              <a:gd name="T93" fmla="*/ 2147483646 h 609"/>
              <a:gd name="T94" fmla="*/ 2147483646 w 714"/>
              <a:gd name="T95" fmla="*/ 2147483646 h 609"/>
              <a:gd name="T96" fmla="*/ 2147483646 w 714"/>
              <a:gd name="T97" fmla="*/ 2147483646 h 609"/>
              <a:gd name="T98" fmla="*/ 2147483646 w 714"/>
              <a:gd name="T99" fmla="*/ 2147483646 h 609"/>
              <a:gd name="T100" fmla="*/ 2147483646 w 714"/>
              <a:gd name="T101" fmla="*/ 2147483646 h 609"/>
              <a:gd name="T102" fmla="*/ 2147483646 w 714"/>
              <a:gd name="T103" fmla="*/ 2147483646 h 609"/>
              <a:gd name="T104" fmla="*/ 2147483646 w 714"/>
              <a:gd name="T105" fmla="*/ 2147483646 h 609"/>
              <a:gd name="T106" fmla="*/ 2147483646 w 714"/>
              <a:gd name="T107" fmla="*/ 2147483646 h 609"/>
              <a:gd name="T108" fmla="*/ 2147483646 w 714"/>
              <a:gd name="T109" fmla="*/ 2147483646 h 609"/>
              <a:gd name="T110" fmla="*/ 2147483646 w 714"/>
              <a:gd name="T111" fmla="*/ 2147483646 h 609"/>
              <a:gd name="T112" fmla="*/ 2147483646 w 714"/>
              <a:gd name="T113" fmla="*/ 2147483646 h 609"/>
              <a:gd name="T114" fmla="*/ 2147483646 w 714"/>
              <a:gd name="T115" fmla="*/ 1958703191 h 609"/>
              <a:gd name="T116" fmla="*/ 2147483646 w 714"/>
              <a:gd name="T117" fmla="*/ 1731904255 h 609"/>
              <a:gd name="T118" fmla="*/ 2147483646 w 714"/>
              <a:gd name="T119" fmla="*/ 1680359772 h 609"/>
              <a:gd name="T120" fmla="*/ 2147483646 w 714"/>
              <a:gd name="T121" fmla="*/ 1288618492 h 609"/>
              <a:gd name="T122" fmla="*/ 2147483646 w 714"/>
              <a:gd name="T123" fmla="*/ 865953733 h 60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14" h="609">
                <a:moveTo>
                  <a:pt x="699" y="64"/>
                </a:moveTo>
                <a:cubicBezTo>
                  <a:pt x="697" y="56"/>
                  <a:pt x="697" y="56"/>
                  <a:pt x="697" y="56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3" y="40"/>
                  <a:pt x="683" y="40"/>
                  <a:pt x="683" y="40"/>
                </a:cubicBezTo>
                <a:cubicBezTo>
                  <a:pt x="677" y="43"/>
                  <a:pt x="677" y="43"/>
                  <a:pt x="677" y="43"/>
                </a:cubicBezTo>
                <a:cubicBezTo>
                  <a:pt x="674" y="50"/>
                  <a:pt x="674" y="50"/>
                  <a:pt x="674" y="50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2" y="51"/>
                  <a:pt x="672" y="51"/>
                  <a:pt x="672" y="51"/>
                </a:cubicBezTo>
                <a:cubicBezTo>
                  <a:pt x="661" y="53"/>
                  <a:pt x="661" y="53"/>
                  <a:pt x="661" y="53"/>
                </a:cubicBezTo>
                <a:cubicBezTo>
                  <a:pt x="660" y="54"/>
                  <a:pt x="659" y="54"/>
                  <a:pt x="658" y="56"/>
                </a:cubicBezTo>
                <a:cubicBezTo>
                  <a:pt x="655" y="58"/>
                  <a:pt x="655" y="58"/>
                  <a:pt x="655" y="58"/>
                </a:cubicBezTo>
                <a:cubicBezTo>
                  <a:pt x="649" y="63"/>
                  <a:pt x="649" y="63"/>
                  <a:pt x="649" y="63"/>
                </a:cubicBezTo>
                <a:cubicBezTo>
                  <a:pt x="648" y="64"/>
                  <a:pt x="648" y="64"/>
                  <a:pt x="648" y="64"/>
                </a:cubicBezTo>
                <a:cubicBezTo>
                  <a:pt x="643" y="65"/>
                  <a:pt x="643" y="65"/>
                  <a:pt x="643" y="65"/>
                </a:cubicBezTo>
                <a:cubicBezTo>
                  <a:pt x="640" y="64"/>
                  <a:pt x="637" y="62"/>
                  <a:pt x="632" y="59"/>
                </a:cubicBezTo>
                <a:cubicBezTo>
                  <a:pt x="631" y="58"/>
                  <a:pt x="631" y="58"/>
                  <a:pt x="631" y="58"/>
                </a:cubicBezTo>
                <a:cubicBezTo>
                  <a:pt x="623" y="50"/>
                  <a:pt x="619" y="45"/>
                  <a:pt x="619" y="42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0"/>
                  <a:pt x="619" y="30"/>
                  <a:pt x="619" y="30"/>
                </a:cubicBezTo>
                <a:cubicBezTo>
                  <a:pt x="621" y="28"/>
                  <a:pt x="621" y="28"/>
                  <a:pt x="621" y="28"/>
                </a:cubicBezTo>
                <a:cubicBezTo>
                  <a:pt x="609" y="24"/>
                  <a:pt x="609" y="24"/>
                  <a:pt x="609" y="24"/>
                </a:cubicBezTo>
                <a:cubicBezTo>
                  <a:pt x="609" y="28"/>
                  <a:pt x="609" y="28"/>
                  <a:pt x="609" y="28"/>
                </a:cubicBezTo>
                <a:cubicBezTo>
                  <a:pt x="609" y="30"/>
                  <a:pt x="607" y="31"/>
                  <a:pt x="605" y="32"/>
                </a:cubicBezTo>
                <a:cubicBezTo>
                  <a:pt x="601" y="34"/>
                  <a:pt x="601" y="34"/>
                  <a:pt x="601" y="34"/>
                </a:cubicBezTo>
                <a:cubicBezTo>
                  <a:pt x="600" y="34"/>
                  <a:pt x="600" y="34"/>
                  <a:pt x="600" y="34"/>
                </a:cubicBezTo>
                <a:cubicBezTo>
                  <a:pt x="600" y="33"/>
                  <a:pt x="600" y="33"/>
                  <a:pt x="600" y="33"/>
                </a:cubicBezTo>
                <a:cubicBezTo>
                  <a:pt x="594" y="32"/>
                  <a:pt x="594" y="32"/>
                  <a:pt x="594" y="32"/>
                </a:cubicBezTo>
                <a:cubicBezTo>
                  <a:pt x="595" y="36"/>
                  <a:pt x="595" y="36"/>
                  <a:pt x="595" y="36"/>
                </a:cubicBezTo>
                <a:cubicBezTo>
                  <a:pt x="585" y="30"/>
                  <a:pt x="585" y="30"/>
                  <a:pt x="585" y="30"/>
                </a:cubicBezTo>
                <a:cubicBezTo>
                  <a:pt x="584" y="30"/>
                  <a:pt x="584" y="30"/>
                  <a:pt x="584" y="30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2" y="25"/>
                  <a:pt x="581" y="20"/>
                  <a:pt x="581" y="16"/>
                </a:cubicBezTo>
                <a:cubicBezTo>
                  <a:pt x="581" y="12"/>
                  <a:pt x="582" y="9"/>
                  <a:pt x="583" y="8"/>
                </a:cubicBezTo>
                <a:cubicBezTo>
                  <a:pt x="586" y="3"/>
                  <a:pt x="586" y="3"/>
                  <a:pt x="586" y="3"/>
                </a:cubicBezTo>
                <a:cubicBezTo>
                  <a:pt x="585" y="0"/>
                  <a:pt x="585" y="0"/>
                  <a:pt x="585" y="0"/>
                </a:cubicBezTo>
                <a:cubicBezTo>
                  <a:pt x="575" y="1"/>
                  <a:pt x="575" y="1"/>
                  <a:pt x="575" y="1"/>
                </a:cubicBezTo>
                <a:cubicBezTo>
                  <a:pt x="569" y="2"/>
                  <a:pt x="566" y="5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58" y="20"/>
                  <a:pt x="558" y="20"/>
                  <a:pt x="558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70" y="22"/>
                  <a:pt x="570" y="22"/>
                  <a:pt x="570" y="22"/>
                </a:cubicBezTo>
                <a:cubicBezTo>
                  <a:pt x="571" y="22"/>
                  <a:pt x="571" y="22"/>
                  <a:pt x="571" y="22"/>
                </a:cubicBezTo>
                <a:cubicBezTo>
                  <a:pt x="571" y="23"/>
                  <a:pt x="571" y="23"/>
                  <a:pt x="571" y="23"/>
                </a:cubicBezTo>
                <a:cubicBezTo>
                  <a:pt x="571" y="24"/>
                  <a:pt x="571" y="24"/>
                  <a:pt x="571" y="24"/>
                </a:cubicBezTo>
                <a:cubicBezTo>
                  <a:pt x="572" y="32"/>
                  <a:pt x="572" y="32"/>
                  <a:pt x="572" y="32"/>
                </a:cubicBezTo>
                <a:cubicBezTo>
                  <a:pt x="575" y="40"/>
                  <a:pt x="575" y="40"/>
                  <a:pt x="575" y="40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2"/>
                  <a:pt x="575" y="42"/>
                  <a:pt x="575" y="42"/>
                </a:cubicBezTo>
                <a:cubicBezTo>
                  <a:pt x="561" y="68"/>
                  <a:pt x="561" y="68"/>
                  <a:pt x="561" y="68"/>
                </a:cubicBezTo>
                <a:cubicBezTo>
                  <a:pt x="559" y="71"/>
                  <a:pt x="558" y="81"/>
                  <a:pt x="557" y="95"/>
                </a:cubicBezTo>
                <a:cubicBezTo>
                  <a:pt x="557" y="96"/>
                  <a:pt x="557" y="96"/>
                  <a:pt x="557" y="96"/>
                </a:cubicBezTo>
                <a:cubicBezTo>
                  <a:pt x="552" y="106"/>
                  <a:pt x="552" y="106"/>
                  <a:pt x="552" y="106"/>
                </a:cubicBezTo>
                <a:cubicBezTo>
                  <a:pt x="555" y="110"/>
                  <a:pt x="555" y="110"/>
                  <a:pt x="555" y="110"/>
                </a:cubicBezTo>
                <a:cubicBezTo>
                  <a:pt x="555" y="111"/>
                  <a:pt x="555" y="111"/>
                  <a:pt x="555" y="111"/>
                </a:cubicBezTo>
                <a:cubicBezTo>
                  <a:pt x="556" y="117"/>
                  <a:pt x="555" y="121"/>
                  <a:pt x="554" y="122"/>
                </a:cubicBezTo>
                <a:cubicBezTo>
                  <a:pt x="553" y="122"/>
                  <a:pt x="553" y="122"/>
                  <a:pt x="553" y="122"/>
                </a:cubicBezTo>
                <a:cubicBezTo>
                  <a:pt x="550" y="124"/>
                  <a:pt x="541" y="133"/>
                  <a:pt x="526" y="151"/>
                </a:cubicBezTo>
                <a:cubicBezTo>
                  <a:pt x="525" y="152"/>
                  <a:pt x="525" y="152"/>
                  <a:pt x="525" y="152"/>
                </a:cubicBezTo>
                <a:cubicBezTo>
                  <a:pt x="524" y="152"/>
                  <a:pt x="524" y="152"/>
                  <a:pt x="524" y="152"/>
                </a:cubicBezTo>
                <a:cubicBezTo>
                  <a:pt x="523" y="151"/>
                  <a:pt x="523" y="151"/>
                  <a:pt x="523" y="151"/>
                </a:cubicBezTo>
                <a:cubicBezTo>
                  <a:pt x="517" y="148"/>
                  <a:pt x="513" y="144"/>
                  <a:pt x="510" y="141"/>
                </a:cubicBezTo>
                <a:cubicBezTo>
                  <a:pt x="507" y="140"/>
                  <a:pt x="501" y="138"/>
                  <a:pt x="491" y="138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83" y="192"/>
                  <a:pt x="483" y="192"/>
                  <a:pt x="483" y="192"/>
                </a:cubicBezTo>
                <a:cubicBezTo>
                  <a:pt x="482" y="196"/>
                  <a:pt x="481" y="204"/>
                  <a:pt x="481" y="216"/>
                </a:cubicBezTo>
                <a:cubicBezTo>
                  <a:pt x="484" y="220"/>
                  <a:pt x="484" y="220"/>
                  <a:pt x="484" y="220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4"/>
                  <a:pt x="487" y="214"/>
                  <a:pt x="487" y="214"/>
                </a:cubicBezTo>
                <a:cubicBezTo>
                  <a:pt x="497" y="210"/>
                  <a:pt x="497" y="210"/>
                  <a:pt x="497" y="210"/>
                </a:cubicBezTo>
                <a:cubicBezTo>
                  <a:pt x="522" y="214"/>
                  <a:pt x="522" y="214"/>
                  <a:pt x="522" y="214"/>
                </a:cubicBezTo>
                <a:cubicBezTo>
                  <a:pt x="525" y="210"/>
                  <a:pt x="525" y="210"/>
                  <a:pt x="525" y="210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30" y="203"/>
                  <a:pt x="530" y="203"/>
                  <a:pt x="530" y="203"/>
                </a:cubicBezTo>
                <a:cubicBezTo>
                  <a:pt x="540" y="201"/>
                  <a:pt x="540" y="201"/>
                  <a:pt x="540" y="201"/>
                </a:cubicBezTo>
                <a:cubicBezTo>
                  <a:pt x="553" y="200"/>
                  <a:pt x="553" y="200"/>
                  <a:pt x="553" y="200"/>
                </a:cubicBezTo>
                <a:cubicBezTo>
                  <a:pt x="557" y="201"/>
                  <a:pt x="562" y="206"/>
                  <a:pt x="568" y="214"/>
                </a:cubicBezTo>
                <a:cubicBezTo>
                  <a:pt x="584" y="222"/>
                  <a:pt x="593" y="230"/>
                  <a:pt x="595" y="236"/>
                </a:cubicBezTo>
                <a:cubicBezTo>
                  <a:pt x="596" y="239"/>
                  <a:pt x="596" y="242"/>
                  <a:pt x="595" y="244"/>
                </a:cubicBezTo>
                <a:cubicBezTo>
                  <a:pt x="593" y="247"/>
                  <a:pt x="591" y="249"/>
                  <a:pt x="587" y="249"/>
                </a:cubicBezTo>
                <a:cubicBezTo>
                  <a:pt x="586" y="249"/>
                  <a:pt x="586" y="249"/>
                  <a:pt x="586" y="249"/>
                </a:cubicBezTo>
                <a:cubicBezTo>
                  <a:pt x="567" y="248"/>
                  <a:pt x="555" y="248"/>
                  <a:pt x="551" y="250"/>
                </a:cubicBezTo>
                <a:cubicBezTo>
                  <a:pt x="542" y="256"/>
                  <a:pt x="542" y="256"/>
                  <a:pt x="542" y="256"/>
                </a:cubicBezTo>
                <a:cubicBezTo>
                  <a:pt x="530" y="265"/>
                  <a:pt x="522" y="269"/>
                  <a:pt x="517" y="269"/>
                </a:cubicBezTo>
                <a:cubicBezTo>
                  <a:pt x="509" y="270"/>
                  <a:pt x="509" y="270"/>
                  <a:pt x="509" y="270"/>
                </a:cubicBezTo>
                <a:cubicBezTo>
                  <a:pt x="505" y="290"/>
                  <a:pt x="505" y="290"/>
                  <a:pt x="505" y="290"/>
                </a:cubicBezTo>
                <a:cubicBezTo>
                  <a:pt x="503" y="296"/>
                  <a:pt x="501" y="300"/>
                  <a:pt x="498" y="303"/>
                </a:cubicBezTo>
                <a:cubicBezTo>
                  <a:pt x="495" y="306"/>
                  <a:pt x="490" y="308"/>
                  <a:pt x="483" y="310"/>
                </a:cubicBezTo>
                <a:cubicBezTo>
                  <a:pt x="476" y="311"/>
                  <a:pt x="469" y="314"/>
                  <a:pt x="463" y="317"/>
                </a:cubicBezTo>
                <a:cubicBezTo>
                  <a:pt x="457" y="332"/>
                  <a:pt x="457" y="332"/>
                  <a:pt x="457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5" y="332"/>
                  <a:pt x="455" y="332"/>
                  <a:pt x="455" y="332"/>
                </a:cubicBezTo>
                <a:cubicBezTo>
                  <a:pt x="437" y="340"/>
                  <a:pt x="437" y="340"/>
                  <a:pt x="437" y="340"/>
                </a:cubicBezTo>
                <a:cubicBezTo>
                  <a:pt x="436" y="340"/>
                  <a:pt x="436" y="340"/>
                  <a:pt x="436" y="340"/>
                </a:cubicBezTo>
                <a:cubicBezTo>
                  <a:pt x="427" y="338"/>
                  <a:pt x="427" y="338"/>
                  <a:pt x="427" y="338"/>
                </a:cubicBezTo>
                <a:cubicBezTo>
                  <a:pt x="419" y="336"/>
                  <a:pt x="414" y="334"/>
                  <a:pt x="410" y="332"/>
                </a:cubicBezTo>
                <a:cubicBezTo>
                  <a:pt x="405" y="330"/>
                  <a:pt x="400" y="329"/>
                  <a:pt x="395" y="331"/>
                </a:cubicBezTo>
                <a:cubicBezTo>
                  <a:pt x="390" y="338"/>
                  <a:pt x="387" y="346"/>
                  <a:pt x="388" y="355"/>
                </a:cubicBezTo>
                <a:cubicBezTo>
                  <a:pt x="388" y="360"/>
                  <a:pt x="389" y="363"/>
                  <a:pt x="391" y="364"/>
                </a:cubicBezTo>
                <a:cubicBezTo>
                  <a:pt x="393" y="364"/>
                  <a:pt x="393" y="364"/>
                  <a:pt x="393" y="364"/>
                </a:cubicBezTo>
                <a:cubicBezTo>
                  <a:pt x="397" y="362"/>
                  <a:pt x="397" y="362"/>
                  <a:pt x="397" y="362"/>
                </a:cubicBezTo>
                <a:cubicBezTo>
                  <a:pt x="397" y="374"/>
                  <a:pt x="397" y="374"/>
                  <a:pt x="397" y="374"/>
                </a:cubicBezTo>
                <a:cubicBezTo>
                  <a:pt x="397" y="379"/>
                  <a:pt x="396" y="382"/>
                  <a:pt x="393" y="384"/>
                </a:cubicBezTo>
                <a:cubicBezTo>
                  <a:pt x="391" y="386"/>
                  <a:pt x="387" y="388"/>
                  <a:pt x="382" y="389"/>
                </a:cubicBezTo>
                <a:cubicBezTo>
                  <a:pt x="379" y="390"/>
                  <a:pt x="379" y="390"/>
                  <a:pt x="379" y="390"/>
                </a:cubicBezTo>
                <a:cubicBezTo>
                  <a:pt x="375" y="392"/>
                  <a:pt x="366" y="402"/>
                  <a:pt x="354" y="422"/>
                </a:cubicBezTo>
                <a:cubicBezTo>
                  <a:pt x="354" y="422"/>
                  <a:pt x="354" y="422"/>
                  <a:pt x="354" y="422"/>
                </a:cubicBezTo>
                <a:cubicBezTo>
                  <a:pt x="353" y="422"/>
                  <a:pt x="353" y="422"/>
                  <a:pt x="353" y="422"/>
                </a:cubicBezTo>
                <a:cubicBezTo>
                  <a:pt x="341" y="430"/>
                  <a:pt x="341" y="430"/>
                  <a:pt x="341" y="430"/>
                </a:cubicBezTo>
                <a:cubicBezTo>
                  <a:pt x="343" y="430"/>
                  <a:pt x="345" y="430"/>
                  <a:pt x="344" y="432"/>
                </a:cubicBezTo>
                <a:cubicBezTo>
                  <a:pt x="344" y="434"/>
                  <a:pt x="343" y="434"/>
                  <a:pt x="339" y="434"/>
                </a:cubicBezTo>
                <a:cubicBezTo>
                  <a:pt x="305" y="434"/>
                  <a:pt x="305" y="434"/>
                  <a:pt x="305" y="434"/>
                </a:cubicBezTo>
                <a:cubicBezTo>
                  <a:pt x="267" y="432"/>
                  <a:pt x="238" y="443"/>
                  <a:pt x="217" y="464"/>
                </a:cubicBezTo>
                <a:cubicBezTo>
                  <a:pt x="216" y="465"/>
                  <a:pt x="216" y="465"/>
                  <a:pt x="216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01" y="467"/>
                  <a:pt x="201" y="467"/>
                  <a:pt x="201" y="467"/>
                </a:cubicBezTo>
                <a:cubicBezTo>
                  <a:pt x="200" y="467"/>
                  <a:pt x="200" y="467"/>
                  <a:pt x="200" y="467"/>
                </a:cubicBezTo>
                <a:cubicBezTo>
                  <a:pt x="199" y="467"/>
                  <a:pt x="199" y="467"/>
                  <a:pt x="199" y="467"/>
                </a:cubicBezTo>
                <a:cubicBezTo>
                  <a:pt x="195" y="458"/>
                  <a:pt x="195" y="458"/>
                  <a:pt x="195" y="458"/>
                </a:cubicBezTo>
                <a:cubicBezTo>
                  <a:pt x="181" y="461"/>
                  <a:pt x="181" y="461"/>
                  <a:pt x="181" y="461"/>
                </a:cubicBezTo>
                <a:cubicBezTo>
                  <a:pt x="173" y="462"/>
                  <a:pt x="163" y="460"/>
                  <a:pt x="152" y="454"/>
                </a:cubicBezTo>
                <a:cubicBezTo>
                  <a:pt x="142" y="450"/>
                  <a:pt x="133" y="444"/>
                  <a:pt x="123" y="436"/>
                </a:cubicBezTo>
                <a:cubicBezTo>
                  <a:pt x="117" y="432"/>
                  <a:pt x="110" y="428"/>
                  <a:pt x="101" y="427"/>
                </a:cubicBezTo>
                <a:cubicBezTo>
                  <a:pt x="88" y="426"/>
                  <a:pt x="88" y="426"/>
                  <a:pt x="88" y="426"/>
                </a:cubicBezTo>
                <a:cubicBezTo>
                  <a:pt x="74" y="428"/>
                  <a:pt x="74" y="428"/>
                  <a:pt x="74" y="428"/>
                </a:cubicBezTo>
                <a:cubicBezTo>
                  <a:pt x="63" y="429"/>
                  <a:pt x="53" y="429"/>
                  <a:pt x="43" y="428"/>
                </a:cubicBezTo>
                <a:cubicBezTo>
                  <a:pt x="32" y="428"/>
                  <a:pt x="18" y="424"/>
                  <a:pt x="1" y="419"/>
                </a:cubicBezTo>
                <a:cubicBezTo>
                  <a:pt x="0" y="422"/>
                  <a:pt x="0" y="422"/>
                  <a:pt x="0" y="422"/>
                </a:cubicBezTo>
                <a:cubicBezTo>
                  <a:pt x="0" y="422"/>
                  <a:pt x="0" y="422"/>
                  <a:pt x="0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6"/>
                  <a:pt x="1" y="426"/>
                  <a:pt x="1" y="426"/>
                </a:cubicBezTo>
                <a:cubicBezTo>
                  <a:pt x="5" y="434"/>
                  <a:pt x="5" y="434"/>
                  <a:pt x="5" y="434"/>
                </a:cubicBezTo>
                <a:cubicBezTo>
                  <a:pt x="13" y="444"/>
                  <a:pt x="13" y="444"/>
                  <a:pt x="13" y="444"/>
                </a:cubicBezTo>
                <a:cubicBezTo>
                  <a:pt x="14" y="446"/>
                  <a:pt x="14" y="446"/>
                  <a:pt x="14" y="446"/>
                </a:cubicBezTo>
                <a:cubicBezTo>
                  <a:pt x="12" y="453"/>
                  <a:pt x="12" y="453"/>
                  <a:pt x="12" y="453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7" y="460"/>
                  <a:pt x="7" y="460"/>
                  <a:pt x="7" y="460"/>
                </a:cubicBezTo>
                <a:cubicBezTo>
                  <a:pt x="12" y="465"/>
                  <a:pt x="12" y="465"/>
                  <a:pt x="12" y="465"/>
                </a:cubicBezTo>
                <a:cubicBezTo>
                  <a:pt x="14" y="467"/>
                  <a:pt x="15" y="469"/>
                  <a:pt x="15" y="470"/>
                </a:cubicBezTo>
                <a:cubicBezTo>
                  <a:pt x="17" y="478"/>
                  <a:pt x="17" y="478"/>
                  <a:pt x="17" y="478"/>
                </a:cubicBezTo>
                <a:cubicBezTo>
                  <a:pt x="23" y="484"/>
                  <a:pt x="23" y="484"/>
                  <a:pt x="23" y="484"/>
                </a:cubicBezTo>
                <a:cubicBezTo>
                  <a:pt x="23" y="485"/>
                  <a:pt x="23" y="485"/>
                  <a:pt x="23" y="485"/>
                </a:cubicBezTo>
                <a:cubicBezTo>
                  <a:pt x="23" y="490"/>
                  <a:pt x="23" y="490"/>
                  <a:pt x="23" y="490"/>
                </a:cubicBezTo>
                <a:cubicBezTo>
                  <a:pt x="23" y="494"/>
                  <a:pt x="23" y="494"/>
                  <a:pt x="23" y="494"/>
                </a:cubicBezTo>
                <a:cubicBezTo>
                  <a:pt x="27" y="497"/>
                  <a:pt x="27" y="497"/>
                  <a:pt x="27" y="497"/>
                </a:cubicBezTo>
                <a:cubicBezTo>
                  <a:pt x="29" y="496"/>
                  <a:pt x="29" y="496"/>
                  <a:pt x="29" y="496"/>
                </a:cubicBezTo>
                <a:cubicBezTo>
                  <a:pt x="30" y="495"/>
                  <a:pt x="30" y="495"/>
                  <a:pt x="30" y="495"/>
                </a:cubicBezTo>
                <a:cubicBezTo>
                  <a:pt x="31" y="492"/>
                  <a:pt x="33" y="490"/>
                  <a:pt x="36" y="490"/>
                </a:cubicBezTo>
                <a:cubicBezTo>
                  <a:pt x="39" y="488"/>
                  <a:pt x="39" y="488"/>
                  <a:pt x="39" y="488"/>
                </a:cubicBezTo>
                <a:cubicBezTo>
                  <a:pt x="60" y="486"/>
                  <a:pt x="60" y="486"/>
                  <a:pt x="60" y="486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71" y="482"/>
                  <a:pt x="71" y="482"/>
                  <a:pt x="71" y="48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6" y="494"/>
                  <a:pt x="75" y="496"/>
                  <a:pt x="74" y="498"/>
                </a:cubicBezTo>
                <a:cubicBezTo>
                  <a:pt x="63" y="514"/>
                  <a:pt x="63" y="514"/>
                  <a:pt x="63" y="514"/>
                </a:cubicBezTo>
                <a:cubicBezTo>
                  <a:pt x="63" y="517"/>
                  <a:pt x="63" y="517"/>
                  <a:pt x="63" y="517"/>
                </a:cubicBezTo>
                <a:cubicBezTo>
                  <a:pt x="69" y="522"/>
                  <a:pt x="69" y="522"/>
                  <a:pt x="69" y="522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7" y="529"/>
                  <a:pt x="79" y="531"/>
                  <a:pt x="81" y="532"/>
                </a:cubicBezTo>
                <a:cubicBezTo>
                  <a:pt x="84" y="532"/>
                  <a:pt x="87" y="535"/>
                  <a:pt x="89" y="538"/>
                </a:cubicBezTo>
                <a:cubicBezTo>
                  <a:pt x="89" y="539"/>
                  <a:pt x="89" y="539"/>
                  <a:pt x="89" y="539"/>
                </a:cubicBezTo>
                <a:cubicBezTo>
                  <a:pt x="93" y="541"/>
                  <a:pt x="93" y="541"/>
                  <a:pt x="93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7" y="550"/>
                  <a:pt x="97" y="550"/>
                  <a:pt x="97" y="550"/>
                </a:cubicBezTo>
                <a:cubicBezTo>
                  <a:pt x="98" y="556"/>
                  <a:pt x="98" y="556"/>
                  <a:pt x="98" y="556"/>
                </a:cubicBezTo>
                <a:cubicBezTo>
                  <a:pt x="108" y="558"/>
                  <a:pt x="108" y="558"/>
                  <a:pt x="108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9"/>
                  <a:pt x="109" y="559"/>
                  <a:pt x="109" y="559"/>
                </a:cubicBezTo>
                <a:cubicBezTo>
                  <a:pt x="110" y="560"/>
                  <a:pt x="110" y="560"/>
                  <a:pt x="110" y="560"/>
                </a:cubicBezTo>
                <a:cubicBezTo>
                  <a:pt x="113" y="565"/>
                  <a:pt x="113" y="565"/>
                  <a:pt x="113" y="565"/>
                </a:cubicBezTo>
                <a:cubicBezTo>
                  <a:pt x="121" y="568"/>
                  <a:pt x="121" y="568"/>
                  <a:pt x="121" y="568"/>
                </a:cubicBezTo>
                <a:cubicBezTo>
                  <a:pt x="126" y="565"/>
                  <a:pt x="126" y="565"/>
                  <a:pt x="126" y="565"/>
                </a:cubicBezTo>
                <a:cubicBezTo>
                  <a:pt x="125" y="562"/>
                  <a:pt x="125" y="562"/>
                  <a:pt x="125" y="562"/>
                </a:cubicBezTo>
                <a:cubicBezTo>
                  <a:pt x="120" y="557"/>
                  <a:pt x="120" y="557"/>
                  <a:pt x="120" y="557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5" y="547"/>
                  <a:pt x="125" y="547"/>
                  <a:pt x="125" y="547"/>
                </a:cubicBezTo>
                <a:cubicBezTo>
                  <a:pt x="135" y="547"/>
                  <a:pt x="135" y="547"/>
                  <a:pt x="135" y="547"/>
                </a:cubicBezTo>
                <a:cubicBezTo>
                  <a:pt x="135" y="548"/>
                  <a:pt x="135" y="548"/>
                  <a:pt x="135" y="548"/>
                </a:cubicBezTo>
                <a:cubicBezTo>
                  <a:pt x="149" y="552"/>
                  <a:pt x="149" y="552"/>
                  <a:pt x="149" y="552"/>
                </a:cubicBezTo>
                <a:cubicBezTo>
                  <a:pt x="157" y="551"/>
                  <a:pt x="157" y="551"/>
                  <a:pt x="157" y="551"/>
                </a:cubicBezTo>
                <a:cubicBezTo>
                  <a:pt x="163" y="546"/>
                  <a:pt x="163" y="546"/>
                  <a:pt x="163" y="546"/>
                </a:cubicBezTo>
                <a:cubicBezTo>
                  <a:pt x="169" y="537"/>
                  <a:pt x="174" y="534"/>
                  <a:pt x="177" y="536"/>
                </a:cubicBezTo>
                <a:cubicBezTo>
                  <a:pt x="180" y="535"/>
                  <a:pt x="180" y="535"/>
                  <a:pt x="180" y="535"/>
                </a:cubicBezTo>
                <a:cubicBezTo>
                  <a:pt x="183" y="535"/>
                  <a:pt x="185" y="536"/>
                  <a:pt x="187" y="536"/>
                </a:cubicBezTo>
                <a:cubicBezTo>
                  <a:pt x="187" y="537"/>
                  <a:pt x="187" y="538"/>
                  <a:pt x="187" y="538"/>
                </a:cubicBezTo>
                <a:cubicBezTo>
                  <a:pt x="187" y="540"/>
                  <a:pt x="189" y="543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3" y="554"/>
                  <a:pt x="193" y="554"/>
                  <a:pt x="193" y="554"/>
                </a:cubicBezTo>
                <a:cubicBezTo>
                  <a:pt x="193" y="555"/>
                  <a:pt x="193" y="555"/>
                  <a:pt x="193" y="555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84" y="570"/>
                  <a:pt x="184" y="570"/>
                  <a:pt x="184" y="570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69" y="577"/>
                  <a:pt x="169" y="577"/>
                  <a:pt x="169" y="577"/>
                </a:cubicBezTo>
                <a:cubicBezTo>
                  <a:pt x="167" y="581"/>
                  <a:pt x="167" y="581"/>
                  <a:pt x="167" y="581"/>
                </a:cubicBezTo>
                <a:cubicBezTo>
                  <a:pt x="165" y="593"/>
                  <a:pt x="165" y="593"/>
                  <a:pt x="165" y="593"/>
                </a:cubicBezTo>
                <a:cubicBezTo>
                  <a:pt x="166" y="598"/>
                  <a:pt x="166" y="598"/>
                  <a:pt x="166" y="598"/>
                </a:cubicBezTo>
                <a:cubicBezTo>
                  <a:pt x="170" y="604"/>
                  <a:pt x="170" y="604"/>
                  <a:pt x="170" y="604"/>
                </a:cubicBezTo>
                <a:cubicBezTo>
                  <a:pt x="171" y="606"/>
                  <a:pt x="171" y="606"/>
                  <a:pt x="171" y="606"/>
                </a:cubicBezTo>
                <a:cubicBezTo>
                  <a:pt x="176" y="609"/>
                  <a:pt x="176" y="609"/>
                  <a:pt x="176" y="609"/>
                </a:cubicBezTo>
                <a:cubicBezTo>
                  <a:pt x="193" y="609"/>
                  <a:pt x="193" y="609"/>
                  <a:pt x="193" y="609"/>
                </a:cubicBezTo>
                <a:cubicBezTo>
                  <a:pt x="207" y="607"/>
                  <a:pt x="207" y="607"/>
                  <a:pt x="207" y="607"/>
                </a:cubicBezTo>
                <a:cubicBezTo>
                  <a:pt x="209" y="605"/>
                  <a:pt x="209" y="605"/>
                  <a:pt x="209" y="605"/>
                </a:cubicBezTo>
                <a:cubicBezTo>
                  <a:pt x="211" y="602"/>
                  <a:pt x="213" y="602"/>
                  <a:pt x="214" y="602"/>
                </a:cubicBezTo>
                <a:cubicBezTo>
                  <a:pt x="224" y="603"/>
                  <a:pt x="224" y="603"/>
                  <a:pt x="224" y="603"/>
                </a:cubicBezTo>
                <a:cubicBezTo>
                  <a:pt x="225" y="602"/>
                  <a:pt x="225" y="602"/>
                  <a:pt x="225" y="602"/>
                </a:cubicBezTo>
                <a:cubicBezTo>
                  <a:pt x="224" y="599"/>
                  <a:pt x="224" y="596"/>
                  <a:pt x="225" y="594"/>
                </a:cubicBezTo>
                <a:cubicBezTo>
                  <a:pt x="229" y="587"/>
                  <a:pt x="229" y="587"/>
                  <a:pt x="229" y="587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50" y="542"/>
                  <a:pt x="250" y="542"/>
                  <a:pt x="250" y="542"/>
                </a:cubicBezTo>
                <a:cubicBezTo>
                  <a:pt x="251" y="541"/>
                  <a:pt x="251" y="541"/>
                  <a:pt x="251" y="541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7" y="550"/>
                  <a:pt x="270" y="553"/>
                  <a:pt x="270" y="555"/>
                </a:cubicBezTo>
                <a:cubicBezTo>
                  <a:pt x="269" y="564"/>
                  <a:pt x="269" y="564"/>
                  <a:pt x="269" y="564"/>
                </a:cubicBezTo>
                <a:cubicBezTo>
                  <a:pt x="265" y="570"/>
                  <a:pt x="265" y="570"/>
                  <a:pt x="265" y="570"/>
                </a:cubicBezTo>
                <a:cubicBezTo>
                  <a:pt x="263" y="578"/>
                  <a:pt x="263" y="578"/>
                  <a:pt x="263" y="578"/>
                </a:cubicBezTo>
                <a:cubicBezTo>
                  <a:pt x="263" y="586"/>
                  <a:pt x="263" y="586"/>
                  <a:pt x="263" y="586"/>
                </a:cubicBezTo>
                <a:cubicBezTo>
                  <a:pt x="265" y="590"/>
                  <a:pt x="265" y="590"/>
                  <a:pt x="265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70" y="590"/>
                  <a:pt x="270" y="590"/>
                  <a:pt x="270" y="590"/>
                </a:cubicBezTo>
                <a:cubicBezTo>
                  <a:pt x="276" y="590"/>
                  <a:pt x="276" y="590"/>
                  <a:pt x="276" y="590"/>
                </a:cubicBezTo>
                <a:cubicBezTo>
                  <a:pt x="279" y="592"/>
                  <a:pt x="281" y="594"/>
                  <a:pt x="283" y="598"/>
                </a:cubicBezTo>
                <a:cubicBezTo>
                  <a:pt x="286" y="600"/>
                  <a:pt x="286" y="600"/>
                  <a:pt x="286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301" y="606"/>
                  <a:pt x="301" y="606"/>
                  <a:pt x="301" y="606"/>
                </a:cubicBezTo>
                <a:cubicBezTo>
                  <a:pt x="307" y="608"/>
                  <a:pt x="307" y="608"/>
                  <a:pt x="307" y="608"/>
                </a:cubicBezTo>
                <a:cubicBezTo>
                  <a:pt x="315" y="607"/>
                  <a:pt x="315" y="607"/>
                  <a:pt x="315" y="607"/>
                </a:cubicBezTo>
                <a:cubicBezTo>
                  <a:pt x="319" y="602"/>
                  <a:pt x="319" y="602"/>
                  <a:pt x="319" y="602"/>
                </a:cubicBezTo>
                <a:cubicBezTo>
                  <a:pt x="323" y="582"/>
                  <a:pt x="323" y="582"/>
                  <a:pt x="323" y="582"/>
                </a:cubicBezTo>
                <a:cubicBezTo>
                  <a:pt x="324" y="572"/>
                  <a:pt x="324" y="572"/>
                  <a:pt x="324" y="572"/>
                </a:cubicBezTo>
                <a:cubicBezTo>
                  <a:pt x="324" y="571"/>
                  <a:pt x="324" y="571"/>
                  <a:pt x="324" y="571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33" y="564"/>
                  <a:pt x="333" y="564"/>
                  <a:pt x="333" y="564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45" y="554"/>
                  <a:pt x="345" y="554"/>
                  <a:pt x="345" y="554"/>
                </a:cubicBezTo>
                <a:cubicBezTo>
                  <a:pt x="350" y="551"/>
                  <a:pt x="350" y="551"/>
                  <a:pt x="350" y="551"/>
                </a:cubicBezTo>
                <a:cubicBezTo>
                  <a:pt x="356" y="549"/>
                  <a:pt x="356" y="549"/>
                  <a:pt x="356" y="549"/>
                </a:cubicBezTo>
                <a:cubicBezTo>
                  <a:pt x="353" y="537"/>
                  <a:pt x="353" y="537"/>
                  <a:pt x="353" y="537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1"/>
                  <a:pt x="374" y="541"/>
                  <a:pt x="374" y="541"/>
                </a:cubicBezTo>
                <a:cubicBezTo>
                  <a:pt x="376" y="534"/>
                  <a:pt x="376" y="534"/>
                  <a:pt x="376" y="534"/>
                </a:cubicBezTo>
                <a:cubicBezTo>
                  <a:pt x="376" y="532"/>
                  <a:pt x="376" y="532"/>
                  <a:pt x="376" y="532"/>
                </a:cubicBezTo>
                <a:cubicBezTo>
                  <a:pt x="377" y="533"/>
                  <a:pt x="377" y="533"/>
                  <a:pt x="377" y="533"/>
                </a:cubicBezTo>
                <a:cubicBezTo>
                  <a:pt x="378" y="533"/>
                  <a:pt x="378" y="533"/>
                  <a:pt x="378" y="533"/>
                </a:cubicBezTo>
                <a:cubicBezTo>
                  <a:pt x="384" y="534"/>
                  <a:pt x="384" y="534"/>
                  <a:pt x="384" y="534"/>
                </a:cubicBezTo>
                <a:cubicBezTo>
                  <a:pt x="387" y="534"/>
                  <a:pt x="387" y="534"/>
                  <a:pt x="387" y="534"/>
                </a:cubicBezTo>
                <a:cubicBezTo>
                  <a:pt x="393" y="528"/>
                  <a:pt x="393" y="528"/>
                  <a:pt x="393" y="528"/>
                </a:cubicBezTo>
                <a:cubicBezTo>
                  <a:pt x="394" y="528"/>
                  <a:pt x="394" y="528"/>
                  <a:pt x="394" y="528"/>
                </a:cubicBezTo>
                <a:cubicBezTo>
                  <a:pt x="394" y="527"/>
                  <a:pt x="394" y="527"/>
                  <a:pt x="394" y="527"/>
                </a:cubicBezTo>
                <a:cubicBezTo>
                  <a:pt x="395" y="527"/>
                  <a:pt x="395" y="527"/>
                  <a:pt x="395" y="527"/>
                </a:cubicBezTo>
                <a:cubicBezTo>
                  <a:pt x="403" y="526"/>
                  <a:pt x="403" y="526"/>
                  <a:pt x="403" y="526"/>
                </a:cubicBezTo>
                <a:cubicBezTo>
                  <a:pt x="409" y="519"/>
                  <a:pt x="409" y="519"/>
                  <a:pt x="409" y="519"/>
                </a:cubicBezTo>
                <a:cubicBezTo>
                  <a:pt x="413" y="514"/>
                  <a:pt x="413" y="514"/>
                  <a:pt x="413" y="514"/>
                </a:cubicBezTo>
                <a:cubicBezTo>
                  <a:pt x="413" y="508"/>
                  <a:pt x="413" y="508"/>
                  <a:pt x="413" y="508"/>
                </a:cubicBezTo>
                <a:cubicBezTo>
                  <a:pt x="413" y="505"/>
                  <a:pt x="414" y="504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8" y="502"/>
                  <a:pt x="418" y="502"/>
                  <a:pt x="418" y="502"/>
                </a:cubicBezTo>
                <a:cubicBezTo>
                  <a:pt x="425" y="503"/>
                  <a:pt x="425" y="503"/>
                  <a:pt x="425" y="503"/>
                </a:cubicBezTo>
                <a:cubicBezTo>
                  <a:pt x="429" y="501"/>
                  <a:pt x="429" y="501"/>
                  <a:pt x="429" y="501"/>
                </a:cubicBezTo>
                <a:cubicBezTo>
                  <a:pt x="430" y="496"/>
                  <a:pt x="430" y="496"/>
                  <a:pt x="430" y="496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49" y="494"/>
                  <a:pt x="449" y="494"/>
                  <a:pt x="449" y="494"/>
                </a:cubicBezTo>
                <a:cubicBezTo>
                  <a:pt x="457" y="492"/>
                  <a:pt x="457" y="492"/>
                  <a:pt x="457" y="492"/>
                </a:cubicBezTo>
                <a:cubicBezTo>
                  <a:pt x="461" y="488"/>
                  <a:pt x="461" y="488"/>
                  <a:pt x="461" y="488"/>
                </a:cubicBezTo>
                <a:cubicBezTo>
                  <a:pt x="465" y="481"/>
                  <a:pt x="465" y="481"/>
                  <a:pt x="465" y="481"/>
                </a:cubicBezTo>
                <a:cubicBezTo>
                  <a:pt x="459" y="475"/>
                  <a:pt x="459" y="475"/>
                  <a:pt x="459" y="475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9" y="456"/>
                  <a:pt x="459" y="456"/>
                  <a:pt x="459" y="456"/>
                </a:cubicBezTo>
                <a:cubicBezTo>
                  <a:pt x="459" y="454"/>
                  <a:pt x="461" y="451"/>
                  <a:pt x="464" y="448"/>
                </a:cubicBezTo>
                <a:cubicBezTo>
                  <a:pt x="468" y="439"/>
                  <a:pt x="468" y="439"/>
                  <a:pt x="468" y="439"/>
                </a:cubicBezTo>
                <a:cubicBezTo>
                  <a:pt x="468" y="438"/>
                  <a:pt x="468" y="438"/>
                  <a:pt x="468" y="438"/>
                </a:cubicBezTo>
                <a:cubicBezTo>
                  <a:pt x="469" y="438"/>
                  <a:pt x="469" y="438"/>
                  <a:pt x="469" y="438"/>
                </a:cubicBezTo>
                <a:cubicBezTo>
                  <a:pt x="473" y="432"/>
                  <a:pt x="473" y="432"/>
                  <a:pt x="473" y="432"/>
                </a:cubicBezTo>
                <a:cubicBezTo>
                  <a:pt x="479" y="420"/>
                  <a:pt x="479" y="420"/>
                  <a:pt x="479" y="420"/>
                </a:cubicBezTo>
                <a:cubicBezTo>
                  <a:pt x="484" y="428"/>
                  <a:pt x="484" y="428"/>
                  <a:pt x="484" y="428"/>
                </a:cubicBezTo>
                <a:cubicBezTo>
                  <a:pt x="485" y="428"/>
                  <a:pt x="485" y="428"/>
                  <a:pt x="485" y="428"/>
                </a:cubicBezTo>
                <a:cubicBezTo>
                  <a:pt x="485" y="429"/>
                  <a:pt x="485" y="429"/>
                  <a:pt x="485" y="429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8" y="445"/>
                  <a:pt x="488" y="445"/>
                  <a:pt x="488" y="445"/>
                </a:cubicBezTo>
                <a:cubicBezTo>
                  <a:pt x="493" y="448"/>
                  <a:pt x="493" y="448"/>
                  <a:pt x="493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5" y="448"/>
                  <a:pt x="495" y="448"/>
                  <a:pt x="495" y="448"/>
                </a:cubicBezTo>
                <a:cubicBezTo>
                  <a:pt x="496" y="448"/>
                  <a:pt x="496" y="448"/>
                  <a:pt x="496" y="448"/>
                </a:cubicBezTo>
                <a:cubicBezTo>
                  <a:pt x="501" y="440"/>
                  <a:pt x="501" y="440"/>
                  <a:pt x="501" y="440"/>
                </a:cubicBezTo>
                <a:cubicBezTo>
                  <a:pt x="503" y="432"/>
                  <a:pt x="503" y="432"/>
                  <a:pt x="503" y="432"/>
                </a:cubicBezTo>
                <a:cubicBezTo>
                  <a:pt x="505" y="432"/>
                  <a:pt x="505" y="432"/>
                  <a:pt x="505" y="432"/>
                </a:cubicBezTo>
                <a:cubicBezTo>
                  <a:pt x="506" y="432"/>
                  <a:pt x="506" y="432"/>
                  <a:pt x="506" y="432"/>
                </a:cubicBezTo>
                <a:cubicBezTo>
                  <a:pt x="517" y="436"/>
                  <a:pt x="517" y="436"/>
                  <a:pt x="517" y="436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4" y="432"/>
                  <a:pt x="524" y="432"/>
                  <a:pt x="524" y="432"/>
                </a:cubicBezTo>
                <a:cubicBezTo>
                  <a:pt x="530" y="431"/>
                  <a:pt x="530" y="431"/>
                  <a:pt x="530" y="431"/>
                </a:cubicBezTo>
                <a:cubicBezTo>
                  <a:pt x="534" y="424"/>
                  <a:pt x="534" y="424"/>
                  <a:pt x="534" y="424"/>
                </a:cubicBezTo>
                <a:cubicBezTo>
                  <a:pt x="534" y="416"/>
                  <a:pt x="534" y="416"/>
                  <a:pt x="534" y="416"/>
                </a:cubicBezTo>
                <a:cubicBezTo>
                  <a:pt x="537" y="403"/>
                  <a:pt x="537" y="403"/>
                  <a:pt x="537" y="403"/>
                </a:cubicBezTo>
                <a:cubicBezTo>
                  <a:pt x="537" y="404"/>
                  <a:pt x="537" y="404"/>
                  <a:pt x="537" y="404"/>
                </a:cubicBezTo>
                <a:cubicBezTo>
                  <a:pt x="539" y="404"/>
                  <a:pt x="539" y="404"/>
                  <a:pt x="539" y="404"/>
                </a:cubicBezTo>
                <a:cubicBezTo>
                  <a:pt x="547" y="406"/>
                  <a:pt x="547" y="406"/>
                  <a:pt x="547" y="406"/>
                </a:cubicBezTo>
                <a:cubicBezTo>
                  <a:pt x="551" y="398"/>
                  <a:pt x="551" y="398"/>
                  <a:pt x="551" y="398"/>
                </a:cubicBezTo>
                <a:cubicBezTo>
                  <a:pt x="552" y="398"/>
                  <a:pt x="552" y="398"/>
                  <a:pt x="552" y="398"/>
                </a:cubicBezTo>
                <a:cubicBezTo>
                  <a:pt x="553" y="398"/>
                  <a:pt x="553" y="398"/>
                  <a:pt x="553" y="398"/>
                </a:cubicBezTo>
                <a:cubicBezTo>
                  <a:pt x="561" y="398"/>
                  <a:pt x="561" y="398"/>
                  <a:pt x="561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3" y="398"/>
                  <a:pt x="563" y="398"/>
                  <a:pt x="563" y="398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5"/>
                  <a:pt x="567" y="405"/>
                  <a:pt x="567" y="405"/>
                </a:cubicBezTo>
                <a:cubicBezTo>
                  <a:pt x="567" y="406"/>
                  <a:pt x="567" y="406"/>
                  <a:pt x="567" y="406"/>
                </a:cubicBezTo>
                <a:cubicBezTo>
                  <a:pt x="568" y="414"/>
                  <a:pt x="568" y="414"/>
                  <a:pt x="568" y="414"/>
                </a:cubicBezTo>
                <a:cubicBezTo>
                  <a:pt x="572" y="417"/>
                  <a:pt x="572" y="417"/>
                  <a:pt x="572" y="417"/>
                </a:cubicBezTo>
                <a:cubicBezTo>
                  <a:pt x="577" y="412"/>
                  <a:pt x="577" y="412"/>
                  <a:pt x="577" y="412"/>
                </a:cubicBezTo>
                <a:cubicBezTo>
                  <a:pt x="579" y="414"/>
                  <a:pt x="579" y="414"/>
                  <a:pt x="579" y="414"/>
                </a:cubicBezTo>
                <a:cubicBezTo>
                  <a:pt x="581" y="416"/>
                  <a:pt x="581" y="418"/>
                  <a:pt x="581" y="420"/>
                </a:cubicBezTo>
                <a:cubicBezTo>
                  <a:pt x="581" y="427"/>
                  <a:pt x="581" y="427"/>
                  <a:pt x="581" y="427"/>
                </a:cubicBezTo>
                <a:cubicBezTo>
                  <a:pt x="579" y="434"/>
                  <a:pt x="579" y="434"/>
                  <a:pt x="579" y="434"/>
                </a:cubicBezTo>
                <a:cubicBezTo>
                  <a:pt x="581" y="438"/>
                  <a:pt x="581" y="438"/>
                  <a:pt x="581" y="438"/>
                </a:cubicBezTo>
                <a:cubicBezTo>
                  <a:pt x="585" y="442"/>
                  <a:pt x="585" y="442"/>
                  <a:pt x="585" y="442"/>
                </a:cubicBezTo>
                <a:cubicBezTo>
                  <a:pt x="601" y="444"/>
                  <a:pt x="601" y="444"/>
                  <a:pt x="601" y="444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4" y="446"/>
                  <a:pt x="604" y="446"/>
                  <a:pt x="604" y="446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13" y="436"/>
                  <a:pt x="613" y="436"/>
                  <a:pt x="613" y="436"/>
                </a:cubicBezTo>
                <a:cubicBezTo>
                  <a:pt x="611" y="430"/>
                  <a:pt x="611" y="430"/>
                  <a:pt x="611" y="430"/>
                </a:cubicBezTo>
                <a:cubicBezTo>
                  <a:pt x="607" y="404"/>
                  <a:pt x="607" y="404"/>
                  <a:pt x="607" y="404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25" y="416"/>
                  <a:pt x="625" y="416"/>
                  <a:pt x="625" y="416"/>
                </a:cubicBezTo>
                <a:cubicBezTo>
                  <a:pt x="628" y="419"/>
                  <a:pt x="628" y="419"/>
                  <a:pt x="628" y="419"/>
                </a:cubicBezTo>
                <a:cubicBezTo>
                  <a:pt x="633" y="416"/>
                  <a:pt x="633" y="416"/>
                  <a:pt x="633" y="416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50" y="398"/>
                  <a:pt x="650" y="398"/>
                  <a:pt x="650" y="398"/>
                </a:cubicBezTo>
                <a:cubicBezTo>
                  <a:pt x="656" y="393"/>
                  <a:pt x="656" y="393"/>
                  <a:pt x="656" y="393"/>
                </a:cubicBezTo>
                <a:cubicBezTo>
                  <a:pt x="663" y="384"/>
                  <a:pt x="663" y="384"/>
                  <a:pt x="663" y="384"/>
                </a:cubicBezTo>
                <a:cubicBezTo>
                  <a:pt x="663" y="383"/>
                  <a:pt x="663" y="383"/>
                  <a:pt x="663" y="383"/>
                </a:cubicBezTo>
                <a:cubicBezTo>
                  <a:pt x="672" y="385"/>
                  <a:pt x="672" y="385"/>
                  <a:pt x="672" y="385"/>
                </a:cubicBezTo>
                <a:cubicBezTo>
                  <a:pt x="677" y="385"/>
                  <a:pt x="677" y="385"/>
                  <a:pt x="677" y="385"/>
                </a:cubicBezTo>
                <a:cubicBezTo>
                  <a:pt x="677" y="382"/>
                  <a:pt x="677" y="379"/>
                  <a:pt x="678" y="378"/>
                </a:cubicBezTo>
                <a:cubicBezTo>
                  <a:pt x="685" y="370"/>
                  <a:pt x="685" y="370"/>
                  <a:pt x="685" y="370"/>
                </a:cubicBezTo>
                <a:cubicBezTo>
                  <a:pt x="687" y="368"/>
                  <a:pt x="687" y="368"/>
                  <a:pt x="687" y="368"/>
                </a:cubicBezTo>
                <a:cubicBezTo>
                  <a:pt x="695" y="371"/>
                  <a:pt x="695" y="371"/>
                  <a:pt x="695" y="371"/>
                </a:cubicBezTo>
                <a:cubicBezTo>
                  <a:pt x="704" y="370"/>
                  <a:pt x="704" y="370"/>
                  <a:pt x="704" y="370"/>
                </a:cubicBezTo>
                <a:cubicBezTo>
                  <a:pt x="711" y="363"/>
                  <a:pt x="711" y="363"/>
                  <a:pt x="711" y="363"/>
                </a:cubicBezTo>
                <a:cubicBezTo>
                  <a:pt x="714" y="357"/>
                  <a:pt x="714" y="357"/>
                  <a:pt x="714" y="357"/>
                </a:cubicBezTo>
                <a:cubicBezTo>
                  <a:pt x="712" y="354"/>
                  <a:pt x="712" y="354"/>
                  <a:pt x="712" y="354"/>
                </a:cubicBezTo>
                <a:cubicBezTo>
                  <a:pt x="706" y="357"/>
                  <a:pt x="706" y="357"/>
                  <a:pt x="706" y="357"/>
                </a:cubicBezTo>
                <a:cubicBezTo>
                  <a:pt x="706" y="356"/>
                  <a:pt x="706" y="356"/>
                  <a:pt x="706" y="356"/>
                </a:cubicBezTo>
                <a:cubicBezTo>
                  <a:pt x="705" y="356"/>
                  <a:pt x="705" y="356"/>
                  <a:pt x="705" y="356"/>
                </a:cubicBezTo>
                <a:cubicBezTo>
                  <a:pt x="698" y="350"/>
                  <a:pt x="698" y="350"/>
                  <a:pt x="698" y="350"/>
                </a:cubicBezTo>
                <a:cubicBezTo>
                  <a:pt x="698" y="349"/>
                  <a:pt x="698" y="349"/>
                  <a:pt x="698" y="349"/>
                </a:cubicBezTo>
                <a:cubicBezTo>
                  <a:pt x="701" y="338"/>
                  <a:pt x="701" y="338"/>
                  <a:pt x="701" y="338"/>
                </a:cubicBezTo>
                <a:cubicBezTo>
                  <a:pt x="701" y="330"/>
                  <a:pt x="701" y="330"/>
                  <a:pt x="701" y="330"/>
                </a:cubicBezTo>
                <a:cubicBezTo>
                  <a:pt x="699" y="324"/>
                  <a:pt x="699" y="324"/>
                  <a:pt x="699" y="324"/>
                </a:cubicBezTo>
                <a:cubicBezTo>
                  <a:pt x="694" y="322"/>
                  <a:pt x="694" y="322"/>
                  <a:pt x="694" y="322"/>
                </a:cubicBezTo>
                <a:cubicBezTo>
                  <a:pt x="694" y="321"/>
                  <a:pt x="694" y="321"/>
                  <a:pt x="694" y="321"/>
                </a:cubicBezTo>
                <a:cubicBezTo>
                  <a:pt x="693" y="321"/>
                  <a:pt x="693" y="321"/>
                  <a:pt x="693" y="321"/>
                </a:cubicBezTo>
                <a:cubicBezTo>
                  <a:pt x="693" y="320"/>
                  <a:pt x="693" y="320"/>
                  <a:pt x="693" y="320"/>
                </a:cubicBezTo>
                <a:cubicBezTo>
                  <a:pt x="688" y="311"/>
                  <a:pt x="688" y="311"/>
                  <a:pt x="688" y="311"/>
                </a:cubicBezTo>
                <a:cubicBezTo>
                  <a:pt x="687" y="310"/>
                  <a:pt x="687" y="310"/>
                  <a:pt x="687" y="310"/>
                </a:cubicBezTo>
                <a:cubicBezTo>
                  <a:pt x="681" y="318"/>
                  <a:pt x="681" y="318"/>
                  <a:pt x="681" y="318"/>
                </a:cubicBezTo>
                <a:cubicBezTo>
                  <a:pt x="674" y="322"/>
                  <a:pt x="674" y="322"/>
                  <a:pt x="674" y="322"/>
                </a:cubicBezTo>
                <a:cubicBezTo>
                  <a:pt x="672" y="323"/>
                  <a:pt x="672" y="323"/>
                  <a:pt x="672" y="323"/>
                </a:cubicBezTo>
                <a:cubicBezTo>
                  <a:pt x="672" y="322"/>
                  <a:pt x="672" y="322"/>
                  <a:pt x="672" y="322"/>
                </a:cubicBezTo>
                <a:cubicBezTo>
                  <a:pt x="671" y="322"/>
                  <a:pt x="671" y="322"/>
                  <a:pt x="671" y="322"/>
                </a:cubicBezTo>
                <a:cubicBezTo>
                  <a:pt x="664" y="315"/>
                  <a:pt x="664" y="315"/>
                  <a:pt x="664" y="315"/>
                </a:cubicBezTo>
                <a:cubicBezTo>
                  <a:pt x="664" y="314"/>
                  <a:pt x="664" y="314"/>
                  <a:pt x="664" y="314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7" y="295"/>
                  <a:pt x="657" y="295"/>
                  <a:pt x="657" y="295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82"/>
                  <a:pt x="657" y="282"/>
                  <a:pt x="657" y="282"/>
                </a:cubicBezTo>
                <a:cubicBezTo>
                  <a:pt x="656" y="275"/>
                  <a:pt x="656" y="275"/>
                  <a:pt x="656" y="275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37" y="263"/>
                  <a:pt x="637" y="263"/>
                  <a:pt x="637" y="263"/>
                </a:cubicBezTo>
                <a:cubicBezTo>
                  <a:pt x="638" y="262"/>
                  <a:pt x="638" y="262"/>
                  <a:pt x="638" y="262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4"/>
                  <a:pt x="644" y="254"/>
                  <a:pt x="644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51" y="254"/>
                  <a:pt x="651" y="254"/>
                  <a:pt x="651" y="254"/>
                </a:cubicBezTo>
                <a:cubicBezTo>
                  <a:pt x="652" y="254"/>
                  <a:pt x="652" y="254"/>
                  <a:pt x="652" y="254"/>
                </a:cubicBezTo>
                <a:cubicBezTo>
                  <a:pt x="654" y="254"/>
                  <a:pt x="656" y="255"/>
                  <a:pt x="657" y="257"/>
                </a:cubicBezTo>
                <a:cubicBezTo>
                  <a:pt x="663" y="261"/>
                  <a:pt x="663" y="261"/>
                  <a:pt x="663" y="261"/>
                </a:cubicBezTo>
                <a:cubicBezTo>
                  <a:pt x="669" y="256"/>
                  <a:pt x="669" y="256"/>
                  <a:pt x="669" y="256"/>
                </a:cubicBezTo>
                <a:cubicBezTo>
                  <a:pt x="673" y="250"/>
                  <a:pt x="673" y="250"/>
                  <a:pt x="673" y="250"/>
                </a:cubicBezTo>
                <a:cubicBezTo>
                  <a:pt x="673" y="245"/>
                  <a:pt x="673" y="245"/>
                  <a:pt x="673" y="245"/>
                </a:cubicBezTo>
                <a:cubicBezTo>
                  <a:pt x="672" y="232"/>
                  <a:pt x="672" y="232"/>
                  <a:pt x="672" y="232"/>
                </a:cubicBezTo>
                <a:cubicBezTo>
                  <a:pt x="671" y="227"/>
                  <a:pt x="671" y="227"/>
                  <a:pt x="671" y="227"/>
                </a:cubicBezTo>
                <a:cubicBezTo>
                  <a:pt x="662" y="226"/>
                  <a:pt x="662" y="226"/>
                  <a:pt x="662" y="226"/>
                </a:cubicBezTo>
                <a:cubicBezTo>
                  <a:pt x="662" y="220"/>
                  <a:pt x="662" y="220"/>
                  <a:pt x="662" y="220"/>
                </a:cubicBezTo>
                <a:cubicBezTo>
                  <a:pt x="654" y="210"/>
                  <a:pt x="654" y="210"/>
                  <a:pt x="654" y="210"/>
                </a:cubicBezTo>
                <a:cubicBezTo>
                  <a:pt x="653" y="210"/>
                  <a:pt x="653" y="210"/>
                  <a:pt x="653" y="210"/>
                </a:cubicBezTo>
                <a:cubicBezTo>
                  <a:pt x="649" y="203"/>
                  <a:pt x="649" y="203"/>
                  <a:pt x="649" y="203"/>
                </a:cubicBezTo>
                <a:cubicBezTo>
                  <a:pt x="649" y="202"/>
                  <a:pt x="649" y="202"/>
                  <a:pt x="649" y="202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57" y="190"/>
                  <a:pt x="657" y="190"/>
                  <a:pt x="657" y="190"/>
                </a:cubicBezTo>
                <a:cubicBezTo>
                  <a:pt x="657" y="189"/>
                  <a:pt x="657" y="189"/>
                  <a:pt x="657" y="189"/>
                </a:cubicBezTo>
                <a:cubicBezTo>
                  <a:pt x="658" y="189"/>
                  <a:pt x="658" y="189"/>
                  <a:pt x="658" y="189"/>
                </a:cubicBezTo>
                <a:cubicBezTo>
                  <a:pt x="658" y="188"/>
                  <a:pt x="658" y="188"/>
                  <a:pt x="658" y="188"/>
                </a:cubicBezTo>
                <a:cubicBezTo>
                  <a:pt x="659" y="188"/>
                  <a:pt x="659" y="188"/>
                  <a:pt x="659" y="188"/>
                </a:cubicBezTo>
                <a:cubicBezTo>
                  <a:pt x="662" y="188"/>
                  <a:pt x="662" y="188"/>
                  <a:pt x="662" y="188"/>
                </a:cubicBezTo>
                <a:cubicBezTo>
                  <a:pt x="667" y="184"/>
                  <a:pt x="667" y="184"/>
                  <a:pt x="667" y="184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9" y="161"/>
                  <a:pt x="679" y="161"/>
                  <a:pt x="679" y="161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87" y="158"/>
                  <a:pt x="687" y="158"/>
                  <a:pt x="687" y="158"/>
                </a:cubicBezTo>
                <a:cubicBezTo>
                  <a:pt x="687" y="159"/>
                  <a:pt x="687" y="159"/>
                  <a:pt x="687" y="159"/>
                </a:cubicBezTo>
                <a:cubicBezTo>
                  <a:pt x="691" y="163"/>
                  <a:pt x="691" y="163"/>
                  <a:pt x="691" y="163"/>
                </a:cubicBezTo>
                <a:cubicBezTo>
                  <a:pt x="693" y="164"/>
                  <a:pt x="693" y="164"/>
                  <a:pt x="693" y="164"/>
                </a:cubicBezTo>
                <a:cubicBezTo>
                  <a:pt x="696" y="151"/>
                  <a:pt x="696" y="151"/>
                  <a:pt x="696" y="151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1"/>
                  <a:pt x="693" y="141"/>
                  <a:pt x="693" y="141"/>
                </a:cubicBezTo>
                <a:cubicBezTo>
                  <a:pt x="694" y="131"/>
                  <a:pt x="694" y="131"/>
                  <a:pt x="694" y="131"/>
                </a:cubicBezTo>
                <a:cubicBezTo>
                  <a:pt x="694" y="130"/>
                  <a:pt x="694" y="130"/>
                  <a:pt x="694" y="130"/>
                </a:cubicBezTo>
                <a:cubicBezTo>
                  <a:pt x="699" y="125"/>
                  <a:pt x="699" y="125"/>
                  <a:pt x="699" y="125"/>
                </a:cubicBezTo>
                <a:cubicBezTo>
                  <a:pt x="702" y="120"/>
                  <a:pt x="702" y="120"/>
                  <a:pt x="702" y="120"/>
                </a:cubicBezTo>
                <a:cubicBezTo>
                  <a:pt x="702" y="115"/>
                  <a:pt x="702" y="115"/>
                  <a:pt x="702" y="115"/>
                </a:cubicBezTo>
                <a:cubicBezTo>
                  <a:pt x="702" y="112"/>
                  <a:pt x="701" y="108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93"/>
                  <a:pt x="699" y="93"/>
                  <a:pt x="699" y="93"/>
                </a:cubicBezTo>
                <a:cubicBezTo>
                  <a:pt x="699" y="92"/>
                  <a:pt x="699" y="92"/>
                  <a:pt x="699" y="92"/>
                </a:cubicBezTo>
                <a:cubicBezTo>
                  <a:pt x="701" y="84"/>
                  <a:pt x="701" y="84"/>
                  <a:pt x="701" y="84"/>
                </a:cubicBezTo>
                <a:cubicBezTo>
                  <a:pt x="699" y="80"/>
                  <a:pt x="698" y="78"/>
                  <a:pt x="698" y="76"/>
                </a:cubicBezTo>
                <a:lnTo>
                  <a:pt x="699" y="64"/>
                </a:lnTo>
                <a:close/>
              </a:path>
            </a:pathLst>
          </a:custGeom>
          <a:solidFill>
            <a:srgbClr val="829BC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Freeform 6"/>
          <p:cNvSpPr/>
          <p:nvPr/>
        </p:nvSpPr>
        <p:spPr bwMode="auto">
          <a:xfrm>
            <a:off x="2254703" y="2547498"/>
            <a:ext cx="1465263" cy="1239837"/>
          </a:xfrm>
          <a:custGeom>
            <a:avLst/>
            <a:gdLst>
              <a:gd name="T0" fmla="*/ 2147483646 w 456"/>
              <a:gd name="T1" fmla="*/ 1588976384 h 386"/>
              <a:gd name="T2" fmla="*/ 2147483646 w 456"/>
              <a:gd name="T3" fmla="*/ 1650884722 h 386"/>
              <a:gd name="T4" fmla="*/ 2147483646 w 456"/>
              <a:gd name="T5" fmla="*/ 1320709062 h 386"/>
              <a:gd name="T6" fmla="*/ 2023607154 w 456"/>
              <a:gd name="T7" fmla="*/ 1104029880 h 386"/>
              <a:gd name="T8" fmla="*/ 2054580094 w 456"/>
              <a:gd name="T9" fmla="*/ 804805178 h 386"/>
              <a:gd name="T10" fmla="*/ 1755168585 w 456"/>
              <a:gd name="T11" fmla="*/ 887350698 h 386"/>
              <a:gd name="T12" fmla="*/ 1528030482 w 456"/>
              <a:gd name="T13" fmla="*/ 598446193 h 386"/>
              <a:gd name="T14" fmla="*/ 1424784137 w 456"/>
              <a:gd name="T15" fmla="*/ 247633351 h 386"/>
              <a:gd name="T16" fmla="*/ 1321537792 w 456"/>
              <a:gd name="T17" fmla="*/ 72225323 h 386"/>
              <a:gd name="T18" fmla="*/ 1084075376 w 456"/>
              <a:gd name="T19" fmla="*/ 154770844 h 386"/>
              <a:gd name="T20" fmla="*/ 918883152 w 456"/>
              <a:gd name="T21" fmla="*/ 330175660 h 386"/>
              <a:gd name="T22" fmla="*/ 505900985 w 456"/>
              <a:gd name="T23" fmla="*/ 453992335 h 386"/>
              <a:gd name="T24" fmla="*/ 258114256 w 456"/>
              <a:gd name="T25" fmla="*/ 753217038 h 386"/>
              <a:gd name="T26" fmla="*/ 20648626 w 456"/>
              <a:gd name="T27" fmla="*/ 949259036 h 386"/>
              <a:gd name="T28" fmla="*/ 340708761 w 456"/>
              <a:gd name="T29" fmla="*/ 1227846556 h 386"/>
              <a:gd name="T30" fmla="*/ 578174391 w 456"/>
              <a:gd name="T31" fmla="*/ 1310388865 h 386"/>
              <a:gd name="T32" fmla="*/ 1156345568 w 456"/>
              <a:gd name="T33" fmla="*/ 1547705230 h 386"/>
              <a:gd name="T34" fmla="*/ 1569327735 w 456"/>
              <a:gd name="T35" fmla="*/ 1465159709 h 386"/>
              <a:gd name="T36" fmla="*/ 1920360809 w 456"/>
              <a:gd name="T37" fmla="*/ 1609613567 h 386"/>
              <a:gd name="T38" fmla="*/ 2147483646 w 456"/>
              <a:gd name="T39" fmla="*/ 1733430243 h 386"/>
              <a:gd name="T40" fmla="*/ 2147483646 w 456"/>
              <a:gd name="T41" fmla="*/ 2094560071 h 386"/>
              <a:gd name="T42" fmla="*/ 2147483646 w 456"/>
              <a:gd name="T43" fmla="*/ 2147483646 h 386"/>
              <a:gd name="T44" fmla="*/ 2147483646 w 456"/>
              <a:gd name="T45" fmla="*/ 2147483646 h 386"/>
              <a:gd name="T46" fmla="*/ 2147483646 w 456"/>
              <a:gd name="T47" fmla="*/ 2147483646 h 386"/>
              <a:gd name="T48" fmla="*/ 2147483646 w 456"/>
              <a:gd name="T49" fmla="*/ 2147483646 h 386"/>
              <a:gd name="T50" fmla="*/ 2147483646 w 456"/>
              <a:gd name="T51" fmla="*/ 2147483646 h 386"/>
              <a:gd name="T52" fmla="*/ 2147483646 w 456"/>
              <a:gd name="T53" fmla="*/ 2147483646 h 386"/>
              <a:gd name="T54" fmla="*/ 2147483646 w 456"/>
              <a:gd name="T55" fmla="*/ 2147483646 h 386"/>
              <a:gd name="T56" fmla="*/ 2147483646 w 456"/>
              <a:gd name="T57" fmla="*/ 2147483646 h 386"/>
              <a:gd name="T58" fmla="*/ 2147483646 w 456"/>
              <a:gd name="T59" fmla="*/ 2147483646 h 386"/>
              <a:gd name="T60" fmla="*/ 2147483646 w 456"/>
              <a:gd name="T61" fmla="*/ 2147483646 h 386"/>
              <a:gd name="T62" fmla="*/ 2147483646 w 456"/>
              <a:gd name="T63" fmla="*/ 2147483646 h 386"/>
              <a:gd name="T64" fmla="*/ 2147483646 w 456"/>
              <a:gd name="T65" fmla="*/ 2147483646 h 386"/>
              <a:gd name="T66" fmla="*/ 2147483646 w 456"/>
              <a:gd name="T67" fmla="*/ 2147483646 h 386"/>
              <a:gd name="T68" fmla="*/ 2147483646 w 456"/>
              <a:gd name="T69" fmla="*/ 2147483646 h 386"/>
              <a:gd name="T70" fmla="*/ 2147483646 w 456"/>
              <a:gd name="T71" fmla="*/ 2147483646 h 386"/>
              <a:gd name="T72" fmla="*/ 2147483646 w 456"/>
              <a:gd name="T73" fmla="*/ 2147483646 h 386"/>
              <a:gd name="T74" fmla="*/ 2147483646 w 456"/>
              <a:gd name="T75" fmla="*/ 2147483646 h 386"/>
              <a:gd name="T76" fmla="*/ 2147483646 w 456"/>
              <a:gd name="T77" fmla="*/ 2147483646 h 386"/>
              <a:gd name="T78" fmla="*/ 2147483646 w 456"/>
              <a:gd name="T79" fmla="*/ 2147483646 h 386"/>
              <a:gd name="T80" fmla="*/ 2147483646 w 456"/>
              <a:gd name="T81" fmla="*/ 2147483646 h 386"/>
              <a:gd name="T82" fmla="*/ 2147483646 w 456"/>
              <a:gd name="T83" fmla="*/ 2147483646 h 386"/>
              <a:gd name="T84" fmla="*/ 2147483646 w 456"/>
              <a:gd name="T85" fmla="*/ 2147483646 h 386"/>
              <a:gd name="T86" fmla="*/ 2147483646 w 456"/>
              <a:gd name="T87" fmla="*/ 2147483646 h 386"/>
              <a:gd name="T88" fmla="*/ 2147483646 w 456"/>
              <a:gd name="T89" fmla="*/ 2147483646 h 386"/>
              <a:gd name="T90" fmla="*/ 2147483646 w 456"/>
              <a:gd name="T91" fmla="*/ 2147483646 h 386"/>
              <a:gd name="T92" fmla="*/ 2147483646 w 456"/>
              <a:gd name="T93" fmla="*/ 2147483646 h 386"/>
              <a:gd name="T94" fmla="*/ 2147483646 w 456"/>
              <a:gd name="T95" fmla="*/ 2147483646 h 386"/>
              <a:gd name="T96" fmla="*/ 2147483646 w 456"/>
              <a:gd name="T97" fmla="*/ 2147483646 h 386"/>
              <a:gd name="T98" fmla="*/ 2147483646 w 456"/>
              <a:gd name="T99" fmla="*/ 2147483646 h 386"/>
              <a:gd name="T100" fmla="*/ 2147483646 w 456"/>
              <a:gd name="T101" fmla="*/ 2146151423 h 386"/>
              <a:gd name="T102" fmla="*/ 2147483646 w 456"/>
              <a:gd name="T103" fmla="*/ 1939789227 h 386"/>
              <a:gd name="T104" fmla="*/ 2147483646 w 456"/>
              <a:gd name="T105" fmla="*/ 1733430243 h 386"/>
              <a:gd name="T106" fmla="*/ 2147483646 w 456"/>
              <a:gd name="T107" fmla="*/ 1465159709 h 386"/>
              <a:gd name="T108" fmla="*/ 2147483646 w 456"/>
              <a:gd name="T109" fmla="*/ 1475479906 h 38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56" h="386">
                <a:moveTo>
                  <a:pt x="271" y="140"/>
                </a:moveTo>
                <a:cubicBezTo>
                  <a:pt x="265" y="140"/>
                  <a:pt x="265" y="140"/>
                  <a:pt x="265" y="140"/>
                </a:cubicBezTo>
                <a:cubicBezTo>
                  <a:pt x="263" y="144"/>
                  <a:pt x="263" y="144"/>
                  <a:pt x="263" y="144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8" y="154"/>
                  <a:pt x="268" y="154"/>
                  <a:pt x="268" y="154"/>
                </a:cubicBezTo>
                <a:cubicBezTo>
                  <a:pt x="268" y="154"/>
                  <a:pt x="268" y="154"/>
                  <a:pt x="268" y="154"/>
                </a:cubicBezTo>
                <a:cubicBezTo>
                  <a:pt x="268" y="155"/>
                  <a:pt x="268" y="155"/>
                  <a:pt x="268" y="155"/>
                </a:cubicBezTo>
                <a:cubicBezTo>
                  <a:pt x="268" y="156"/>
                  <a:pt x="268" y="156"/>
                  <a:pt x="268" y="156"/>
                </a:cubicBezTo>
                <a:cubicBezTo>
                  <a:pt x="259" y="160"/>
                  <a:pt x="259" y="160"/>
                  <a:pt x="259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1" y="160"/>
                  <a:pt x="247" y="158"/>
                  <a:pt x="246" y="155"/>
                </a:cubicBezTo>
                <a:cubicBezTo>
                  <a:pt x="244" y="150"/>
                  <a:pt x="244" y="150"/>
                  <a:pt x="244" y="150"/>
                </a:cubicBezTo>
                <a:cubicBezTo>
                  <a:pt x="232" y="148"/>
                  <a:pt x="232" y="148"/>
                  <a:pt x="232" y="148"/>
                </a:cubicBezTo>
                <a:cubicBezTo>
                  <a:pt x="228" y="132"/>
                  <a:pt x="228" y="132"/>
                  <a:pt x="228" y="132"/>
                </a:cubicBezTo>
                <a:cubicBezTo>
                  <a:pt x="226" y="132"/>
                  <a:pt x="224" y="131"/>
                  <a:pt x="223" y="129"/>
                </a:cubicBezTo>
                <a:cubicBezTo>
                  <a:pt x="222" y="128"/>
                  <a:pt x="222" y="128"/>
                  <a:pt x="222" y="128"/>
                </a:cubicBezTo>
                <a:cubicBezTo>
                  <a:pt x="220" y="126"/>
                  <a:pt x="219" y="124"/>
                  <a:pt x="216" y="124"/>
                </a:cubicBezTo>
                <a:cubicBezTo>
                  <a:pt x="213" y="122"/>
                  <a:pt x="210" y="120"/>
                  <a:pt x="208" y="116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5" y="102"/>
                  <a:pt x="195" y="102"/>
                  <a:pt x="195" y="102"/>
                </a:cubicBezTo>
                <a:cubicBezTo>
                  <a:pt x="195" y="101"/>
                  <a:pt x="195" y="101"/>
                  <a:pt x="195" y="101"/>
                </a:cubicBezTo>
                <a:cubicBezTo>
                  <a:pt x="208" y="84"/>
                  <a:pt x="208" y="84"/>
                  <a:pt x="208" y="84"/>
                </a:cubicBezTo>
                <a:cubicBezTo>
                  <a:pt x="208" y="82"/>
                  <a:pt x="208" y="82"/>
                  <a:pt x="208" y="81"/>
                </a:cubicBezTo>
                <a:cubicBezTo>
                  <a:pt x="206" y="76"/>
                  <a:pt x="206" y="76"/>
                  <a:pt x="206" y="76"/>
                </a:cubicBezTo>
                <a:cubicBezTo>
                  <a:pt x="199" y="78"/>
                  <a:pt x="199" y="78"/>
                  <a:pt x="199" y="78"/>
                </a:cubicBezTo>
                <a:cubicBezTo>
                  <a:pt x="198" y="78"/>
                  <a:pt x="198" y="78"/>
                  <a:pt x="198" y="78"/>
                </a:cubicBezTo>
                <a:cubicBezTo>
                  <a:pt x="198" y="79"/>
                  <a:pt x="198" y="79"/>
                  <a:pt x="198" y="79"/>
                </a:cubicBezTo>
                <a:cubicBezTo>
                  <a:pt x="198" y="79"/>
                  <a:pt x="198" y="79"/>
                  <a:pt x="198" y="79"/>
                </a:cubicBezTo>
                <a:cubicBezTo>
                  <a:pt x="180" y="80"/>
                  <a:pt x="180" y="80"/>
                  <a:pt x="180" y="80"/>
                </a:cubicBezTo>
                <a:cubicBezTo>
                  <a:pt x="174" y="82"/>
                  <a:pt x="174" y="82"/>
                  <a:pt x="174" y="82"/>
                </a:cubicBezTo>
                <a:cubicBezTo>
                  <a:pt x="171" y="84"/>
                  <a:pt x="171" y="84"/>
                  <a:pt x="171" y="84"/>
                </a:cubicBezTo>
                <a:cubicBezTo>
                  <a:pt x="170" y="86"/>
                  <a:pt x="170" y="86"/>
                  <a:pt x="170" y="86"/>
                </a:cubicBezTo>
                <a:cubicBezTo>
                  <a:pt x="168" y="88"/>
                  <a:pt x="166" y="90"/>
                  <a:pt x="162" y="89"/>
                </a:cubicBezTo>
                <a:cubicBezTo>
                  <a:pt x="162" y="89"/>
                  <a:pt x="162" y="89"/>
                  <a:pt x="162" y="89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6" y="74"/>
                  <a:pt x="156" y="74"/>
                  <a:pt x="156" y="74"/>
                </a:cubicBezTo>
                <a:cubicBezTo>
                  <a:pt x="152" y="72"/>
                  <a:pt x="150" y="69"/>
                  <a:pt x="150" y="67"/>
                </a:cubicBezTo>
                <a:cubicBezTo>
                  <a:pt x="148" y="58"/>
                  <a:pt x="148" y="58"/>
                  <a:pt x="148" y="58"/>
                </a:cubicBezTo>
                <a:cubicBezTo>
                  <a:pt x="144" y="54"/>
                  <a:pt x="144" y="54"/>
                  <a:pt x="144" y="54"/>
                </a:cubicBezTo>
                <a:cubicBezTo>
                  <a:pt x="140" y="50"/>
                  <a:pt x="140" y="50"/>
                  <a:pt x="140" y="50"/>
                </a:cubicBezTo>
                <a:cubicBezTo>
                  <a:pt x="138" y="49"/>
                  <a:pt x="138" y="49"/>
                  <a:pt x="138" y="49"/>
                </a:cubicBezTo>
                <a:cubicBezTo>
                  <a:pt x="145" y="40"/>
                  <a:pt x="145" y="40"/>
                  <a:pt x="145" y="40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2"/>
                  <a:pt x="134" y="12"/>
                  <a:pt x="134" y="12"/>
                </a:cubicBezTo>
                <a:cubicBezTo>
                  <a:pt x="128" y="8"/>
                  <a:pt x="128" y="8"/>
                  <a:pt x="128" y="8"/>
                </a:cubicBezTo>
                <a:cubicBezTo>
                  <a:pt x="128" y="7"/>
                  <a:pt x="128" y="7"/>
                  <a:pt x="128" y="7"/>
                </a:cubicBezTo>
                <a:cubicBezTo>
                  <a:pt x="128" y="7"/>
                  <a:pt x="128" y="7"/>
                  <a:pt x="128" y="7"/>
                </a:cubicBezTo>
                <a:cubicBezTo>
                  <a:pt x="128" y="7"/>
                  <a:pt x="128" y="7"/>
                  <a:pt x="128" y="7"/>
                </a:cubicBezTo>
                <a:cubicBezTo>
                  <a:pt x="123" y="1"/>
                  <a:pt x="123" y="1"/>
                  <a:pt x="123" y="1"/>
                </a:cubicBezTo>
                <a:cubicBezTo>
                  <a:pt x="116" y="0"/>
                  <a:pt x="116" y="0"/>
                  <a:pt x="116" y="0"/>
                </a:cubicBezTo>
                <a:cubicBezTo>
                  <a:pt x="108" y="2"/>
                  <a:pt x="108" y="2"/>
                  <a:pt x="108" y="2"/>
                </a:cubicBezTo>
                <a:cubicBezTo>
                  <a:pt x="106" y="4"/>
                  <a:pt x="106" y="4"/>
                  <a:pt x="106" y="4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4" y="28"/>
                  <a:pt x="104" y="28"/>
                  <a:pt x="104" y="28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89" y="32"/>
                  <a:pt x="89" y="32"/>
                  <a:pt x="89" y="32"/>
                </a:cubicBezTo>
                <a:cubicBezTo>
                  <a:pt x="86" y="34"/>
                  <a:pt x="82" y="36"/>
                  <a:pt x="77" y="37"/>
                </a:cubicBezTo>
                <a:cubicBezTo>
                  <a:pt x="76" y="38"/>
                  <a:pt x="76" y="38"/>
                  <a:pt x="76" y="38"/>
                </a:cubicBezTo>
                <a:cubicBezTo>
                  <a:pt x="76" y="38"/>
                  <a:pt x="76" y="38"/>
                  <a:pt x="76" y="38"/>
                </a:cubicBezTo>
                <a:cubicBezTo>
                  <a:pt x="76" y="38"/>
                  <a:pt x="76" y="38"/>
                  <a:pt x="76" y="38"/>
                </a:cubicBezTo>
                <a:cubicBezTo>
                  <a:pt x="62" y="34"/>
                  <a:pt x="62" y="34"/>
                  <a:pt x="62" y="34"/>
                </a:cubicBezTo>
                <a:cubicBezTo>
                  <a:pt x="57" y="40"/>
                  <a:pt x="57" y="40"/>
                  <a:pt x="57" y="40"/>
                </a:cubicBezTo>
                <a:cubicBezTo>
                  <a:pt x="56" y="42"/>
                  <a:pt x="53" y="44"/>
                  <a:pt x="49" y="44"/>
                </a:cubicBezTo>
                <a:cubicBezTo>
                  <a:pt x="41" y="51"/>
                  <a:pt x="41" y="51"/>
                  <a:pt x="41" y="51"/>
                </a:cubicBezTo>
                <a:cubicBezTo>
                  <a:pt x="36" y="58"/>
                  <a:pt x="36" y="58"/>
                  <a:pt x="36" y="58"/>
                </a:cubicBezTo>
                <a:cubicBezTo>
                  <a:pt x="36" y="58"/>
                  <a:pt x="36" y="58"/>
                  <a:pt x="36" y="58"/>
                </a:cubicBezTo>
                <a:cubicBezTo>
                  <a:pt x="36" y="59"/>
                  <a:pt x="36" y="59"/>
                  <a:pt x="36" y="59"/>
                </a:cubicBezTo>
                <a:cubicBezTo>
                  <a:pt x="34" y="62"/>
                  <a:pt x="32" y="65"/>
                  <a:pt x="30" y="66"/>
                </a:cubicBezTo>
                <a:cubicBezTo>
                  <a:pt x="25" y="72"/>
                  <a:pt x="25" y="72"/>
                  <a:pt x="25" y="72"/>
                </a:cubicBezTo>
                <a:cubicBezTo>
                  <a:pt x="25" y="73"/>
                  <a:pt x="25" y="73"/>
                  <a:pt x="25" y="73"/>
                </a:cubicBezTo>
                <a:cubicBezTo>
                  <a:pt x="25" y="73"/>
                  <a:pt x="25" y="73"/>
                  <a:pt x="25" y="73"/>
                </a:cubicBezTo>
                <a:cubicBezTo>
                  <a:pt x="22" y="75"/>
                  <a:pt x="22" y="75"/>
                  <a:pt x="22" y="75"/>
                </a:cubicBezTo>
                <a:cubicBezTo>
                  <a:pt x="20" y="76"/>
                  <a:pt x="18" y="76"/>
                  <a:pt x="1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4" y="79"/>
                  <a:pt x="4" y="79"/>
                  <a:pt x="4" y="79"/>
                </a:cubicBezTo>
                <a:cubicBezTo>
                  <a:pt x="0" y="86"/>
                  <a:pt x="0" y="86"/>
                  <a:pt x="0" y="86"/>
                </a:cubicBezTo>
                <a:cubicBezTo>
                  <a:pt x="2" y="92"/>
                  <a:pt x="2" y="92"/>
                  <a:pt x="2" y="92"/>
                </a:cubicBezTo>
                <a:cubicBezTo>
                  <a:pt x="1" y="108"/>
                  <a:pt x="1" y="108"/>
                  <a:pt x="1" y="108"/>
                </a:cubicBezTo>
                <a:cubicBezTo>
                  <a:pt x="4" y="112"/>
                  <a:pt x="4" y="112"/>
                  <a:pt x="4" y="112"/>
                </a:cubicBezTo>
                <a:cubicBezTo>
                  <a:pt x="4" y="113"/>
                  <a:pt x="4" y="113"/>
                  <a:pt x="4" y="113"/>
                </a:cubicBezTo>
                <a:cubicBezTo>
                  <a:pt x="5" y="116"/>
                  <a:pt x="5" y="116"/>
                  <a:pt x="5" y="116"/>
                </a:cubicBezTo>
                <a:cubicBezTo>
                  <a:pt x="11" y="116"/>
                  <a:pt x="11" y="116"/>
                  <a:pt x="11" y="116"/>
                </a:cubicBezTo>
                <a:cubicBezTo>
                  <a:pt x="20" y="118"/>
                  <a:pt x="20" y="118"/>
                  <a:pt x="20" y="118"/>
                </a:cubicBezTo>
                <a:cubicBezTo>
                  <a:pt x="33" y="119"/>
                  <a:pt x="33" y="119"/>
                  <a:pt x="33" y="119"/>
                </a:cubicBezTo>
                <a:cubicBezTo>
                  <a:pt x="38" y="118"/>
                  <a:pt x="38" y="118"/>
                  <a:pt x="38" y="118"/>
                </a:cubicBezTo>
                <a:cubicBezTo>
                  <a:pt x="39" y="118"/>
                  <a:pt x="39" y="118"/>
                  <a:pt x="39" y="118"/>
                </a:cubicBezTo>
                <a:cubicBezTo>
                  <a:pt x="40" y="118"/>
                  <a:pt x="40" y="118"/>
                  <a:pt x="40" y="118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51" y="122"/>
                  <a:pt x="51" y="122"/>
                  <a:pt x="51" y="122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68" y="131"/>
                  <a:pt x="68" y="131"/>
                  <a:pt x="68" y="131"/>
                </a:cubicBezTo>
                <a:cubicBezTo>
                  <a:pt x="69" y="131"/>
                  <a:pt x="69" y="131"/>
                  <a:pt x="69" y="131"/>
                </a:cubicBezTo>
                <a:cubicBezTo>
                  <a:pt x="77" y="136"/>
                  <a:pt x="77" y="136"/>
                  <a:pt x="77" y="136"/>
                </a:cubicBezTo>
                <a:cubicBezTo>
                  <a:pt x="96" y="154"/>
                  <a:pt x="96" y="154"/>
                  <a:pt x="96" y="154"/>
                </a:cubicBezTo>
                <a:cubicBezTo>
                  <a:pt x="105" y="158"/>
                  <a:pt x="105" y="158"/>
                  <a:pt x="105" y="158"/>
                </a:cubicBezTo>
                <a:cubicBezTo>
                  <a:pt x="109" y="156"/>
                  <a:pt x="109" y="156"/>
                  <a:pt x="109" y="156"/>
                </a:cubicBezTo>
                <a:cubicBezTo>
                  <a:pt x="112" y="150"/>
                  <a:pt x="112" y="150"/>
                  <a:pt x="112" y="150"/>
                </a:cubicBezTo>
                <a:cubicBezTo>
                  <a:pt x="110" y="139"/>
                  <a:pt x="110" y="139"/>
                  <a:pt x="110" y="139"/>
                </a:cubicBezTo>
                <a:cubicBezTo>
                  <a:pt x="110" y="136"/>
                  <a:pt x="113" y="134"/>
                  <a:pt x="118" y="132"/>
                </a:cubicBezTo>
                <a:cubicBezTo>
                  <a:pt x="118" y="131"/>
                  <a:pt x="118" y="131"/>
                  <a:pt x="118" y="131"/>
                </a:cubicBezTo>
                <a:cubicBezTo>
                  <a:pt x="143" y="146"/>
                  <a:pt x="143" y="146"/>
                  <a:pt x="143" y="146"/>
                </a:cubicBezTo>
                <a:cubicBezTo>
                  <a:pt x="146" y="145"/>
                  <a:pt x="146" y="145"/>
                  <a:pt x="146" y="145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2" y="142"/>
                  <a:pt x="152" y="142"/>
                  <a:pt x="152" y="142"/>
                </a:cubicBezTo>
                <a:cubicBezTo>
                  <a:pt x="155" y="142"/>
                  <a:pt x="155" y="142"/>
                  <a:pt x="155" y="142"/>
                </a:cubicBezTo>
                <a:cubicBezTo>
                  <a:pt x="160" y="138"/>
                  <a:pt x="160" y="138"/>
                  <a:pt x="160" y="138"/>
                </a:cubicBezTo>
                <a:cubicBezTo>
                  <a:pt x="161" y="138"/>
                  <a:pt x="161" y="138"/>
                  <a:pt x="161" y="138"/>
                </a:cubicBezTo>
                <a:cubicBezTo>
                  <a:pt x="162" y="138"/>
                  <a:pt x="162" y="138"/>
                  <a:pt x="162" y="138"/>
                </a:cubicBezTo>
                <a:cubicBezTo>
                  <a:pt x="176" y="148"/>
                  <a:pt x="176" y="148"/>
                  <a:pt x="176" y="148"/>
                </a:cubicBezTo>
                <a:cubicBezTo>
                  <a:pt x="177" y="149"/>
                  <a:pt x="177" y="149"/>
                  <a:pt x="177" y="149"/>
                </a:cubicBezTo>
                <a:cubicBezTo>
                  <a:pt x="186" y="156"/>
                  <a:pt x="186" y="156"/>
                  <a:pt x="186" y="156"/>
                </a:cubicBezTo>
                <a:cubicBezTo>
                  <a:pt x="188" y="158"/>
                  <a:pt x="192" y="161"/>
                  <a:pt x="194" y="165"/>
                </a:cubicBezTo>
                <a:cubicBezTo>
                  <a:pt x="199" y="170"/>
                  <a:pt x="199" y="170"/>
                  <a:pt x="199" y="170"/>
                </a:cubicBezTo>
                <a:cubicBezTo>
                  <a:pt x="202" y="169"/>
                  <a:pt x="202" y="169"/>
                  <a:pt x="202" y="169"/>
                </a:cubicBezTo>
                <a:cubicBezTo>
                  <a:pt x="206" y="162"/>
                  <a:pt x="206" y="162"/>
                  <a:pt x="206" y="162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216" y="168"/>
                  <a:pt x="216" y="168"/>
                  <a:pt x="216" y="168"/>
                </a:cubicBezTo>
                <a:cubicBezTo>
                  <a:pt x="216" y="168"/>
                  <a:pt x="216" y="168"/>
                  <a:pt x="216" y="168"/>
                </a:cubicBezTo>
                <a:cubicBezTo>
                  <a:pt x="222" y="176"/>
                  <a:pt x="222" y="176"/>
                  <a:pt x="222" y="176"/>
                </a:cubicBezTo>
                <a:cubicBezTo>
                  <a:pt x="240" y="190"/>
                  <a:pt x="240" y="190"/>
                  <a:pt x="240" y="190"/>
                </a:cubicBezTo>
                <a:cubicBezTo>
                  <a:pt x="240" y="190"/>
                  <a:pt x="240" y="190"/>
                  <a:pt x="240" y="190"/>
                </a:cubicBezTo>
                <a:cubicBezTo>
                  <a:pt x="246" y="196"/>
                  <a:pt x="246" y="196"/>
                  <a:pt x="246" y="196"/>
                </a:cubicBezTo>
                <a:cubicBezTo>
                  <a:pt x="261" y="191"/>
                  <a:pt x="261" y="191"/>
                  <a:pt x="261" y="191"/>
                </a:cubicBezTo>
                <a:cubicBezTo>
                  <a:pt x="262" y="203"/>
                  <a:pt x="262" y="203"/>
                  <a:pt x="262" y="203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74" y="218"/>
                  <a:pt x="274" y="218"/>
                  <a:pt x="274" y="218"/>
                </a:cubicBezTo>
                <a:cubicBezTo>
                  <a:pt x="274" y="219"/>
                  <a:pt x="274" y="219"/>
                  <a:pt x="274" y="219"/>
                </a:cubicBezTo>
                <a:cubicBezTo>
                  <a:pt x="274" y="219"/>
                  <a:pt x="274" y="219"/>
                  <a:pt x="274" y="219"/>
                </a:cubicBezTo>
                <a:cubicBezTo>
                  <a:pt x="274" y="220"/>
                  <a:pt x="274" y="220"/>
                  <a:pt x="274" y="220"/>
                </a:cubicBezTo>
                <a:cubicBezTo>
                  <a:pt x="280" y="247"/>
                  <a:pt x="280" y="247"/>
                  <a:pt x="280" y="247"/>
                </a:cubicBezTo>
                <a:cubicBezTo>
                  <a:pt x="286" y="258"/>
                  <a:pt x="286" y="258"/>
                  <a:pt x="286" y="258"/>
                </a:cubicBezTo>
                <a:cubicBezTo>
                  <a:pt x="278" y="279"/>
                  <a:pt x="278" y="279"/>
                  <a:pt x="278" y="279"/>
                </a:cubicBezTo>
                <a:cubicBezTo>
                  <a:pt x="278" y="280"/>
                  <a:pt x="278" y="280"/>
                  <a:pt x="278" y="280"/>
                </a:cubicBezTo>
                <a:cubicBezTo>
                  <a:pt x="272" y="282"/>
                  <a:pt x="272" y="282"/>
                  <a:pt x="272" y="282"/>
                </a:cubicBezTo>
                <a:cubicBezTo>
                  <a:pt x="272" y="288"/>
                  <a:pt x="272" y="288"/>
                  <a:pt x="272" y="288"/>
                </a:cubicBezTo>
                <a:cubicBezTo>
                  <a:pt x="271" y="288"/>
                  <a:pt x="271" y="288"/>
                  <a:pt x="271" y="288"/>
                </a:cubicBezTo>
                <a:cubicBezTo>
                  <a:pt x="264" y="299"/>
                  <a:pt x="264" y="299"/>
                  <a:pt x="264" y="299"/>
                </a:cubicBezTo>
                <a:cubicBezTo>
                  <a:pt x="264" y="299"/>
                  <a:pt x="264" y="299"/>
                  <a:pt x="264" y="299"/>
                </a:cubicBezTo>
                <a:cubicBezTo>
                  <a:pt x="254" y="300"/>
                  <a:pt x="254" y="300"/>
                  <a:pt x="254" y="300"/>
                </a:cubicBezTo>
                <a:cubicBezTo>
                  <a:pt x="244" y="308"/>
                  <a:pt x="244" y="308"/>
                  <a:pt x="244" y="308"/>
                </a:cubicBezTo>
                <a:cubicBezTo>
                  <a:pt x="246" y="309"/>
                  <a:pt x="247" y="310"/>
                  <a:pt x="250" y="311"/>
                </a:cubicBezTo>
                <a:cubicBezTo>
                  <a:pt x="254" y="312"/>
                  <a:pt x="254" y="316"/>
                  <a:pt x="252" y="321"/>
                </a:cubicBezTo>
                <a:cubicBezTo>
                  <a:pt x="252" y="322"/>
                  <a:pt x="252" y="322"/>
                  <a:pt x="252" y="322"/>
                </a:cubicBezTo>
                <a:cubicBezTo>
                  <a:pt x="246" y="328"/>
                  <a:pt x="246" y="328"/>
                  <a:pt x="246" y="328"/>
                </a:cubicBezTo>
                <a:cubicBezTo>
                  <a:pt x="245" y="328"/>
                  <a:pt x="245" y="328"/>
                  <a:pt x="245" y="328"/>
                </a:cubicBezTo>
                <a:cubicBezTo>
                  <a:pt x="245" y="329"/>
                  <a:pt x="245" y="329"/>
                  <a:pt x="245" y="329"/>
                </a:cubicBezTo>
                <a:cubicBezTo>
                  <a:pt x="244" y="329"/>
                  <a:pt x="244" y="329"/>
                  <a:pt x="244" y="329"/>
                </a:cubicBezTo>
                <a:cubicBezTo>
                  <a:pt x="244" y="329"/>
                  <a:pt x="244" y="329"/>
                  <a:pt x="244" y="329"/>
                </a:cubicBezTo>
                <a:cubicBezTo>
                  <a:pt x="225" y="326"/>
                  <a:pt x="225" y="326"/>
                  <a:pt x="225" y="326"/>
                </a:cubicBezTo>
                <a:cubicBezTo>
                  <a:pt x="224" y="333"/>
                  <a:pt x="224" y="333"/>
                  <a:pt x="224" y="333"/>
                </a:cubicBezTo>
                <a:cubicBezTo>
                  <a:pt x="226" y="348"/>
                  <a:pt x="226" y="348"/>
                  <a:pt x="226" y="348"/>
                </a:cubicBezTo>
                <a:cubicBezTo>
                  <a:pt x="242" y="354"/>
                  <a:pt x="242" y="354"/>
                  <a:pt x="242" y="354"/>
                </a:cubicBezTo>
                <a:cubicBezTo>
                  <a:pt x="242" y="355"/>
                  <a:pt x="242" y="355"/>
                  <a:pt x="242" y="355"/>
                </a:cubicBezTo>
                <a:cubicBezTo>
                  <a:pt x="242" y="355"/>
                  <a:pt x="242" y="355"/>
                  <a:pt x="242" y="355"/>
                </a:cubicBezTo>
                <a:cubicBezTo>
                  <a:pt x="248" y="353"/>
                  <a:pt x="248" y="353"/>
                  <a:pt x="248" y="353"/>
                </a:cubicBezTo>
                <a:cubicBezTo>
                  <a:pt x="249" y="353"/>
                  <a:pt x="249" y="353"/>
                  <a:pt x="249" y="353"/>
                </a:cubicBezTo>
                <a:cubicBezTo>
                  <a:pt x="250" y="352"/>
                  <a:pt x="250" y="352"/>
                  <a:pt x="250" y="352"/>
                </a:cubicBezTo>
                <a:cubicBezTo>
                  <a:pt x="250" y="353"/>
                  <a:pt x="250" y="353"/>
                  <a:pt x="250" y="353"/>
                </a:cubicBezTo>
                <a:cubicBezTo>
                  <a:pt x="250" y="353"/>
                  <a:pt x="250" y="353"/>
                  <a:pt x="250" y="353"/>
                </a:cubicBezTo>
                <a:cubicBezTo>
                  <a:pt x="255" y="356"/>
                  <a:pt x="255" y="356"/>
                  <a:pt x="255" y="356"/>
                </a:cubicBezTo>
                <a:cubicBezTo>
                  <a:pt x="262" y="356"/>
                  <a:pt x="262" y="356"/>
                  <a:pt x="262" y="356"/>
                </a:cubicBezTo>
                <a:cubicBezTo>
                  <a:pt x="264" y="355"/>
                  <a:pt x="264" y="355"/>
                  <a:pt x="264" y="355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0" y="340"/>
                  <a:pt x="260" y="340"/>
                  <a:pt x="260" y="340"/>
                </a:cubicBezTo>
                <a:cubicBezTo>
                  <a:pt x="260" y="339"/>
                  <a:pt x="260" y="339"/>
                  <a:pt x="260" y="339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3" y="335"/>
                  <a:pt x="263" y="335"/>
                  <a:pt x="263" y="335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8" y="328"/>
                  <a:pt x="268" y="328"/>
                  <a:pt x="268" y="328"/>
                </a:cubicBezTo>
                <a:cubicBezTo>
                  <a:pt x="269" y="327"/>
                  <a:pt x="269" y="327"/>
                  <a:pt x="269" y="327"/>
                </a:cubicBezTo>
                <a:cubicBezTo>
                  <a:pt x="276" y="322"/>
                  <a:pt x="276" y="322"/>
                  <a:pt x="276" y="322"/>
                </a:cubicBezTo>
                <a:cubicBezTo>
                  <a:pt x="276" y="322"/>
                  <a:pt x="276" y="322"/>
                  <a:pt x="276" y="322"/>
                </a:cubicBezTo>
                <a:cubicBezTo>
                  <a:pt x="276" y="321"/>
                  <a:pt x="276" y="321"/>
                  <a:pt x="276" y="321"/>
                </a:cubicBezTo>
                <a:cubicBezTo>
                  <a:pt x="277" y="321"/>
                  <a:pt x="277" y="321"/>
                  <a:pt x="277" y="321"/>
                </a:cubicBezTo>
                <a:cubicBezTo>
                  <a:pt x="277" y="321"/>
                  <a:pt x="277" y="321"/>
                  <a:pt x="277" y="321"/>
                </a:cubicBezTo>
                <a:cubicBezTo>
                  <a:pt x="286" y="320"/>
                  <a:pt x="286" y="320"/>
                  <a:pt x="286" y="320"/>
                </a:cubicBezTo>
                <a:cubicBezTo>
                  <a:pt x="286" y="322"/>
                  <a:pt x="286" y="322"/>
                  <a:pt x="286" y="322"/>
                </a:cubicBezTo>
                <a:cubicBezTo>
                  <a:pt x="286" y="325"/>
                  <a:pt x="286" y="327"/>
                  <a:pt x="286" y="328"/>
                </a:cubicBezTo>
                <a:cubicBezTo>
                  <a:pt x="288" y="332"/>
                  <a:pt x="288" y="332"/>
                  <a:pt x="288" y="332"/>
                </a:cubicBezTo>
                <a:cubicBezTo>
                  <a:pt x="290" y="337"/>
                  <a:pt x="290" y="337"/>
                  <a:pt x="290" y="337"/>
                </a:cubicBezTo>
                <a:cubicBezTo>
                  <a:pt x="298" y="342"/>
                  <a:pt x="298" y="342"/>
                  <a:pt x="298" y="342"/>
                </a:cubicBezTo>
                <a:cubicBezTo>
                  <a:pt x="320" y="344"/>
                  <a:pt x="320" y="344"/>
                  <a:pt x="320" y="344"/>
                </a:cubicBezTo>
                <a:cubicBezTo>
                  <a:pt x="321" y="344"/>
                  <a:pt x="321" y="344"/>
                  <a:pt x="321" y="344"/>
                </a:cubicBezTo>
                <a:cubicBezTo>
                  <a:pt x="322" y="344"/>
                  <a:pt x="322" y="344"/>
                  <a:pt x="322" y="344"/>
                </a:cubicBezTo>
                <a:cubicBezTo>
                  <a:pt x="322" y="345"/>
                  <a:pt x="322" y="345"/>
                  <a:pt x="322" y="345"/>
                </a:cubicBezTo>
                <a:cubicBezTo>
                  <a:pt x="322" y="346"/>
                  <a:pt x="322" y="346"/>
                  <a:pt x="322" y="346"/>
                </a:cubicBezTo>
                <a:cubicBezTo>
                  <a:pt x="322" y="353"/>
                  <a:pt x="322" y="353"/>
                  <a:pt x="322" y="353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33" y="362"/>
                  <a:pt x="333" y="362"/>
                  <a:pt x="333" y="362"/>
                </a:cubicBezTo>
                <a:cubicBezTo>
                  <a:pt x="334" y="362"/>
                  <a:pt x="334" y="362"/>
                  <a:pt x="334" y="362"/>
                </a:cubicBezTo>
                <a:cubicBezTo>
                  <a:pt x="334" y="362"/>
                  <a:pt x="334" y="362"/>
                  <a:pt x="334" y="362"/>
                </a:cubicBezTo>
                <a:cubicBezTo>
                  <a:pt x="334" y="363"/>
                  <a:pt x="334" y="363"/>
                  <a:pt x="334" y="363"/>
                </a:cubicBezTo>
                <a:cubicBezTo>
                  <a:pt x="334" y="366"/>
                  <a:pt x="334" y="366"/>
                  <a:pt x="334" y="366"/>
                </a:cubicBezTo>
                <a:cubicBezTo>
                  <a:pt x="334" y="370"/>
                  <a:pt x="334" y="370"/>
                  <a:pt x="334" y="370"/>
                </a:cubicBezTo>
                <a:cubicBezTo>
                  <a:pt x="332" y="378"/>
                  <a:pt x="332" y="378"/>
                  <a:pt x="332" y="378"/>
                </a:cubicBezTo>
                <a:cubicBezTo>
                  <a:pt x="335" y="380"/>
                  <a:pt x="335" y="380"/>
                  <a:pt x="335" y="380"/>
                </a:cubicBezTo>
                <a:cubicBezTo>
                  <a:pt x="338" y="380"/>
                  <a:pt x="341" y="380"/>
                  <a:pt x="344" y="382"/>
                </a:cubicBezTo>
                <a:cubicBezTo>
                  <a:pt x="353" y="386"/>
                  <a:pt x="353" y="386"/>
                  <a:pt x="353" y="386"/>
                </a:cubicBezTo>
                <a:cubicBezTo>
                  <a:pt x="358" y="382"/>
                  <a:pt x="358" y="382"/>
                  <a:pt x="358" y="382"/>
                </a:cubicBezTo>
                <a:cubicBezTo>
                  <a:pt x="364" y="375"/>
                  <a:pt x="364" y="375"/>
                  <a:pt x="364" y="375"/>
                </a:cubicBezTo>
                <a:cubicBezTo>
                  <a:pt x="365" y="372"/>
                  <a:pt x="365" y="372"/>
                  <a:pt x="365" y="372"/>
                </a:cubicBezTo>
                <a:cubicBezTo>
                  <a:pt x="365" y="372"/>
                  <a:pt x="365" y="372"/>
                  <a:pt x="365" y="372"/>
                </a:cubicBezTo>
                <a:cubicBezTo>
                  <a:pt x="366" y="371"/>
                  <a:pt x="366" y="371"/>
                  <a:pt x="366" y="371"/>
                </a:cubicBezTo>
                <a:cubicBezTo>
                  <a:pt x="367" y="370"/>
                  <a:pt x="367" y="370"/>
                  <a:pt x="367" y="370"/>
                </a:cubicBezTo>
                <a:cubicBezTo>
                  <a:pt x="367" y="370"/>
                  <a:pt x="367" y="370"/>
                  <a:pt x="367" y="370"/>
                </a:cubicBezTo>
                <a:cubicBezTo>
                  <a:pt x="365" y="361"/>
                  <a:pt x="365" y="361"/>
                  <a:pt x="365" y="361"/>
                </a:cubicBezTo>
                <a:cubicBezTo>
                  <a:pt x="364" y="357"/>
                  <a:pt x="364" y="357"/>
                  <a:pt x="364" y="357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5"/>
                  <a:pt x="364" y="355"/>
                  <a:pt x="364" y="355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74" y="345"/>
                  <a:pt x="374" y="345"/>
                  <a:pt x="374" y="345"/>
                </a:cubicBezTo>
                <a:cubicBezTo>
                  <a:pt x="375" y="345"/>
                  <a:pt x="375" y="345"/>
                  <a:pt x="375" y="345"/>
                </a:cubicBezTo>
                <a:cubicBezTo>
                  <a:pt x="388" y="345"/>
                  <a:pt x="388" y="345"/>
                  <a:pt x="388" y="345"/>
                </a:cubicBezTo>
                <a:cubicBezTo>
                  <a:pt x="390" y="344"/>
                  <a:pt x="390" y="344"/>
                  <a:pt x="390" y="344"/>
                </a:cubicBezTo>
                <a:cubicBezTo>
                  <a:pt x="390" y="338"/>
                  <a:pt x="390" y="338"/>
                  <a:pt x="390" y="338"/>
                </a:cubicBezTo>
                <a:cubicBezTo>
                  <a:pt x="388" y="332"/>
                  <a:pt x="388" y="332"/>
                  <a:pt x="388" y="332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14"/>
                  <a:pt x="383" y="314"/>
                  <a:pt x="383" y="314"/>
                </a:cubicBezTo>
                <a:cubicBezTo>
                  <a:pt x="383" y="313"/>
                  <a:pt x="383" y="313"/>
                  <a:pt x="383" y="313"/>
                </a:cubicBezTo>
                <a:cubicBezTo>
                  <a:pt x="383" y="313"/>
                  <a:pt x="383" y="313"/>
                  <a:pt x="383" y="313"/>
                </a:cubicBezTo>
                <a:cubicBezTo>
                  <a:pt x="385" y="307"/>
                  <a:pt x="385" y="307"/>
                  <a:pt x="385" y="307"/>
                </a:cubicBezTo>
                <a:cubicBezTo>
                  <a:pt x="385" y="307"/>
                  <a:pt x="385" y="307"/>
                  <a:pt x="385" y="307"/>
                </a:cubicBezTo>
                <a:cubicBezTo>
                  <a:pt x="386" y="307"/>
                  <a:pt x="386" y="307"/>
                  <a:pt x="386" y="307"/>
                </a:cubicBezTo>
                <a:cubicBezTo>
                  <a:pt x="386" y="307"/>
                  <a:pt x="386" y="307"/>
                  <a:pt x="386" y="307"/>
                </a:cubicBezTo>
                <a:cubicBezTo>
                  <a:pt x="396" y="291"/>
                  <a:pt x="396" y="291"/>
                  <a:pt x="396" y="291"/>
                </a:cubicBezTo>
                <a:cubicBezTo>
                  <a:pt x="397" y="291"/>
                  <a:pt x="397" y="291"/>
                  <a:pt x="397" y="291"/>
                </a:cubicBezTo>
                <a:cubicBezTo>
                  <a:pt x="397" y="291"/>
                  <a:pt x="397" y="291"/>
                  <a:pt x="397" y="291"/>
                </a:cubicBezTo>
                <a:cubicBezTo>
                  <a:pt x="398" y="290"/>
                  <a:pt x="398" y="290"/>
                  <a:pt x="398" y="290"/>
                </a:cubicBezTo>
                <a:cubicBezTo>
                  <a:pt x="400" y="290"/>
                  <a:pt x="400" y="290"/>
                  <a:pt x="400" y="290"/>
                </a:cubicBezTo>
                <a:cubicBezTo>
                  <a:pt x="404" y="291"/>
                  <a:pt x="404" y="291"/>
                  <a:pt x="404" y="291"/>
                </a:cubicBezTo>
                <a:cubicBezTo>
                  <a:pt x="414" y="296"/>
                  <a:pt x="414" y="296"/>
                  <a:pt x="414" y="296"/>
                </a:cubicBezTo>
                <a:cubicBezTo>
                  <a:pt x="420" y="298"/>
                  <a:pt x="420" y="298"/>
                  <a:pt x="420" y="298"/>
                </a:cubicBezTo>
                <a:cubicBezTo>
                  <a:pt x="420" y="295"/>
                  <a:pt x="420" y="295"/>
                  <a:pt x="420" y="295"/>
                </a:cubicBezTo>
                <a:cubicBezTo>
                  <a:pt x="419" y="294"/>
                  <a:pt x="419" y="294"/>
                  <a:pt x="419" y="294"/>
                </a:cubicBezTo>
                <a:cubicBezTo>
                  <a:pt x="419" y="293"/>
                  <a:pt x="419" y="293"/>
                  <a:pt x="419" y="293"/>
                </a:cubicBezTo>
                <a:cubicBezTo>
                  <a:pt x="419" y="290"/>
                  <a:pt x="420" y="288"/>
                  <a:pt x="423" y="286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0"/>
                  <a:pt x="430" y="280"/>
                  <a:pt x="430" y="280"/>
                </a:cubicBezTo>
                <a:cubicBezTo>
                  <a:pt x="434" y="279"/>
                  <a:pt x="437" y="278"/>
                  <a:pt x="438" y="278"/>
                </a:cubicBezTo>
                <a:cubicBezTo>
                  <a:pt x="445" y="278"/>
                  <a:pt x="445" y="278"/>
                  <a:pt x="445" y="278"/>
                </a:cubicBezTo>
                <a:cubicBezTo>
                  <a:pt x="446" y="278"/>
                  <a:pt x="446" y="278"/>
                  <a:pt x="446" y="278"/>
                </a:cubicBezTo>
                <a:cubicBezTo>
                  <a:pt x="446" y="278"/>
                  <a:pt x="446" y="278"/>
                  <a:pt x="446" y="278"/>
                </a:cubicBezTo>
                <a:cubicBezTo>
                  <a:pt x="450" y="278"/>
                  <a:pt x="450" y="278"/>
                  <a:pt x="450" y="278"/>
                </a:cubicBezTo>
                <a:cubicBezTo>
                  <a:pt x="452" y="268"/>
                  <a:pt x="452" y="268"/>
                  <a:pt x="452" y="268"/>
                </a:cubicBezTo>
                <a:cubicBezTo>
                  <a:pt x="452" y="262"/>
                  <a:pt x="452" y="262"/>
                  <a:pt x="452" y="262"/>
                </a:cubicBezTo>
                <a:cubicBezTo>
                  <a:pt x="452" y="257"/>
                  <a:pt x="452" y="254"/>
                  <a:pt x="454" y="254"/>
                </a:cubicBezTo>
                <a:cubicBezTo>
                  <a:pt x="456" y="248"/>
                  <a:pt x="456" y="248"/>
                  <a:pt x="456" y="248"/>
                </a:cubicBezTo>
                <a:cubicBezTo>
                  <a:pt x="453" y="244"/>
                  <a:pt x="453" y="244"/>
                  <a:pt x="453" y="244"/>
                </a:cubicBezTo>
                <a:cubicBezTo>
                  <a:pt x="448" y="240"/>
                  <a:pt x="448" y="240"/>
                  <a:pt x="448" y="240"/>
                </a:cubicBezTo>
                <a:cubicBezTo>
                  <a:pt x="438" y="238"/>
                  <a:pt x="438" y="238"/>
                  <a:pt x="438" y="238"/>
                </a:cubicBezTo>
                <a:cubicBezTo>
                  <a:pt x="436" y="238"/>
                  <a:pt x="432" y="236"/>
                  <a:pt x="426" y="230"/>
                </a:cubicBezTo>
                <a:cubicBezTo>
                  <a:pt x="420" y="228"/>
                  <a:pt x="420" y="228"/>
                  <a:pt x="420" y="228"/>
                </a:cubicBezTo>
                <a:cubicBezTo>
                  <a:pt x="420" y="228"/>
                  <a:pt x="420" y="228"/>
                  <a:pt x="420" y="228"/>
                </a:cubicBezTo>
                <a:cubicBezTo>
                  <a:pt x="420" y="227"/>
                  <a:pt x="420" y="227"/>
                  <a:pt x="420" y="227"/>
                </a:cubicBezTo>
                <a:cubicBezTo>
                  <a:pt x="412" y="218"/>
                  <a:pt x="412" y="218"/>
                  <a:pt x="412" y="218"/>
                </a:cubicBezTo>
                <a:cubicBezTo>
                  <a:pt x="406" y="218"/>
                  <a:pt x="406" y="218"/>
                  <a:pt x="406" y="218"/>
                </a:cubicBezTo>
                <a:cubicBezTo>
                  <a:pt x="405" y="218"/>
                  <a:pt x="405" y="218"/>
                  <a:pt x="405" y="218"/>
                </a:cubicBezTo>
                <a:cubicBezTo>
                  <a:pt x="405" y="218"/>
                  <a:pt x="405" y="218"/>
                  <a:pt x="405" y="218"/>
                </a:cubicBezTo>
                <a:cubicBezTo>
                  <a:pt x="399" y="215"/>
                  <a:pt x="399" y="215"/>
                  <a:pt x="399" y="215"/>
                </a:cubicBezTo>
                <a:cubicBezTo>
                  <a:pt x="395" y="220"/>
                  <a:pt x="395" y="220"/>
                  <a:pt x="395" y="220"/>
                </a:cubicBezTo>
                <a:cubicBezTo>
                  <a:pt x="394" y="238"/>
                  <a:pt x="394" y="238"/>
                  <a:pt x="394" y="238"/>
                </a:cubicBezTo>
                <a:cubicBezTo>
                  <a:pt x="396" y="246"/>
                  <a:pt x="396" y="246"/>
                  <a:pt x="396" y="246"/>
                </a:cubicBezTo>
                <a:cubicBezTo>
                  <a:pt x="398" y="246"/>
                  <a:pt x="398" y="246"/>
                  <a:pt x="398" y="246"/>
                </a:cubicBezTo>
                <a:cubicBezTo>
                  <a:pt x="399" y="246"/>
                  <a:pt x="399" y="246"/>
                  <a:pt x="399" y="246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7" y="255"/>
                  <a:pt x="407" y="255"/>
                  <a:pt x="407" y="255"/>
                </a:cubicBezTo>
                <a:cubicBezTo>
                  <a:pt x="408" y="255"/>
                  <a:pt x="408" y="255"/>
                  <a:pt x="408" y="255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6" y="268"/>
                  <a:pt x="406" y="268"/>
                  <a:pt x="406" y="268"/>
                </a:cubicBezTo>
                <a:cubicBezTo>
                  <a:pt x="406" y="269"/>
                  <a:pt x="406" y="269"/>
                  <a:pt x="406" y="269"/>
                </a:cubicBezTo>
                <a:cubicBezTo>
                  <a:pt x="406" y="270"/>
                  <a:pt x="406" y="270"/>
                  <a:pt x="406" y="270"/>
                </a:cubicBezTo>
                <a:cubicBezTo>
                  <a:pt x="406" y="270"/>
                  <a:pt x="406" y="270"/>
                  <a:pt x="406" y="270"/>
                </a:cubicBezTo>
                <a:cubicBezTo>
                  <a:pt x="404" y="271"/>
                  <a:pt x="402" y="272"/>
                  <a:pt x="400" y="273"/>
                </a:cubicBezTo>
                <a:cubicBezTo>
                  <a:pt x="399" y="274"/>
                  <a:pt x="399" y="274"/>
                  <a:pt x="399" y="274"/>
                </a:cubicBezTo>
                <a:cubicBezTo>
                  <a:pt x="399" y="273"/>
                  <a:pt x="399" y="273"/>
                  <a:pt x="399" y="273"/>
                </a:cubicBezTo>
                <a:cubicBezTo>
                  <a:pt x="398" y="273"/>
                  <a:pt x="398" y="273"/>
                  <a:pt x="398" y="273"/>
                </a:cubicBezTo>
                <a:cubicBezTo>
                  <a:pt x="396" y="272"/>
                  <a:pt x="396" y="272"/>
                  <a:pt x="396" y="272"/>
                </a:cubicBezTo>
                <a:cubicBezTo>
                  <a:pt x="389" y="275"/>
                  <a:pt x="389" y="275"/>
                  <a:pt x="389" y="275"/>
                </a:cubicBezTo>
                <a:cubicBezTo>
                  <a:pt x="389" y="275"/>
                  <a:pt x="389" y="275"/>
                  <a:pt x="389" y="275"/>
                </a:cubicBezTo>
                <a:cubicBezTo>
                  <a:pt x="389" y="276"/>
                  <a:pt x="389" y="276"/>
                  <a:pt x="389" y="276"/>
                </a:cubicBezTo>
                <a:cubicBezTo>
                  <a:pt x="390" y="276"/>
                  <a:pt x="390" y="276"/>
                  <a:pt x="390" y="276"/>
                </a:cubicBezTo>
                <a:cubicBezTo>
                  <a:pt x="391" y="287"/>
                  <a:pt x="391" y="287"/>
                  <a:pt x="391" y="287"/>
                </a:cubicBezTo>
                <a:cubicBezTo>
                  <a:pt x="391" y="289"/>
                  <a:pt x="390" y="290"/>
                  <a:pt x="388" y="290"/>
                </a:cubicBezTo>
                <a:cubicBezTo>
                  <a:pt x="384" y="290"/>
                  <a:pt x="384" y="290"/>
                  <a:pt x="384" y="290"/>
                </a:cubicBezTo>
                <a:cubicBezTo>
                  <a:pt x="381" y="290"/>
                  <a:pt x="380" y="289"/>
                  <a:pt x="379" y="288"/>
                </a:cubicBezTo>
                <a:cubicBezTo>
                  <a:pt x="374" y="284"/>
                  <a:pt x="374" y="284"/>
                  <a:pt x="374" y="284"/>
                </a:cubicBezTo>
                <a:cubicBezTo>
                  <a:pt x="374" y="284"/>
                  <a:pt x="374" y="284"/>
                  <a:pt x="374" y="284"/>
                </a:cubicBezTo>
                <a:cubicBezTo>
                  <a:pt x="373" y="284"/>
                  <a:pt x="373" y="284"/>
                  <a:pt x="373" y="284"/>
                </a:cubicBezTo>
                <a:cubicBezTo>
                  <a:pt x="373" y="283"/>
                  <a:pt x="373" y="283"/>
                  <a:pt x="373" y="283"/>
                </a:cubicBezTo>
                <a:cubicBezTo>
                  <a:pt x="370" y="276"/>
                  <a:pt x="370" y="276"/>
                  <a:pt x="370" y="276"/>
                </a:cubicBezTo>
                <a:cubicBezTo>
                  <a:pt x="370" y="276"/>
                  <a:pt x="368" y="274"/>
                  <a:pt x="364" y="273"/>
                </a:cubicBezTo>
                <a:cubicBezTo>
                  <a:pt x="363" y="273"/>
                  <a:pt x="363" y="273"/>
                  <a:pt x="363" y="273"/>
                </a:cubicBezTo>
                <a:cubicBezTo>
                  <a:pt x="363" y="273"/>
                  <a:pt x="363" y="273"/>
                  <a:pt x="363" y="273"/>
                </a:cubicBezTo>
                <a:cubicBezTo>
                  <a:pt x="357" y="269"/>
                  <a:pt x="357" y="269"/>
                  <a:pt x="357" y="269"/>
                </a:cubicBezTo>
                <a:cubicBezTo>
                  <a:pt x="356" y="269"/>
                  <a:pt x="356" y="269"/>
                  <a:pt x="356" y="269"/>
                </a:cubicBezTo>
                <a:cubicBezTo>
                  <a:pt x="356" y="268"/>
                  <a:pt x="356" y="268"/>
                  <a:pt x="356" y="268"/>
                </a:cubicBezTo>
                <a:cubicBezTo>
                  <a:pt x="356" y="268"/>
                  <a:pt x="356" y="268"/>
                  <a:pt x="356" y="268"/>
                </a:cubicBezTo>
                <a:cubicBezTo>
                  <a:pt x="355" y="262"/>
                  <a:pt x="355" y="262"/>
                  <a:pt x="355" y="262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8" y="253"/>
                  <a:pt x="358" y="253"/>
                  <a:pt x="358" y="253"/>
                </a:cubicBezTo>
                <a:cubicBezTo>
                  <a:pt x="358" y="251"/>
                  <a:pt x="358" y="251"/>
                  <a:pt x="358" y="251"/>
                </a:cubicBezTo>
                <a:cubicBezTo>
                  <a:pt x="356" y="244"/>
                  <a:pt x="356" y="244"/>
                  <a:pt x="356" y="244"/>
                </a:cubicBezTo>
                <a:cubicBezTo>
                  <a:pt x="350" y="239"/>
                  <a:pt x="350" y="239"/>
                  <a:pt x="350" y="239"/>
                </a:cubicBezTo>
                <a:cubicBezTo>
                  <a:pt x="350" y="238"/>
                  <a:pt x="350" y="238"/>
                  <a:pt x="350" y="238"/>
                </a:cubicBezTo>
                <a:cubicBezTo>
                  <a:pt x="349" y="222"/>
                  <a:pt x="349" y="222"/>
                  <a:pt x="349" y="222"/>
                </a:cubicBezTo>
                <a:cubicBezTo>
                  <a:pt x="345" y="218"/>
                  <a:pt x="345" y="218"/>
                  <a:pt x="345" y="218"/>
                </a:cubicBezTo>
                <a:cubicBezTo>
                  <a:pt x="344" y="218"/>
                  <a:pt x="344" y="218"/>
                  <a:pt x="344" y="218"/>
                </a:cubicBezTo>
                <a:cubicBezTo>
                  <a:pt x="344" y="217"/>
                  <a:pt x="344" y="217"/>
                  <a:pt x="344" y="217"/>
                </a:cubicBezTo>
                <a:cubicBezTo>
                  <a:pt x="344" y="217"/>
                  <a:pt x="344" y="217"/>
                  <a:pt x="344" y="217"/>
                </a:cubicBezTo>
                <a:cubicBezTo>
                  <a:pt x="341" y="210"/>
                  <a:pt x="341" y="210"/>
                  <a:pt x="341" y="210"/>
                </a:cubicBezTo>
                <a:cubicBezTo>
                  <a:pt x="326" y="208"/>
                  <a:pt x="326" y="208"/>
                  <a:pt x="326" y="208"/>
                </a:cubicBezTo>
                <a:cubicBezTo>
                  <a:pt x="323" y="207"/>
                  <a:pt x="320" y="204"/>
                  <a:pt x="319" y="201"/>
                </a:cubicBezTo>
                <a:cubicBezTo>
                  <a:pt x="312" y="201"/>
                  <a:pt x="312" y="201"/>
                  <a:pt x="312" y="201"/>
                </a:cubicBezTo>
                <a:cubicBezTo>
                  <a:pt x="310" y="200"/>
                  <a:pt x="308" y="199"/>
                  <a:pt x="305" y="196"/>
                </a:cubicBezTo>
                <a:cubicBezTo>
                  <a:pt x="304" y="195"/>
                  <a:pt x="304" y="195"/>
                  <a:pt x="304" y="195"/>
                </a:cubicBezTo>
                <a:cubicBezTo>
                  <a:pt x="302" y="194"/>
                  <a:pt x="301" y="191"/>
                  <a:pt x="299" y="188"/>
                </a:cubicBezTo>
                <a:cubicBezTo>
                  <a:pt x="299" y="188"/>
                  <a:pt x="299" y="188"/>
                  <a:pt x="299" y="188"/>
                </a:cubicBezTo>
                <a:cubicBezTo>
                  <a:pt x="299" y="188"/>
                  <a:pt x="299" y="188"/>
                  <a:pt x="299" y="188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0"/>
                  <a:pt x="298" y="180"/>
                  <a:pt x="298" y="180"/>
                </a:cubicBezTo>
                <a:cubicBezTo>
                  <a:pt x="298" y="180"/>
                  <a:pt x="298" y="180"/>
                  <a:pt x="298" y="180"/>
                </a:cubicBezTo>
                <a:cubicBezTo>
                  <a:pt x="300" y="168"/>
                  <a:pt x="300" y="168"/>
                  <a:pt x="300" y="168"/>
                </a:cubicBezTo>
                <a:cubicBezTo>
                  <a:pt x="300" y="168"/>
                  <a:pt x="300" y="168"/>
                  <a:pt x="300" y="168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3" y="162"/>
                  <a:pt x="303" y="162"/>
                  <a:pt x="303" y="162"/>
                </a:cubicBezTo>
                <a:cubicBezTo>
                  <a:pt x="318" y="155"/>
                  <a:pt x="318" y="155"/>
                  <a:pt x="318" y="155"/>
                </a:cubicBezTo>
                <a:cubicBezTo>
                  <a:pt x="324" y="148"/>
                  <a:pt x="324" y="148"/>
                  <a:pt x="324" y="148"/>
                </a:cubicBezTo>
                <a:cubicBezTo>
                  <a:pt x="325" y="142"/>
                  <a:pt x="325" y="142"/>
                  <a:pt x="325" y="142"/>
                </a:cubicBezTo>
                <a:cubicBezTo>
                  <a:pt x="324" y="138"/>
                  <a:pt x="324" y="138"/>
                  <a:pt x="324" y="138"/>
                </a:cubicBezTo>
                <a:cubicBezTo>
                  <a:pt x="322" y="132"/>
                  <a:pt x="320" y="129"/>
                  <a:pt x="320" y="127"/>
                </a:cubicBezTo>
                <a:cubicBezTo>
                  <a:pt x="317" y="128"/>
                  <a:pt x="317" y="128"/>
                  <a:pt x="317" y="128"/>
                </a:cubicBezTo>
                <a:cubicBezTo>
                  <a:pt x="312" y="127"/>
                  <a:pt x="312" y="127"/>
                  <a:pt x="312" y="127"/>
                </a:cubicBezTo>
                <a:cubicBezTo>
                  <a:pt x="310" y="128"/>
                  <a:pt x="307" y="131"/>
                  <a:pt x="303" y="136"/>
                </a:cubicBezTo>
                <a:cubicBezTo>
                  <a:pt x="296" y="143"/>
                  <a:pt x="296" y="143"/>
                  <a:pt x="296" y="143"/>
                </a:cubicBezTo>
                <a:cubicBezTo>
                  <a:pt x="296" y="143"/>
                  <a:pt x="296" y="143"/>
                  <a:pt x="296" y="143"/>
                </a:cubicBezTo>
                <a:cubicBezTo>
                  <a:pt x="295" y="143"/>
                  <a:pt x="295" y="143"/>
                  <a:pt x="295" y="143"/>
                </a:cubicBezTo>
                <a:cubicBezTo>
                  <a:pt x="290" y="144"/>
                  <a:pt x="286" y="145"/>
                  <a:pt x="284" y="144"/>
                </a:cubicBezTo>
                <a:lnTo>
                  <a:pt x="271" y="14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7"/>
          <p:cNvSpPr/>
          <p:nvPr/>
        </p:nvSpPr>
        <p:spPr bwMode="auto">
          <a:xfrm>
            <a:off x="3294516" y="2977710"/>
            <a:ext cx="296862" cy="487363"/>
          </a:xfrm>
          <a:custGeom>
            <a:avLst/>
            <a:gdLst>
              <a:gd name="T0" fmla="*/ 477152417 w 92"/>
              <a:gd name="T1" fmla="*/ 298763138 h 152"/>
              <a:gd name="T2" fmla="*/ 477152417 w 92"/>
              <a:gd name="T3" fmla="*/ 442993729 h 152"/>
              <a:gd name="T4" fmla="*/ 435659360 w 92"/>
              <a:gd name="T5" fmla="*/ 556318452 h 152"/>
              <a:gd name="T6" fmla="*/ 394169529 w 92"/>
              <a:gd name="T7" fmla="*/ 638734100 h 152"/>
              <a:gd name="T8" fmla="*/ 383795457 w 92"/>
              <a:gd name="T9" fmla="*/ 628432144 h 152"/>
              <a:gd name="T10" fmla="*/ 228203751 w 92"/>
              <a:gd name="T11" fmla="*/ 669639968 h 152"/>
              <a:gd name="T12" fmla="*/ 62237973 w 92"/>
              <a:gd name="T13" fmla="*/ 690243880 h 152"/>
              <a:gd name="T14" fmla="*/ 41489831 w 92"/>
              <a:gd name="T15" fmla="*/ 721152955 h 152"/>
              <a:gd name="T16" fmla="*/ 197084764 w 92"/>
              <a:gd name="T17" fmla="*/ 741756867 h 152"/>
              <a:gd name="T18" fmla="*/ 207455609 w 92"/>
              <a:gd name="T19" fmla="*/ 741756867 h 152"/>
              <a:gd name="T20" fmla="*/ 248948666 w 92"/>
              <a:gd name="T21" fmla="*/ 834474471 h 152"/>
              <a:gd name="T22" fmla="*/ 311186640 w 92"/>
              <a:gd name="T23" fmla="*/ 947799194 h 152"/>
              <a:gd name="T24" fmla="*/ 363050542 w 92"/>
              <a:gd name="T25" fmla="*/ 1112633697 h 152"/>
              <a:gd name="T26" fmla="*/ 373421386 w 92"/>
              <a:gd name="T27" fmla="*/ 1112633697 h 152"/>
              <a:gd name="T28" fmla="*/ 394169529 w 92"/>
              <a:gd name="T29" fmla="*/ 1195052552 h 152"/>
              <a:gd name="T30" fmla="*/ 373421386 w 92"/>
              <a:gd name="T31" fmla="*/ 1277468200 h 152"/>
              <a:gd name="T32" fmla="*/ 373421386 w 92"/>
              <a:gd name="T33" fmla="*/ 1359887055 h 152"/>
              <a:gd name="T34" fmla="*/ 518642248 w 92"/>
              <a:gd name="T35" fmla="*/ 1442302703 h 152"/>
              <a:gd name="T36" fmla="*/ 601625137 w 92"/>
              <a:gd name="T37" fmla="*/ 1555627426 h 152"/>
              <a:gd name="T38" fmla="*/ 643114968 w 92"/>
              <a:gd name="T39" fmla="*/ 1565929382 h 152"/>
              <a:gd name="T40" fmla="*/ 632744124 w 92"/>
              <a:gd name="T41" fmla="*/ 1432000747 h 152"/>
              <a:gd name="T42" fmla="*/ 726097857 w 92"/>
              <a:gd name="T43" fmla="*/ 1380490967 h 152"/>
              <a:gd name="T44" fmla="*/ 736471928 w 92"/>
              <a:gd name="T45" fmla="*/ 1380490967 h 152"/>
              <a:gd name="T46" fmla="*/ 746845999 w 92"/>
              <a:gd name="T47" fmla="*/ 1380490967 h 152"/>
              <a:gd name="T48" fmla="*/ 809080746 w 92"/>
              <a:gd name="T49" fmla="*/ 1370189011 h 152"/>
              <a:gd name="T50" fmla="*/ 819454817 w 92"/>
              <a:gd name="T51" fmla="*/ 1256864288 h 152"/>
              <a:gd name="T52" fmla="*/ 767590915 w 92"/>
              <a:gd name="T53" fmla="*/ 1195052552 h 152"/>
              <a:gd name="T54" fmla="*/ 715727013 w 92"/>
              <a:gd name="T55" fmla="*/ 1195052552 h 152"/>
              <a:gd name="T56" fmla="*/ 684608026 w 92"/>
              <a:gd name="T57" fmla="*/ 1081727829 h 152"/>
              <a:gd name="T58" fmla="*/ 705352942 w 92"/>
              <a:gd name="T59" fmla="*/ 865383546 h 152"/>
              <a:gd name="T60" fmla="*/ 850573804 w 92"/>
              <a:gd name="T61" fmla="*/ 824172515 h 152"/>
              <a:gd name="T62" fmla="*/ 954301608 w 92"/>
              <a:gd name="T63" fmla="*/ 556318452 h 152"/>
              <a:gd name="T64" fmla="*/ 871318719 w 92"/>
              <a:gd name="T65" fmla="*/ 494503509 h 152"/>
              <a:gd name="T66" fmla="*/ 860944648 w 92"/>
              <a:gd name="T67" fmla="*/ 494503509 h 152"/>
              <a:gd name="T68" fmla="*/ 788335830 w 92"/>
              <a:gd name="T69" fmla="*/ 494503509 h 152"/>
              <a:gd name="T70" fmla="*/ 746845999 w 92"/>
              <a:gd name="T71" fmla="*/ 432691773 h 152"/>
              <a:gd name="T72" fmla="*/ 736471928 w 92"/>
              <a:gd name="T73" fmla="*/ 432691773 h 152"/>
              <a:gd name="T74" fmla="*/ 757216844 w 92"/>
              <a:gd name="T75" fmla="*/ 267857270 h 152"/>
              <a:gd name="T76" fmla="*/ 788335830 w 92"/>
              <a:gd name="T77" fmla="*/ 185438415 h 152"/>
              <a:gd name="T78" fmla="*/ 809080746 w 92"/>
              <a:gd name="T79" fmla="*/ 103022767 h 152"/>
              <a:gd name="T80" fmla="*/ 663863111 w 92"/>
              <a:gd name="T81" fmla="*/ 0 h 15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2" h="152">
                <a:moveTo>
                  <a:pt x="54" y="9"/>
                </a:moveTo>
                <a:cubicBezTo>
                  <a:pt x="46" y="29"/>
                  <a:pt x="46" y="29"/>
                  <a:pt x="46" y="29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3"/>
                  <a:pt x="46" y="43"/>
                  <a:pt x="46" y="43"/>
                </a:cubicBezTo>
                <a:cubicBezTo>
                  <a:pt x="42" y="50"/>
                  <a:pt x="42" y="50"/>
                  <a:pt x="42" y="50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7"/>
                  <a:pt x="41" y="60"/>
                  <a:pt x="38" y="61"/>
                </a:cubicBezTo>
                <a:cubicBezTo>
                  <a:pt x="38" y="62"/>
                  <a:pt x="38" y="62"/>
                  <a:pt x="38" y="62"/>
                </a:cubicBezTo>
                <a:cubicBezTo>
                  <a:pt x="37" y="62"/>
                  <a:pt x="37" y="62"/>
                  <a:pt x="37" y="62"/>
                </a:cubicBezTo>
                <a:cubicBezTo>
                  <a:pt x="37" y="61"/>
                  <a:pt x="37" y="61"/>
                  <a:pt x="37" y="61"/>
                </a:cubicBezTo>
                <a:cubicBezTo>
                  <a:pt x="27" y="60"/>
                  <a:pt x="27" y="60"/>
                  <a:pt x="27" y="60"/>
                </a:cubicBezTo>
                <a:cubicBezTo>
                  <a:pt x="22" y="65"/>
                  <a:pt x="22" y="65"/>
                  <a:pt x="22" y="65"/>
                </a:cubicBez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4" y="70"/>
                  <a:pt x="4" y="70"/>
                  <a:pt x="4" y="70"/>
                </a:cubicBezTo>
                <a:cubicBezTo>
                  <a:pt x="18" y="72"/>
                  <a:pt x="18" y="72"/>
                  <a:pt x="18" y="72"/>
                </a:cubicBezTo>
                <a:cubicBezTo>
                  <a:pt x="19" y="72"/>
                  <a:pt x="19" y="72"/>
                  <a:pt x="19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4" y="81"/>
                  <a:pt x="24" y="81"/>
                  <a:pt x="24" y="81"/>
                </a:cubicBezTo>
                <a:cubicBezTo>
                  <a:pt x="28" y="84"/>
                  <a:pt x="28" y="84"/>
                  <a:pt x="28" y="84"/>
                </a:cubicBezTo>
                <a:cubicBezTo>
                  <a:pt x="29" y="86"/>
                  <a:pt x="30" y="88"/>
                  <a:pt x="30" y="92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35" y="108"/>
                  <a:pt x="35" y="108"/>
                  <a:pt x="35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8" y="116"/>
                  <a:pt x="38" y="116"/>
                  <a:pt x="38" y="116"/>
                </a:cubicBezTo>
                <a:cubicBezTo>
                  <a:pt x="38" y="120"/>
                  <a:pt x="38" y="120"/>
                  <a:pt x="38" y="120"/>
                </a:cubicBezTo>
                <a:cubicBezTo>
                  <a:pt x="36" y="124"/>
                  <a:pt x="36" y="124"/>
                  <a:pt x="36" y="124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6" y="132"/>
                  <a:pt x="36" y="132"/>
                  <a:pt x="36" y="132"/>
                </a:cubicBezTo>
                <a:cubicBezTo>
                  <a:pt x="41" y="135"/>
                  <a:pt x="41" y="135"/>
                  <a:pt x="41" y="135"/>
                </a:cubicBezTo>
                <a:cubicBezTo>
                  <a:pt x="46" y="137"/>
                  <a:pt x="49" y="138"/>
                  <a:pt x="50" y="140"/>
                </a:cubicBezTo>
                <a:cubicBezTo>
                  <a:pt x="53" y="146"/>
                  <a:pt x="53" y="146"/>
                  <a:pt x="53" y="146"/>
                </a:cubicBezTo>
                <a:cubicBezTo>
                  <a:pt x="56" y="148"/>
                  <a:pt x="58" y="150"/>
                  <a:pt x="58" y="151"/>
                </a:cubicBezTo>
                <a:cubicBezTo>
                  <a:pt x="62" y="152"/>
                  <a:pt x="62" y="152"/>
                  <a:pt x="62" y="152"/>
                </a:cubicBezTo>
                <a:cubicBezTo>
                  <a:pt x="62" y="152"/>
                  <a:pt x="62" y="152"/>
                  <a:pt x="62" y="152"/>
                </a:cubicBezTo>
                <a:cubicBezTo>
                  <a:pt x="61" y="144"/>
                  <a:pt x="61" y="144"/>
                  <a:pt x="61" y="144"/>
                </a:cubicBezTo>
                <a:cubicBezTo>
                  <a:pt x="60" y="142"/>
                  <a:pt x="60" y="140"/>
                  <a:pt x="61" y="139"/>
                </a:cubicBezTo>
                <a:cubicBezTo>
                  <a:pt x="62" y="138"/>
                  <a:pt x="63" y="137"/>
                  <a:pt x="64" y="136"/>
                </a:cubicBezTo>
                <a:cubicBezTo>
                  <a:pt x="70" y="134"/>
                  <a:pt x="70" y="134"/>
                  <a:pt x="70" y="134"/>
                </a:cubicBezTo>
                <a:cubicBezTo>
                  <a:pt x="70" y="134"/>
                  <a:pt x="70" y="134"/>
                  <a:pt x="70" y="134"/>
                </a:cubicBezTo>
                <a:cubicBezTo>
                  <a:pt x="71" y="134"/>
                  <a:pt x="71" y="134"/>
                  <a:pt x="71" y="134"/>
                </a:cubicBezTo>
                <a:cubicBezTo>
                  <a:pt x="71" y="134"/>
                  <a:pt x="71" y="134"/>
                  <a:pt x="71" y="134"/>
                </a:cubicBezTo>
                <a:cubicBezTo>
                  <a:pt x="72" y="134"/>
                  <a:pt x="72" y="134"/>
                  <a:pt x="72" y="134"/>
                </a:cubicBezTo>
                <a:cubicBezTo>
                  <a:pt x="74" y="135"/>
                  <a:pt x="74" y="135"/>
                  <a:pt x="74" y="135"/>
                </a:cubicBezTo>
                <a:cubicBezTo>
                  <a:pt x="78" y="133"/>
                  <a:pt x="78" y="133"/>
                  <a:pt x="78" y="133"/>
                </a:cubicBezTo>
                <a:cubicBezTo>
                  <a:pt x="78" y="132"/>
                  <a:pt x="78" y="132"/>
                  <a:pt x="78" y="132"/>
                </a:cubicBezTo>
                <a:cubicBezTo>
                  <a:pt x="79" y="122"/>
                  <a:pt x="79" y="122"/>
                  <a:pt x="79" y="122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7" y="84"/>
                  <a:pt x="67" y="84"/>
                  <a:pt x="67" y="84"/>
                </a:cubicBezTo>
                <a:cubicBezTo>
                  <a:pt x="68" y="84"/>
                  <a:pt x="68" y="84"/>
                  <a:pt x="68" y="84"/>
                </a:cubicBezTo>
                <a:cubicBezTo>
                  <a:pt x="74" y="75"/>
                  <a:pt x="74" y="75"/>
                  <a:pt x="74" y="75"/>
                </a:cubicBezTo>
                <a:cubicBezTo>
                  <a:pt x="82" y="80"/>
                  <a:pt x="82" y="80"/>
                  <a:pt x="82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92" y="54"/>
                  <a:pt x="92" y="54"/>
                  <a:pt x="92" y="54"/>
                </a:cubicBezTo>
                <a:cubicBezTo>
                  <a:pt x="90" y="51"/>
                  <a:pt x="89" y="49"/>
                  <a:pt x="87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3" y="48"/>
                  <a:pt x="83" y="48"/>
                  <a:pt x="83" y="48"/>
                </a:cubicBezTo>
                <a:cubicBezTo>
                  <a:pt x="77" y="49"/>
                  <a:pt x="77" y="49"/>
                  <a:pt x="77" y="49"/>
                </a:cubicBezTo>
                <a:cubicBezTo>
                  <a:pt x="76" y="48"/>
                  <a:pt x="76" y="48"/>
                  <a:pt x="76" y="48"/>
                </a:cubicBezTo>
                <a:cubicBezTo>
                  <a:pt x="76" y="48"/>
                  <a:pt x="76" y="48"/>
                  <a:pt x="76" y="48"/>
                </a:cubicBezTo>
                <a:cubicBezTo>
                  <a:pt x="72" y="42"/>
                  <a:pt x="72" y="42"/>
                  <a:pt x="72" y="42"/>
                </a:cubicBezTo>
                <a:cubicBezTo>
                  <a:pt x="72" y="42"/>
                  <a:pt x="72" y="42"/>
                  <a:pt x="72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32"/>
                  <a:pt x="71" y="32"/>
                  <a:pt x="71" y="32"/>
                </a:cubicBezTo>
                <a:cubicBezTo>
                  <a:pt x="73" y="26"/>
                  <a:pt x="73" y="26"/>
                  <a:pt x="73" y="26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2"/>
                  <a:pt x="75" y="20"/>
                  <a:pt x="76" y="18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0"/>
                  <a:pt x="78" y="10"/>
                  <a:pt x="78" y="10"/>
                </a:cubicBezTo>
                <a:cubicBezTo>
                  <a:pt x="72" y="4"/>
                  <a:pt x="72" y="4"/>
                  <a:pt x="72" y="4"/>
                </a:cubicBezTo>
                <a:cubicBezTo>
                  <a:pt x="64" y="0"/>
                  <a:pt x="64" y="0"/>
                  <a:pt x="64" y="0"/>
                </a:cubicBezTo>
                <a:lnTo>
                  <a:pt x="54" y="9"/>
                </a:lnTo>
                <a:close/>
              </a:path>
            </a:pathLst>
          </a:custGeom>
          <a:solidFill>
            <a:srgbClr val="829BC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8"/>
          <p:cNvSpPr/>
          <p:nvPr/>
        </p:nvSpPr>
        <p:spPr bwMode="auto">
          <a:xfrm>
            <a:off x="497341" y="1691835"/>
            <a:ext cx="2095500" cy="1584325"/>
          </a:xfrm>
          <a:custGeom>
            <a:avLst/>
            <a:gdLst>
              <a:gd name="T0" fmla="*/ 2147483646 w 652"/>
              <a:gd name="T1" fmla="*/ 2147483646 h 493"/>
              <a:gd name="T2" fmla="*/ 2147483646 w 652"/>
              <a:gd name="T3" fmla="*/ 2105291552 h 493"/>
              <a:gd name="T4" fmla="*/ 2147483646 w 652"/>
              <a:gd name="T5" fmla="*/ 1898889033 h 493"/>
              <a:gd name="T6" fmla="*/ 2147483646 w 652"/>
              <a:gd name="T7" fmla="*/ 1713130944 h 493"/>
              <a:gd name="T8" fmla="*/ 2147483646 w 652"/>
              <a:gd name="T9" fmla="*/ 928806514 h 493"/>
              <a:gd name="T10" fmla="*/ 2147483646 w 652"/>
              <a:gd name="T11" fmla="*/ 258000738 h 493"/>
              <a:gd name="T12" fmla="*/ 2147483646 w 652"/>
              <a:gd name="T13" fmla="*/ 72239435 h 493"/>
              <a:gd name="T14" fmla="*/ 2147483646 w 652"/>
              <a:gd name="T15" fmla="*/ 629523344 h 493"/>
              <a:gd name="T16" fmla="*/ 2147483646 w 652"/>
              <a:gd name="T17" fmla="*/ 1155847035 h 493"/>
              <a:gd name="T18" fmla="*/ 2147483646 w 652"/>
              <a:gd name="T19" fmla="*/ 1186807252 h 493"/>
              <a:gd name="T20" fmla="*/ 2147483646 w 652"/>
              <a:gd name="T21" fmla="*/ 1135205819 h 493"/>
              <a:gd name="T22" fmla="*/ 2147483646 w 652"/>
              <a:gd name="T23" fmla="*/ 1733768946 h 493"/>
              <a:gd name="T24" fmla="*/ 2147483646 w 652"/>
              <a:gd name="T25" fmla="*/ 2043371118 h 493"/>
              <a:gd name="T26" fmla="*/ 2147483646 w 652"/>
              <a:gd name="T27" fmla="*/ 2022729902 h 493"/>
              <a:gd name="T28" fmla="*/ 2085700645 w 652"/>
              <a:gd name="T29" fmla="*/ 2147483646 h 493"/>
              <a:gd name="T30" fmla="*/ 1703667212 w 652"/>
              <a:gd name="T31" fmla="*/ 2147483646 h 493"/>
              <a:gd name="T32" fmla="*/ 949923575 w 652"/>
              <a:gd name="T33" fmla="*/ 2147483646 h 493"/>
              <a:gd name="T34" fmla="*/ 547237254 w 652"/>
              <a:gd name="T35" fmla="*/ 2147483646 h 493"/>
              <a:gd name="T36" fmla="*/ 340734085 w 652"/>
              <a:gd name="T37" fmla="*/ 2147483646 h 493"/>
              <a:gd name="T38" fmla="*/ 51625792 w 652"/>
              <a:gd name="T39" fmla="*/ 2147483646 h 493"/>
              <a:gd name="T40" fmla="*/ 278781849 w 652"/>
              <a:gd name="T41" fmla="*/ 2147483646 h 493"/>
              <a:gd name="T42" fmla="*/ 216829613 w 652"/>
              <a:gd name="T43" fmla="*/ 2147483646 h 493"/>
              <a:gd name="T44" fmla="*/ 216829613 w 652"/>
              <a:gd name="T45" fmla="*/ 2147483646 h 493"/>
              <a:gd name="T46" fmla="*/ 619515934 w 652"/>
              <a:gd name="T47" fmla="*/ 2147483646 h 493"/>
              <a:gd name="T48" fmla="*/ 877644895 w 652"/>
              <a:gd name="T49" fmla="*/ 2147483646 h 493"/>
              <a:gd name="T50" fmla="*/ 1084151278 w 652"/>
              <a:gd name="T51" fmla="*/ 2147483646 h 493"/>
              <a:gd name="T52" fmla="*/ 1342283452 w 652"/>
              <a:gd name="T53" fmla="*/ 2147483646 h 493"/>
              <a:gd name="T54" fmla="*/ 1497160829 w 652"/>
              <a:gd name="T55" fmla="*/ 2147483646 h 493"/>
              <a:gd name="T56" fmla="*/ 1703667212 w 652"/>
              <a:gd name="T57" fmla="*/ 2147483646 h 493"/>
              <a:gd name="T58" fmla="*/ 2147483646 w 652"/>
              <a:gd name="T59" fmla="*/ 2147483646 h 493"/>
              <a:gd name="T60" fmla="*/ 2147483646 w 652"/>
              <a:gd name="T61" fmla="*/ 2147483646 h 493"/>
              <a:gd name="T62" fmla="*/ 2147483646 w 652"/>
              <a:gd name="T63" fmla="*/ 2147483646 h 493"/>
              <a:gd name="T64" fmla="*/ 2147483646 w 652"/>
              <a:gd name="T65" fmla="*/ 2147483646 h 493"/>
              <a:gd name="T66" fmla="*/ 2147483646 w 652"/>
              <a:gd name="T67" fmla="*/ 2147483646 h 493"/>
              <a:gd name="T68" fmla="*/ 2147483646 w 652"/>
              <a:gd name="T69" fmla="*/ 2147483646 h 493"/>
              <a:gd name="T70" fmla="*/ 2147483646 w 652"/>
              <a:gd name="T71" fmla="*/ 2147483646 h 493"/>
              <a:gd name="T72" fmla="*/ 2147483646 w 652"/>
              <a:gd name="T73" fmla="*/ 2147483646 h 493"/>
              <a:gd name="T74" fmla="*/ 2147483646 w 652"/>
              <a:gd name="T75" fmla="*/ 2147483646 h 493"/>
              <a:gd name="T76" fmla="*/ 2147483646 w 652"/>
              <a:gd name="T77" fmla="*/ 2147483646 h 493"/>
              <a:gd name="T78" fmla="*/ 2147483646 w 652"/>
              <a:gd name="T79" fmla="*/ 2147483646 h 493"/>
              <a:gd name="T80" fmla="*/ 2147483646 w 652"/>
              <a:gd name="T81" fmla="*/ 2147483646 h 493"/>
              <a:gd name="T82" fmla="*/ 2147483646 w 652"/>
              <a:gd name="T83" fmla="*/ 2147483646 h 493"/>
              <a:gd name="T84" fmla="*/ 2147483646 w 652"/>
              <a:gd name="T85" fmla="*/ 2147483646 h 493"/>
              <a:gd name="T86" fmla="*/ 2147483646 w 652"/>
              <a:gd name="T87" fmla="*/ 2147483646 h 493"/>
              <a:gd name="T88" fmla="*/ 2147483646 w 652"/>
              <a:gd name="T89" fmla="*/ 2147483646 h 493"/>
              <a:gd name="T90" fmla="*/ 2147483646 w 652"/>
              <a:gd name="T91" fmla="*/ 2147483646 h 493"/>
              <a:gd name="T92" fmla="*/ 2147483646 w 652"/>
              <a:gd name="T93" fmla="*/ 2147483646 h 493"/>
              <a:gd name="T94" fmla="*/ 2147483646 w 652"/>
              <a:gd name="T95" fmla="*/ 2147483646 h 493"/>
              <a:gd name="T96" fmla="*/ 2147483646 w 652"/>
              <a:gd name="T97" fmla="*/ 2147483646 h 493"/>
              <a:gd name="T98" fmla="*/ 2147483646 w 652"/>
              <a:gd name="T99" fmla="*/ 2147483646 h 493"/>
              <a:gd name="T100" fmla="*/ 2147483646 w 652"/>
              <a:gd name="T101" fmla="*/ 2147483646 h 49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52" h="493">
                <a:moveTo>
                  <a:pt x="651" y="265"/>
                </a:moveTo>
                <a:cubicBezTo>
                  <a:pt x="652" y="265"/>
                  <a:pt x="652" y="265"/>
                  <a:pt x="652" y="265"/>
                </a:cubicBezTo>
                <a:cubicBezTo>
                  <a:pt x="652" y="265"/>
                  <a:pt x="652" y="265"/>
                  <a:pt x="652" y="265"/>
                </a:cubicBezTo>
                <a:cubicBezTo>
                  <a:pt x="652" y="264"/>
                  <a:pt x="652" y="264"/>
                  <a:pt x="652" y="264"/>
                </a:cubicBezTo>
                <a:cubicBezTo>
                  <a:pt x="639" y="228"/>
                  <a:pt x="639" y="228"/>
                  <a:pt x="639" y="228"/>
                </a:cubicBezTo>
                <a:cubicBezTo>
                  <a:pt x="631" y="222"/>
                  <a:pt x="631" y="222"/>
                  <a:pt x="631" y="222"/>
                </a:cubicBezTo>
                <a:cubicBezTo>
                  <a:pt x="631" y="221"/>
                  <a:pt x="631" y="221"/>
                  <a:pt x="631" y="221"/>
                </a:cubicBezTo>
                <a:cubicBezTo>
                  <a:pt x="629" y="206"/>
                  <a:pt x="629" y="206"/>
                  <a:pt x="629" y="206"/>
                </a:cubicBezTo>
                <a:cubicBezTo>
                  <a:pt x="613" y="204"/>
                  <a:pt x="613" y="204"/>
                  <a:pt x="613" y="204"/>
                </a:cubicBezTo>
                <a:cubicBezTo>
                  <a:pt x="612" y="204"/>
                  <a:pt x="612" y="204"/>
                  <a:pt x="612" y="204"/>
                </a:cubicBezTo>
                <a:cubicBezTo>
                  <a:pt x="611" y="204"/>
                  <a:pt x="611" y="204"/>
                  <a:pt x="611" y="204"/>
                </a:cubicBezTo>
                <a:cubicBezTo>
                  <a:pt x="611" y="203"/>
                  <a:pt x="611" y="203"/>
                  <a:pt x="611" y="203"/>
                </a:cubicBezTo>
                <a:cubicBezTo>
                  <a:pt x="611" y="202"/>
                  <a:pt x="611" y="202"/>
                  <a:pt x="611" y="202"/>
                </a:cubicBezTo>
                <a:cubicBezTo>
                  <a:pt x="611" y="202"/>
                  <a:pt x="611" y="202"/>
                  <a:pt x="611" y="202"/>
                </a:cubicBezTo>
                <a:cubicBezTo>
                  <a:pt x="609" y="196"/>
                  <a:pt x="604" y="190"/>
                  <a:pt x="596" y="184"/>
                </a:cubicBezTo>
                <a:cubicBezTo>
                  <a:pt x="591" y="180"/>
                  <a:pt x="587" y="178"/>
                  <a:pt x="583" y="177"/>
                </a:cubicBezTo>
                <a:cubicBezTo>
                  <a:pt x="581" y="176"/>
                  <a:pt x="578" y="174"/>
                  <a:pt x="576" y="173"/>
                </a:cubicBezTo>
                <a:cubicBezTo>
                  <a:pt x="571" y="169"/>
                  <a:pt x="553" y="166"/>
                  <a:pt x="521" y="166"/>
                </a:cubicBezTo>
                <a:cubicBezTo>
                  <a:pt x="520" y="166"/>
                  <a:pt x="520" y="166"/>
                  <a:pt x="520" y="166"/>
                </a:cubicBezTo>
                <a:cubicBezTo>
                  <a:pt x="520" y="166"/>
                  <a:pt x="520" y="166"/>
                  <a:pt x="520" y="166"/>
                </a:cubicBezTo>
                <a:cubicBezTo>
                  <a:pt x="516" y="160"/>
                  <a:pt x="516" y="160"/>
                  <a:pt x="516" y="160"/>
                </a:cubicBezTo>
                <a:cubicBezTo>
                  <a:pt x="515" y="156"/>
                  <a:pt x="513" y="153"/>
                  <a:pt x="513" y="150"/>
                </a:cubicBezTo>
                <a:cubicBezTo>
                  <a:pt x="513" y="145"/>
                  <a:pt x="518" y="131"/>
                  <a:pt x="529" y="107"/>
                </a:cubicBezTo>
                <a:cubicBezTo>
                  <a:pt x="524" y="90"/>
                  <a:pt x="524" y="90"/>
                  <a:pt x="524" y="90"/>
                </a:cubicBezTo>
                <a:cubicBezTo>
                  <a:pt x="524" y="90"/>
                  <a:pt x="524" y="90"/>
                  <a:pt x="524" y="90"/>
                </a:cubicBezTo>
                <a:cubicBezTo>
                  <a:pt x="518" y="62"/>
                  <a:pt x="518" y="62"/>
                  <a:pt x="518" y="62"/>
                </a:cubicBezTo>
                <a:cubicBezTo>
                  <a:pt x="517" y="58"/>
                  <a:pt x="510" y="54"/>
                  <a:pt x="498" y="50"/>
                </a:cubicBezTo>
                <a:cubicBezTo>
                  <a:pt x="496" y="50"/>
                  <a:pt x="493" y="49"/>
                  <a:pt x="491" y="47"/>
                </a:cubicBezTo>
                <a:cubicBezTo>
                  <a:pt x="487" y="45"/>
                  <a:pt x="483" y="42"/>
                  <a:pt x="482" y="37"/>
                </a:cubicBezTo>
                <a:cubicBezTo>
                  <a:pt x="479" y="32"/>
                  <a:pt x="475" y="28"/>
                  <a:pt x="470" y="25"/>
                </a:cubicBezTo>
                <a:cubicBezTo>
                  <a:pt x="469" y="25"/>
                  <a:pt x="469" y="25"/>
                  <a:pt x="469" y="25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4" y="0"/>
                  <a:pt x="464" y="0"/>
                  <a:pt x="464" y="0"/>
                </a:cubicBezTo>
                <a:cubicBezTo>
                  <a:pt x="445" y="2"/>
                  <a:pt x="445" y="2"/>
                  <a:pt x="445" y="2"/>
                </a:cubicBezTo>
                <a:cubicBezTo>
                  <a:pt x="443" y="7"/>
                  <a:pt x="443" y="7"/>
                  <a:pt x="443" y="7"/>
                </a:cubicBezTo>
                <a:cubicBezTo>
                  <a:pt x="441" y="15"/>
                  <a:pt x="438" y="19"/>
                  <a:pt x="435" y="19"/>
                </a:cubicBezTo>
                <a:cubicBezTo>
                  <a:pt x="423" y="23"/>
                  <a:pt x="423" y="23"/>
                  <a:pt x="423" y="23"/>
                </a:cubicBezTo>
                <a:cubicBezTo>
                  <a:pt x="415" y="26"/>
                  <a:pt x="411" y="29"/>
                  <a:pt x="408" y="33"/>
                </a:cubicBezTo>
                <a:cubicBezTo>
                  <a:pt x="407" y="34"/>
                  <a:pt x="406" y="39"/>
                  <a:pt x="405" y="46"/>
                </a:cubicBezTo>
                <a:cubicBezTo>
                  <a:pt x="404" y="53"/>
                  <a:pt x="403" y="58"/>
                  <a:pt x="401" y="61"/>
                </a:cubicBezTo>
                <a:cubicBezTo>
                  <a:pt x="399" y="66"/>
                  <a:pt x="395" y="70"/>
                  <a:pt x="389" y="72"/>
                </a:cubicBezTo>
                <a:cubicBezTo>
                  <a:pt x="379" y="76"/>
                  <a:pt x="361" y="70"/>
                  <a:pt x="337" y="52"/>
                </a:cubicBezTo>
                <a:cubicBezTo>
                  <a:pt x="304" y="94"/>
                  <a:pt x="304" y="94"/>
                  <a:pt x="304" y="94"/>
                </a:cubicBezTo>
                <a:cubicBezTo>
                  <a:pt x="308" y="112"/>
                  <a:pt x="308" y="112"/>
                  <a:pt x="308" y="112"/>
                </a:cubicBezTo>
                <a:cubicBezTo>
                  <a:pt x="309" y="112"/>
                  <a:pt x="309" y="112"/>
                  <a:pt x="309" y="112"/>
                </a:cubicBezTo>
                <a:cubicBezTo>
                  <a:pt x="309" y="112"/>
                  <a:pt x="309" y="112"/>
                  <a:pt x="309" y="112"/>
                </a:cubicBezTo>
                <a:cubicBezTo>
                  <a:pt x="308" y="113"/>
                  <a:pt x="308" y="113"/>
                  <a:pt x="308" y="113"/>
                </a:cubicBezTo>
                <a:cubicBezTo>
                  <a:pt x="308" y="113"/>
                  <a:pt x="308" y="113"/>
                  <a:pt x="308" y="113"/>
                </a:cubicBezTo>
                <a:cubicBezTo>
                  <a:pt x="307" y="116"/>
                  <a:pt x="304" y="117"/>
                  <a:pt x="301" y="118"/>
                </a:cubicBezTo>
                <a:cubicBezTo>
                  <a:pt x="298" y="118"/>
                  <a:pt x="295" y="117"/>
                  <a:pt x="291" y="115"/>
                </a:cubicBezTo>
                <a:cubicBezTo>
                  <a:pt x="288" y="112"/>
                  <a:pt x="279" y="110"/>
                  <a:pt x="264" y="110"/>
                </a:cubicBezTo>
                <a:cubicBezTo>
                  <a:pt x="257" y="109"/>
                  <a:pt x="257" y="109"/>
                  <a:pt x="257" y="109"/>
                </a:cubicBezTo>
                <a:cubicBezTo>
                  <a:pt x="257" y="109"/>
                  <a:pt x="257" y="109"/>
                  <a:pt x="257" y="109"/>
                </a:cubicBezTo>
                <a:cubicBezTo>
                  <a:pt x="247" y="108"/>
                  <a:pt x="247" y="108"/>
                  <a:pt x="247" y="108"/>
                </a:cubicBezTo>
                <a:cubicBezTo>
                  <a:pt x="237" y="110"/>
                  <a:pt x="237" y="110"/>
                  <a:pt x="237" y="110"/>
                </a:cubicBezTo>
                <a:cubicBezTo>
                  <a:pt x="241" y="117"/>
                  <a:pt x="241" y="117"/>
                  <a:pt x="241" y="117"/>
                </a:cubicBezTo>
                <a:cubicBezTo>
                  <a:pt x="245" y="122"/>
                  <a:pt x="247" y="126"/>
                  <a:pt x="247" y="128"/>
                </a:cubicBezTo>
                <a:cubicBezTo>
                  <a:pt x="242" y="154"/>
                  <a:pt x="242" y="154"/>
                  <a:pt x="242" y="154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45" y="168"/>
                  <a:pt x="245" y="168"/>
                  <a:pt x="245" y="168"/>
                </a:cubicBezTo>
                <a:cubicBezTo>
                  <a:pt x="245" y="168"/>
                  <a:pt x="245" y="168"/>
                  <a:pt x="245" y="168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36" y="194"/>
                  <a:pt x="236" y="194"/>
                  <a:pt x="236" y="194"/>
                </a:cubicBezTo>
                <a:cubicBezTo>
                  <a:pt x="236" y="197"/>
                  <a:pt x="235" y="198"/>
                  <a:pt x="234" y="198"/>
                </a:cubicBezTo>
                <a:cubicBezTo>
                  <a:pt x="233" y="198"/>
                  <a:pt x="233" y="198"/>
                  <a:pt x="233" y="198"/>
                </a:cubicBezTo>
                <a:cubicBezTo>
                  <a:pt x="233" y="197"/>
                  <a:pt x="233" y="197"/>
                  <a:pt x="233" y="197"/>
                </a:cubicBezTo>
                <a:cubicBezTo>
                  <a:pt x="232" y="195"/>
                  <a:pt x="232" y="195"/>
                  <a:pt x="232" y="195"/>
                </a:cubicBezTo>
                <a:cubicBezTo>
                  <a:pt x="231" y="192"/>
                  <a:pt x="230" y="190"/>
                  <a:pt x="229" y="191"/>
                </a:cubicBezTo>
                <a:cubicBezTo>
                  <a:pt x="228" y="191"/>
                  <a:pt x="227" y="193"/>
                  <a:pt x="226" y="196"/>
                </a:cubicBezTo>
                <a:cubicBezTo>
                  <a:pt x="225" y="204"/>
                  <a:pt x="220" y="210"/>
                  <a:pt x="213" y="216"/>
                </a:cubicBezTo>
                <a:cubicBezTo>
                  <a:pt x="206" y="222"/>
                  <a:pt x="206" y="222"/>
                  <a:pt x="206" y="222"/>
                </a:cubicBezTo>
                <a:cubicBezTo>
                  <a:pt x="203" y="224"/>
                  <a:pt x="203" y="224"/>
                  <a:pt x="203" y="224"/>
                </a:cubicBezTo>
                <a:cubicBezTo>
                  <a:pt x="203" y="224"/>
                  <a:pt x="203" y="224"/>
                  <a:pt x="203" y="224"/>
                </a:cubicBezTo>
                <a:cubicBezTo>
                  <a:pt x="202" y="224"/>
                  <a:pt x="202" y="224"/>
                  <a:pt x="202" y="224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166" y="234"/>
                  <a:pt x="166" y="234"/>
                  <a:pt x="166" y="234"/>
                </a:cubicBezTo>
                <a:cubicBezTo>
                  <a:pt x="166" y="234"/>
                  <a:pt x="166" y="234"/>
                  <a:pt x="166" y="234"/>
                </a:cubicBezTo>
                <a:cubicBezTo>
                  <a:pt x="165" y="234"/>
                  <a:pt x="165" y="234"/>
                  <a:pt x="165" y="234"/>
                </a:cubicBezTo>
                <a:cubicBezTo>
                  <a:pt x="165" y="234"/>
                  <a:pt x="165" y="234"/>
                  <a:pt x="165" y="234"/>
                </a:cubicBezTo>
                <a:cubicBezTo>
                  <a:pt x="137" y="230"/>
                  <a:pt x="137" y="230"/>
                  <a:pt x="137" y="230"/>
                </a:cubicBezTo>
                <a:cubicBezTo>
                  <a:pt x="133" y="234"/>
                  <a:pt x="128" y="236"/>
                  <a:pt x="124" y="235"/>
                </a:cubicBezTo>
                <a:cubicBezTo>
                  <a:pt x="120" y="234"/>
                  <a:pt x="113" y="236"/>
                  <a:pt x="103" y="239"/>
                </a:cubicBezTo>
                <a:cubicBezTo>
                  <a:pt x="92" y="252"/>
                  <a:pt x="92" y="252"/>
                  <a:pt x="92" y="252"/>
                </a:cubicBezTo>
                <a:cubicBezTo>
                  <a:pt x="92" y="253"/>
                  <a:pt x="92" y="253"/>
                  <a:pt x="92" y="253"/>
                </a:cubicBezTo>
                <a:cubicBezTo>
                  <a:pt x="74" y="254"/>
                  <a:pt x="74" y="254"/>
                  <a:pt x="74" y="254"/>
                </a:cubicBezTo>
                <a:cubicBezTo>
                  <a:pt x="74" y="239"/>
                  <a:pt x="74" y="239"/>
                  <a:pt x="74" y="239"/>
                </a:cubicBezTo>
                <a:cubicBezTo>
                  <a:pt x="63" y="239"/>
                  <a:pt x="63" y="239"/>
                  <a:pt x="63" y="239"/>
                </a:cubicBezTo>
                <a:cubicBezTo>
                  <a:pt x="61" y="245"/>
                  <a:pt x="61" y="245"/>
                  <a:pt x="61" y="245"/>
                </a:cubicBezTo>
                <a:cubicBezTo>
                  <a:pt x="53" y="247"/>
                  <a:pt x="53" y="247"/>
                  <a:pt x="53" y="247"/>
                </a:cubicBezTo>
                <a:cubicBezTo>
                  <a:pt x="52" y="247"/>
                  <a:pt x="52" y="247"/>
                  <a:pt x="52" y="247"/>
                </a:cubicBezTo>
                <a:cubicBezTo>
                  <a:pt x="52" y="247"/>
                  <a:pt x="52" y="247"/>
                  <a:pt x="52" y="247"/>
                </a:cubicBezTo>
                <a:cubicBezTo>
                  <a:pt x="51" y="247"/>
                  <a:pt x="51" y="247"/>
                  <a:pt x="51" y="247"/>
                </a:cubicBezTo>
                <a:cubicBezTo>
                  <a:pt x="51" y="247"/>
                  <a:pt x="51" y="247"/>
                  <a:pt x="51" y="247"/>
                </a:cubicBezTo>
                <a:cubicBezTo>
                  <a:pt x="46" y="244"/>
                  <a:pt x="39" y="241"/>
                  <a:pt x="33" y="240"/>
                </a:cubicBezTo>
                <a:cubicBezTo>
                  <a:pt x="29" y="240"/>
                  <a:pt x="25" y="242"/>
                  <a:pt x="19" y="248"/>
                </a:cubicBezTo>
                <a:cubicBezTo>
                  <a:pt x="12" y="254"/>
                  <a:pt x="7" y="259"/>
                  <a:pt x="5" y="264"/>
                </a:cubicBezTo>
                <a:cubicBezTo>
                  <a:pt x="6" y="264"/>
                  <a:pt x="7" y="266"/>
                  <a:pt x="7" y="268"/>
                </a:cubicBezTo>
                <a:cubicBezTo>
                  <a:pt x="7" y="271"/>
                  <a:pt x="8" y="274"/>
                  <a:pt x="8" y="277"/>
                </a:cubicBezTo>
                <a:cubicBezTo>
                  <a:pt x="7" y="280"/>
                  <a:pt x="6" y="282"/>
                  <a:pt x="5" y="284"/>
                </a:cubicBezTo>
                <a:cubicBezTo>
                  <a:pt x="3" y="285"/>
                  <a:pt x="1" y="288"/>
                  <a:pt x="0" y="295"/>
                </a:cubicBezTo>
                <a:cubicBezTo>
                  <a:pt x="7" y="299"/>
                  <a:pt x="7" y="299"/>
                  <a:pt x="7" y="299"/>
                </a:cubicBezTo>
                <a:cubicBezTo>
                  <a:pt x="15" y="290"/>
                  <a:pt x="15" y="290"/>
                  <a:pt x="15" y="290"/>
                </a:cubicBezTo>
                <a:cubicBezTo>
                  <a:pt x="27" y="302"/>
                  <a:pt x="27" y="302"/>
                  <a:pt x="27" y="302"/>
                </a:cubicBezTo>
                <a:cubicBezTo>
                  <a:pt x="27" y="303"/>
                  <a:pt x="27" y="303"/>
                  <a:pt x="27" y="303"/>
                </a:cubicBezTo>
                <a:cubicBezTo>
                  <a:pt x="29" y="325"/>
                  <a:pt x="29" y="325"/>
                  <a:pt x="29" y="325"/>
                </a:cubicBezTo>
                <a:cubicBezTo>
                  <a:pt x="29" y="326"/>
                  <a:pt x="29" y="326"/>
                  <a:pt x="29" y="326"/>
                </a:cubicBezTo>
                <a:cubicBezTo>
                  <a:pt x="29" y="326"/>
                  <a:pt x="29" y="326"/>
                  <a:pt x="29" y="326"/>
                </a:cubicBezTo>
                <a:cubicBezTo>
                  <a:pt x="22" y="356"/>
                  <a:pt x="22" y="356"/>
                  <a:pt x="22" y="356"/>
                </a:cubicBezTo>
                <a:cubicBezTo>
                  <a:pt x="21" y="356"/>
                  <a:pt x="21" y="356"/>
                  <a:pt x="21" y="356"/>
                </a:cubicBezTo>
                <a:cubicBezTo>
                  <a:pt x="11" y="356"/>
                  <a:pt x="5" y="356"/>
                  <a:pt x="3" y="358"/>
                </a:cubicBezTo>
                <a:cubicBezTo>
                  <a:pt x="3" y="360"/>
                  <a:pt x="7" y="363"/>
                  <a:pt x="14" y="368"/>
                </a:cubicBezTo>
                <a:cubicBezTo>
                  <a:pt x="20" y="367"/>
                  <a:pt x="20" y="367"/>
                  <a:pt x="20" y="367"/>
                </a:cubicBezTo>
                <a:cubicBezTo>
                  <a:pt x="21" y="367"/>
                  <a:pt x="21" y="367"/>
                  <a:pt x="21" y="367"/>
                </a:cubicBezTo>
                <a:cubicBezTo>
                  <a:pt x="21" y="367"/>
                  <a:pt x="21" y="367"/>
                  <a:pt x="21" y="367"/>
                </a:cubicBezTo>
                <a:cubicBezTo>
                  <a:pt x="35" y="380"/>
                  <a:pt x="35" y="380"/>
                  <a:pt x="35" y="380"/>
                </a:cubicBezTo>
                <a:cubicBezTo>
                  <a:pt x="40" y="384"/>
                  <a:pt x="39" y="392"/>
                  <a:pt x="33" y="403"/>
                </a:cubicBezTo>
                <a:cubicBezTo>
                  <a:pt x="35" y="416"/>
                  <a:pt x="35" y="416"/>
                  <a:pt x="35" y="416"/>
                </a:cubicBezTo>
                <a:cubicBezTo>
                  <a:pt x="40" y="417"/>
                  <a:pt x="40" y="417"/>
                  <a:pt x="40" y="417"/>
                </a:cubicBezTo>
                <a:cubicBezTo>
                  <a:pt x="60" y="417"/>
                  <a:pt x="60" y="417"/>
                  <a:pt x="60" y="417"/>
                </a:cubicBezTo>
                <a:cubicBezTo>
                  <a:pt x="50" y="426"/>
                  <a:pt x="50" y="426"/>
                  <a:pt x="50" y="426"/>
                </a:cubicBezTo>
                <a:cubicBezTo>
                  <a:pt x="56" y="430"/>
                  <a:pt x="56" y="430"/>
                  <a:pt x="56" y="430"/>
                </a:cubicBezTo>
                <a:cubicBezTo>
                  <a:pt x="56" y="430"/>
                  <a:pt x="56" y="430"/>
                  <a:pt x="56" y="430"/>
                </a:cubicBezTo>
                <a:cubicBezTo>
                  <a:pt x="64" y="434"/>
                  <a:pt x="64" y="434"/>
                  <a:pt x="64" y="434"/>
                </a:cubicBezTo>
                <a:cubicBezTo>
                  <a:pt x="85" y="443"/>
                  <a:pt x="85" y="443"/>
                  <a:pt x="85" y="443"/>
                </a:cubicBezTo>
                <a:cubicBezTo>
                  <a:pt x="86" y="444"/>
                  <a:pt x="86" y="444"/>
                  <a:pt x="86" y="444"/>
                </a:cubicBezTo>
                <a:cubicBezTo>
                  <a:pt x="87" y="444"/>
                  <a:pt x="87" y="444"/>
                  <a:pt x="87" y="444"/>
                </a:cubicBezTo>
                <a:cubicBezTo>
                  <a:pt x="89" y="476"/>
                  <a:pt x="89" y="476"/>
                  <a:pt x="89" y="476"/>
                </a:cubicBezTo>
                <a:cubicBezTo>
                  <a:pt x="89" y="483"/>
                  <a:pt x="94" y="488"/>
                  <a:pt x="103" y="491"/>
                </a:cubicBezTo>
                <a:cubicBezTo>
                  <a:pt x="105" y="490"/>
                  <a:pt x="105" y="490"/>
                  <a:pt x="105" y="490"/>
                </a:cubicBezTo>
                <a:cubicBezTo>
                  <a:pt x="105" y="490"/>
                  <a:pt x="105" y="490"/>
                  <a:pt x="105" y="490"/>
                </a:cubicBezTo>
                <a:cubicBezTo>
                  <a:pt x="106" y="490"/>
                  <a:pt x="106" y="490"/>
                  <a:pt x="106" y="490"/>
                </a:cubicBezTo>
                <a:cubicBezTo>
                  <a:pt x="128" y="493"/>
                  <a:pt x="128" y="493"/>
                  <a:pt x="128" y="493"/>
                </a:cubicBezTo>
                <a:cubicBezTo>
                  <a:pt x="130" y="493"/>
                  <a:pt x="130" y="493"/>
                  <a:pt x="130" y="493"/>
                </a:cubicBezTo>
                <a:cubicBezTo>
                  <a:pt x="130" y="493"/>
                  <a:pt x="130" y="493"/>
                  <a:pt x="130" y="493"/>
                </a:cubicBezTo>
                <a:cubicBezTo>
                  <a:pt x="130" y="492"/>
                  <a:pt x="130" y="492"/>
                  <a:pt x="130" y="492"/>
                </a:cubicBezTo>
                <a:cubicBezTo>
                  <a:pt x="133" y="488"/>
                  <a:pt x="134" y="484"/>
                  <a:pt x="134" y="484"/>
                </a:cubicBezTo>
                <a:cubicBezTo>
                  <a:pt x="134" y="483"/>
                  <a:pt x="134" y="483"/>
                  <a:pt x="134" y="483"/>
                </a:cubicBezTo>
                <a:cubicBezTo>
                  <a:pt x="134" y="479"/>
                  <a:pt x="135" y="476"/>
                  <a:pt x="139" y="474"/>
                </a:cubicBezTo>
                <a:cubicBezTo>
                  <a:pt x="142" y="471"/>
                  <a:pt x="144" y="469"/>
                  <a:pt x="145" y="466"/>
                </a:cubicBezTo>
                <a:cubicBezTo>
                  <a:pt x="145" y="466"/>
                  <a:pt x="145" y="466"/>
                  <a:pt x="145" y="466"/>
                </a:cubicBezTo>
                <a:cubicBezTo>
                  <a:pt x="147" y="462"/>
                  <a:pt x="151" y="462"/>
                  <a:pt x="157" y="464"/>
                </a:cubicBezTo>
                <a:cubicBezTo>
                  <a:pt x="158" y="464"/>
                  <a:pt x="158" y="464"/>
                  <a:pt x="158" y="464"/>
                </a:cubicBezTo>
                <a:cubicBezTo>
                  <a:pt x="158" y="464"/>
                  <a:pt x="158" y="464"/>
                  <a:pt x="158" y="464"/>
                </a:cubicBezTo>
                <a:cubicBezTo>
                  <a:pt x="165" y="468"/>
                  <a:pt x="165" y="468"/>
                  <a:pt x="165" y="468"/>
                </a:cubicBezTo>
                <a:cubicBezTo>
                  <a:pt x="191" y="473"/>
                  <a:pt x="191" y="473"/>
                  <a:pt x="191" y="473"/>
                </a:cubicBezTo>
                <a:cubicBezTo>
                  <a:pt x="206" y="472"/>
                  <a:pt x="206" y="472"/>
                  <a:pt x="206" y="472"/>
                </a:cubicBezTo>
                <a:cubicBezTo>
                  <a:pt x="217" y="467"/>
                  <a:pt x="217" y="467"/>
                  <a:pt x="217" y="467"/>
                </a:cubicBezTo>
                <a:cubicBezTo>
                  <a:pt x="219" y="464"/>
                  <a:pt x="221" y="463"/>
                  <a:pt x="222" y="462"/>
                </a:cubicBezTo>
                <a:cubicBezTo>
                  <a:pt x="224" y="462"/>
                  <a:pt x="227" y="462"/>
                  <a:pt x="230" y="465"/>
                </a:cubicBezTo>
                <a:cubicBezTo>
                  <a:pt x="232" y="466"/>
                  <a:pt x="232" y="466"/>
                  <a:pt x="232" y="466"/>
                </a:cubicBezTo>
                <a:cubicBezTo>
                  <a:pt x="233" y="467"/>
                  <a:pt x="235" y="470"/>
                  <a:pt x="236" y="474"/>
                </a:cubicBezTo>
                <a:cubicBezTo>
                  <a:pt x="244" y="480"/>
                  <a:pt x="244" y="480"/>
                  <a:pt x="244" y="480"/>
                </a:cubicBezTo>
                <a:cubicBezTo>
                  <a:pt x="250" y="480"/>
                  <a:pt x="250" y="480"/>
                  <a:pt x="250" y="480"/>
                </a:cubicBezTo>
                <a:cubicBezTo>
                  <a:pt x="251" y="480"/>
                  <a:pt x="251" y="480"/>
                  <a:pt x="251" y="480"/>
                </a:cubicBezTo>
                <a:cubicBezTo>
                  <a:pt x="251" y="480"/>
                  <a:pt x="251" y="480"/>
                  <a:pt x="251" y="480"/>
                </a:cubicBezTo>
                <a:cubicBezTo>
                  <a:pt x="252" y="480"/>
                  <a:pt x="252" y="480"/>
                  <a:pt x="252" y="480"/>
                </a:cubicBezTo>
                <a:cubicBezTo>
                  <a:pt x="260" y="484"/>
                  <a:pt x="260" y="484"/>
                  <a:pt x="260" y="484"/>
                </a:cubicBezTo>
                <a:cubicBezTo>
                  <a:pt x="276" y="482"/>
                  <a:pt x="276" y="482"/>
                  <a:pt x="276" y="482"/>
                </a:cubicBezTo>
                <a:cubicBezTo>
                  <a:pt x="285" y="480"/>
                  <a:pt x="285" y="480"/>
                  <a:pt x="285" y="480"/>
                </a:cubicBezTo>
                <a:cubicBezTo>
                  <a:pt x="307" y="482"/>
                  <a:pt x="307" y="482"/>
                  <a:pt x="307" y="482"/>
                </a:cubicBezTo>
                <a:cubicBezTo>
                  <a:pt x="317" y="479"/>
                  <a:pt x="317" y="479"/>
                  <a:pt x="317" y="479"/>
                </a:cubicBezTo>
                <a:cubicBezTo>
                  <a:pt x="329" y="474"/>
                  <a:pt x="329" y="474"/>
                  <a:pt x="329" y="474"/>
                </a:cubicBezTo>
                <a:cubicBezTo>
                  <a:pt x="331" y="472"/>
                  <a:pt x="334" y="471"/>
                  <a:pt x="338" y="470"/>
                </a:cubicBezTo>
                <a:cubicBezTo>
                  <a:pt x="360" y="470"/>
                  <a:pt x="360" y="470"/>
                  <a:pt x="360" y="470"/>
                </a:cubicBezTo>
                <a:cubicBezTo>
                  <a:pt x="368" y="467"/>
                  <a:pt x="368" y="467"/>
                  <a:pt x="368" y="467"/>
                </a:cubicBezTo>
                <a:cubicBezTo>
                  <a:pt x="371" y="465"/>
                  <a:pt x="374" y="464"/>
                  <a:pt x="377" y="464"/>
                </a:cubicBezTo>
                <a:cubicBezTo>
                  <a:pt x="389" y="464"/>
                  <a:pt x="389" y="464"/>
                  <a:pt x="389" y="464"/>
                </a:cubicBezTo>
                <a:cubicBezTo>
                  <a:pt x="395" y="468"/>
                  <a:pt x="395" y="468"/>
                  <a:pt x="395" y="468"/>
                </a:cubicBezTo>
                <a:cubicBezTo>
                  <a:pt x="413" y="472"/>
                  <a:pt x="413" y="472"/>
                  <a:pt x="413" y="472"/>
                </a:cubicBezTo>
                <a:cubicBezTo>
                  <a:pt x="415" y="472"/>
                  <a:pt x="417" y="474"/>
                  <a:pt x="421" y="478"/>
                </a:cubicBezTo>
                <a:cubicBezTo>
                  <a:pt x="429" y="482"/>
                  <a:pt x="429" y="482"/>
                  <a:pt x="429" y="482"/>
                </a:cubicBezTo>
                <a:cubicBezTo>
                  <a:pt x="429" y="483"/>
                  <a:pt x="429" y="483"/>
                  <a:pt x="429" y="483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54" y="488"/>
                  <a:pt x="454" y="488"/>
                  <a:pt x="454" y="488"/>
                </a:cubicBezTo>
                <a:cubicBezTo>
                  <a:pt x="464" y="490"/>
                  <a:pt x="464" y="490"/>
                  <a:pt x="464" y="490"/>
                </a:cubicBezTo>
                <a:cubicBezTo>
                  <a:pt x="464" y="490"/>
                  <a:pt x="464" y="490"/>
                  <a:pt x="464" y="490"/>
                </a:cubicBezTo>
                <a:cubicBezTo>
                  <a:pt x="473" y="491"/>
                  <a:pt x="473" y="491"/>
                  <a:pt x="473" y="491"/>
                </a:cubicBezTo>
                <a:cubicBezTo>
                  <a:pt x="475" y="486"/>
                  <a:pt x="475" y="486"/>
                  <a:pt x="475" y="486"/>
                </a:cubicBezTo>
                <a:cubicBezTo>
                  <a:pt x="471" y="478"/>
                  <a:pt x="471" y="478"/>
                  <a:pt x="471" y="478"/>
                </a:cubicBezTo>
                <a:cubicBezTo>
                  <a:pt x="470" y="470"/>
                  <a:pt x="470" y="470"/>
                  <a:pt x="470" y="470"/>
                </a:cubicBezTo>
                <a:cubicBezTo>
                  <a:pt x="470" y="470"/>
                  <a:pt x="470" y="470"/>
                  <a:pt x="470" y="470"/>
                </a:cubicBezTo>
                <a:cubicBezTo>
                  <a:pt x="469" y="470"/>
                  <a:pt x="469" y="470"/>
                  <a:pt x="469" y="470"/>
                </a:cubicBezTo>
                <a:cubicBezTo>
                  <a:pt x="471" y="468"/>
                  <a:pt x="471" y="468"/>
                  <a:pt x="471" y="468"/>
                </a:cubicBezTo>
                <a:cubicBezTo>
                  <a:pt x="476" y="461"/>
                  <a:pt x="476" y="461"/>
                  <a:pt x="476" y="461"/>
                </a:cubicBezTo>
                <a:cubicBezTo>
                  <a:pt x="476" y="460"/>
                  <a:pt x="476" y="460"/>
                  <a:pt x="476" y="460"/>
                </a:cubicBezTo>
                <a:cubicBezTo>
                  <a:pt x="476" y="460"/>
                  <a:pt x="476" y="460"/>
                  <a:pt x="476" y="460"/>
                </a:cubicBezTo>
                <a:cubicBezTo>
                  <a:pt x="477" y="460"/>
                  <a:pt x="477" y="460"/>
                  <a:pt x="477" y="460"/>
                </a:cubicBezTo>
                <a:cubicBezTo>
                  <a:pt x="477" y="460"/>
                  <a:pt x="477" y="460"/>
                  <a:pt x="477" y="460"/>
                </a:cubicBezTo>
                <a:cubicBezTo>
                  <a:pt x="482" y="456"/>
                  <a:pt x="482" y="456"/>
                  <a:pt x="482" y="456"/>
                </a:cubicBezTo>
                <a:cubicBezTo>
                  <a:pt x="482" y="456"/>
                  <a:pt x="482" y="456"/>
                  <a:pt x="482" y="456"/>
                </a:cubicBezTo>
                <a:cubicBezTo>
                  <a:pt x="481" y="454"/>
                  <a:pt x="481" y="454"/>
                  <a:pt x="481" y="454"/>
                </a:cubicBezTo>
                <a:cubicBezTo>
                  <a:pt x="479" y="446"/>
                  <a:pt x="479" y="446"/>
                  <a:pt x="479" y="446"/>
                </a:cubicBezTo>
                <a:cubicBezTo>
                  <a:pt x="479" y="444"/>
                  <a:pt x="477" y="444"/>
                  <a:pt x="475" y="442"/>
                </a:cubicBezTo>
                <a:cubicBezTo>
                  <a:pt x="475" y="442"/>
                  <a:pt x="475" y="442"/>
                  <a:pt x="475" y="442"/>
                </a:cubicBezTo>
                <a:cubicBezTo>
                  <a:pt x="469" y="436"/>
                  <a:pt x="469" y="436"/>
                  <a:pt x="469" y="436"/>
                </a:cubicBezTo>
                <a:cubicBezTo>
                  <a:pt x="461" y="429"/>
                  <a:pt x="461" y="429"/>
                  <a:pt x="461" y="429"/>
                </a:cubicBezTo>
                <a:cubicBezTo>
                  <a:pt x="461" y="428"/>
                  <a:pt x="461" y="428"/>
                  <a:pt x="461" y="428"/>
                </a:cubicBezTo>
                <a:cubicBezTo>
                  <a:pt x="460" y="428"/>
                  <a:pt x="460" y="428"/>
                  <a:pt x="460" y="428"/>
                </a:cubicBezTo>
                <a:cubicBezTo>
                  <a:pt x="461" y="428"/>
                  <a:pt x="461" y="428"/>
                  <a:pt x="461" y="428"/>
                </a:cubicBezTo>
                <a:cubicBezTo>
                  <a:pt x="461" y="427"/>
                  <a:pt x="461" y="427"/>
                  <a:pt x="461" y="427"/>
                </a:cubicBezTo>
                <a:cubicBezTo>
                  <a:pt x="462" y="419"/>
                  <a:pt x="462" y="419"/>
                  <a:pt x="462" y="419"/>
                </a:cubicBezTo>
                <a:cubicBezTo>
                  <a:pt x="462" y="414"/>
                  <a:pt x="462" y="414"/>
                  <a:pt x="462" y="414"/>
                </a:cubicBezTo>
                <a:cubicBezTo>
                  <a:pt x="458" y="404"/>
                  <a:pt x="458" y="404"/>
                  <a:pt x="458" y="404"/>
                </a:cubicBezTo>
                <a:cubicBezTo>
                  <a:pt x="467" y="402"/>
                  <a:pt x="467" y="402"/>
                  <a:pt x="467" y="402"/>
                </a:cubicBezTo>
                <a:cubicBezTo>
                  <a:pt x="472" y="398"/>
                  <a:pt x="472" y="398"/>
                  <a:pt x="472" y="398"/>
                </a:cubicBezTo>
                <a:cubicBezTo>
                  <a:pt x="483" y="398"/>
                  <a:pt x="483" y="398"/>
                  <a:pt x="483" y="398"/>
                </a:cubicBezTo>
                <a:cubicBezTo>
                  <a:pt x="494" y="396"/>
                  <a:pt x="494" y="396"/>
                  <a:pt x="494" y="396"/>
                </a:cubicBezTo>
                <a:cubicBezTo>
                  <a:pt x="495" y="396"/>
                  <a:pt x="495" y="396"/>
                  <a:pt x="495" y="396"/>
                </a:cubicBezTo>
                <a:cubicBezTo>
                  <a:pt x="502" y="397"/>
                  <a:pt x="502" y="397"/>
                  <a:pt x="502" y="397"/>
                </a:cubicBezTo>
                <a:cubicBezTo>
                  <a:pt x="511" y="394"/>
                  <a:pt x="511" y="394"/>
                  <a:pt x="511" y="394"/>
                </a:cubicBezTo>
                <a:cubicBezTo>
                  <a:pt x="521" y="392"/>
                  <a:pt x="521" y="392"/>
                  <a:pt x="521" y="392"/>
                </a:cubicBezTo>
                <a:cubicBezTo>
                  <a:pt x="527" y="390"/>
                  <a:pt x="527" y="390"/>
                  <a:pt x="527" y="390"/>
                </a:cubicBezTo>
                <a:cubicBezTo>
                  <a:pt x="528" y="390"/>
                  <a:pt x="528" y="390"/>
                  <a:pt x="528" y="390"/>
                </a:cubicBezTo>
                <a:cubicBezTo>
                  <a:pt x="545" y="386"/>
                  <a:pt x="545" y="386"/>
                  <a:pt x="545" y="386"/>
                </a:cubicBezTo>
                <a:cubicBezTo>
                  <a:pt x="548" y="384"/>
                  <a:pt x="548" y="384"/>
                  <a:pt x="548" y="384"/>
                </a:cubicBezTo>
                <a:cubicBezTo>
                  <a:pt x="547" y="380"/>
                  <a:pt x="547" y="380"/>
                  <a:pt x="547" y="380"/>
                </a:cubicBezTo>
                <a:cubicBezTo>
                  <a:pt x="544" y="375"/>
                  <a:pt x="544" y="375"/>
                  <a:pt x="544" y="375"/>
                </a:cubicBezTo>
                <a:cubicBezTo>
                  <a:pt x="544" y="374"/>
                  <a:pt x="544" y="374"/>
                  <a:pt x="544" y="374"/>
                </a:cubicBezTo>
                <a:cubicBezTo>
                  <a:pt x="543" y="374"/>
                  <a:pt x="543" y="374"/>
                  <a:pt x="543" y="374"/>
                </a:cubicBezTo>
                <a:cubicBezTo>
                  <a:pt x="543" y="374"/>
                  <a:pt x="543" y="374"/>
                  <a:pt x="543" y="374"/>
                </a:cubicBezTo>
                <a:cubicBezTo>
                  <a:pt x="544" y="368"/>
                  <a:pt x="544" y="368"/>
                  <a:pt x="544" y="368"/>
                </a:cubicBezTo>
                <a:cubicBezTo>
                  <a:pt x="545" y="367"/>
                  <a:pt x="545" y="367"/>
                  <a:pt x="545" y="367"/>
                </a:cubicBezTo>
                <a:cubicBezTo>
                  <a:pt x="545" y="359"/>
                  <a:pt x="545" y="359"/>
                  <a:pt x="545" y="359"/>
                </a:cubicBezTo>
                <a:cubicBezTo>
                  <a:pt x="543" y="352"/>
                  <a:pt x="543" y="352"/>
                  <a:pt x="543" y="352"/>
                </a:cubicBezTo>
                <a:cubicBezTo>
                  <a:pt x="543" y="352"/>
                  <a:pt x="543" y="352"/>
                  <a:pt x="543" y="352"/>
                </a:cubicBezTo>
                <a:cubicBezTo>
                  <a:pt x="543" y="351"/>
                  <a:pt x="543" y="351"/>
                  <a:pt x="543" y="351"/>
                </a:cubicBezTo>
                <a:cubicBezTo>
                  <a:pt x="547" y="343"/>
                  <a:pt x="547" y="343"/>
                  <a:pt x="547" y="343"/>
                </a:cubicBezTo>
                <a:cubicBezTo>
                  <a:pt x="549" y="340"/>
                  <a:pt x="551" y="338"/>
                  <a:pt x="553" y="338"/>
                </a:cubicBezTo>
                <a:cubicBezTo>
                  <a:pt x="563" y="338"/>
                  <a:pt x="563" y="338"/>
                  <a:pt x="563" y="338"/>
                </a:cubicBezTo>
                <a:cubicBezTo>
                  <a:pt x="565" y="338"/>
                  <a:pt x="567" y="338"/>
                  <a:pt x="569" y="336"/>
                </a:cubicBezTo>
                <a:cubicBezTo>
                  <a:pt x="585" y="315"/>
                  <a:pt x="585" y="315"/>
                  <a:pt x="585" y="315"/>
                </a:cubicBezTo>
                <a:cubicBezTo>
                  <a:pt x="585" y="314"/>
                  <a:pt x="585" y="314"/>
                  <a:pt x="585" y="314"/>
                </a:cubicBezTo>
                <a:cubicBezTo>
                  <a:pt x="585" y="314"/>
                  <a:pt x="585" y="314"/>
                  <a:pt x="585" y="314"/>
                </a:cubicBezTo>
                <a:cubicBezTo>
                  <a:pt x="593" y="307"/>
                  <a:pt x="593" y="307"/>
                  <a:pt x="593" y="307"/>
                </a:cubicBezTo>
                <a:cubicBezTo>
                  <a:pt x="594" y="306"/>
                  <a:pt x="594" y="306"/>
                  <a:pt x="594" y="306"/>
                </a:cubicBezTo>
                <a:cubicBezTo>
                  <a:pt x="597" y="306"/>
                  <a:pt x="599" y="304"/>
                  <a:pt x="601" y="304"/>
                </a:cubicBezTo>
                <a:cubicBezTo>
                  <a:pt x="603" y="302"/>
                  <a:pt x="603" y="302"/>
                  <a:pt x="603" y="302"/>
                </a:cubicBezTo>
                <a:cubicBezTo>
                  <a:pt x="605" y="298"/>
                  <a:pt x="608" y="296"/>
                  <a:pt x="609" y="296"/>
                </a:cubicBezTo>
                <a:cubicBezTo>
                  <a:pt x="623" y="299"/>
                  <a:pt x="623" y="299"/>
                  <a:pt x="623" y="299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42" y="293"/>
                  <a:pt x="642" y="293"/>
                  <a:pt x="642" y="293"/>
                </a:cubicBezTo>
                <a:cubicBezTo>
                  <a:pt x="648" y="290"/>
                  <a:pt x="648" y="290"/>
                  <a:pt x="648" y="290"/>
                </a:cubicBezTo>
                <a:cubicBezTo>
                  <a:pt x="648" y="281"/>
                  <a:pt x="648" y="281"/>
                  <a:pt x="648" y="281"/>
                </a:cubicBezTo>
                <a:cubicBezTo>
                  <a:pt x="649" y="270"/>
                  <a:pt x="649" y="270"/>
                  <a:pt x="649" y="270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51" y="266"/>
                  <a:pt x="651" y="266"/>
                  <a:pt x="651" y="266"/>
                </a:cubicBezTo>
                <a:lnTo>
                  <a:pt x="651" y="265"/>
                </a:lnTo>
                <a:close/>
              </a:path>
            </a:pathLst>
          </a:custGeom>
          <a:solidFill>
            <a:srgbClr val="829BC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9"/>
          <p:cNvSpPr/>
          <p:nvPr/>
        </p:nvSpPr>
        <p:spPr bwMode="auto">
          <a:xfrm>
            <a:off x="1857828" y="2934848"/>
            <a:ext cx="1303338" cy="935037"/>
          </a:xfrm>
          <a:custGeom>
            <a:avLst/>
            <a:gdLst>
              <a:gd name="T0" fmla="*/ 2147483646 w 406"/>
              <a:gd name="T1" fmla="*/ 299308236 h 291"/>
              <a:gd name="T2" fmla="*/ 2147483646 w 406"/>
              <a:gd name="T3" fmla="*/ 433484438 h 291"/>
              <a:gd name="T4" fmla="*/ 1958584861 w 406"/>
              <a:gd name="T5" fmla="*/ 144493742 h 291"/>
              <a:gd name="T6" fmla="*/ 1834886623 w 406"/>
              <a:gd name="T7" fmla="*/ 92889982 h 291"/>
              <a:gd name="T8" fmla="*/ 1484401327 w 406"/>
              <a:gd name="T9" fmla="*/ 20641504 h 291"/>
              <a:gd name="T10" fmla="*/ 1175150917 w 406"/>
              <a:gd name="T11" fmla="*/ 51603760 h 291"/>
              <a:gd name="T12" fmla="*/ 1010217793 w 406"/>
              <a:gd name="T13" fmla="*/ 103210734 h 291"/>
              <a:gd name="T14" fmla="*/ 742202269 w 406"/>
              <a:gd name="T15" fmla="*/ 134172990 h 291"/>
              <a:gd name="T16" fmla="*/ 422640729 w 406"/>
              <a:gd name="T17" fmla="*/ 206421467 h 291"/>
              <a:gd name="T18" fmla="*/ 505110501 w 406"/>
              <a:gd name="T19" fmla="*/ 464446695 h 291"/>
              <a:gd name="T20" fmla="*/ 639116658 w 406"/>
              <a:gd name="T21" fmla="*/ 670868162 h 291"/>
              <a:gd name="T22" fmla="*/ 536034258 w 406"/>
              <a:gd name="T23" fmla="*/ 918572637 h 291"/>
              <a:gd name="T24" fmla="*/ 577265934 w 406"/>
              <a:gd name="T25" fmla="*/ 1052745627 h 291"/>
              <a:gd name="T26" fmla="*/ 309250410 w 406"/>
              <a:gd name="T27" fmla="*/ 1083707883 h 291"/>
              <a:gd name="T28" fmla="*/ 103082400 w 406"/>
              <a:gd name="T29" fmla="*/ 1248843129 h 291"/>
              <a:gd name="T30" fmla="*/ 20615838 w 406"/>
              <a:gd name="T31" fmla="*/ 1403660836 h 291"/>
              <a:gd name="T32" fmla="*/ 51542805 w 406"/>
              <a:gd name="T33" fmla="*/ 1744255293 h 291"/>
              <a:gd name="T34" fmla="*/ 82466562 w 406"/>
              <a:gd name="T35" fmla="*/ 2033242776 h 291"/>
              <a:gd name="T36" fmla="*/ 391716972 w 406"/>
              <a:gd name="T37" fmla="*/ 2147483646 h 291"/>
              <a:gd name="T38" fmla="*/ 515418420 w 406"/>
              <a:gd name="T39" fmla="*/ 2147483646 h 291"/>
              <a:gd name="T40" fmla="*/ 649424577 w 406"/>
              <a:gd name="T41" fmla="*/ 2147483646 h 291"/>
              <a:gd name="T42" fmla="*/ 958674988 w 406"/>
              <a:gd name="T43" fmla="*/ 2147483646 h 291"/>
              <a:gd name="T44" fmla="*/ 1401934765 w 406"/>
              <a:gd name="T45" fmla="*/ 2147483646 h 291"/>
              <a:gd name="T46" fmla="*/ 1628718613 w 406"/>
              <a:gd name="T47" fmla="*/ 2147483646 h 291"/>
              <a:gd name="T48" fmla="*/ 1752420061 w 406"/>
              <a:gd name="T49" fmla="*/ 2147483646 h 291"/>
              <a:gd name="T50" fmla="*/ 1793651737 w 406"/>
              <a:gd name="T51" fmla="*/ 2147483646 h 291"/>
              <a:gd name="T52" fmla="*/ 1886426218 w 406"/>
              <a:gd name="T53" fmla="*/ 2147483646 h 291"/>
              <a:gd name="T54" fmla="*/ 2010127667 w 406"/>
              <a:gd name="T55" fmla="*/ 2147483646 h 291"/>
              <a:gd name="T56" fmla="*/ 2147483646 w 406"/>
              <a:gd name="T57" fmla="*/ 2147483646 h 291"/>
              <a:gd name="T58" fmla="*/ 2147483646 w 406"/>
              <a:gd name="T59" fmla="*/ 2147483646 h 291"/>
              <a:gd name="T60" fmla="*/ 2147483646 w 406"/>
              <a:gd name="T61" fmla="*/ 2147483646 h 291"/>
              <a:gd name="T62" fmla="*/ 2147483646 w 406"/>
              <a:gd name="T63" fmla="*/ 2147483646 h 291"/>
              <a:gd name="T64" fmla="*/ 2147483646 w 406"/>
              <a:gd name="T65" fmla="*/ 2147483646 h 291"/>
              <a:gd name="T66" fmla="*/ 2147483646 w 406"/>
              <a:gd name="T67" fmla="*/ 2095167289 h 291"/>
              <a:gd name="T68" fmla="*/ 2147483646 w 406"/>
              <a:gd name="T69" fmla="*/ 2147483646 h 291"/>
              <a:gd name="T70" fmla="*/ 2147483646 w 406"/>
              <a:gd name="T71" fmla="*/ 2147483646 h 291"/>
              <a:gd name="T72" fmla="*/ 2147483646 w 406"/>
              <a:gd name="T73" fmla="*/ 2147483646 h 291"/>
              <a:gd name="T74" fmla="*/ 2147483646 w 406"/>
              <a:gd name="T75" fmla="*/ 2147483646 h 291"/>
              <a:gd name="T76" fmla="*/ 2147483646 w 406"/>
              <a:gd name="T77" fmla="*/ 2147483646 h 291"/>
              <a:gd name="T78" fmla="*/ 2147483646 w 406"/>
              <a:gd name="T79" fmla="*/ 2147483646 h 291"/>
              <a:gd name="T80" fmla="*/ 2147483646 w 406"/>
              <a:gd name="T81" fmla="*/ 2147483646 h 291"/>
              <a:gd name="T82" fmla="*/ 2147483646 w 406"/>
              <a:gd name="T83" fmla="*/ 2147483646 h 291"/>
              <a:gd name="T84" fmla="*/ 2147483646 w 406"/>
              <a:gd name="T85" fmla="*/ 2095167289 h 291"/>
              <a:gd name="T86" fmla="*/ 2147483646 w 406"/>
              <a:gd name="T87" fmla="*/ 1806179805 h 291"/>
              <a:gd name="T88" fmla="*/ 2147483646 w 406"/>
              <a:gd name="T89" fmla="*/ 1496547604 h 291"/>
              <a:gd name="T90" fmla="*/ 2147483646 w 406"/>
              <a:gd name="T91" fmla="*/ 1310770854 h 291"/>
              <a:gd name="T92" fmla="*/ 2147483646 w 406"/>
              <a:gd name="T93" fmla="*/ 866965664 h 291"/>
              <a:gd name="T94" fmla="*/ 2147483646 w 406"/>
              <a:gd name="T95" fmla="*/ 815361904 h 291"/>
              <a:gd name="T96" fmla="*/ 2147483646 w 406"/>
              <a:gd name="T97" fmla="*/ 516050455 h 291"/>
              <a:gd name="T98" fmla="*/ 2147483646 w 406"/>
              <a:gd name="T99" fmla="*/ 547015924 h 291"/>
              <a:gd name="T100" fmla="*/ 2147483646 w 406"/>
              <a:gd name="T101" fmla="*/ 402518969 h 291"/>
              <a:gd name="T102" fmla="*/ 2147483646 w 406"/>
              <a:gd name="T103" fmla="*/ 258025227 h 291"/>
              <a:gd name="T104" fmla="*/ 2147483646 w 406"/>
              <a:gd name="T105" fmla="*/ 278666731 h 291"/>
              <a:gd name="T106" fmla="*/ 2147483646 w 406"/>
              <a:gd name="T107" fmla="*/ 154814494 h 29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06" h="291">
                <a:moveTo>
                  <a:pt x="242" y="15"/>
                </a:moveTo>
                <a:cubicBezTo>
                  <a:pt x="238" y="18"/>
                  <a:pt x="238" y="18"/>
                  <a:pt x="238" y="18"/>
                </a:cubicBezTo>
                <a:cubicBezTo>
                  <a:pt x="238" y="19"/>
                  <a:pt x="239" y="23"/>
                  <a:pt x="240" y="28"/>
                </a:cubicBezTo>
                <a:cubicBezTo>
                  <a:pt x="240" y="29"/>
                  <a:pt x="240" y="29"/>
                  <a:pt x="240" y="29"/>
                </a:cubicBezTo>
                <a:cubicBezTo>
                  <a:pt x="241" y="29"/>
                  <a:pt x="241" y="29"/>
                  <a:pt x="241" y="29"/>
                </a:cubicBezTo>
                <a:cubicBezTo>
                  <a:pt x="240" y="29"/>
                  <a:pt x="240" y="29"/>
                  <a:pt x="240" y="29"/>
                </a:cubicBezTo>
                <a:cubicBezTo>
                  <a:pt x="236" y="39"/>
                  <a:pt x="236" y="39"/>
                  <a:pt x="236" y="39"/>
                </a:cubicBezTo>
                <a:cubicBezTo>
                  <a:pt x="230" y="41"/>
                  <a:pt x="230" y="41"/>
                  <a:pt x="230" y="41"/>
                </a:cubicBezTo>
                <a:cubicBezTo>
                  <a:pt x="229" y="42"/>
                  <a:pt x="229" y="42"/>
                  <a:pt x="229" y="42"/>
                </a:cubicBezTo>
                <a:cubicBezTo>
                  <a:pt x="228" y="42"/>
                  <a:pt x="228" y="42"/>
                  <a:pt x="228" y="42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198" y="19"/>
                  <a:pt x="198" y="19"/>
                  <a:pt x="198" y="19"/>
                </a:cubicBezTo>
                <a:cubicBezTo>
                  <a:pt x="190" y="14"/>
                  <a:pt x="190" y="14"/>
                  <a:pt x="190" y="14"/>
                </a:cubicBezTo>
                <a:cubicBezTo>
                  <a:pt x="178" y="10"/>
                  <a:pt x="178" y="10"/>
                  <a:pt x="178" y="10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2" y="5"/>
                  <a:pt x="172" y="5"/>
                  <a:pt x="172" y="5"/>
                </a:cubicBezTo>
                <a:cubicBezTo>
                  <a:pt x="162" y="2"/>
                  <a:pt x="162" y="2"/>
                  <a:pt x="162" y="2"/>
                </a:cubicBezTo>
                <a:cubicBezTo>
                  <a:pt x="157" y="3"/>
                  <a:pt x="157" y="3"/>
                  <a:pt x="157" y="3"/>
                </a:cubicBezTo>
                <a:cubicBezTo>
                  <a:pt x="156" y="3"/>
                  <a:pt x="156" y="3"/>
                  <a:pt x="156" y="3"/>
                </a:cubicBezTo>
                <a:cubicBezTo>
                  <a:pt x="144" y="2"/>
                  <a:pt x="144" y="2"/>
                  <a:pt x="144" y="2"/>
                </a:cubicBezTo>
                <a:cubicBezTo>
                  <a:pt x="143" y="2"/>
                  <a:pt x="143" y="2"/>
                  <a:pt x="143" y="2"/>
                </a:cubicBezTo>
                <a:cubicBezTo>
                  <a:pt x="134" y="0"/>
                  <a:pt x="134" y="0"/>
                  <a:pt x="134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4" y="3"/>
                  <a:pt x="124" y="3"/>
                  <a:pt x="124" y="3"/>
                </a:cubicBezTo>
                <a:cubicBezTo>
                  <a:pt x="122" y="4"/>
                  <a:pt x="118" y="5"/>
                  <a:pt x="114" y="5"/>
                </a:cubicBezTo>
                <a:cubicBezTo>
                  <a:pt x="106" y="7"/>
                  <a:pt x="106" y="7"/>
                  <a:pt x="106" y="7"/>
                </a:cubicBezTo>
                <a:cubicBezTo>
                  <a:pt x="99" y="9"/>
                  <a:pt x="99" y="9"/>
                  <a:pt x="99" y="9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10"/>
                  <a:pt x="98" y="10"/>
                  <a:pt x="98" y="10"/>
                </a:cubicBezTo>
                <a:cubicBezTo>
                  <a:pt x="90" y="11"/>
                  <a:pt x="90" y="11"/>
                  <a:pt x="90" y="11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14"/>
                  <a:pt x="80" y="14"/>
                  <a:pt x="80" y="14"/>
                </a:cubicBezTo>
                <a:cubicBezTo>
                  <a:pt x="79" y="14"/>
                  <a:pt x="79" y="14"/>
                  <a:pt x="79" y="14"/>
                </a:cubicBezTo>
                <a:cubicBezTo>
                  <a:pt x="72" y="13"/>
                  <a:pt x="72" y="13"/>
                  <a:pt x="72" y="13"/>
                </a:cubicBezTo>
                <a:cubicBezTo>
                  <a:pt x="60" y="15"/>
                  <a:pt x="60" y="15"/>
                  <a:pt x="6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19"/>
                  <a:pt x="46" y="19"/>
                  <a:pt x="46" y="19"/>
                </a:cubicBezTo>
                <a:cubicBezTo>
                  <a:pt x="41" y="20"/>
                  <a:pt x="41" y="20"/>
                  <a:pt x="41" y="20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33"/>
                  <a:pt x="43" y="33"/>
                  <a:pt x="43" y="33"/>
                </a:cubicBezTo>
                <a:cubicBezTo>
                  <a:pt x="42" y="39"/>
                  <a:pt x="42" y="39"/>
                  <a:pt x="42" y="39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55" y="51"/>
                  <a:pt x="55" y="51"/>
                  <a:pt x="55" y="51"/>
                </a:cubicBezTo>
                <a:cubicBezTo>
                  <a:pt x="58" y="54"/>
                  <a:pt x="60" y="56"/>
                  <a:pt x="60" y="59"/>
                </a:cubicBezTo>
                <a:cubicBezTo>
                  <a:pt x="62" y="65"/>
                  <a:pt x="62" y="65"/>
                  <a:pt x="62" y="65"/>
                </a:cubicBezTo>
                <a:cubicBezTo>
                  <a:pt x="65" y="71"/>
                  <a:pt x="65" y="71"/>
                  <a:pt x="65" y="71"/>
                </a:cubicBezTo>
                <a:cubicBezTo>
                  <a:pt x="64" y="71"/>
                  <a:pt x="64" y="71"/>
                  <a:pt x="64" y="71"/>
                </a:cubicBezTo>
                <a:cubicBezTo>
                  <a:pt x="56" y="77"/>
                  <a:pt x="56" y="77"/>
                  <a:pt x="56" y="77"/>
                </a:cubicBezTo>
                <a:cubicBezTo>
                  <a:pt x="51" y="83"/>
                  <a:pt x="51" y="83"/>
                  <a:pt x="51" y="83"/>
                </a:cubicBezTo>
                <a:cubicBezTo>
                  <a:pt x="52" y="89"/>
                  <a:pt x="52" y="89"/>
                  <a:pt x="52" y="89"/>
                </a:cubicBezTo>
                <a:cubicBezTo>
                  <a:pt x="56" y="98"/>
                  <a:pt x="56" y="98"/>
                  <a:pt x="56" y="98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5" y="104"/>
                  <a:pt x="54" y="106"/>
                  <a:pt x="53" y="107"/>
                </a:cubicBezTo>
                <a:cubicBezTo>
                  <a:pt x="50" y="109"/>
                  <a:pt x="46" y="109"/>
                  <a:pt x="40" y="107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11" y="101"/>
                  <a:pt x="11" y="101"/>
                  <a:pt x="11" y="101"/>
                </a:cubicBezTo>
                <a:cubicBezTo>
                  <a:pt x="10" y="121"/>
                  <a:pt x="10" y="121"/>
                  <a:pt x="10" y="121"/>
                </a:cubicBezTo>
                <a:cubicBezTo>
                  <a:pt x="9" y="124"/>
                  <a:pt x="7" y="125"/>
                  <a:pt x="4" y="125"/>
                </a:cubicBezTo>
                <a:cubicBezTo>
                  <a:pt x="3" y="126"/>
                  <a:pt x="2" y="127"/>
                  <a:pt x="3" y="131"/>
                </a:cubicBezTo>
                <a:cubicBezTo>
                  <a:pt x="3" y="131"/>
                  <a:pt x="3" y="131"/>
                  <a:pt x="3" y="131"/>
                </a:cubicBezTo>
                <a:cubicBezTo>
                  <a:pt x="2" y="131"/>
                  <a:pt x="2" y="131"/>
                  <a:pt x="2" y="131"/>
                </a:cubicBezTo>
                <a:cubicBezTo>
                  <a:pt x="2" y="136"/>
                  <a:pt x="2" y="136"/>
                  <a:pt x="2" y="136"/>
                </a:cubicBezTo>
                <a:cubicBezTo>
                  <a:pt x="4" y="139"/>
                  <a:pt x="6" y="141"/>
                  <a:pt x="7" y="142"/>
                </a:cubicBezTo>
                <a:cubicBezTo>
                  <a:pt x="9" y="152"/>
                  <a:pt x="9" y="152"/>
                  <a:pt x="9" y="152"/>
                </a:cubicBezTo>
                <a:cubicBezTo>
                  <a:pt x="9" y="155"/>
                  <a:pt x="9" y="155"/>
                  <a:pt x="9" y="155"/>
                </a:cubicBezTo>
                <a:cubicBezTo>
                  <a:pt x="9" y="157"/>
                  <a:pt x="8" y="159"/>
                  <a:pt x="8" y="161"/>
                </a:cubicBezTo>
                <a:cubicBezTo>
                  <a:pt x="5" y="169"/>
                  <a:pt x="5" y="169"/>
                  <a:pt x="5" y="169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181"/>
                  <a:pt x="0" y="181"/>
                  <a:pt x="0" y="181"/>
                </a:cubicBezTo>
                <a:cubicBezTo>
                  <a:pt x="0" y="185"/>
                  <a:pt x="0" y="185"/>
                  <a:pt x="0" y="185"/>
                </a:cubicBezTo>
                <a:cubicBezTo>
                  <a:pt x="6" y="192"/>
                  <a:pt x="6" y="192"/>
                  <a:pt x="6" y="192"/>
                </a:cubicBezTo>
                <a:cubicBezTo>
                  <a:pt x="7" y="194"/>
                  <a:pt x="8" y="195"/>
                  <a:pt x="8" y="197"/>
                </a:cubicBezTo>
                <a:cubicBezTo>
                  <a:pt x="13" y="203"/>
                  <a:pt x="13" y="203"/>
                  <a:pt x="13" y="203"/>
                </a:cubicBezTo>
                <a:cubicBezTo>
                  <a:pt x="20" y="211"/>
                  <a:pt x="20" y="211"/>
                  <a:pt x="20" y="211"/>
                </a:cubicBezTo>
                <a:cubicBezTo>
                  <a:pt x="23" y="214"/>
                  <a:pt x="25" y="215"/>
                  <a:pt x="26" y="215"/>
                </a:cubicBezTo>
                <a:cubicBezTo>
                  <a:pt x="34" y="211"/>
                  <a:pt x="34" y="211"/>
                  <a:pt x="34" y="211"/>
                </a:cubicBezTo>
                <a:cubicBezTo>
                  <a:pt x="35" y="209"/>
                  <a:pt x="36" y="209"/>
                  <a:pt x="38" y="209"/>
                </a:cubicBezTo>
                <a:cubicBezTo>
                  <a:pt x="40" y="209"/>
                  <a:pt x="42" y="210"/>
                  <a:pt x="46" y="212"/>
                </a:cubicBezTo>
                <a:cubicBezTo>
                  <a:pt x="46" y="212"/>
                  <a:pt x="46" y="212"/>
                  <a:pt x="46" y="212"/>
                </a:cubicBezTo>
                <a:cubicBezTo>
                  <a:pt x="46" y="212"/>
                  <a:pt x="46" y="212"/>
                  <a:pt x="46" y="212"/>
                </a:cubicBezTo>
                <a:cubicBezTo>
                  <a:pt x="46" y="213"/>
                  <a:pt x="46" y="213"/>
                  <a:pt x="46" y="213"/>
                </a:cubicBezTo>
                <a:cubicBezTo>
                  <a:pt x="50" y="217"/>
                  <a:pt x="50" y="217"/>
                  <a:pt x="50" y="217"/>
                </a:cubicBezTo>
                <a:cubicBezTo>
                  <a:pt x="52" y="222"/>
                  <a:pt x="52" y="222"/>
                  <a:pt x="52" y="222"/>
                </a:cubicBezTo>
                <a:cubicBezTo>
                  <a:pt x="54" y="224"/>
                  <a:pt x="54" y="224"/>
                  <a:pt x="54" y="224"/>
                </a:cubicBezTo>
                <a:cubicBezTo>
                  <a:pt x="55" y="225"/>
                  <a:pt x="55" y="225"/>
                  <a:pt x="55" y="225"/>
                </a:cubicBezTo>
                <a:cubicBezTo>
                  <a:pt x="60" y="229"/>
                  <a:pt x="60" y="229"/>
                  <a:pt x="60" y="229"/>
                </a:cubicBezTo>
                <a:cubicBezTo>
                  <a:pt x="63" y="229"/>
                  <a:pt x="63" y="229"/>
                  <a:pt x="63" y="229"/>
                </a:cubicBezTo>
                <a:cubicBezTo>
                  <a:pt x="65" y="229"/>
                  <a:pt x="66" y="231"/>
                  <a:pt x="68" y="232"/>
                </a:cubicBezTo>
                <a:cubicBezTo>
                  <a:pt x="68" y="233"/>
                  <a:pt x="73" y="235"/>
                  <a:pt x="80" y="237"/>
                </a:cubicBezTo>
                <a:cubicBezTo>
                  <a:pt x="81" y="237"/>
                  <a:pt x="81" y="237"/>
                  <a:pt x="81" y="237"/>
                </a:cubicBezTo>
                <a:cubicBezTo>
                  <a:pt x="93" y="241"/>
                  <a:pt x="93" y="241"/>
                  <a:pt x="93" y="241"/>
                </a:cubicBezTo>
                <a:cubicBezTo>
                  <a:pt x="93" y="241"/>
                  <a:pt x="93" y="241"/>
                  <a:pt x="93" y="241"/>
                </a:cubicBezTo>
                <a:cubicBezTo>
                  <a:pt x="94" y="241"/>
                  <a:pt x="94" y="241"/>
                  <a:pt x="94" y="241"/>
                </a:cubicBezTo>
                <a:cubicBezTo>
                  <a:pt x="102" y="245"/>
                  <a:pt x="102" y="245"/>
                  <a:pt x="102" y="245"/>
                </a:cubicBezTo>
                <a:cubicBezTo>
                  <a:pt x="116" y="249"/>
                  <a:pt x="116" y="249"/>
                  <a:pt x="116" y="249"/>
                </a:cubicBezTo>
                <a:cubicBezTo>
                  <a:pt x="117" y="249"/>
                  <a:pt x="117" y="249"/>
                  <a:pt x="117" y="249"/>
                </a:cubicBezTo>
                <a:cubicBezTo>
                  <a:pt x="136" y="250"/>
                  <a:pt x="136" y="250"/>
                  <a:pt x="136" y="250"/>
                </a:cubicBezTo>
                <a:cubicBezTo>
                  <a:pt x="144" y="247"/>
                  <a:pt x="144" y="247"/>
                  <a:pt x="144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52" y="248"/>
                  <a:pt x="152" y="248"/>
                  <a:pt x="152" y="248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62" y="263"/>
                  <a:pt x="162" y="263"/>
                  <a:pt x="162" y="263"/>
                </a:cubicBezTo>
                <a:cubicBezTo>
                  <a:pt x="166" y="266"/>
                  <a:pt x="166" y="266"/>
                  <a:pt x="166" y="266"/>
                </a:cubicBezTo>
                <a:cubicBezTo>
                  <a:pt x="170" y="268"/>
                  <a:pt x="170" y="268"/>
                  <a:pt x="170" y="268"/>
                </a:cubicBezTo>
                <a:cubicBezTo>
                  <a:pt x="170" y="269"/>
                  <a:pt x="170" y="269"/>
                  <a:pt x="170" y="269"/>
                </a:cubicBezTo>
                <a:cubicBezTo>
                  <a:pt x="170" y="269"/>
                  <a:pt x="170" y="269"/>
                  <a:pt x="170" y="269"/>
                </a:cubicBezTo>
                <a:cubicBezTo>
                  <a:pt x="171" y="269"/>
                  <a:pt x="171" y="269"/>
                  <a:pt x="171" y="269"/>
                </a:cubicBezTo>
                <a:cubicBezTo>
                  <a:pt x="174" y="277"/>
                  <a:pt x="174" y="277"/>
                  <a:pt x="174" y="277"/>
                </a:cubicBezTo>
                <a:cubicBezTo>
                  <a:pt x="174" y="277"/>
                  <a:pt x="174" y="277"/>
                  <a:pt x="174" y="277"/>
                </a:cubicBezTo>
                <a:cubicBezTo>
                  <a:pt x="175" y="277"/>
                  <a:pt x="175" y="277"/>
                  <a:pt x="175" y="277"/>
                </a:cubicBezTo>
                <a:cubicBezTo>
                  <a:pt x="175" y="278"/>
                  <a:pt x="175" y="278"/>
                  <a:pt x="175" y="278"/>
                </a:cubicBezTo>
                <a:cubicBezTo>
                  <a:pt x="177" y="287"/>
                  <a:pt x="177" y="287"/>
                  <a:pt x="177" y="287"/>
                </a:cubicBezTo>
                <a:cubicBezTo>
                  <a:pt x="182" y="289"/>
                  <a:pt x="182" y="289"/>
                  <a:pt x="182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8" y="291"/>
                  <a:pt x="188" y="291"/>
                  <a:pt x="188" y="291"/>
                </a:cubicBezTo>
                <a:cubicBezTo>
                  <a:pt x="194" y="290"/>
                  <a:pt x="194" y="290"/>
                  <a:pt x="194" y="290"/>
                </a:cubicBezTo>
                <a:cubicBezTo>
                  <a:pt x="195" y="284"/>
                  <a:pt x="195" y="284"/>
                  <a:pt x="195" y="284"/>
                </a:cubicBezTo>
                <a:cubicBezTo>
                  <a:pt x="195" y="284"/>
                  <a:pt x="195" y="284"/>
                  <a:pt x="195" y="284"/>
                </a:cubicBezTo>
                <a:cubicBezTo>
                  <a:pt x="196" y="283"/>
                  <a:pt x="196" y="283"/>
                  <a:pt x="196" y="283"/>
                </a:cubicBezTo>
                <a:cubicBezTo>
                  <a:pt x="202" y="277"/>
                  <a:pt x="202" y="277"/>
                  <a:pt x="202" y="277"/>
                </a:cubicBezTo>
                <a:cubicBezTo>
                  <a:pt x="210" y="279"/>
                  <a:pt x="210" y="279"/>
                  <a:pt x="210" y="279"/>
                </a:cubicBezTo>
                <a:cubicBezTo>
                  <a:pt x="210" y="279"/>
                  <a:pt x="210" y="279"/>
                  <a:pt x="210" y="279"/>
                </a:cubicBezTo>
                <a:cubicBezTo>
                  <a:pt x="214" y="287"/>
                  <a:pt x="214" y="287"/>
                  <a:pt x="214" y="287"/>
                </a:cubicBezTo>
                <a:cubicBezTo>
                  <a:pt x="221" y="285"/>
                  <a:pt x="221" y="285"/>
                  <a:pt x="221" y="285"/>
                </a:cubicBezTo>
                <a:cubicBezTo>
                  <a:pt x="222" y="277"/>
                  <a:pt x="222" y="277"/>
                  <a:pt x="222" y="277"/>
                </a:cubicBezTo>
                <a:cubicBezTo>
                  <a:pt x="222" y="277"/>
                  <a:pt x="222" y="277"/>
                  <a:pt x="222" y="277"/>
                </a:cubicBezTo>
                <a:cubicBezTo>
                  <a:pt x="222" y="276"/>
                  <a:pt x="222" y="276"/>
                  <a:pt x="222" y="276"/>
                </a:cubicBezTo>
                <a:cubicBezTo>
                  <a:pt x="222" y="276"/>
                  <a:pt x="222" y="276"/>
                  <a:pt x="222" y="276"/>
                </a:cubicBezTo>
                <a:cubicBezTo>
                  <a:pt x="228" y="273"/>
                  <a:pt x="228" y="273"/>
                  <a:pt x="228" y="273"/>
                </a:cubicBezTo>
                <a:cubicBezTo>
                  <a:pt x="226" y="262"/>
                  <a:pt x="226" y="262"/>
                  <a:pt x="226" y="262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32" y="248"/>
                  <a:pt x="232" y="248"/>
                  <a:pt x="232" y="248"/>
                </a:cubicBezTo>
                <a:cubicBezTo>
                  <a:pt x="238" y="246"/>
                  <a:pt x="238" y="246"/>
                  <a:pt x="238" y="246"/>
                </a:cubicBezTo>
                <a:cubicBezTo>
                  <a:pt x="236" y="235"/>
                  <a:pt x="236" y="235"/>
                  <a:pt x="236" y="235"/>
                </a:cubicBezTo>
                <a:cubicBezTo>
                  <a:pt x="242" y="235"/>
                  <a:pt x="242" y="235"/>
                  <a:pt x="242" y="235"/>
                </a:cubicBezTo>
                <a:cubicBezTo>
                  <a:pt x="242" y="229"/>
                  <a:pt x="242" y="229"/>
                  <a:pt x="242" y="229"/>
                </a:cubicBezTo>
                <a:cubicBezTo>
                  <a:pt x="238" y="219"/>
                  <a:pt x="238" y="219"/>
                  <a:pt x="238" y="219"/>
                </a:cubicBezTo>
                <a:cubicBezTo>
                  <a:pt x="238" y="219"/>
                  <a:pt x="238" y="219"/>
                  <a:pt x="238" y="219"/>
                </a:cubicBezTo>
                <a:cubicBezTo>
                  <a:pt x="238" y="218"/>
                  <a:pt x="238" y="218"/>
                  <a:pt x="238" y="218"/>
                </a:cubicBezTo>
                <a:cubicBezTo>
                  <a:pt x="239" y="210"/>
                  <a:pt x="239" y="210"/>
                  <a:pt x="239" y="210"/>
                </a:cubicBezTo>
                <a:cubicBezTo>
                  <a:pt x="239" y="209"/>
                  <a:pt x="239" y="209"/>
                  <a:pt x="239" y="209"/>
                </a:cubicBezTo>
                <a:cubicBezTo>
                  <a:pt x="240" y="209"/>
                  <a:pt x="240" y="209"/>
                  <a:pt x="240" y="209"/>
                </a:cubicBezTo>
                <a:cubicBezTo>
                  <a:pt x="244" y="203"/>
                  <a:pt x="244" y="203"/>
                  <a:pt x="244" y="203"/>
                </a:cubicBezTo>
                <a:cubicBezTo>
                  <a:pt x="245" y="203"/>
                  <a:pt x="245" y="203"/>
                  <a:pt x="245" y="203"/>
                </a:cubicBezTo>
                <a:cubicBezTo>
                  <a:pt x="246" y="203"/>
                  <a:pt x="246" y="203"/>
                  <a:pt x="246" y="203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66" y="207"/>
                  <a:pt x="266" y="207"/>
                  <a:pt x="266" y="207"/>
                </a:cubicBezTo>
                <a:cubicBezTo>
                  <a:pt x="274" y="205"/>
                  <a:pt x="274" y="205"/>
                  <a:pt x="274" y="205"/>
                </a:cubicBezTo>
                <a:cubicBezTo>
                  <a:pt x="278" y="213"/>
                  <a:pt x="278" y="213"/>
                  <a:pt x="278" y="213"/>
                </a:cubicBezTo>
                <a:cubicBezTo>
                  <a:pt x="278" y="214"/>
                  <a:pt x="278" y="214"/>
                  <a:pt x="278" y="214"/>
                </a:cubicBezTo>
                <a:cubicBezTo>
                  <a:pt x="278" y="220"/>
                  <a:pt x="278" y="220"/>
                  <a:pt x="278" y="220"/>
                </a:cubicBezTo>
                <a:cubicBezTo>
                  <a:pt x="280" y="226"/>
                  <a:pt x="280" y="226"/>
                  <a:pt x="280" y="226"/>
                </a:cubicBezTo>
                <a:cubicBezTo>
                  <a:pt x="280" y="229"/>
                  <a:pt x="282" y="230"/>
                  <a:pt x="284" y="231"/>
                </a:cubicBezTo>
                <a:cubicBezTo>
                  <a:pt x="284" y="231"/>
                  <a:pt x="284" y="231"/>
                  <a:pt x="284" y="231"/>
                </a:cubicBezTo>
                <a:cubicBezTo>
                  <a:pt x="288" y="231"/>
                  <a:pt x="290" y="233"/>
                  <a:pt x="290" y="235"/>
                </a:cubicBezTo>
                <a:cubicBezTo>
                  <a:pt x="291" y="237"/>
                  <a:pt x="292" y="240"/>
                  <a:pt x="295" y="243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301" y="253"/>
                  <a:pt x="301" y="253"/>
                  <a:pt x="301" y="253"/>
                </a:cubicBezTo>
                <a:cubicBezTo>
                  <a:pt x="305" y="253"/>
                  <a:pt x="305" y="253"/>
                  <a:pt x="305" y="253"/>
                </a:cubicBezTo>
                <a:cubicBezTo>
                  <a:pt x="312" y="247"/>
                  <a:pt x="312" y="247"/>
                  <a:pt x="312" y="247"/>
                </a:cubicBezTo>
                <a:cubicBezTo>
                  <a:pt x="316" y="256"/>
                  <a:pt x="316" y="256"/>
                  <a:pt x="316" y="256"/>
                </a:cubicBezTo>
                <a:cubicBezTo>
                  <a:pt x="325" y="259"/>
                  <a:pt x="325" y="259"/>
                  <a:pt x="325" y="259"/>
                </a:cubicBezTo>
                <a:cubicBezTo>
                  <a:pt x="325" y="259"/>
                  <a:pt x="325" y="259"/>
                  <a:pt x="325" y="259"/>
                </a:cubicBezTo>
                <a:cubicBezTo>
                  <a:pt x="326" y="259"/>
                  <a:pt x="326" y="259"/>
                  <a:pt x="326" y="259"/>
                </a:cubicBezTo>
                <a:cubicBezTo>
                  <a:pt x="330" y="267"/>
                  <a:pt x="330" y="267"/>
                  <a:pt x="330" y="267"/>
                </a:cubicBezTo>
                <a:cubicBezTo>
                  <a:pt x="332" y="269"/>
                  <a:pt x="332" y="269"/>
                  <a:pt x="332" y="269"/>
                </a:cubicBezTo>
                <a:cubicBezTo>
                  <a:pt x="332" y="261"/>
                  <a:pt x="332" y="261"/>
                  <a:pt x="332" y="261"/>
                </a:cubicBezTo>
                <a:cubicBezTo>
                  <a:pt x="332" y="261"/>
                  <a:pt x="332" y="261"/>
                  <a:pt x="332" y="261"/>
                </a:cubicBezTo>
                <a:cubicBezTo>
                  <a:pt x="332" y="259"/>
                  <a:pt x="332" y="259"/>
                  <a:pt x="332" y="259"/>
                </a:cubicBezTo>
                <a:cubicBezTo>
                  <a:pt x="350" y="259"/>
                  <a:pt x="350" y="259"/>
                  <a:pt x="350" y="259"/>
                </a:cubicBezTo>
                <a:cubicBezTo>
                  <a:pt x="350" y="257"/>
                  <a:pt x="350" y="257"/>
                  <a:pt x="350" y="257"/>
                </a:cubicBezTo>
                <a:cubicBezTo>
                  <a:pt x="351" y="257"/>
                  <a:pt x="351" y="255"/>
                  <a:pt x="350" y="254"/>
                </a:cubicBezTo>
                <a:cubicBezTo>
                  <a:pt x="349" y="251"/>
                  <a:pt x="348" y="249"/>
                  <a:pt x="348" y="247"/>
                </a:cubicBezTo>
                <a:cubicBezTo>
                  <a:pt x="348" y="243"/>
                  <a:pt x="348" y="241"/>
                  <a:pt x="349" y="240"/>
                </a:cubicBezTo>
                <a:cubicBezTo>
                  <a:pt x="350" y="239"/>
                  <a:pt x="351" y="239"/>
                  <a:pt x="353" y="239"/>
                </a:cubicBezTo>
                <a:cubicBezTo>
                  <a:pt x="360" y="241"/>
                  <a:pt x="360" y="241"/>
                  <a:pt x="360" y="241"/>
                </a:cubicBezTo>
                <a:cubicBezTo>
                  <a:pt x="361" y="236"/>
                  <a:pt x="361" y="236"/>
                  <a:pt x="361" y="236"/>
                </a:cubicBezTo>
                <a:cubicBezTo>
                  <a:pt x="348" y="230"/>
                  <a:pt x="348" y="230"/>
                  <a:pt x="348" y="230"/>
                </a:cubicBezTo>
                <a:cubicBezTo>
                  <a:pt x="347" y="230"/>
                  <a:pt x="347" y="230"/>
                  <a:pt x="347" y="230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4" y="213"/>
                  <a:pt x="344" y="213"/>
                  <a:pt x="344" y="213"/>
                </a:cubicBezTo>
                <a:cubicBezTo>
                  <a:pt x="345" y="203"/>
                  <a:pt x="345" y="203"/>
                  <a:pt x="345" y="203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67" y="203"/>
                  <a:pt x="367" y="203"/>
                  <a:pt x="367" y="203"/>
                </a:cubicBezTo>
                <a:cubicBezTo>
                  <a:pt x="372" y="198"/>
                  <a:pt x="372" y="198"/>
                  <a:pt x="372" y="198"/>
                </a:cubicBezTo>
                <a:cubicBezTo>
                  <a:pt x="374" y="196"/>
                  <a:pt x="373" y="195"/>
                  <a:pt x="372" y="194"/>
                </a:cubicBezTo>
                <a:cubicBezTo>
                  <a:pt x="367" y="192"/>
                  <a:pt x="364" y="190"/>
                  <a:pt x="364" y="187"/>
                </a:cubicBezTo>
                <a:cubicBezTo>
                  <a:pt x="364" y="186"/>
                  <a:pt x="364" y="185"/>
                  <a:pt x="366" y="184"/>
                </a:cubicBezTo>
                <a:cubicBezTo>
                  <a:pt x="376" y="175"/>
                  <a:pt x="376" y="175"/>
                  <a:pt x="376" y="175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91" y="165"/>
                  <a:pt x="391" y="165"/>
                  <a:pt x="391" y="165"/>
                </a:cubicBezTo>
                <a:cubicBezTo>
                  <a:pt x="391" y="157"/>
                  <a:pt x="391" y="157"/>
                  <a:pt x="391" y="157"/>
                </a:cubicBezTo>
                <a:cubicBezTo>
                  <a:pt x="398" y="155"/>
                  <a:pt x="398" y="155"/>
                  <a:pt x="398" y="155"/>
                </a:cubicBezTo>
                <a:cubicBezTo>
                  <a:pt x="400" y="149"/>
                  <a:pt x="402" y="146"/>
                  <a:pt x="402" y="145"/>
                </a:cubicBezTo>
                <a:cubicBezTo>
                  <a:pt x="406" y="138"/>
                  <a:pt x="406" y="138"/>
                  <a:pt x="406" y="13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7"/>
                  <a:pt x="400" y="127"/>
                  <a:pt x="400" y="127"/>
                </a:cubicBezTo>
                <a:cubicBezTo>
                  <a:pt x="396" y="114"/>
                  <a:pt x="396" y="114"/>
                  <a:pt x="396" y="114"/>
                </a:cubicBezTo>
                <a:cubicBezTo>
                  <a:pt x="396" y="113"/>
                  <a:pt x="396" y="113"/>
                  <a:pt x="396" y="113"/>
                </a:cubicBezTo>
                <a:cubicBezTo>
                  <a:pt x="394" y="99"/>
                  <a:pt x="394" y="99"/>
                  <a:pt x="394" y="99"/>
                </a:cubicBezTo>
                <a:cubicBezTo>
                  <a:pt x="389" y="91"/>
                  <a:pt x="389" y="91"/>
                  <a:pt x="389" y="91"/>
                </a:cubicBezTo>
                <a:cubicBezTo>
                  <a:pt x="382" y="84"/>
                  <a:pt x="382" y="84"/>
                  <a:pt x="382" y="84"/>
                </a:cubicBezTo>
                <a:cubicBezTo>
                  <a:pt x="382" y="84"/>
                  <a:pt x="382" y="84"/>
                  <a:pt x="382" y="84"/>
                </a:cubicBezTo>
                <a:cubicBezTo>
                  <a:pt x="382" y="83"/>
                  <a:pt x="382" y="83"/>
                  <a:pt x="382" y="83"/>
                </a:cubicBezTo>
                <a:cubicBezTo>
                  <a:pt x="382" y="83"/>
                  <a:pt x="382" y="83"/>
                  <a:pt x="382" y="83"/>
                </a:cubicBezTo>
                <a:cubicBezTo>
                  <a:pt x="381" y="75"/>
                  <a:pt x="381" y="75"/>
                  <a:pt x="381" y="75"/>
                </a:cubicBezTo>
                <a:cubicBezTo>
                  <a:pt x="368" y="79"/>
                  <a:pt x="368" y="79"/>
                  <a:pt x="368" y="79"/>
                </a:cubicBezTo>
                <a:cubicBezTo>
                  <a:pt x="368" y="79"/>
                  <a:pt x="368" y="79"/>
                  <a:pt x="368" y="79"/>
                </a:cubicBezTo>
                <a:cubicBezTo>
                  <a:pt x="362" y="72"/>
                  <a:pt x="362" y="72"/>
                  <a:pt x="362" y="72"/>
                </a:cubicBezTo>
                <a:cubicBezTo>
                  <a:pt x="344" y="59"/>
                  <a:pt x="344" y="59"/>
                  <a:pt x="344" y="59"/>
                </a:cubicBezTo>
                <a:cubicBezTo>
                  <a:pt x="343" y="59"/>
                  <a:pt x="343" y="59"/>
                  <a:pt x="343" y="59"/>
                </a:cubicBezTo>
                <a:cubicBezTo>
                  <a:pt x="336" y="50"/>
                  <a:pt x="336" y="50"/>
                  <a:pt x="336" y="50"/>
                </a:cubicBezTo>
                <a:cubicBezTo>
                  <a:pt x="332" y="47"/>
                  <a:pt x="332" y="47"/>
                  <a:pt x="332" y="47"/>
                </a:cubicBezTo>
                <a:cubicBezTo>
                  <a:pt x="329" y="51"/>
                  <a:pt x="329" y="51"/>
                  <a:pt x="329" y="51"/>
                </a:cubicBezTo>
                <a:cubicBezTo>
                  <a:pt x="329" y="52"/>
                  <a:pt x="329" y="52"/>
                  <a:pt x="329" y="52"/>
                </a:cubicBezTo>
                <a:cubicBezTo>
                  <a:pt x="329" y="53"/>
                  <a:pt x="329" y="53"/>
                  <a:pt x="329" y="53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2" y="53"/>
                  <a:pt x="322" y="53"/>
                  <a:pt x="322" y="53"/>
                </a:cubicBezTo>
                <a:cubicBezTo>
                  <a:pt x="321" y="53"/>
                  <a:pt x="321" y="53"/>
                  <a:pt x="321" y="53"/>
                </a:cubicBezTo>
                <a:cubicBezTo>
                  <a:pt x="321" y="53"/>
                  <a:pt x="321" y="53"/>
                  <a:pt x="321" y="53"/>
                </a:cubicBezTo>
                <a:cubicBezTo>
                  <a:pt x="308" y="39"/>
                  <a:pt x="308" y="39"/>
                  <a:pt x="308" y="39"/>
                </a:cubicBezTo>
                <a:cubicBezTo>
                  <a:pt x="305" y="38"/>
                  <a:pt x="302" y="35"/>
                  <a:pt x="298" y="31"/>
                </a:cubicBezTo>
                <a:cubicBezTo>
                  <a:pt x="292" y="27"/>
                  <a:pt x="292" y="27"/>
                  <a:pt x="292" y="27"/>
                </a:cubicBezTo>
                <a:cubicBezTo>
                  <a:pt x="292" y="26"/>
                  <a:pt x="292" y="26"/>
                  <a:pt x="292" y="26"/>
                </a:cubicBezTo>
                <a:cubicBezTo>
                  <a:pt x="285" y="22"/>
                  <a:pt x="285" y="22"/>
                  <a:pt x="285" y="22"/>
                </a:cubicBezTo>
                <a:cubicBezTo>
                  <a:pt x="281" y="25"/>
                  <a:pt x="281" y="25"/>
                  <a:pt x="281" y="25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76" y="25"/>
                  <a:pt x="276" y="25"/>
                  <a:pt x="276" y="25"/>
                </a:cubicBezTo>
                <a:cubicBezTo>
                  <a:pt x="272" y="27"/>
                  <a:pt x="272" y="27"/>
                  <a:pt x="272" y="27"/>
                </a:cubicBezTo>
                <a:cubicBezTo>
                  <a:pt x="272" y="27"/>
                  <a:pt x="272" y="27"/>
                  <a:pt x="272" y="27"/>
                </a:cubicBezTo>
                <a:cubicBezTo>
                  <a:pt x="271" y="28"/>
                  <a:pt x="271" y="28"/>
                  <a:pt x="271" y="28"/>
                </a:cubicBezTo>
                <a:cubicBezTo>
                  <a:pt x="271" y="28"/>
                  <a:pt x="271" y="28"/>
                  <a:pt x="271" y="28"/>
                </a:cubicBezTo>
                <a:cubicBezTo>
                  <a:pt x="265" y="29"/>
                  <a:pt x="265" y="29"/>
                  <a:pt x="265" y="29"/>
                </a:cubicBezTo>
                <a:cubicBezTo>
                  <a:pt x="258" y="24"/>
                  <a:pt x="250" y="20"/>
                  <a:pt x="242" y="15"/>
                </a:cubicBezTo>
                <a:close/>
              </a:path>
            </a:pathLst>
          </a:custGeom>
          <a:solidFill>
            <a:srgbClr val="829BC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10"/>
          <p:cNvSpPr/>
          <p:nvPr/>
        </p:nvSpPr>
        <p:spPr bwMode="auto">
          <a:xfrm>
            <a:off x="2603953" y="3590485"/>
            <a:ext cx="1128713" cy="990600"/>
          </a:xfrm>
          <a:custGeom>
            <a:avLst/>
            <a:gdLst>
              <a:gd name="T0" fmla="*/ 103281972 w 351"/>
              <a:gd name="T1" fmla="*/ 144778763 h 308"/>
              <a:gd name="T2" fmla="*/ 92956347 w 351"/>
              <a:gd name="T3" fmla="*/ 361951732 h 308"/>
              <a:gd name="T4" fmla="*/ 51640986 w 351"/>
              <a:gd name="T5" fmla="*/ 589461676 h 308"/>
              <a:gd name="T6" fmla="*/ 196238319 w 351"/>
              <a:gd name="T7" fmla="*/ 713560056 h 308"/>
              <a:gd name="T8" fmla="*/ 361493332 w 351"/>
              <a:gd name="T9" fmla="*/ 1003117582 h 308"/>
              <a:gd name="T10" fmla="*/ 382147797 w 351"/>
              <a:gd name="T11" fmla="*/ 1261654533 h 308"/>
              <a:gd name="T12" fmla="*/ 464775303 w 351"/>
              <a:gd name="T13" fmla="*/ 1478824286 h 308"/>
              <a:gd name="T14" fmla="*/ 516416289 w 351"/>
              <a:gd name="T15" fmla="*/ 1809752227 h 308"/>
              <a:gd name="T16" fmla="*/ 485432984 w 351"/>
              <a:gd name="T17" fmla="*/ 2147483646 h 308"/>
              <a:gd name="T18" fmla="*/ 568060491 w 351"/>
              <a:gd name="T19" fmla="*/ 2147483646 h 308"/>
              <a:gd name="T20" fmla="*/ 640355941 w 351"/>
              <a:gd name="T21" fmla="*/ 2147483646 h 308"/>
              <a:gd name="T22" fmla="*/ 805610955 w 351"/>
              <a:gd name="T23" fmla="*/ 2147483646 h 308"/>
              <a:gd name="T24" fmla="*/ 877909621 w 351"/>
              <a:gd name="T25" fmla="*/ 2147483646 h 308"/>
              <a:gd name="T26" fmla="*/ 1053490259 w 351"/>
              <a:gd name="T27" fmla="*/ 2147483646 h 308"/>
              <a:gd name="T28" fmla="*/ 1229074113 w 351"/>
              <a:gd name="T29" fmla="*/ 2147483646 h 308"/>
              <a:gd name="T30" fmla="*/ 1270386258 w 351"/>
              <a:gd name="T31" fmla="*/ 2147483646 h 308"/>
              <a:gd name="T32" fmla="*/ 1353013765 w 351"/>
              <a:gd name="T33" fmla="*/ 2147483646 h 308"/>
              <a:gd name="T34" fmla="*/ 1580235388 w 351"/>
              <a:gd name="T35" fmla="*/ 2147483646 h 308"/>
              <a:gd name="T36" fmla="*/ 1693849416 w 351"/>
              <a:gd name="T37" fmla="*/ 2147483646 h 308"/>
              <a:gd name="T38" fmla="*/ 1786802547 w 351"/>
              <a:gd name="T39" fmla="*/ 2147483646 h 308"/>
              <a:gd name="T40" fmla="*/ 1931399880 w 351"/>
              <a:gd name="T41" fmla="*/ 2147483646 h 308"/>
              <a:gd name="T42" fmla="*/ 2014027387 w 351"/>
              <a:gd name="T43" fmla="*/ 2147483646 h 308"/>
              <a:gd name="T44" fmla="*/ 2147483646 w 351"/>
              <a:gd name="T45" fmla="*/ 2147483646 h 308"/>
              <a:gd name="T46" fmla="*/ 2147483646 w 351"/>
              <a:gd name="T47" fmla="*/ 2147483646 h 308"/>
              <a:gd name="T48" fmla="*/ 2147483646 w 351"/>
              <a:gd name="T49" fmla="*/ 2147483646 h 308"/>
              <a:gd name="T50" fmla="*/ 2147483646 w 351"/>
              <a:gd name="T51" fmla="*/ 2147483646 h 308"/>
              <a:gd name="T52" fmla="*/ 2147483646 w 351"/>
              <a:gd name="T53" fmla="*/ 2147483646 h 308"/>
              <a:gd name="T54" fmla="*/ 2147483646 w 351"/>
              <a:gd name="T55" fmla="*/ 2147483646 h 308"/>
              <a:gd name="T56" fmla="*/ 2147483646 w 351"/>
              <a:gd name="T57" fmla="*/ 2147483646 h 308"/>
              <a:gd name="T58" fmla="*/ 2147483646 w 351"/>
              <a:gd name="T59" fmla="*/ 2147483646 h 308"/>
              <a:gd name="T60" fmla="*/ 2147483646 w 351"/>
              <a:gd name="T61" fmla="*/ 1933847390 h 308"/>
              <a:gd name="T62" fmla="*/ 2147483646 w 351"/>
              <a:gd name="T63" fmla="*/ 1685653847 h 308"/>
              <a:gd name="T64" fmla="*/ 2147483646 w 351"/>
              <a:gd name="T65" fmla="*/ 1478824286 h 308"/>
              <a:gd name="T66" fmla="*/ 2147483646 w 351"/>
              <a:gd name="T67" fmla="*/ 1251314342 h 308"/>
              <a:gd name="T68" fmla="*/ 2147483646 w 351"/>
              <a:gd name="T69" fmla="*/ 1147899561 h 308"/>
              <a:gd name="T70" fmla="*/ 2147483646 w 351"/>
              <a:gd name="T71" fmla="*/ 879022418 h 308"/>
              <a:gd name="T72" fmla="*/ 2147483646 w 351"/>
              <a:gd name="T73" fmla="*/ 806631429 h 308"/>
              <a:gd name="T74" fmla="*/ 2147483646 w 351"/>
              <a:gd name="T75" fmla="*/ 703216648 h 308"/>
              <a:gd name="T76" fmla="*/ 2147483646 w 351"/>
              <a:gd name="T77" fmla="*/ 754924038 h 308"/>
              <a:gd name="T78" fmla="*/ 2147483646 w 351"/>
              <a:gd name="T79" fmla="*/ 651509258 h 308"/>
              <a:gd name="T80" fmla="*/ 2147483646 w 351"/>
              <a:gd name="T81" fmla="*/ 641169066 h 308"/>
              <a:gd name="T82" fmla="*/ 2147483646 w 351"/>
              <a:gd name="T83" fmla="*/ 599801868 h 308"/>
              <a:gd name="T84" fmla="*/ 2147483646 w 351"/>
              <a:gd name="T85" fmla="*/ 610145275 h 308"/>
              <a:gd name="T86" fmla="*/ 2147483646 w 351"/>
              <a:gd name="T87" fmla="*/ 568778077 h 308"/>
              <a:gd name="T88" fmla="*/ 2147483646 w 351"/>
              <a:gd name="T89" fmla="*/ 403315714 h 308"/>
              <a:gd name="T90" fmla="*/ 1859101214 w 351"/>
              <a:gd name="T91" fmla="*/ 165462362 h 308"/>
              <a:gd name="T92" fmla="*/ 1683520576 w 351"/>
              <a:gd name="T93" fmla="*/ 51707390 h 308"/>
              <a:gd name="T94" fmla="*/ 1652534055 w 351"/>
              <a:gd name="T95" fmla="*/ 320584533 h 308"/>
              <a:gd name="T96" fmla="*/ 1445966896 w 351"/>
              <a:gd name="T97" fmla="*/ 341268132 h 308"/>
              <a:gd name="T98" fmla="*/ 1353013765 w 351"/>
              <a:gd name="T99" fmla="*/ 423999314 h 308"/>
              <a:gd name="T100" fmla="*/ 1260057418 w 351"/>
              <a:gd name="T101" fmla="*/ 568778077 h 308"/>
              <a:gd name="T102" fmla="*/ 981191593 w 351"/>
              <a:gd name="T103" fmla="*/ 692876456 h 308"/>
              <a:gd name="T104" fmla="*/ 795282114 w 351"/>
              <a:gd name="T105" fmla="*/ 517070686 h 308"/>
              <a:gd name="T106" fmla="*/ 650684782 w 351"/>
              <a:gd name="T107" fmla="*/ 486046895 h 308"/>
              <a:gd name="T108" fmla="*/ 506087449 w 351"/>
              <a:gd name="T109" fmla="*/ 320584533 h 308"/>
              <a:gd name="T110" fmla="*/ 351164492 w 351"/>
              <a:gd name="T111" fmla="*/ 72390990 h 3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51" h="308">
                <a:moveTo>
                  <a:pt x="33" y="7"/>
                </a:moveTo>
                <a:cubicBezTo>
                  <a:pt x="23" y="5"/>
                  <a:pt x="23" y="5"/>
                  <a:pt x="23" y="5"/>
                </a:cubicBezTo>
                <a:cubicBezTo>
                  <a:pt x="14" y="3"/>
                  <a:pt x="14" y="3"/>
                  <a:pt x="14" y="3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33"/>
                  <a:pt x="13" y="33"/>
                  <a:pt x="13" y="33"/>
                </a:cubicBezTo>
                <a:cubicBezTo>
                  <a:pt x="13" y="35"/>
                  <a:pt x="13" y="35"/>
                  <a:pt x="13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11" y="45"/>
                  <a:pt x="11" y="45"/>
                  <a:pt x="11" y="45"/>
                </a:cubicBezTo>
                <a:cubicBezTo>
                  <a:pt x="3" y="47"/>
                  <a:pt x="3" y="47"/>
                  <a:pt x="3" y="47"/>
                </a:cubicBezTo>
                <a:cubicBezTo>
                  <a:pt x="0" y="53"/>
                  <a:pt x="0" y="53"/>
                  <a:pt x="0" y="53"/>
                </a:cubicBezTo>
                <a:cubicBezTo>
                  <a:pt x="4" y="57"/>
                  <a:pt x="4" y="57"/>
                  <a:pt x="4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19" y="68"/>
                  <a:pt x="19" y="68"/>
                  <a:pt x="19" y="68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79"/>
                  <a:pt x="21" y="79"/>
                  <a:pt x="21" y="79"/>
                </a:cubicBezTo>
                <a:cubicBezTo>
                  <a:pt x="28" y="89"/>
                  <a:pt x="28" y="89"/>
                  <a:pt x="28" y="89"/>
                </a:cubicBezTo>
                <a:cubicBezTo>
                  <a:pt x="29" y="91"/>
                  <a:pt x="31" y="93"/>
                  <a:pt x="35" y="97"/>
                </a:cubicBezTo>
                <a:cubicBezTo>
                  <a:pt x="35" y="97"/>
                  <a:pt x="35" y="97"/>
                  <a:pt x="35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107"/>
                  <a:pt x="35" y="107"/>
                  <a:pt x="35" y="107"/>
                </a:cubicBezTo>
                <a:cubicBezTo>
                  <a:pt x="37" y="109"/>
                  <a:pt x="37" y="115"/>
                  <a:pt x="37" y="122"/>
                </a:cubicBezTo>
                <a:cubicBezTo>
                  <a:pt x="41" y="127"/>
                  <a:pt x="42" y="131"/>
                  <a:pt x="42" y="133"/>
                </a:cubicBezTo>
                <a:cubicBezTo>
                  <a:pt x="42" y="135"/>
                  <a:pt x="43" y="138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6" y="149"/>
                  <a:pt x="46" y="153"/>
                  <a:pt x="45" y="157"/>
                </a:cubicBezTo>
                <a:cubicBezTo>
                  <a:pt x="43" y="160"/>
                  <a:pt x="45" y="165"/>
                  <a:pt x="49" y="173"/>
                </a:cubicBezTo>
                <a:cubicBezTo>
                  <a:pt x="50" y="173"/>
                  <a:pt x="50" y="173"/>
                  <a:pt x="50" y="173"/>
                </a:cubicBezTo>
                <a:cubicBezTo>
                  <a:pt x="50" y="174"/>
                  <a:pt x="50" y="174"/>
                  <a:pt x="50" y="174"/>
                </a:cubicBezTo>
                <a:cubicBezTo>
                  <a:pt x="50" y="175"/>
                  <a:pt x="50" y="175"/>
                  <a:pt x="50" y="175"/>
                </a:cubicBezTo>
                <a:cubicBezTo>
                  <a:pt x="43" y="189"/>
                  <a:pt x="43" y="189"/>
                  <a:pt x="43" y="189"/>
                </a:cubicBezTo>
                <a:cubicBezTo>
                  <a:pt x="45" y="192"/>
                  <a:pt x="45" y="194"/>
                  <a:pt x="45" y="196"/>
                </a:cubicBezTo>
                <a:cubicBezTo>
                  <a:pt x="43" y="209"/>
                  <a:pt x="43" y="209"/>
                  <a:pt x="43" y="209"/>
                </a:cubicBezTo>
                <a:cubicBezTo>
                  <a:pt x="43" y="213"/>
                  <a:pt x="43" y="216"/>
                  <a:pt x="45" y="217"/>
                </a:cubicBezTo>
                <a:cubicBezTo>
                  <a:pt x="47" y="218"/>
                  <a:pt x="47" y="218"/>
                  <a:pt x="47" y="218"/>
                </a:cubicBezTo>
                <a:cubicBezTo>
                  <a:pt x="51" y="220"/>
                  <a:pt x="52" y="222"/>
                  <a:pt x="52" y="224"/>
                </a:cubicBezTo>
                <a:cubicBezTo>
                  <a:pt x="51" y="231"/>
                  <a:pt x="51" y="231"/>
                  <a:pt x="51" y="231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4" y="232"/>
                  <a:pt x="54" y="232"/>
                  <a:pt x="54" y="232"/>
                </a:cubicBezTo>
                <a:cubicBezTo>
                  <a:pt x="55" y="231"/>
                  <a:pt x="55" y="231"/>
                  <a:pt x="55" y="231"/>
                </a:cubicBezTo>
                <a:cubicBezTo>
                  <a:pt x="56" y="229"/>
                  <a:pt x="57" y="228"/>
                  <a:pt x="58" y="226"/>
                </a:cubicBezTo>
                <a:cubicBezTo>
                  <a:pt x="59" y="225"/>
                  <a:pt x="59" y="225"/>
                  <a:pt x="59" y="225"/>
                </a:cubicBezTo>
                <a:cubicBezTo>
                  <a:pt x="59" y="224"/>
                  <a:pt x="59" y="224"/>
                  <a:pt x="59" y="224"/>
                </a:cubicBezTo>
                <a:cubicBezTo>
                  <a:pt x="61" y="223"/>
                  <a:pt x="61" y="222"/>
                  <a:pt x="63" y="220"/>
                </a:cubicBezTo>
                <a:cubicBezTo>
                  <a:pt x="63" y="218"/>
                  <a:pt x="63" y="215"/>
                  <a:pt x="62" y="213"/>
                </a:cubicBezTo>
                <a:cubicBezTo>
                  <a:pt x="61" y="211"/>
                  <a:pt x="61" y="211"/>
                  <a:pt x="61" y="211"/>
                </a:cubicBezTo>
                <a:cubicBezTo>
                  <a:pt x="63" y="210"/>
                  <a:pt x="63" y="210"/>
                  <a:pt x="63" y="210"/>
                </a:cubicBezTo>
                <a:cubicBezTo>
                  <a:pt x="70" y="209"/>
                  <a:pt x="73" y="209"/>
                  <a:pt x="75" y="212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1"/>
                  <a:pt x="78" y="221"/>
                  <a:pt x="78" y="221"/>
                </a:cubicBezTo>
                <a:cubicBezTo>
                  <a:pt x="79" y="234"/>
                  <a:pt x="79" y="234"/>
                  <a:pt x="79" y="234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9" y="239"/>
                  <a:pt x="89" y="239"/>
                  <a:pt x="89" y="239"/>
                </a:cubicBezTo>
                <a:cubicBezTo>
                  <a:pt x="92" y="236"/>
                  <a:pt x="92" y="236"/>
                  <a:pt x="92" y="236"/>
                </a:cubicBezTo>
                <a:cubicBezTo>
                  <a:pt x="95" y="233"/>
                  <a:pt x="95" y="233"/>
                  <a:pt x="95" y="233"/>
                </a:cubicBezTo>
                <a:cubicBezTo>
                  <a:pt x="97" y="233"/>
                  <a:pt x="97" y="233"/>
                  <a:pt x="97" y="233"/>
                </a:cubicBezTo>
                <a:cubicBezTo>
                  <a:pt x="99" y="234"/>
                  <a:pt x="101" y="236"/>
                  <a:pt x="102" y="239"/>
                </a:cubicBezTo>
                <a:cubicBezTo>
                  <a:pt x="103" y="249"/>
                  <a:pt x="103" y="249"/>
                  <a:pt x="103" y="249"/>
                </a:cubicBezTo>
                <a:cubicBezTo>
                  <a:pt x="104" y="251"/>
                  <a:pt x="104" y="251"/>
                  <a:pt x="104" y="251"/>
                </a:cubicBezTo>
                <a:cubicBezTo>
                  <a:pt x="115" y="274"/>
                  <a:pt x="115" y="274"/>
                  <a:pt x="115" y="274"/>
                </a:cubicBezTo>
                <a:cubicBezTo>
                  <a:pt x="119" y="278"/>
                  <a:pt x="119" y="278"/>
                  <a:pt x="119" y="278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2" y="298"/>
                  <a:pt x="122" y="298"/>
                  <a:pt x="122" y="298"/>
                </a:cubicBezTo>
                <a:cubicBezTo>
                  <a:pt x="123" y="299"/>
                  <a:pt x="123" y="299"/>
                  <a:pt x="123" y="299"/>
                </a:cubicBezTo>
                <a:cubicBezTo>
                  <a:pt x="125" y="295"/>
                  <a:pt x="128" y="293"/>
                  <a:pt x="129" y="293"/>
                </a:cubicBezTo>
                <a:cubicBezTo>
                  <a:pt x="131" y="294"/>
                  <a:pt x="131" y="295"/>
                  <a:pt x="131" y="296"/>
                </a:cubicBezTo>
                <a:cubicBezTo>
                  <a:pt x="131" y="299"/>
                  <a:pt x="131" y="299"/>
                  <a:pt x="131" y="299"/>
                </a:cubicBezTo>
                <a:cubicBezTo>
                  <a:pt x="131" y="306"/>
                  <a:pt x="131" y="306"/>
                  <a:pt x="131" y="306"/>
                </a:cubicBezTo>
                <a:cubicBezTo>
                  <a:pt x="131" y="308"/>
                  <a:pt x="131" y="308"/>
                  <a:pt x="131" y="308"/>
                </a:cubicBezTo>
                <a:cubicBezTo>
                  <a:pt x="133" y="308"/>
                  <a:pt x="135" y="308"/>
                  <a:pt x="135" y="307"/>
                </a:cubicBezTo>
                <a:cubicBezTo>
                  <a:pt x="139" y="301"/>
                  <a:pt x="139" y="301"/>
                  <a:pt x="139" y="301"/>
                </a:cubicBezTo>
                <a:cubicBezTo>
                  <a:pt x="144" y="297"/>
                  <a:pt x="144" y="297"/>
                  <a:pt x="144" y="297"/>
                </a:cubicBezTo>
                <a:cubicBezTo>
                  <a:pt x="147" y="295"/>
                  <a:pt x="149" y="293"/>
                  <a:pt x="153" y="293"/>
                </a:cubicBezTo>
                <a:cubicBezTo>
                  <a:pt x="153" y="293"/>
                  <a:pt x="153" y="293"/>
                  <a:pt x="153" y="293"/>
                </a:cubicBezTo>
                <a:cubicBezTo>
                  <a:pt x="161" y="295"/>
                  <a:pt x="161" y="295"/>
                  <a:pt x="161" y="295"/>
                </a:cubicBezTo>
                <a:cubicBezTo>
                  <a:pt x="164" y="294"/>
                  <a:pt x="164" y="294"/>
                  <a:pt x="164" y="294"/>
                </a:cubicBezTo>
                <a:cubicBezTo>
                  <a:pt x="168" y="288"/>
                  <a:pt x="168" y="288"/>
                  <a:pt x="168" y="288"/>
                </a:cubicBezTo>
                <a:cubicBezTo>
                  <a:pt x="167" y="279"/>
                  <a:pt x="167" y="279"/>
                  <a:pt x="167" y="279"/>
                </a:cubicBezTo>
                <a:cubicBezTo>
                  <a:pt x="165" y="275"/>
                  <a:pt x="163" y="271"/>
                  <a:pt x="164" y="268"/>
                </a:cubicBezTo>
                <a:cubicBezTo>
                  <a:pt x="165" y="261"/>
                  <a:pt x="165" y="261"/>
                  <a:pt x="165" y="261"/>
                </a:cubicBezTo>
                <a:cubicBezTo>
                  <a:pt x="165" y="260"/>
                  <a:pt x="165" y="260"/>
                  <a:pt x="165" y="260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73" y="255"/>
                  <a:pt x="173" y="255"/>
                  <a:pt x="173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9" y="251"/>
                  <a:pt x="179" y="251"/>
                  <a:pt x="179" y="251"/>
                </a:cubicBezTo>
                <a:cubicBezTo>
                  <a:pt x="186" y="242"/>
                  <a:pt x="186" y="242"/>
                  <a:pt x="186" y="242"/>
                </a:cubicBezTo>
                <a:cubicBezTo>
                  <a:pt x="187" y="235"/>
                  <a:pt x="187" y="235"/>
                  <a:pt x="187" y="235"/>
                </a:cubicBezTo>
                <a:cubicBezTo>
                  <a:pt x="179" y="218"/>
                  <a:pt x="179" y="218"/>
                  <a:pt x="179" y="218"/>
                </a:cubicBezTo>
                <a:cubicBezTo>
                  <a:pt x="195" y="225"/>
                  <a:pt x="195" y="225"/>
                  <a:pt x="195" y="225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8"/>
                  <a:pt x="195" y="218"/>
                  <a:pt x="195" y="218"/>
                </a:cubicBezTo>
                <a:cubicBezTo>
                  <a:pt x="201" y="213"/>
                  <a:pt x="201" y="213"/>
                  <a:pt x="201" y="213"/>
                </a:cubicBezTo>
                <a:cubicBezTo>
                  <a:pt x="213" y="210"/>
                  <a:pt x="213" y="210"/>
                  <a:pt x="213" y="210"/>
                </a:cubicBezTo>
                <a:cubicBezTo>
                  <a:pt x="214" y="210"/>
                  <a:pt x="214" y="210"/>
                  <a:pt x="214" y="210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0" y="231"/>
                  <a:pt x="220" y="231"/>
                  <a:pt x="220" y="231"/>
                </a:cubicBezTo>
                <a:cubicBezTo>
                  <a:pt x="221" y="236"/>
                  <a:pt x="221" y="236"/>
                  <a:pt x="221" y="236"/>
                </a:cubicBezTo>
                <a:cubicBezTo>
                  <a:pt x="221" y="239"/>
                  <a:pt x="223" y="240"/>
                  <a:pt x="224" y="240"/>
                </a:cubicBezTo>
                <a:cubicBezTo>
                  <a:pt x="226" y="240"/>
                  <a:pt x="227" y="239"/>
                  <a:pt x="229" y="237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30" y="236"/>
                  <a:pt x="230" y="236"/>
                  <a:pt x="230" y="236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40" y="233"/>
                  <a:pt x="240" y="233"/>
                  <a:pt x="240" y="233"/>
                </a:cubicBezTo>
                <a:cubicBezTo>
                  <a:pt x="245" y="233"/>
                  <a:pt x="247" y="234"/>
                  <a:pt x="249" y="236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51" y="248"/>
                  <a:pt x="251" y="248"/>
                  <a:pt x="251" y="248"/>
                </a:cubicBezTo>
                <a:cubicBezTo>
                  <a:pt x="255" y="249"/>
                  <a:pt x="255" y="249"/>
                  <a:pt x="255" y="249"/>
                </a:cubicBezTo>
                <a:cubicBezTo>
                  <a:pt x="261" y="249"/>
                  <a:pt x="261" y="249"/>
                  <a:pt x="261" y="249"/>
                </a:cubicBezTo>
                <a:cubicBezTo>
                  <a:pt x="271" y="246"/>
                  <a:pt x="271" y="246"/>
                  <a:pt x="271" y="246"/>
                </a:cubicBezTo>
                <a:cubicBezTo>
                  <a:pt x="277" y="241"/>
                  <a:pt x="277" y="241"/>
                  <a:pt x="277" y="241"/>
                </a:cubicBezTo>
                <a:cubicBezTo>
                  <a:pt x="278" y="236"/>
                  <a:pt x="278" y="236"/>
                  <a:pt x="278" y="236"/>
                </a:cubicBezTo>
                <a:cubicBezTo>
                  <a:pt x="275" y="233"/>
                  <a:pt x="275" y="233"/>
                  <a:pt x="275" y="233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52" y="217"/>
                  <a:pt x="252" y="217"/>
                  <a:pt x="252" y="217"/>
                </a:cubicBezTo>
                <a:cubicBezTo>
                  <a:pt x="253" y="216"/>
                  <a:pt x="253" y="216"/>
                  <a:pt x="253" y="216"/>
                </a:cubicBezTo>
                <a:cubicBezTo>
                  <a:pt x="259" y="211"/>
                  <a:pt x="259" y="211"/>
                  <a:pt x="259" y="211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7" y="208"/>
                  <a:pt x="267" y="208"/>
                  <a:pt x="267" y="208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10"/>
                  <a:pt x="275" y="210"/>
                  <a:pt x="275" y="210"/>
                </a:cubicBezTo>
                <a:cubicBezTo>
                  <a:pt x="275" y="207"/>
                  <a:pt x="275" y="207"/>
                  <a:pt x="275" y="207"/>
                </a:cubicBezTo>
                <a:cubicBezTo>
                  <a:pt x="272" y="201"/>
                  <a:pt x="272" y="201"/>
                  <a:pt x="272" y="201"/>
                </a:cubicBezTo>
                <a:cubicBezTo>
                  <a:pt x="266" y="198"/>
                  <a:pt x="266" y="198"/>
                  <a:pt x="266" y="198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5" y="173"/>
                  <a:pt x="255" y="173"/>
                  <a:pt x="255" y="173"/>
                </a:cubicBezTo>
                <a:cubicBezTo>
                  <a:pt x="255" y="163"/>
                  <a:pt x="255" y="163"/>
                  <a:pt x="255" y="163"/>
                </a:cubicBezTo>
                <a:cubicBezTo>
                  <a:pt x="261" y="157"/>
                  <a:pt x="261" y="157"/>
                  <a:pt x="261" y="157"/>
                </a:cubicBezTo>
                <a:cubicBezTo>
                  <a:pt x="271" y="157"/>
                  <a:pt x="271" y="157"/>
                  <a:pt x="271" y="157"/>
                </a:cubicBezTo>
                <a:cubicBezTo>
                  <a:pt x="293" y="159"/>
                  <a:pt x="293" y="159"/>
                  <a:pt x="293" y="159"/>
                </a:cubicBezTo>
                <a:cubicBezTo>
                  <a:pt x="303" y="144"/>
                  <a:pt x="303" y="144"/>
                  <a:pt x="303" y="144"/>
                </a:cubicBezTo>
                <a:cubicBezTo>
                  <a:pt x="303" y="143"/>
                  <a:pt x="303" y="143"/>
                  <a:pt x="303" y="143"/>
                </a:cubicBezTo>
                <a:cubicBezTo>
                  <a:pt x="304" y="143"/>
                  <a:pt x="304" y="143"/>
                  <a:pt x="304" y="143"/>
                </a:cubicBezTo>
                <a:cubicBezTo>
                  <a:pt x="313" y="139"/>
                  <a:pt x="313" y="139"/>
                  <a:pt x="313" y="139"/>
                </a:cubicBezTo>
                <a:cubicBezTo>
                  <a:pt x="317" y="130"/>
                  <a:pt x="317" y="130"/>
                  <a:pt x="317" y="130"/>
                </a:cubicBezTo>
                <a:cubicBezTo>
                  <a:pt x="317" y="129"/>
                  <a:pt x="317" y="129"/>
                  <a:pt x="317" y="129"/>
                </a:cubicBezTo>
                <a:cubicBezTo>
                  <a:pt x="327" y="121"/>
                  <a:pt x="327" y="121"/>
                  <a:pt x="327" y="121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3" y="112"/>
                  <a:pt x="333" y="112"/>
                  <a:pt x="333" y="112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7" y="107"/>
                  <a:pt x="337" y="107"/>
                  <a:pt x="337" y="107"/>
                </a:cubicBezTo>
                <a:cubicBezTo>
                  <a:pt x="341" y="99"/>
                  <a:pt x="341" y="99"/>
                  <a:pt x="341" y="99"/>
                </a:cubicBezTo>
                <a:cubicBezTo>
                  <a:pt x="343" y="87"/>
                  <a:pt x="343" y="87"/>
                  <a:pt x="343" y="87"/>
                </a:cubicBezTo>
                <a:cubicBezTo>
                  <a:pt x="343" y="86"/>
                  <a:pt x="343" y="86"/>
                  <a:pt x="343" y="86"/>
                </a:cubicBezTo>
                <a:cubicBezTo>
                  <a:pt x="343" y="85"/>
                  <a:pt x="343" y="85"/>
                  <a:pt x="343" y="85"/>
                </a:cubicBezTo>
                <a:cubicBezTo>
                  <a:pt x="350" y="81"/>
                  <a:pt x="350" y="81"/>
                  <a:pt x="350" y="81"/>
                </a:cubicBezTo>
                <a:cubicBezTo>
                  <a:pt x="351" y="79"/>
                  <a:pt x="351" y="79"/>
                  <a:pt x="351" y="79"/>
                </a:cubicBezTo>
                <a:cubicBezTo>
                  <a:pt x="342" y="78"/>
                  <a:pt x="342" y="78"/>
                  <a:pt x="342" y="78"/>
                </a:cubicBezTo>
                <a:cubicBezTo>
                  <a:pt x="326" y="79"/>
                  <a:pt x="326" y="79"/>
                  <a:pt x="326" y="79"/>
                </a:cubicBezTo>
                <a:cubicBezTo>
                  <a:pt x="325" y="78"/>
                  <a:pt x="325" y="78"/>
                  <a:pt x="325" y="78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5" y="68"/>
                  <a:pt x="315" y="68"/>
                  <a:pt x="315" y="68"/>
                </a:cubicBezTo>
                <a:cubicBezTo>
                  <a:pt x="315" y="69"/>
                  <a:pt x="315" y="69"/>
                  <a:pt x="315" y="69"/>
                </a:cubicBezTo>
                <a:cubicBezTo>
                  <a:pt x="314" y="69"/>
                  <a:pt x="314" y="69"/>
                  <a:pt x="314" y="69"/>
                </a:cubicBezTo>
                <a:cubicBezTo>
                  <a:pt x="313" y="71"/>
                  <a:pt x="311" y="71"/>
                  <a:pt x="309" y="71"/>
                </a:cubicBezTo>
                <a:cubicBezTo>
                  <a:pt x="307" y="72"/>
                  <a:pt x="307" y="72"/>
                  <a:pt x="307" y="72"/>
                </a:cubicBezTo>
                <a:cubicBezTo>
                  <a:pt x="306" y="73"/>
                  <a:pt x="305" y="73"/>
                  <a:pt x="304" y="73"/>
                </a:cubicBezTo>
                <a:cubicBezTo>
                  <a:pt x="303" y="73"/>
                  <a:pt x="303" y="71"/>
                  <a:pt x="302" y="69"/>
                </a:cubicBezTo>
                <a:cubicBezTo>
                  <a:pt x="302" y="67"/>
                  <a:pt x="301" y="65"/>
                  <a:pt x="299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6" y="57"/>
                  <a:pt x="296" y="57"/>
                  <a:pt x="296" y="57"/>
                </a:cubicBezTo>
                <a:cubicBezTo>
                  <a:pt x="294" y="57"/>
                  <a:pt x="294" y="57"/>
                  <a:pt x="294" y="57"/>
                </a:cubicBezTo>
                <a:cubicBezTo>
                  <a:pt x="288" y="61"/>
                  <a:pt x="288" y="61"/>
                  <a:pt x="288" y="61"/>
                </a:cubicBezTo>
                <a:cubicBezTo>
                  <a:pt x="288" y="62"/>
                  <a:pt x="288" y="62"/>
                  <a:pt x="288" y="62"/>
                </a:cubicBezTo>
                <a:cubicBezTo>
                  <a:pt x="287" y="62"/>
                  <a:pt x="287" y="62"/>
                  <a:pt x="287" y="62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2" y="64"/>
                  <a:pt x="272" y="64"/>
                  <a:pt x="272" y="64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59" y="52"/>
                  <a:pt x="259" y="52"/>
                  <a:pt x="259" y="52"/>
                </a:cubicBezTo>
                <a:cubicBezTo>
                  <a:pt x="253" y="59"/>
                  <a:pt x="253" y="59"/>
                  <a:pt x="253" y="59"/>
                </a:cubicBezTo>
                <a:cubicBezTo>
                  <a:pt x="248" y="65"/>
                  <a:pt x="244" y="67"/>
                  <a:pt x="242" y="65"/>
                </a:cubicBezTo>
                <a:cubicBezTo>
                  <a:pt x="233" y="60"/>
                  <a:pt x="233" y="60"/>
                  <a:pt x="233" y="60"/>
                </a:cubicBezTo>
                <a:cubicBezTo>
                  <a:pt x="226" y="59"/>
                  <a:pt x="226" y="59"/>
                  <a:pt x="226" y="59"/>
                </a:cubicBezTo>
                <a:cubicBezTo>
                  <a:pt x="225" y="60"/>
                  <a:pt x="225" y="60"/>
                  <a:pt x="225" y="60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8" y="55"/>
                  <a:pt x="218" y="55"/>
                  <a:pt x="218" y="55"/>
                </a:cubicBezTo>
                <a:cubicBezTo>
                  <a:pt x="221" y="44"/>
                  <a:pt x="221" y="44"/>
                  <a:pt x="221" y="44"/>
                </a:cubicBezTo>
                <a:cubicBezTo>
                  <a:pt x="221" y="40"/>
                  <a:pt x="221" y="40"/>
                  <a:pt x="221" y="40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08" y="29"/>
                  <a:pt x="208" y="29"/>
                  <a:pt x="208" y="29"/>
                </a:cubicBezTo>
                <a:cubicBezTo>
                  <a:pt x="209" y="23"/>
                  <a:pt x="209" y="23"/>
                  <a:pt x="209" y="23"/>
                </a:cubicBezTo>
                <a:cubicBezTo>
                  <a:pt x="188" y="21"/>
                  <a:pt x="188" y="21"/>
                  <a:pt x="188" y="21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78" y="15"/>
                  <a:pt x="176" y="13"/>
                  <a:pt x="175" y="9"/>
                </a:cubicBezTo>
                <a:cubicBezTo>
                  <a:pt x="174" y="6"/>
                  <a:pt x="174" y="6"/>
                  <a:pt x="174" y="6"/>
                </a:cubicBezTo>
                <a:cubicBezTo>
                  <a:pt x="172" y="0"/>
                  <a:pt x="172" y="0"/>
                  <a:pt x="172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3" y="5"/>
                  <a:pt x="163" y="5"/>
                  <a:pt x="163" y="5"/>
                </a:cubicBezTo>
                <a:cubicBezTo>
                  <a:pt x="155" y="15"/>
                  <a:pt x="155" y="15"/>
                  <a:pt x="155" y="15"/>
                </a:cubicBezTo>
                <a:cubicBezTo>
                  <a:pt x="157" y="21"/>
                  <a:pt x="157" y="21"/>
                  <a:pt x="157" y="21"/>
                </a:cubicBezTo>
                <a:cubicBezTo>
                  <a:pt x="159" y="30"/>
                  <a:pt x="159" y="30"/>
                  <a:pt x="159" y="30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60" y="31"/>
                  <a:pt x="160" y="31"/>
                  <a:pt x="160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4"/>
                  <a:pt x="156" y="35"/>
                  <a:pt x="153" y="35"/>
                </a:cubicBezTo>
                <a:cubicBezTo>
                  <a:pt x="145" y="35"/>
                  <a:pt x="145" y="35"/>
                  <a:pt x="145" y="35"/>
                </a:cubicBezTo>
                <a:cubicBezTo>
                  <a:pt x="140" y="33"/>
                  <a:pt x="140" y="33"/>
                  <a:pt x="140" y="33"/>
                </a:cubicBezTo>
                <a:cubicBezTo>
                  <a:pt x="134" y="35"/>
                  <a:pt x="134" y="35"/>
                  <a:pt x="134" y="35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32" y="35"/>
                  <a:pt x="132" y="35"/>
                  <a:pt x="132" y="35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29" y="43"/>
                  <a:pt x="129" y="43"/>
                  <a:pt x="129" y="43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19" y="43"/>
                  <a:pt x="120" y="45"/>
                  <a:pt x="121" y="48"/>
                </a:cubicBezTo>
                <a:cubicBezTo>
                  <a:pt x="123" y="51"/>
                  <a:pt x="123" y="53"/>
                  <a:pt x="122" y="55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19" y="59"/>
                  <a:pt x="116" y="60"/>
                  <a:pt x="111" y="59"/>
                </a:cubicBezTo>
                <a:cubicBezTo>
                  <a:pt x="104" y="59"/>
                  <a:pt x="104" y="59"/>
                  <a:pt x="104" y="59"/>
                </a:cubicBezTo>
                <a:cubicBezTo>
                  <a:pt x="103" y="71"/>
                  <a:pt x="103" y="71"/>
                  <a:pt x="103" y="71"/>
                </a:cubicBezTo>
                <a:cubicBezTo>
                  <a:pt x="95" y="67"/>
                  <a:pt x="95" y="67"/>
                  <a:pt x="95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89" y="59"/>
                  <a:pt x="89" y="59"/>
                  <a:pt x="89" y="59"/>
                </a:cubicBezTo>
                <a:cubicBezTo>
                  <a:pt x="80" y="55"/>
                  <a:pt x="80" y="55"/>
                  <a:pt x="80" y="55"/>
                </a:cubicBezTo>
                <a:cubicBezTo>
                  <a:pt x="77" y="50"/>
                  <a:pt x="77" y="50"/>
                  <a:pt x="77" y="50"/>
                </a:cubicBezTo>
                <a:cubicBezTo>
                  <a:pt x="74" y="53"/>
                  <a:pt x="74" y="53"/>
                  <a:pt x="74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7" y="54"/>
                  <a:pt x="67" y="54"/>
                  <a:pt x="67" y="54"/>
                </a:cubicBezTo>
                <a:cubicBezTo>
                  <a:pt x="66" y="54"/>
                  <a:pt x="66" y="54"/>
                  <a:pt x="66" y="54"/>
                </a:cubicBezTo>
                <a:cubicBezTo>
                  <a:pt x="63" y="47"/>
                  <a:pt x="63" y="47"/>
                  <a:pt x="63" y="47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42"/>
                  <a:pt x="59" y="42"/>
                  <a:pt x="59" y="42"/>
                </a:cubicBezTo>
                <a:cubicBezTo>
                  <a:pt x="56" y="38"/>
                  <a:pt x="54" y="35"/>
                  <a:pt x="53" y="33"/>
                </a:cubicBezTo>
                <a:cubicBezTo>
                  <a:pt x="53" y="32"/>
                  <a:pt x="53" y="31"/>
                  <a:pt x="51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46" y="29"/>
                  <a:pt x="44" y="27"/>
                  <a:pt x="43" y="23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1"/>
                  <a:pt x="41" y="11"/>
                  <a:pt x="41" y="11"/>
                </a:cubicBezTo>
                <a:cubicBezTo>
                  <a:pt x="39" y="6"/>
                  <a:pt x="39" y="6"/>
                  <a:pt x="39" y="6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7"/>
                  <a:pt x="33" y="7"/>
                  <a:pt x="33" y="7"/>
                </a:cubicBezTo>
                <a:close/>
              </a:path>
            </a:pathLst>
          </a:custGeom>
          <a:solidFill>
            <a:srgbClr val="829BC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>
            <a:off x="729116" y="3190435"/>
            <a:ext cx="2020887" cy="1225550"/>
          </a:xfrm>
          <a:custGeom>
            <a:avLst/>
            <a:gdLst>
              <a:gd name="T0" fmla="*/ 691307552 w 629"/>
              <a:gd name="T1" fmla="*/ 185398124 h 382"/>
              <a:gd name="T2" fmla="*/ 350812020 w 629"/>
              <a:gd name="T3" fmla="*/ 298697334 h 382"/>
              <a:gd name="T4" fmla="*/ 216678390 w 629"/>
              <a:gd name="T5" fmla="*/ 556194372 h 382"/>
              <a:gd name="T6" fmla="*/ 103180951 w 629"/>
              <a:gd name="T7" fmla="*/ 1081490127 h 382"/>
              <a:gd name="T8" fmla="*/ 92861249 w 629"/>
              <a:gd name="T9" fmla="*/ 1225691163 h 382"/>
              <a:gd name="T10" fmla="*/ 319859341 w 629"/>
              <a:gd name="T11" fmla="*/ 1709786621 h 382"/>
              <a:gd name="T12" fmla="*/ 670671362 w 629"/>
              <a:gd name="T13" fmla="*/ 2101183017 h 382"/>
              <a:gd name="T14" fmla="*/ 949258323 w 629"/>
              <a:gd name="T15" fmla="*/ 2018782425 h 382"/>
              <a:gd name="T16" fmla="*/ 1217525582 w 629"/>
              <a:gd name="T17" fmla="*/ 2147483646 h 382"/>
              <a:gd name="T18" fmla="*/ 1496112543 w 629"/>
              <a:gd name="T19" fmla="*/ 2147483646 h 382"/>
              <a:gd name="T20" fmla="*/ 1619929684 w 629"/>
              <a:gd name="T21" fmla="*/ 2147483646 h 382"/>
              <a:gd name="T22" fmla="*/ 1950105514 w 629"/>
              <a:gd name="T23" fmla="*/ 2147483646 h 382"/>
              <a:gd name="T24" fmla="*/ 2104878547 w 629"/>
              <a:gd name="T25" fmla="*/ 2147483646 h 382"/>
              <a:gd name="T26" fmla="*/ 2147483646 w 629"/>
              <a:gd name="T27" fmla="*/ 2147483646 h 382"/>
              <a:gd name="T28" fmla="*/ 2147483646 w 629"/>
              <a:gd name="T29" fmla="*/ 2147483646 h 382"/>
              <a:gd name="T30" fmla="*/ 2147483646 w 629"/>
              <a:gd name="T31" fmla="*/ 2147483646 h 382"/>
              <a:gd name="T32" fmla="*/ 2147483646 w 629"/>
              <a:gd name="T33" fmla="*/ 2147483646 h 382"/>
              <a:gd name="T34" fmla="*/ 2147483646 w 629"/>
              <a:gd name="T35" fmla="*/ 2147483646 h 382"/>
              <a:gd name="T36" fmla="*/ 2147483646 w 629"/>
              <a:gd name="T37" fmla="*/ 2147483646 h 382"/>
              <a:gd name="T38" fmla="*/ 2147483646 w 629"/>
              <a:gd name="T39" fmla="*/ 2147483646 h 382"/>
              <a:gd name="T40" fmla="*/ 2147483646 w 629"/>
              <a:gd name="T41" fmla="*/ 2147483646 h 382"/>
              <a:gd name="T42" fmla="*/ 2147483646 w 629"/>
              <a:gd name="T43" fmla="*/ 2147483646 h 382"/>
              <a:gd name="T44" fmla="*/ 2147483646 w 629"/>
              <a:gd name="T45" fmla="*/ 2147483646 h 382"/>
              <a:gd name="T46" fmla="*/ 2147483646 w 629"/>
              <a:gd name="T47" fmla="*/ 2147483646 h 382"/>
              <a:gd name="T48" fmla="*/ 2147483646 w 629"/>
              <a:gd name="T49" fmla="*/ 2147483646 h 382"/>
              <a:gd name="T50" fmla="*/ 2147483646 w 629"/>
              <a:gd name="T51" fmla="*/ 2147483646 h 382"/>
              <a:gd name="T52" fmla="*/ 2147483646 w 629"/>
              <a:gd name="T53" fmla="*/ 2132081635 h 382"/>
              <a:gd name="T54" fmla="*/ 2147483646 w 629"/>
              <a:gd name="T55" fmla="*/ 1977582129 h 382"/>
              <a:gd name="T56" fmla="*/ 2147483646 w 629"/>
              <a:gd name="T57" fmla="*/ 2029084103 h 382"/>
              <a:gd name="T58" fmla="*/ 2147483646 w 629"/>
              <a:gd name="T59" fmla="*/ 2090881339 h 382"/>
              <a:gd name="T60" fmla="*/ 2147483646 w 629"/>
              <a:gd name="T61" fmla="*/ 2147483646 h 382"/>
              <a:gd name="T62" fmla="*/ 2147483646 w 629"/>
              <a:gd name="T63" fmla="*/ 1956985189 h 382"/>
              <a:gd name="T64" fmla="*/ 2147483646 w 629"/>
              <a:gd name="T65" fmla="*/ 1771583857 h 382"/>
              <a:gd name="T66" fmla="*/ 2147483646 w 629"/>
              <a:gd name="T67" fmla="*/ 1709786621 h 382"/>
              <a:gd name="T68" fmla="*/ 2147483646 w 629"/>
              <a:gd name="T69" fmla="*/ 1544988645 h 382"/>
              <a:gd name="T70" fmla="*/ 2147483646 w 629"/>
              <a:gd name="T71" fmla="*/ 1380187461 h 382"/>
              <a:gd name="T72" fmla="*/ 2147483646 w 629"/>
              <a:gd name="T73" fmla="*/ 1400787609 h 382"/>
              <a:gd name="T74" fmla="*/ 2147483646 w 629"/>
              <a:gd name="T75" fmla="*/ 1009391213 h 382"/>
              <a:gd name="T76" fmla="*/ 2147483646 w 629"/>
              <a:gd name="T77" fmla="*/ 762192644 h 382"/>
              <a:gd name="T78" fmla="*/ 2147483646 w 629"/>
              <a:gd name="T79" fmla="*/ 411996544 h 382"/>
              <a:gd name="T80" fmla="*/ 2147483646 w 629"/>
              <a:gd name="T81" fmla="*/ 226598420 h 382"/>
              <a:gd name="T82" fmla="*/ 2147483646 w 629"/>
              <a:gd name="T83" fmla="*/ 205998272 h 382"/>
              <a:gd name="T84" fmla="*/ 2147483646 w 629"/>
              <a:gd name="T85" fmla="*/ 154499506 h 382"/>
              <a:gd name="T86" fmla="*/ 2147483646 w 629"/>
              <a:gd name="T87" fmla="*/ 20600148 h 382"/>
              <a:gd name="T88" fmla="*/ 2147483646 w 629"/>
              <a:gd name="T89" fmla="*/ 123597680 h 382"/>
              <a:gd name="T90" fmla="*/ 2147483646 w 629"/>
              <a:gd name="T91" fmla="*/ 185398124 h 382"/>
              <a:gd name="T92" fmla="*/ 2125514737 w 629"/>
              <a:gd name="T93" fmla="*/ 205998272 h 382"/>
              <a:gd name="T94" fmla="*/ 1764383015 w 629"/>
              <a:gd name="T95" fmla="*/ 185398124 h 382"/>
              <a:gd name="T96" fmla="*/ 1568340815 w 629"/>
              <a:gd name="T97" fmla="*/ 0 h 382"/>
              <a:gd name="T98" fmla="*/ 1392934805 w 629"/>
              <a:gd name="T99" fmla="*/ 103000740 h 382"/>
              <a:gd name="T100" fmla="*/ 949258323 w 629"/>
              <a:gd name="T101" fmla="*/ 61800444 h 38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29" h="382">
                <a:moveTo>
                  <a:pt x="77" y="2"/>
                </a:moveTo>
                <a:cubicBezTo>
                  <a:pt x="77" y="2"/>
                  <a:pt x="77" y="2"/>
                  <a:pt x="77" y="2"/>
                </a:cubicBezTo>
                <a:cubicBezTo>
                  <a:pt x="76" y="6"/>
                  <a:pt x="73" y="8"/>
                  <a:pt x="70" y="11"/>
                </a:cubicBezTo>
                <a:cubicBezTo>
                  <a:pt x="67" y="12"/>
                  <a:pt x="67" y="14"/>
                  <a:pt x="67" y="16"/>
                </a:cubicBezTo>
                <a:cubicBezTo>
                  <a:pt x="67" y="18"/>
                  <a:pt x="67" y="18"/>
                  <a:pt x="67" y="18"/>
                </a:cubicBezTo>
                <a:cubicBezTo>
                  <a:pt x="67" y="20"/>
                  <a:pt x="65" y="23"/>
                  <a:pt x="62" y="28"/>
                </a:cubicBezTo>
                <a:cubicBezTo>
                  <a:pt x="62" y="30"/>
                  <a:pt x="62" y="30"/>
                  <a:pt x="62" y="30"/>
                </a:cubicBezTo>
                <a:cubicBezTo>
                  <a:pt x="61" y="31"/>
                  <a:pt x="59" y="32"/>
                  <a:pt x="57" y="32"/>
                </a:cubicBezTo>
                <a:cubicBezTo>
                  <a:pt x="34" y="29"/>
                  <a:pt x="34" y="29"/>
                  <a:pt x="34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26" y="44"/>
                  <a:pt x="22" y="50"/>
                  <a:pt x="21" y="54"/>
                </a:cubicBezTo>
                <a:cubicBezTo>
                  <a:pt x="21" y="56"/>
                  <a:pt x="23" y="63"/>
                  <a:pt x="29" y="75"/>
                </a:cubicBezTo>
                <a:cubicBezTo>
                  <a:pt x="32" y="84"/>
                  <a:pt x="32" y="84"/>
                  <a:pt x="32" y="84"/>
                </a:cubicBezTo>
                <a:cubicBezTo>
                  <a:pt x="34" y="88"/>
                  <a:pt x="33" y="92"/>
                  <a:pt x="29" y="98"/>
                </a:cubicBezTo>
                <a:cubicBezTo>
                  <a:pt x="22" y="105"/>
                  <a:pt x="22" y="105"/>
                  <a:pt x="22" y="105"/>
                </a:cubicBezTo>
                <a:cubicBezTo>
                  <a:pt x="10" y="105"/>
                  <a:pt x="10" y="105"/>
                  <a:pt x="10" y="105"/>
                </a:cubicBezTo>
                <a:cubicBezTo>
                  <a:pt x="7" y="92"/>
                  <a:pt x="7" y="92"/>
                  <a:pt x="7" y="92"/>
                </a:cubicBezTo>
                <a:cubicBezTo>
                  <a:pt x="4" y="108"/>
                  <a:pt x="4" y="108"/>
                  <a:pt x="4" y="108"/>
                </a:cubicBezTo>
                <a:cubicBezTo>
                  <a:pt x="9" y="116"/>
                  <a:pt x="9" y="116"/>
                  <a:pt x="9" y="116"/>
                </a:cubicBezTo>
                <a:cubicBezTo>
                  <a:pt x="10" y="117"/>
                  <a:pt x="10" y="118"/>
                  <a:pt x="9" y="118"/>
                </a:cubicBezTo>
                <a:cubicBezTo>
                  <a:pt x="9" y="119"/>
                  <a:pt x="9" y="119"/>
                  <a:pt x="9" y="119"/>
                </a:cubicBezTo>
                <a:cubicBezTo>
                  <a:pt x="7" y="120"/>
                  <a:pt x="5" y="124"/>
                  <a:pt x="2" y="131"/>
                </a:cubicBezTo>
                <a:cubicBezTo>
                  <a:pt x="0" y="137"/>
                  <a:pt x="1" y="143"/>
                  <a:pt x="6" y="150"/>
                </a:cubicBezTo>
                <a:cubicBezTo>
                  <a:pt x="15" y="150"/>
                  <a:pt x="15" y="150"/>
                  <a:pt x="15" y="150"/>
                </a:cubicBezTo>
                <a:cubicBezTo>
                  <a:pt x="19" y="150"/>
                  <a:pt x="23" y="156"/>
                  <a:pt x="30" y="165"/>
                </a:cubicBezTo>
                <a:cubicBezTo>
                  <a:pt x="31" y="166"/>
                  <a:pt x="31" y="166"/>
                  <a:pt x="31" y="166"/>
                </a:cubicBezTo>
                <a:cubicBezTo>
                  <a:pt x="31" y="166"/>
                  <a:pt x="31" y="166"/>
                  <a:pt x="31" y="166"/>
                </a:cubicBezTo>
                <a:cubicBezTo>
                  <a:pt x="31" y="168"/>
                  <a:pt x="32" y="170"/>
                  <a:pt x="34" y="172"/>
                </a:cubicBezTo>
                <a:cubicBezTo>
                  <a:pt x="55" y="192"/>
                  <a:pt x="55" y="192"/>
                  <a:pt x="55" y="192"/>
                </a:cubicBezTo>
                <a:cubicBezTo>
                  <a:pt x="55" y="192"/>
                  <a:pt x="55" y="192"/>
                  <a:pt x="55" y="192"/>
                </a:cubicBezTo>
                <a:cubicBezTo>
                  <a:pt x="65" y="204"/>
                  <a:pt x="65" y="204"/>
                  <a:pt x="65" y="204"/>
                </a:cubicBezTo>
                <a:cubicBezTo>
                  <a:pt x="70" y="204"/>
                  <a:pt x="70" y="204"/>
                  <a:pt x="70" y="204"/>
                </a:cubicBezTo>
                <a:cubicBezTo>
                  <a:pt x="76" y="193"/>
                  <a:pt x="76" y="193"/>
                  <a:pt x="76" y="193"/>
                </a:cubicBezTo>
                <a:cubicBezTo>
                  <a:pt x="77" y="192"/>
                  <a:pt x="77" y="192"/>
                  <a:pt x="77" y="192"/>
                </a:cubicBezTo>
                <a:cubicBezTo>
                  <a:pt x="77" y="192"/>
                  <a:pt x="77" y="192"/>
                  <a:pt x="77" y="192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92" y="197"/>
                  <a:pt x="92" y="197"/>
                  <a:pt x="92" y="197"/>
                </a:cubicBezTo>
                <a:cubicBezTo>
                  <a:pt x="94" y="207"/>
                  <a:pt x="94" y="207"/>
                  <a:pt x="94" y="207"/>
                </a:cubicBezTo>
                <a:cubicBezTo>
                  <a:pt x="112" y="227"/>
                  <a:pt x="112" y="227"/>
                  <a:pt x="112" y="227"/>
                </a:cubicBezTo>
                <a:cubicBezTo>
                  <a:pt x="118" y="230"/>
                  <a:pt x="118" y="230"/>
                  <a:pt x="118" y="230"/>
                </a:cubicBezTo>
                <a:cubicBezTo>
                  <a:pt x="118" y="230"/>
                  <a:pt x="118" y="230"/>
                  <a:pt x="118" y="230"/>
                </a:cubicBezTo>
                <a:cubicBezTo>
                  <a:pt x="121" y="232"/>
                  <a:pt x="121" y="232"/>
                  <a:pt x="121" y="232"/>
                </a:cubicBezTo>
                <a:cubicBezTo>
                  <a:pt x="121" y="232"/>
                  <a:pt x="121" y="232"/>
                  <a:pt x="121" y="232"/>
                </a:cubicBezTo>
                <a:cubicBezTo>
                  <a:pt x="135" y="252"/>
                  <a:pt x="135" y="252"/>
                  <a:pt x="135" y="252"/>
                </a:cubicBezTo>
                <a:cubicBezTo>
                  <a:pt x="145" y="250"/>
                  <a:pt x="145" y="250"/>
                  <a:pt x="145" y="250"/>
                </a:cubicBezTo>
                <a:cubicBezTo>
                  <a:pt x="146" y="250"/>
                  <a:pt x="146" y="250"/>
                  <a:pt x="146" y="250"/>
                </a:cubicBezTo>
                <a:cubicBezTo>
                  <a:pt x="147" y="250"/>
                  <a:pt x="147" y="250"/>
                  <a:pt x="147" y="250"/>
                </a:cubicBezTo>
                <a:cubicBezTo>
                  <a:pt x="147" y="251"/>
                  <a:pt x="147" y="251"/>
                  <a:pt x="147" y="251"/>
                </a:cubicBezTo>
                <a:cubicBezTo>
                  <a:pt x="148" y="252"/>
                  <a:pt x="148" y="252"/>
                  <a:pt x="148" y="252"/>
                </a:cubicBezTo>
                <a:cubicBezTo>
                  <a:pt x="157" y="271"/>
                  <a:pt x="157" y="271"/>
                  <a:pt x="157" y="271"/>
                </a:cubicBezTo>
                <a:cubicBezTo>
                  <a:pt x="168" y="278"/>
                  <a:pt x="168" y="278"/>
                  <a:pt x="168" y="278"/>
                </a:cubicBezTo>
                <a:cubicBezTo>
                  <a:pt x="177" y="280"/>
                  <a:pt x="177" y="280"/>
                  <a:pt x="177" y="280"/>
                </a:cubicBezTo>
                <a:cubicBezTo>
                  <a:pt x="182" y="292"/>
                  <a:pt x="182" y="292"/>
                  <a:pt x="182" y="292"/>
                </a:cubicBezTo>
                <a:cubicBezTo>
                  <a:pt x="189" y="292"/>
                  <a:pt x="189" y="292"/>
                  <a:pt x="189" y="292"/>
                </a:cubicBezTo>
                <a:cubicBezTo>
                  <a:pt x="189" y="293"/>
                  <a:pt x="189" y="293"/>
                  <a:pt x="189" y="293"/>
                </a:cubicBezTo>
                <a:cubicBezTo>
                  <a:pt x="189" y="293"/>
                  <a:pt x="189" y="293"/>
                  <a:pt x="189" y="293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4" y="302"/>
                  <a:pt x="204" y="302"/>
                  <a:pt x="204" y="302"/>
                </a:cubicBezTo>
                <a:cubicBezTo>
                  <a:pt x="214" y="314"/>
                  <a:pt x="214" y="314"/>
                  <a:pt x="214" y="314"/>
                </a:cubicBezTo>
                <a:cubicBezTo>
                  <a:pt x="229" y="312"/>
                  <a:pt x="229" y="312"/>
                  <a:pt x="229" y="312"/>
                </a:cubicBezTo>
                <a:cubicBezTo>
                  <a:pt x="230" y="312"/>
                  <a:pt x="230" y="312"/>
                  <a:pt x="230" y="312"/>
                </a:cubicBezTo>
                <a:cubicBezTo>
                  <a:pt x="236" y="314"/>
                  <a:pt x="236" y="314"/>
                  <a:pt x="236" y="314"/>
                </a:cubicBezTo>
                <a:cubicBezTo>
                  <a:pt x="236" y="314"/>
                  <a:pt x="236" y="314"/>
                  <a:pt x="236" y="314"/>
                </a:cubicBezTo>
                <a:cubicBezTo>
                  <a:pt x="246" y="322"/>
                  <a:pt x="246" y="322"/>
                  <a:pt x="246" y="322"/>
                </a:cubicBezTo>
                <a:cubicBezTo>
                  <a:pt x="263" y="324"/>
                  <a:pt x="263" y="324"/>
                  <a:pt x="263" y="324"/>
                </a:cubicBezTo>
                <a:cubicBezTo>
                  <a:pt x="273" y="322"/>
                  <a:pt x="273" y="322"/>
                  <a:pt x="273" y="322"/>
                </a:cubicBezTo>
                <a:cubicBezTo>
                  <a:pt x="273" y="322"/>
                  <a:pt x="273" y="322"/>
                  <a:pt x="273" y="322"/>
                </a:cubicBezTo>
                <a:cubicBezTo>
                  <a:pt x="287" y="320"/>
                  <a:pt x="296" y="321"/>
                  <a:pt x="299" y="324"/>
                </a:cubicBezTo>
                <a:cubicBezTo>
                  <a:pt x="301" y="328"/>
                  <a:pt x="300" y="331"/>
                  <a:pt x="295" y="335"/>
                </a:cubicBezTo>
                <a:cubicBezTo>
                  <a:pt x="291" y="339"/>
                  <a:pt x="291" y="339"/>
                  <a:pt x="291" y="339"/>
                </a:cubicBezTo>
                <a:cubicBezTo>
                  <a:pt x="290" y="341"/>
                  <a:pt x="292" y="344"/>
                  <a:pt x="297" y="349"/>
                </a:cubicBezTo>
                <a:cubicBezTo>
                  <a:pt x="297" y="350"/>
                  <a:pt x="297" y="350"/>
                  <a:pt x="297" y="350"/>
                </a:cubicBezTo>
                <a:cubicBezTo>
                  <a:pt x="297" y="350"/>
                  <a:pt x="297" y="350"/>
                  <a:pt x="297" y="350"/>
                </a:cubicBezTo>
                <a:cubicBezTo>
                  <a:pt x="300" y="352"/>
                  <a:pt x="300" y="352"/>
                  <a:pt x="300" y="352"/>
                </a:cubicBezTo>
                <a:cubicBezTo>
                  <a:pt x="301" y="351"/>
                  <a:pt x="301" y="351"/>
                  <a:pt x="301" y="351"/>
                </a:cubicBezTo>
                <a:cubicBezTo>
                  <a:pt x="311" y="332"/>
                  <a:pt x="319" y="322"/>
                  <a:pt x="325" y="320"/>
                </a:cubicBezTo>
                <a:cubicBezTo>
                  <a:pt x="331" y="318"/>
                  <a:pt x="343" y="323"/>
                  <a:pt x="363" y="335"/>
                </a:cubicBezTo>
                <a:cubicBezTo>
                  <a:pt x="387" y="339"/>
                  <a:pt x="387" y="339"/>
                  <a:pt x="387" y="339"/>
                </a:cubicBezTo>
                <a:cubicBezTo>
                  <a:pt x="387" y="340"/>
                  <a:pt x="387" y="340"/>
                  <a:pt x="387" y="340"/>
                </a:cubicBezTo>
                <a:cubicBezTo>
                  <a:pt x="387" y="341"/>
                  <a:pt x="387" y="341"/>
                  <a:pt x="387" y="341"/>
                </a:cubicBezTo>
                <a:cubicBezTo>
                  <a:pt x="385" y="352"/>
                  <a:pt x="385" y="352"/>
                  <a:pt x="385" y="352"/>
                </a:cubicBezTo>
                <a:cubicBezTo>
                  <a:pt x="397" y="354"/>
                  <a:pt x="397" y="354"/>
                  <a:pt x="397" y="354"/>
                </a:cubicBezTo>
                <a:cubicBezTo>
                  <a:pt x="397" y="369"/>
                  <a:pt x="397" y="369"/>
                  <a:pt x="397" y="369"/>
                </a:cubicBezTo>
                <a:cubicBezTo>
                  <a:pt x="401" y="376"/>
                  <a:pt x="403" y="380"/>
                  <a:pt x="405" y="381"/>
                </a:cubicBezTo>
                <a:cubicBezTo>
                  <a:pt x="407" y="382"/>
                  <a:pt x="419" y="382"/>
                  <a:pt x="441" y="381"/>
                </a:cubicBezTo>
                <a:cubicBezTo>
                  <a:pt x="453" y="374"/>
                  <a:pt x="453" y="374"/>
                  <a:pt x="453" y="374"/>
                </a:cubicBezTo>
                <a:cubicBezTo>
                  <a:pt x="465" y="358"/>
                  <a:pt x="465" y="358"/>
                  <a:pt x="465" y="358"/>
                </a:cubicBezTo>
                <a:cubicBezTo>
                  <a:pt x="479" y="357"/>
                  <a:pt x="479" y="357"/>
                  <a:pt x="479" y="357"/>
                </a:cubicBezTo>
                <a:cubicBezTo>
                  <a:pt x="486" y="355"/>
                  <a:pt x="486" y="355"/>
                  <a:pt x="486" y="355"/>
                </a:cubicBezTo>
                <a:cubicBezTo>
                  <a:pt x="512" y="340"/>
                  <a:pt x="512" y="340"/>
                  <a:pt x="512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28" y="338"/>
                  <a:pt x="537" y="338"/>
                  <a:pt x="539" y="340"/>
                </a:cubicBezTo>
                <a:cubicBezTo>
                  <a:pt x="557" y="354"/>
                  <a:pt x="557" y="354"/>
                  <a:pt x="557" y="354"/>
                </a:cubicBezTo>
                <a:cubicBezTo>
                  <a:pt x="562" y="356"/>
                  <a:pt x="562" y="356"/>
                  <a:pt x="562" y="356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9" y="360"/>
                  <a:pt x="569" y="360"/>
                  <a:pt x="569" y="360"/>
                </a:cubicBezTo>
                <a:cubicBezTo>
                  <a:pt x="570" y="360"/>
                  <a:pt x="570" y="360"/>
                  <a:pt x="570" y="360"/>
                </a:cubicBezTo>
                <a:cubicBezTo>
                  <a:pt x="570" y="359"/>
                  <a:pt x="570" y="359"/>
                  <a:pt x="570" y="359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3" y="346"/>
                  <a:pt x="573" y="346"/>
                  <a:pt x="573" y="346"/>
                </a:cubicBezTo>
                <a:cubicBezTo>
                  <a:pt x="571" y="342"/>
                  <a:pt x="571" y="339"/>
                  <a:pt x="573" y="337"/>
                </a:cubicBezTo>
                <a:cubicBezTo>
                  <a:pt x="573" y="335"/>
                  <a:pt x="575" y="334"/>
                  <a:pt x="579" y="333"/>
                </a:cubicBezTo>
                <a:cubicBezTo>
                  <a:pt x="585" y="332"/>
                  <a:pt x="590" y="337"/>
                  <a:pt x="596" y="348"/>
                </a:cubicBezTo>
                <a:cubicBezTo>
                  <a:pt x="597" y="348"/>
                  <a:pt x="597" y="348"/>
                  <a:pt x="597" y="348"/>
                </a:cubicBezTo>
                <a:cubicBezTo>
                  <a:pt x="597" y="348"/>
                  <a:pt x="597" y="348"/>
                  <a:pt x="597" y="348"/>
                </a:cubicBezTo>
                <a:cubicBezTo>
                  <a:pt x="607" y="344"/>
                  <a:pt x="607" y="344"/>
                  <a:pt x="607" y="344"/>
                </a:cubicBezTo>
                <a:cubicBezTo>
                  <a:pt x="609" y="344"/>
                  <a:pt x="610" y="342"/>
                  <a:pt x="610" y="340"/>
                </a:cubicBezTo>
                <a:cubicBezTo>
                  <a:pt x="608" y="332"/>
                  <a:pt x="608" y="332"/>
                  <a:pt x="608" y="332"/>
                </a:cubicBezTo>
                <a:cubicBezTo>
                  <a:pt x="608" y="332"/>
                  <a:pt x="608" y="332"/>
                  <a:pt x="608" y="332"/>
                </a:cubicBezTo>
                <a:cubicBezTo>
                  <a:pt x="607" y="329"/>
                  <a:pt x="608" y="326"/>
                  <a:pt x="611" y="325"/>
                </a:cubicBezTo>
                <a:cubicBezTo>
                  <a:pt x="615" y="322"/>
                  <a:pt x="615" y="322"/>
                  <a:pt x="615" y="322"/>
                </a:cubicBezTo>
                <a:cubicBezTo>
                  <a:pt x="623" y="312"/>
                  <a:pt x="623" y="312"/>
                  <a:pt x="623" y="312"/>
                </a:cubicBezTo>
                <a:cubicBezTo>
                  <a:pt x="629" y="299"/>
                  <a:pt x="629" y="299"/>
                  <a:pt x="629" y="299"/>
                </a:cubicBezTo>
                <a:cubicBezTo>
                  <a:pt x="624" y="291"/>
                  <a:pt x="623" y="285"/>
                  <a:pt x="624" y="281"/>
                </a:cubicBezTo>
                <a:cubicBezTo>
                  <a:pt x="625" y="270"/>
                  <a:pt x="625" y="270"/>
                  <a:pt x="625" y="270"/>
                </a:cubicBezTo>
                <a:cubicBezTo>
                  <a:pt x="623" y="265"/>
                  <a:pt x="622" y="262"/>
                  <a:pt x="622" y="259"/>
                </a:cubicBezTo>
                <a:cubicBezTo>
                  <a:pt x="622" y="258"/>
                  <a:pt x="620" y="254"/>
                  <a:pt x="617" y="249"/>
                </a:cubicBezTo>
                <a:cubicBezTo>
                  <a:pt x="617" y="249"/>
                  <a:pt x="617" y="249"/>
                  <a:pt x="617" y="249"/>
                </a:cubicBezTo>
                <a:cubicBezTo>
                  <a:pt x="617" y="248"/>
                  <a:pt x="617" y="248"/>
                  <a:pt x="617" y="248"/>
                </a:cubicBezTo>
                <a:cubicBezTo>
                  <a:pt x="615" y="234"/>
                  <a:pt x="615" y="234"/>
                  <a:pt x="615" y="234"/>
                </a:cubicBezTo>
                <a:cubicBezTo>
                  <a:pt x="615" y="231"/>
                  <a:pt x="615" y="228"/>
                  <a:pt x="615" y="224"/>
                </a:cubicBezTo>
                <a:cubicBezTo>
                  <a:pt x="612" y="221"/>
                  <a:pt x="609" y="218"/>
                  <a:pt x="608" y="216"/>
                </a:cubicBezTo>
                <a:cubicBezTo>
                  <a:pt x="602" y="208"/>
                  <a:pt x="602" y="208"/>
                  <a:pt x="602" y="208"/>
                </a:cubicBezTo>
                <a:cubicBezTo>
                  <a:pt x="601" y="207"/>
                  <a:pt x="601" y="207"/>
                  <a:pt x="601" y="207"/>
                </a:cubicBezTo>
                <a:cubicBezTo>
                  <a:pt x="601" y="206"/>
                  <a:pt x="601" y="206"/>
                  <a:pt x="601" y="206"/>
                </a:cubicBezTo>
                <a:cubicBezTo>
                  <a:pt x="601" y="206"/>
                  <a:pt x="601" y="206"/>
                  <a:pt x="601" y="206"/>
                </a:cubicBezTo>
                <a:cubicBezTo>
                  <a:pt x="599" y="196"/>
                  <a:pt x="599" y="196"/>
                  <a:pt x="599" y="196"/>
                </a:cubicBezTo>
                <a:cubicBezTo>
                  <a:pt x="593" y="191"/>
                  <a:pt x="593" y="191"/>
                  <a:pt x="593" y="191"/>
                </a:cubicBezTo>
                <a:cubicBezTo>
                  <a:pt x="593" y="192"/>
                  <a:pt x="593" y="192"/>
                  <a:pt x="593" y="192"/>
                </a:cubicBezTo>
                <a:cubicBezTo>
                  <a:pt x="582" y="182"/>
                  <a:pt x="582" y="182"/>
                  <a:pt x="582" y="182"/>
                </a:cubicBezTo>
                <a:cubicBezTo>
                  <a:pt x="582" y="183"/>
                  <a:pt x="582" y="183"/>
                  <a:pt x="582" y="183"/>
                </a:cubicBezTo>
                <a:cubicBezTo>
                  <a:pt x="583" y="196"/>
                  <a:pt x="583" y="196"/>
                  <a:pt x="583" y="196"/>
                </a:cubicBezTo>
                <a:cubicBezTo>
                  <a:pt x="583" y="196"/>
                  <a:pt x="583" y="196"/>
                  <a:pt x="583" y="196"/>
                </a:cubicBezTo>
                <a:cubicBezTo>
                  <a:pt x="583" y="197"/>
                  <a:pt x="583" y="197"/>
                  <a:pt x="583" y="197"/>
                </a:cubicBezTo>
                <a:cubicBezTo>
                  <a:pt x="577" y="200"/>
                  <a:pt x="577" y="200"/>
                  <a:pt x="577" y="200"/>
                </a:cubicBezTo>
                <a:cubicBezTo>
                  <a:pt x="577" y="208"/>
                  <a:pt x="577" y="208"/>
                  <a:pt x="577" y="208"/>
                </a:cubicBezTo>
                <a:cubicBezTo>
                  <a:pt x="577" y="209"/>
                  <a:pt x="577" y="209"/>
                  <a:pt x="577" y="209"/>
                </a:cubicBezTo>
                <a:cubicBezTo>
                  <a:pt x="563" y="214"/>
                  <a:pt x="563" y="214"/>
                  <a:pt x="563" y="214"/>
                </a:cubicBezTo>
                <a:cubicBezTo>
                  <a:pt x="558" y="203"/>
                  <a:pt x="558" y="203"/>
                  <a:pt x="558" y="203"/>
                </a:cubicBezTo>
                <a:cubicBezTo>
                  <a:pt x="555" y="202"/>
                  <a:pt x="555" y="202"/>
                  <a:pt x="555" y="202"/>
                </a:cubicBezTo>
                <a:cubicBezTo>
                  <a:pt x="551" y="207"/>
                  <a:pt x="551" y="207"/>
                  <a:pt x="551" y="207"/>
                </a:cubicBezTo>
                <a:cubicBezTo>
                  <a:pt x="548" y="215"/>
                  <a:pt x="548" y="215"/>
                  <a:pt x="548" y="215"/>
                </a:cubicBezTo>
                <a:cubicBezTo>
                  <a:pt x="538" y="218"/>
                  <a:pt x="538" y="218"/>
                  <a:pt x="538" y="218"/>
                </a:cubicBezTo>
                <a:cubicBezTo>
                  <a:pt x="532" y="214"/>
                  <a:pt x="532" y="214"/>
                  <a:pt x="532" y="214"/>
                </a:cubicBezTo>
                <a:cubicBezTo>
                  <a:pt x="524" y="211"/>
                  <a:pt x="524" y="211"/>
                  <a:pt x="524" y="211"/>
                </a:cubicBezTo>
                <a:cubicBezTo>
                  <a:pt x="522" y="200"/>
                  <a:pt x="522" y="200"/>
                  <a:pt x="522" y="200"/>
                </a:cubicBezTo>
                <a:cubicBezTo>
                  <a:pt x="519" y="193"/>
                  <a:pt x="519" y="193"/>
                  <a:pt x="519" y="193"/>
                </a:cubicBezTo>
                <a:cubicBezTo>
                  <a:pt x="514" y="191"/>
                  <a:pt x="514" y="191"/>
                  <a:pt x="514" y="191"/>
                </a:cubicBezTo>
                <a:cubicBezTo>
                  <a:pt x="513" y="190"/>
                  <a:pt x="513" y="190"/>
                  <a:pt x="513" y="190"/>
                </a:cubicBezTo>
                <a:cubicBezTo>
                  <a:pt x="510" y="186"/>
                  <a:pt x="510" y="186"/>
                  <a:pt x="510" y="186"/>
                </a:cubicBezTo>
                <a:cubicBezTo>
                  <a:pt x="510" y="186"/>
                  <a:pt x="510" y="186"/>
                  <a:pt x="510" y="186"/>
                </a:cubicBezTo>
                <a:cubicBezTo>
                  <a:pt x="506" y="180"/>
                  <a:pt x="506" y="180"/>
                  <a:pt x="506" y="180"/>
                </a:cubicBezTo>
                <a:cubicBezTo>
                  <a:pt x="501" y="172"/>
                  <a:pt x="501" y="172"/>
                  <a:pt x="501" y="172"/>
                </a:cubicBezTo>
                <a:cubicBezTo>
                  <a:pt x="496" y="172"/>
                  <a:pt x="496" y="172"/>
                  <a:pt x="496" y="172"/>
                </a:cubicBezTo>
                <a:cubicBezTo>
                  <a:pt x="488" y="175"/>
                  <a:pt x="488" y="175"/>
                  <a:pt x="488" y="175"/>
                </a:cubicBezTo>
                <a:cubicBezTo>
                  <a:pt x="487" y="176"/>
                  <a:pt x="487" y="176"/>
                  <a:pt x="487" y="176"/>
                </a:cubicBezTo>
                <a:cubicBezTo>
                  <a:pt x="467" y="174"/>
                  <a:pt x="467" y="174"/>
                  <a:pt x="467" y="174"/>
                </a:cubicBezTo>
                <a:cubicBezTo>
                  <a:pt x="451" y="171"/>
                  <a:pt x="451" y="171"/>
                  <a:pt x="451" y="171"/>
                </a:cubicBezTo>
                <a:cubicBezTo>
                  <a:pt x="450" y="170"/>
                  <a:pt x="447" y="169"/>
                  <a:pt x="443" y="166"/>
                </a:cubicBezTo>
                <a:cubicBezTo>
                  <a:pt x="431" y="162"/>
                  <a:pt x="431" y="162"/>
                  <a:pt x="431" y="162"/>
                </a:cubicBezTo>
                <a:cubicBezTo>
                  <a:pt x="422" y="160"/>
                  <a:pt x="417" y="158"/>
                  <a:pt x="415" y="156"/>
                </a:cubicBezTo>
                <a:cubicBezTo>
                  <a:pt x="413" y="154"/>
                  <a:pt x="413" y="154"/>
                  <a:pt x="413" y="154"/>
                </a:cubicBezTo>
                <a:cubicBezTo>
                  <a:pt x="411" y="154"/>
                  <a:pt x="411" y="154"/>
                  <a:pt x="411" y="154"/>
                </a:cubicBezTo>
                <a:cubicBezTo>
                  <a:pt x="403" y="150"/>
                  <a:pt x="403" y="150"/>
                  <a:pt x="403" y="150"/>
                </a:cubicBezTo>
                <a:cubicBezTo>
                  <a:pt x="403" y="149"/>
                  <a:pt x="403" y="149"/>
                  <a:pt x="403" y="149"/>
                </a:cubicBezTo>
                <a:cubicBezTo>
                  <a:pt x="401" y="148"/>
                  <a:pt x="400" y="146"/>
                  <a:pt x="399" y="145"/>
                </a:cubicBezTo>
                <a:cubicBezTo>
                  <a:pt x="398" y="141"/>
                  <a:pt x="398" y="141"/>
                  <a:pt x="398" y="141"/>
                </a:cubicBezTo>
                <a:cubicBezTo>
                  <a:pt x="395" y="136"/>
                  <a:pt x="395" y="136"/>
                  <a:pt x="395" y="136"/>
                </a:cubicBezTo>
                <a:cubicBezTo>
                  <a:pt x="389" y="134"/>
                  <a:pt x="389" y="134"/>
                  <a:pt x="389" y="134"/>
                </a:cubicBezTo>
                <a:cubicBezTo>
                  <a:pt x="387" y="135"/>
                  <a:pt x="387" y="135"/>
                  <a:pt x="387" y="135"/>
                </a:cubicBezTo>
                <a:cubicBezTo>
                  <a:pt x="385" y="137"/>
                  <a:pt x="385" y="137"/>
                  <a:pt x="385" y="137"/>
                </a:cubicBezTo>
                <a:cubicBezTo>
                  <a:pt x="384" y="138"/>
                  <a:pt x="384" y="138"/>
                  <a:pt x="384" y="138"/>
                </a:cubicBezTo>
                <a:cubicBezTo>
                  <a:pt x="382" y="139"/>
                  <a:pt x="380" y="140"/>
                  <a:pt x="379" y="140"/>
                </a:cubicBezTo>
                <a:cubicBezTo>
                  <a:pt x="375" y="141"/>
                  <a:pt x="372" y="140"/>
                  <a:pt x="369" y="136"/>
                </a:cubicBezTo>
                <a:cubicBezTo>
                  <a:pt x="361" y="128"/>
                  <a:pt x="361" y="128"/>
                  <a:pt x="361" y="128"/>
                </a:cubicBezTo>
                <a:cubicBezTo>
                  <a:pt x="358" y="124"/>
                  <a:pt x="356" y="121"/>
                  <a:pt x="355" y="119"/>
                </a:cubicBezTo>
                <a:cubicBezTo>
                  <a:pt x="353" y="116"/>
                  <a:pt x="353" y="116"/>
                  <a:pt x="353" y="116"/>
                </a:cubicBezTo>
                <a:cubicBezTo>
                  <a:pt x="351" y="113"/>
                  <a:pt x="349" y="110"/>
                  <a:pt x="347" y="108"/>
                </a:cubicBezTo>
                <a:cubicBezTo>
                  <a:pt x="346" y="104"/>
                  <a:pt x="346" y="101"/>
                  <a:pt x="347" y="98"/>
                </a:cubicBezTo>
                <a:cubicBezTo>
                  <a:pt x="347" y="98"/>
                  <a:pt x="347" y="98"/>
                  <a:pt x="347" y="98"/>
                </a:cubicBezTo>
                <a:cubicBezTo>
                  <a:pt x="347" y="98"/>
                  <a:pt x="347" y="98"/>
                  <a:pt x="347" y="98"/>
                </a:cubicBezTo>
                <a:cubicBezTo>
                  <a:pt x="352" y="89"/>
                  <a:pt x="352" y="89"/>
                  <a:pt x="352" y="89"/>
                </a:cubicBezTo>
                <a:cubicBezTo>
                  <a:pt x="355" y="80"/>
                  <a:pt x="355" y="80"/>
                  <a:pt x="355" y="80"/>
                </a:cubicBezTo>
                <a:cubicBezTo>
                  <a:pt x="356" y="74"/>
                  <a:pt x="356" y="74"/>
                  <a:pt x="356" y="74"/>
                </a:cubicBezTo>
                <a:cubicBezTo>
                  <a:pt x="354" y="64"/>
                  <a:pt x="354" y="64"/>
                  <a:pt x="354" y="64"/>
                </a:cubicBezTo>
                <a:cubicBezTo>
                  <a:pt x="348" y="59"/>
                  <a:pt x="348" y="59"/>
                  <a:pt x="348" y="59"/>
                </a:cubicBezTo>
                <a:cubicBezTo>
                  <a:pt x="349" y="52"/>
                  <a:pt x="349" y="52"/>
                  <a:pt x="349" y="52"/>
                </a:cubicBezTo>
                <a:cubicBezTo>
                  <a:pt x="349" y="46"/>
                  <a:pt x="351" y="43"/>
                  <a:pt x="355" y="42"/>
                </a:cubicBezTo>
                <a:cubicBezTo>
                  <a:pt x="357" y="42"/>
                  <a:pt x="357" y="41"/>
                  <a:pt x="357" y="40"/>
                </a:cubicBezTo>
                <a:cubicBezTo>
                  <a:pt x="357" y="39"/>
                  <a:pt x="357" y="39"/>
                  <a:pt x="357" y="39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22"/>
                  <a:pt x="357" y="22"/>
                  <a:pt x="357" y="22"/>
                </a:cubicBezTo>
                <a:cubicBezTo>
                  <a:pt x="357" y="22"/>
                  <a:pt x="357" y="22"/>
                  <a:pt x="357" y="22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5" y="20"/>
                  <a:pt x="355" y="20"/>
                  <a:pt x="355" y="20"/>
                </a:cubicBezTo>
                <a:cubicBezTo>
                  <a:pt x="355" y="20"/>
                  <a:pt x="355" y="20"/>
                  <a:pt x="355" y="20"/>
                </a:cubicBezTo>
                <a:cubicBezTo>
                  <a:pt x="354" y="20"/>
                  <a:pt x="354" y="20"/>
                  <a:pt x="354" y="20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1" y="10"/>
                  <a:pt x="341" y="10"/>
                  <a:pt x="341" y="10"/>
                </a:cubicBezTo>
                <a:cubicBezTo>
                  <a:pt x="322" y="7"/>
                  <a:pt x="322" y="7"/>
                  <a:pt x="322" y="7"/>
                </a:cubicBezTo>
                <a:cubicBezTo>
                  <a:pt x="322" y="7"/>
                  <a:pt x="322" y="7"/>
                  <a:pt x="322" y="7"/>
                </a:cubicBezTo>
                <a:cubicBezTo>
                  <a:pt x="316" y="2"/>
                  <a:pt x="316" y="2"/>
                  <a:pt x="316" y="2"/>
                </a:cubicBezTo>
                <a:cubicBezTo>
                  <a:pt x="305" y="2"/>
                  <a:pt x="305" y="2"/>
                  <a:pt x="305" y="2"/>
                </a:cubicBezTo>
                <a:cubicBezTo>
                  <a:pt x="303" y="2"/>
                  <a:pt x="301" y="4"/>
                  <a:pt x="299" y="5"/>
                </a:cubicBezTo>
                <a:cubicBezTo>
                  <a:pt x="298" y="5"/>
                  <a:pt x="298" y="5"/>
                  <a:pt x="298" y="5"/>
                </a:cubicBezTo>
                <a:cubicBezTo>
                  <a:pt x="289" y="8"/>
                  <a:pt x="289" y="8"/>
                  <a:pt x="289" y="8"/>
                </a:cubicBezTo>
                <a:cubicBezTo>
                  <a:pt x="267" y="8"/>
                  <a:pt x="267" y="8"/>
                  <a:pt x="267" y="8"/>
                </a:cubicBezTo>
                <a:cubicBezTo>
                  <a:pt x="264" y="9"/>
                  <a:pt x="261" y="10"/>
                  <a:pt x="260" y="12"/>
                </a:cubicBezTo>
                <a:cubicBezTo>
                  <a:pt x="257" y="14"/>
                  <a:pt x="253" y="15"/>
                  <a:pt x="247" y="17"/>
                </a:cubicBezTo>
                <a:cubicBezTo>
                  <a:pt x="237" y="20"/>
                  <a:pt x="237" y="20"/>
                  <a:pt x="237" y="20"/>
                </a:cubicBezTo>
                <a:cubicBezTo>
                  <a:pt x="237" y="20"/>
                  <a:pt x="237" y="20"/>
                  <a:pt x="237" y="20"/>
                </a:cubicBezTo>
                <a:cubicBezTo>
                  <a:pt x="236" y="20"/>
                  <a:pt x="236" y="20"/>
                  <a:pt x="236" y="20"/>
                </a:cubicBezTo>
                <a:cubicBezTo>
                  <a:pt x="221" y="18"/>
                  <a:pt x="221" y="18"/>
                  <a:pt x="221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15" y="18"/>
                  <a:pt x="215" y="18"/>
                  <a:pt x="215" y="18"/>
                </a:cubicBezTo>
                <a:cubicBezTo>
                  <a:pt x="206" y="20"/>
                  <a:pt x="206" y="20"/>
                  <a:pt x="206" y="20"/>
                </a:cubicBezTo>
                <a:cubicBezTo>
                  <a:pt x="188" y="22"/>
                  <a:pt x="188" y="22"/>
                  <a:pt x="188" y="22"/>
                </a:cubicBezTo>
                <a:cubicBezTo>
                  <a:pt x="188" y="22"/>
                  <a:pt x="188" y="22"/>
                  <a:pt x="188" y="22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79" y="18"/>
                  <a:pt x="179" y="18"/>
                  <a:pt x="179" y="18"/>
                </a:cubicBezTo>
                <a:cubicBezTo>
                  <a:pt x="171" y="18"/>
                  <a:pt x="171" y="18"/>
                  <a:pt x="171" y="18"/>
                </a:cubicBezTo>
                <a:cubicBezTo>
                  <a:pt x="168" y="18"/>
                  <a:pt x="165" y="15"/>
                  <a:pt x="161" y="10"/>
                </a:cubicBezTo>
                <a:cubicBezTo>
                  <a:pt x="160" y="10"/>
                  <a:pt x="160" y="10"/>
                  <a:pt x="160" y="10"/>
                </a:cubicBezTo>
                <a:cubicBezTo>
                  <a:pt x="159" y="6"/>
                  <a:pt x="158" y="4"/>
                  <a:pt x="158" y="4"/>
                </a:cubicBezTo>
                <a:cubicBezTo>
                  <a:pt x="156" y="2"/>
                  <a:pt x="156" y="2"/>
                  <a:pt x="156" y="2"/>
                </a:cubicBezTo>
                <a:cubicBezTo>
                  <a:pt x="152" y="0"/>
                  <a:pt x="152" y="0"/>
                  <a:pt x="152" y="0"/>
                </a:cubicBezTo>
                <a:cubicBezTo>
                  <a:pt x="149" y="4"/>
                  <a:pt x="149" y="4"/>
                  <a:pt x="149" y="4"/>
                </a:cubicBezTo>
                <a:cubicBezTo>
                  <a:pt x="149" y="4"/>
                  <a:pt x="149" y="4"/>
                  <a:pt x="149" y="4"/>
                </a:cubicBezTo>
                <a:cubicBezTo>
                  <a:pt x="136" y="10"/>
                  <a:pt x="136" y="10"/>
                  <a:pt x="136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19" y="11"/>
                  <a:pt x="119" y="11"/>
                  <a:pt x="119" y="11"/>
                </a:cubicBezTo>
                <a:cubicBezTo>
                  <a:pt x="117" y="11"/>
                  <a:pt x="112" y="10"/>
                  <a:pt x="106" y="8"/>
                </a:cubicBezTo>
                <a:cubicBezTo>
                  <a:pt x="93" y="6"/>
                  <a:pt x="93" y="6"/>
                  <a:pt x="93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84" y="2"/>
                  <a:pt x="84" y="2"/>
                  <a:pt x="84" y="2"/>
                </a:cubicBezTo>
                <a:lnTo>
                  <a:pt x="77" y="2"/>
                </a:lnTo>
                <a:close/>
              </a:path>
            </a:pathLst>
          </a:custGeom>
          <a:solidFill>
            <a:srgbClr val="829BC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12"/>
          <p:cNvSpPr/>
          <p:nvPr/>
        </p:nvSpPr>
        <p:spPr bwMode="auto">
          <a:xfrm>
            <a:off x="2569028" y="4209610"/>
            <a:ext cx="912813" cy="950913"/>
          </a:xfrm>
          <a:custGeom>
            <a:avLst/>
            <a:gdLst>
              <a:gd name="T0" fmla="*/ 103327747 w 284"/>
              <a:gd name="T1" fmla="*/ 1878486868 h 296"/>
              <a:gd name="T2" fmla="*/ 423647620 w 284"/>
              <a:gd name="T3" fmla="*/ 1868164965 h 296"/>
              <a:gd name="T4" fmla="*/ 433981038 w 284"/>
              <a:gd name="T5" fmla="*/ 2012661978 h 296"/>
              <a:gd name="T6" fmla="*/ 702633823 w 284"/>
              <a:gd name="T7" fmla="*/ 2147483646 h 296"/>
              <a:gd name="T8" fmla="*/ 743967493 w 284"/>
              <a:gd name="T9" fmla="*/ 2147483646 h 296"/>
              <a:gd name="T10" fmla="*/ 1136614860 w 284"/>
              <a:gd name="T11" fmla="*/ 2147483646 h 296"/>
              <a:gd name="T12" fmla="*/ 1219278987 w 284"/>
              <a:gd name="T13" fmla="*/ 2147483646 h 296"/>
              <a:gd name="T14" fmla="*/ 1405270860 w 284"/>
              <a:gd name="T15" fmla="*/ 2147483646 h 296"/>
              <a:gd name="T16" fmla="*/ 1405270860 w 284"/>
              <a:gd name="T17" fmla="*/ 2147483646 h 296"/>
              <a:gd name="T18" fmla="*/ 1394937442 w 284"/>
              <a:gd name="T19" fmla="*/ 2147483646 h 296"/>
              <a:gd name="T20" fmla="*/ 1673923645 w 284"/>
              <a:gd name="T21" fmla="*/ 2147483646 h 296"/>
              <a:gd name="T22" fmla="*/ 1963243266 w 284"/>
              <a:gd name="T23" fmla="*/ 2147483646 h 296"/>
              <a:gd name="T24" fmla="*/ 2147483646 w 284"/>
              <a:gd name="T25" fmla="*/ 2147483646 h 296"/>
              <a:gd name="T26" fmla="*/ 2147483646 w 284"/>
              <a:gd name="T27" fmla="*/ 2147483646 h 296"/>
              <a:gd name="T28" fmla="*/ 2147483646 w 284"/>
              <a:gd name="T29" fmla="*/ 2147483646 h 296"/>
              <a:gd name="T30" fmla="*/ 2147483646 w 284"/>
              <a:gd name="T31" fmla="*/ 2147483646 h 296"/>
              <a:gd name="T32" fmla="*/ 2147483646 w 284"/>
              <a:gd name="T33" fmla="*/ 2115877801 h 296"/>
              <a:gd name="T34" fmla="*/ 2147483646 w 284"/>
              <a:gd name="T35" fmla="*/ 2002343287 h 296"/>
              <a:gd name="T36" fmla="*/ 2147483646 w 284"/>
              <a:gd name="T37" fmla="*/ 1857843061 h 296"/>
              <a:gd name="T38" fmla="*/ 2147483646 w 284"/>
              <a:gd name="T39" fmla="*/ 1878486868 h 296"/>
              <a:gd name="T40" fmla="*/ 2147483646 w 284"/>
              <a:gd name="T41" fmla="*/ 1754630450 h 296"/>
              <a:gd name="T42" fmla="*/ 2147483646 w 284"/>
              <a:gd name="T43" fmla="*/ 1599808321 h 296"/>
              <a:gd name="T44" fmla="*/ 2147483646 w 284"/>
              <a:gd name="T45" fmla="*/ 1403705003 h 296"/>
              <a:gd name="T46" fmla="*/ 2147483646 w 284"/>
              <a:gd name="T47" fmla="*/ 1094063957 h 296"/>
              <a:gd name="T48" fmla="*/ 2147483646 w 284"/>
              <a:gd name="T49" fmla="*/ 1052776343 h 296"/>
              <a:gd name="T50" fmla="*/ 2066571013 w 284"/>
              <a:gd name="T51" fmla="*/ 866994928 h 296"/>
              <a:gd name="T52" fmla="*/ 2045907392 w 284"/>
              <a:gd name="T53" fmla="*/ 763779104 h 296"/>
              <a:gd name="T54" fmla="*/ 2128568304 w 284"/>
              <a:gd name="T55" fmla="*/ 681210300 h 296"/>
              <a:gd name="T56" fmla="*/ 2147483646 w 284"/>
              <a:gd name="T57" fmla="*/ 650244590 h 296"/>
              <a:gd name="T58" fmla="*/ 2147483646 w 284"/>
              <a:gd name="T59" fmla="*/ 681210300 h 296"/>
              <a:gd name="T60" fmla="*/ 2147483646 w 284"/>
              <a:gd name="T61" fmla="*/ 557353882 h 296"/>
              <a:gd name="T62" fmla="*/ 2147483646 w 284"/>
              <a:gd name="T63" fmla="*/ 536710075 h 296"/>
              <a:gd name="T64" fmla="*/ 2147483646 w 284"/>
              <a:gd name="T65" fmla="*/ 454138059 h 296"/>
              <a:gd name="T66" fmla="*/ 2147483646 w 284"/>
              <a:gd name="T67" fmla="*/ 227069029 h 296"/>
              <a:gd name="T68" fmla="*/ 2045907392 w 284"/>
              <a:gd name="T69" fmla="*/ 350925448 h 296"/>
              <a:gd name="T70" fmla="*/ 2076904430 w 284"/>
              <a:gd name="T71" fmla="*/ 516066268 h 296"/>
              <a:gd name="T72" fmla="*/ 1994243518 w 284"/>
              <a:gd name="T73" fmla="*/ 639922686 h 296"/>
              <a:gd name="T74" fmla="*/ 1890912557 w 284"/>
              <a:gd name="T75" fmla="*/ 877313619 h 296"/>
              <a:gd name="T76" fmla="*/ 1890912557 w 284"/>
              <a:gd name="T77" fmla="*/ 1011491941 h 296"/>
              <a:gd name="T78" fmla="*/ 1839248683 w 284"/>
              <a:gd name="T79" fmla="*/ 1073420150 h 296"/>
              <a:gd name="T80" fmla="*/ 1787584810 w 284"/>
              <a:gd name="T81" fmla="*/ 1104385861 h 296"/>
              <a:gd name="T82" fmla="*/ 1591259519 w 284"/>
              <a:gd name="T83" fmla="*/ 1155992166 h 296"/>
              <a:gd name="T84" fmla="*/ 1425934481 w 284"/>
              <a:gd name="T85" fmla="*/ 1135348359 h 296"/>
              <a:gd name="T86" fmla="*/ 1332940151 w 284"/>
              <a:gd name="T87" fmla="*/ 1094063957 h 296"/>
              <a:gd name="T88" fmla="*/ 1260609443 w 284"/>
              <a:gd name="T89" fmla="*/ 866994928 h 296"/>
              <a:gd name="T90" fmla="*/ 1167615113 w 284"/>
              <a:gd name="T91" fmla="*/ 660566493 h 296"/>
              <a:gd name="T92" fmla="*/ 1136614860 w 284"/>
              <a:gd name="T93" fmla="*/ 588316380 h 296"/>
              <a:gd name="T94" fmla="*/ 1033287113 w 284"/>
              <a:gd name="T95" fmla="*/ 536710075 h 296"/>
              <a:gd name="T96" fmla="*/ 888625696 w 284"/>
              <a:gd name="T97" fmla="*/ 454138059 h 296"/>
              <a:gd name="T98" fmla="*/ 888625696 w 284"/>
              <a:gd name="T99" fmla="*/ 361247351 h 296"/>
              <a:gd name="T100" fmla="*/ 795631367 w 284"/>
              <a:gd name="T101" fmla="*/ 299319142 h 296"/>
              <a:gd name="T102" fmla="*/ 630303114 w 284"/>
              <a:gd name="T103" fmla="*/ 433497464 h 296"/>
              <a:gd name="T104" fmla="*/ 516641950 w 284"/>
              <a:gd name="T105" fmla="*/ 216747126 h 296"/>
              <a:gd name="T106" fmla="*/ 413314203 w 284"/>
              <a:gd name="T107" fmla="*/ 103212611 h 296"/>
              <a:gd name="T108" fmla="*/ 289319620 w 284"/>
              <a:gd name="T109" fmla="*/ 340603544 h 296"/>
              <a:gd name="T110" fmla="*/ 289319620 w 284"/>
              <a:gd name="T111" fmla="*/ 557353882 h 296"/>
              <a:gd name="T112" fmla="*/ 475311494 w 284"/>
              <a:gd name="T113" fmla="*/ 722494702 h 296"/>
              <a:gd name="T114" fmla="*/ 320319873 w 284"/>
              <a:gd name="T115" fmla="*/ 1321132986 h 296"/>
              <a:gd name="T116" fmla="*/ 20666835 w 284"/>
              <a:gd name="T117" fmla="*/ 1795914852 h 296"/>
              <a:gd name="T118" fmla="*/ 20666835 w 284"/>
              <a:gd name="T119" fmla="*/ 1878486868 h 29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84" h="296">
                <a:moveTo>
                  <a:pt x="2" y="182"/>
                </a:moveTo>
                <a:cubicBezTo>
                  <a:pt x="0" y="187"/>
                  <a:pt x="0" y="187"/>
                  <a:pt x="0" y="187"/>
                </a:cubicBezTo>
                <a:cubicBezTo>
                  <a:pt x="3" y="187"/>
                  <a:pt x="6" y="185"/>
                  <a:pt x="9" y="183"/>
                </a:cubicBezTo>
                <a:cubicBezTo>
                  <a:pt x="10" y="182"/>
                  <a:pt x="10" y="182"/>
                  <a:pt x="10" y="182"/>
                </a:cubicBezTo>
                <a:cubicBezTo>
                  <a:pt x="10" y="182"/>
                  <a:pt x="10" y="182"/>
                  <a:pt x="10" y="182"/>
                </a:cubicBezTo>
                <a:cubicBezTo>
                  <a:pt x="26" y="180"/>
                  <a:pt x="26" y="180"/>
                  <a:pt x="26" y="180"/>
                </a:cubicBezTo>
                <a:cubicBezTo>
                  <a:pt x="37" y="175"/>
                  <a:pt x="37" y="175"/>
                  <a:pt x="37" y="175"/>
                </a:cubicBezTo>
                <a:cubicBezTo>
                  <a:pt x="41" y="181"/>
                  <a:pt x="41" y="181"/>
                  <a:pt x="41" y="181"/>
                </a:cubicBezTo>
                <a:cubicBezTo>
                  <a:pt x="42" y="181"/>
                  <a:pt x="42" y="181"/>
                  <a:pt x="42" y="181"/>
                </a:cubicBezTo>
                <a:cubicBezTo>
                  <a:pt x="37" y="189"/>
                  <a:pt x="37" y="189"/>
                  <a:pt x="37" y="189"/>
                </a:cubicBezTo>
                <a:cubicBezTo>
                  <a:pt x="42" y="194"/>
                  <a:pt x="42" y="194"/>
                  <a:pt x="42" y="194"/>
                </a:cubicBezTo>
                <a:cubicBezTo>
                  <a:pt x="42" y="195"/>
                  <a:pt x="42" y="195"/>
                  <a:pt x="42" y="195"/>
                </a:cubicBezTo>
                <a:cubicBezTo>
                  <a:pt x="42" y="196"/>
                  <a:pt x="42" y="196"/>
                  <a:pt x="42" y="196"/>
                </a:cubicBezTo>
                <a:cubicBezTo>
                  <a:pt x="38" y="213"/>
                  <a:pt x="38" y="213"/>
                  <a:pt x="38" y="213"/>
                </a:cubicBezTo>
                <a:cubicBezTo>
                  <a:pt x="49" y="220"/>
                  <a:pt x="49" y="220"/>
                  <a:pt x="49" y="220"/>
                </a:cubicBezTo>
                <a:cubicBezTo>
                  <a:pt x="68" y="221"/>
                  <a:pt x="68" y="221"/>
                  <a:pt x="68" y="221"/>
                </a:cubicBezTo>
                <a:cubicBezTo>
                  <a:pt x="65" y="225"/>
                  <a:pt x="65" y="225"/>
                  <a:pt x="65" y="225"/>
                </a:cubicBezTo>
                <a:cubicBezTo>
                  <a:pt x="53" y="240"/>
                  <a:pt x="47" y="248"/>
                  <a:pt x="48" y="251"/>
                </a:cubicBezTo>
                <a:cubicBezTo>
                  <a:pt x="55" y="253"/>
                  <a:pt x="55" y="253"/>
                  <a:pt x="55" y="253"/>
                </a:cubicBezTo>
                <a:cubicBezTo>
                  <a:pt x="64" y="254"/>
                  <a:pt x="70" y="256"/>
                  <a:pt x="72" y="260"/>
                </a:cubicBezTo>
                <a:cubicBezTo>
                  <a:pt x="74" y="265"/>
                  <a:pt x="77" y="270"/>
                  <a:pt x="79" y="275"/>
                </a:cubicBezTo>
                <a:cubicBezTo>
                  <a:pt x="90" y="281"/>
                  <a:pt x="90" y="281"/>
                  <a:pt x="90" y="281"/>
                </a:cubicBezTo>
                <a:cubicBezTo>
                  <a:pt x="96" y="282"/>
                  <a:pt x="96" y="282"/>
                  <a:pt x="96" y="282"/>
                </a:cubicBezTo>
                <a:cubicBezTo>
                  <a:pt x="110" y="270"/>
                  <a:pt x="110" y="270"/>
                  <a:pt x="110" y="270"/>
                </a:cubicBezTo>
                <a:cubicBezTo>
                  <a:pt x="118" y="281"/>
                  <a:pt x="118" y="281"/>
                  <a:pt x="118" y="281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20" y="292"/>
                  <a:pt x="120" y="292"/>
                  <a:pt x="120" y="292"/>
                </a:cubicBezTo>
                <a:cubicBezTo>
                  <a:pt x="126" y="293"/>
                  <a:pt x="126" y="293"/>
                  <a:pt x="126" y="293"/>
                </a:cubicBezTo>
                <a:cubicBezTo>
                  <a:pt x="126" y="293"/>
                  <a:pt x="126" y="293"/>
                  <a:pt x="126" y="293"/>
                </a:cubicBezTo>
                <a:cubicBezTo>
                  <a:pt x="136" y="296"/>
                  <a:pt x="136" y="296"/>
                  <a:pt x="136" y="296"/>
                </a:cubicBezTo>
                <a:cubicBezTo>
                  <a:pt x="138" y="296"/>
                  <a:pt x="138" y="296"/>
                  <a:pt x="138" y="296"/>
                </a:cubicBezTo>
                <a:cubicBezTo>
                  <a:pt x="138" y="295"/>
                  <a:pt x="138" y="295"/>
                  <a:pt x="138" y="295"/>
                </a:cubicBezTo>
                <a:cubicBezTo>
                  <a:pt x="136" y="285"/>
                  <a:pt x="136" y="285"/>
                  <a:pt x="136" y="285"/>
                </a:cubicBezTo>
                <a:cubicBezTo>
                  <a:pt x="136" y="284"/>
                  <a:pt x="136" y="284"/>
                  <a:pt x="136" y="284"/>
                </a:cubicBezTo>
                <a:cubicBezTo>
                  <a:pt x="131" y="261"/>
                  <a:pt x="131" y="261"/>
                  <a:pt x="131" y="261"/>
                </a:cubicBezTo>
                <a:cubicBezTo>
                  <a:pt x="131" y="260"/>
                  <a:pt x="131" y="260"/>
                  <a:pt x="131" y="260"/>
                </a:cubicBezTo>
                <a:cubicBezTo>
                  <a:pt x="134" y="244"/>
                  <a:pt x="134" y="244"/>
                  <a:pt x="134" y="244"/>
                </a:cubicBezTo>
                <a:cubicBezTo>
                  <a:pt x="135" y="244"/>
                  <a:pt x="135" y="244"/>
                  <a:pt x="135" y="244"/>
                </a:cubicBezTo>
                <a:cubicBezTo>
                  <a:pt x="136" y="244"/>
                  <a:pt x="136" y="244"/>
                  <a:pt x="136" y="244"/>
                </a:cubicBezTo>
                <a:cubicBezTo>
                  <a:pt x="147" y="245"/>
                  <a:pt x="147" y="245"/>
                  <a:pt x="147" y="245"/>
                </a:cubicBezTo>
                <a:cubicBezTo>
                  <a:pt x="160" y="235"/>
                  <a:pt x="160" y="235"/>
                  <a:pt x="160" y="235"/>
                </a:cubicBezTo>
                <a:cubicBezTo>
                  <a:pt x="162" y="236"/>
                  <a:pt x="162" y="236"/>
                  <a:pt x="162" y="236"/>
                </a:cubicBezTo>
                <a:cubicBezTo>
                  <a:pt x="169" y="241"/>
                  <a:pt x="174" y="246"/>
                  <a:pt x="176" y="249"/>
                </a:cubicBezTo>
                <a:cubicBezTo>
                  <a:pt x="178" y="248"/>
                  <a:pt x="183" y="244"/>
                  <a:pt x="189" y="237"/>
                </a:cubicBezTo>
                <a:cubicBezTo>
                  <a:pt x="189" y="236"/>
                  <a:pt x="189" y="236"/>
                  <a:pt x="189" y="236"/>
                </a:cubicBezTo>
                <a:cubicBezTo>
                  <a:pt x="190" y="236"/>
                  <a:pt x="190" y="236"/>
                  <a:pt x="190" y="236"/>
                </a:cubicBezTo>
                <a:cubicBezTo>
                  <a:pt x="210" y="241"/>
                  <a:pt x="210" y="241"/>
                  <a:pt x="210" y="241"/>
                </a:cubicBezTo>
                <a:cubicBezTo>
                  <a:pt x="219" y="234"/>
                  <a:pt x="219" y="234"/>
                  <a:pt x="219" y="234"/>
                </a:cubicBezTo>
                <a:cubicBezTo>
                  <a:pt x="219" y="233"/>
                  <a:pt x="219" y="233"/>
                  <a:pt x="219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56" y="211"/>
                  <a:pt x="256" y="211"/>
                  <a:pt x="256" y="211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5" y="214"/>
                  <a:pt x="265" y="214"/>
                  <a:pt x="265" y="214"/>
                </a:cubicBezTo>
                <a:cubicBezTo>
                  <a:pt x="265" y="214"/>
                  <a:pt x="265" y="214"/>
                  <a:pt x="265" y="214"/>
                </a:cubicBezTo>
                <a:cubicBezTo>
                  <a:pt x="266" y="214"/>
                  <a:pt x="266" y="214"/>
                  <a:pt x="266" y="214"/>
                </a:cubicBezTo>
                <a:cubicBezTo>
                  <a:pt x="268" y="218"/>
                  <a:pt x="268" y="218"/>
                  <a:pt x="268" y="218"/>
                </a:cubicBezTo>
                <a:cubicBezTo>
                  <a:pt x="270" y="216"/>
                  <a:pt x="270" y="216"/>
                  <a:pt x="270" y="216"/>
                </a:cubicBezTo>
                <a:cubicBezTo>
                  <a:pt x="270" y="216"/>
                  <a:pt x="270" y="216"/>
                  <a:pt x="270" y="216"/>
                </a:cubicBezTo>
                <a:cubicBezTo>
                  <a:pt x="270" y="215"/>
                  <a:pt x="270" y="215"/>
                  <a:pt x="270" y="215"/>
                </a:cubicBezTo>
                <a:cubicBezTo>
                  <a:pt x="270" y="215"/>
                  <a:pt x="270" y="215"/>
                  <a:pt x="270" y="215"/>
                </a:cubicBezTo>
                <a:cubicBezTo>
                  <a:pt x="278" y="211"/>
                  <a:pt x="278" y="211"/>
                  <a:pt x="278" y="211"/>
                </a:cubicBezTo>
                <a:cubicBezTo>
                  <a:pt x="284" y="205"/>
                  <a:pt x="284" y="205"/>
                  <a:pt x="284" y="205"/>
                </a:cubicBezTo>
                <a:cubicBezTo>
                  <a:pt x="283" y="193"/>
                  <a:pt x="283" y="193"/>
                  <a:pt x="283" y="193"/>
                </a:cubicBezTo>
                <a:cubicBezTo>
                  <a:pt x="282" y="191"/>
                  <a:pt x="282" y="191"/>
                  <a:pt x="282" y="191"/>
                </a:cubicBezTo>
                <a:cubicBezTo>
                  <a:pt x="274" y="194"/>
                  <a:pt x="274" y="194"/>
                  <a:pt x="274" y="194"/>
                </a:cubicBezTo>
                <a:cubicBezTo>
                  <a:pt x="274" y="194"/>
                  <a:pt x="274" y="194"/>
                  <a:pt x="274" y="194"/>
                </a:cubicBezTo>
                <a:cubicBezTo>
                  <a:pt x="272" y="195"/>
                  <a:pt x="270" y="196"/>
                  <a:pt x="267" y="196"/>
                </a:cubicBezTo>
                <a:cubicBezTo>
                  <a:pt x="258" y="196"/>
                  <a:pt x="258" y="196"/>
                  <a:pt x="258" y="196"/>
                </a:cubicBezTo>
                <a:cubicBezTo>
                  <a:pt x="255" y="196"/>
                  <a:pt x="254" y="195"/>
                  <a:pt x="252" y="193"/>
                </a:cubicBezTo>
                <a:cubicBezTo>
                  <a:pt x="252" y="180"/>
                  <a:pt x="252" y="180"/>
                  <a:pt x="252" y="180"/>
                </a:cubicBezTo>
                <a:cubicBezTo>
                  <a:pt x="249" y="179"/>
                  <a:pt x="248" y="178"/>
                  <a:pt x="246" y="178"/>
                </a:cubicBezTo>
                <a:cubicBezTo>
                  <a:pt x="244" y="179"/>
                  <a:pt x="244" y="179"/>
                  <a:pt x="244" y="179"/>
                </a:cubicBezTo>
                <a:cubicBezTo>
                  <a:pt x="242" y="180"/>
                  <a:pt x="242" y="180"/>
                  <a:pt x="242" y="180"/>
                </a:cubicBezTo>
                <a:cubicBezTo>
                  <a:pt x="236" y="182"/>
                  <a:pt x="236" y="182"/>
                  <a:pt x="236" y="182"/>
                </a:cubicBezTo>
                <a:cubicBezTo>
                  <a:pt x="234" y="182"/>
                  <a:pt x="234" y="182"/>
                  <a:pt x="234" y="182"/>
                </a:cubicBezTo>
                <a:cubicBezTo>
                  <a:pt x="234" y="181"/>
                  <a:pt x="234" y="181"/>
                  <a:pt x="234" y="181"/>
                </a:cubicBezTo>
                <a:cubicBezTo>
                  <a:pt x="231" y="175"/>
                  <a:pt x="231" y="175"/>
                  <a:pt x="231" y="175"/>
                </a:cubicBezTo>
                <a:cubicBezTo>
                  <a:pt x="230" y="170"/>
                  <a:pt x="230" y="170"/>
                  <a:pt x="230" y="170"/>
                </a:cubicBezTo>
                <a:cubicBezTo>
                  <a:pt x="230" y="170"/>
                  <a:pt x="230" y="170"/>
                  <a:pt x="230" y="170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4"/>
                  <a:pt x="234" y="154"/>
                  <a:pt x="234" y="154"/>
                </a:cubicBezTo>
                <a:cubicBezTo>
                  <a:pt x="238" y="147"/>
                  <a:pt x="238" y="147"/>
                  <a:pt x="238" y="147"/>
                </a:cubicBezTo>
                <a:cubicBezTo>
                  <a:pt x="226" y="137"/>
                  <a:pt x="226" y="137"/>
                  <a:pt x="226" y="137"/>
                </a:cubicBezTo>
                <a:cubicBezTo>
                  <a:pt x="226" y="136"/>
                  <a:pt x="226" y="136"/>
                  <a:pt x="226" y="136"/>
                </a:cubicBezTo>
                <a:cubicBezTo>
                  <a:pt x="226" y="136"/>
                  <a:pt x="226" y="136"/>
                  <a:pt x="226" y="136"/>
                </a:cubicBezTo>
                <a:cubicBezTo>
                  <a:pt x="226" y="124"/>
                  <a:pt x="226" y="124"/>
                  <a:pt x="226" y="124"/>
                </a:cubicBezTo>
                <a:cubicBezTo>
                  <a:pt x="226" y="124"/>
                  <a:pt x="226" y="124"/>
                  <a:pt x="226" y="124"/>
                </a:cubicBezTo>
                <a:cubicBezTo>
                  <a:pt x="232" y="106"/>
                  <a:pt x="232" y="106"/>
                  <a:pt x="232" y="106"/>
                </a:cubicBezTo>
                <a:cubicBezTo>
                  <a:pt x="228" y="96"/>
                  <a:pt x="228" y="96"/>
                  <a:pt x="228" y="96"/>
                </a:cubicBezTo>
                <a:cubicBezTo>
                  <a:pt x="225" y="95"/>
                  <a:pt x="225" y="95"/>
                  <a:pt x="225" y="95"/>
                </a:cubicBezTo>
                <a:cubicBezTo>
                  <a:pt x="220" y="95"/>
                  <a:pt x="220" y="95"/>
                  <a:pt x="220" y="95"/>
                </a:cubicBezTo>
                <a:cubicBezTo>
                  <a:pt x="216" y="102"/>
                  <a:pt x="216" y="102"/>
                  <a:pt x="216" y="102"/>
                </a:cubicBezTo>
                <a:cubicBezTo>
                  <a:pt x="210" y="98"/>
                  <a:pt x="210" y="98"/>
                  <a:pt x="210" y="98"/>
                </a:cubicBezTo>
                <a:cubicBezTo>
                  <a:pt x="205" y="95"/>
                  <a:pt x="205" y="95"/>
                  <a:pt x="205" y="95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199" y="76"/>
                  <a:pt x="199" y="76"/>
                  <a:pt x="199" y="76"/>
                </a:cubicBezTo>
                <a:cubicBezTo>
                  <a:pt x="199" y="75"/>
                  <a:pt x="199" y="75"/>
                  <a:pt x="199" y="75"/>
                </a:cubicBezTo>
                <a:cubicBezTo>
                  <a:pt x="198" y="74"/>
                  <a:pt x="198" y="74"/>
                  <a:pt x="198" y="74"/>
                </a:cubicBezTo>
                <a:cubicBezTo>
                  <a:pt x="200" y="74"/>
                  <a:pt x="200" y="74"/>
                  <a:pt x="200" y="74"/>
                </a:cubicBezTo>
                <a:cubicBezTo>
                  <a:pt x="205" y="66"/>
                  <a:pt x="205" y="66"/>
                  <a:pt x="205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10" y="65"/>
                  <a:pt x="210" y="65"/>
                  <a:pt x="210" y="65"/>
                </a:cubicBezTo>
                <a:cubicBezTo>
                  <a:pt x="215" y="64"/>
                  <a:pt x="215" y="64"/>
                  <a:pt x="215" y="64"/>
                </a:cubicBezTo>
                <a:cubicBezTo>
                  <a:pt x="236" y="63"/>
                  <a:pt x="236" y="63"/>
                  <a:pt x="236" y="63"/>
                </a:cubicBezTo>
                <a:cubicBezTo>
                  <a:pt x="236" y="63"/>
                  <a:pt x="236" y="63"/>
                  <a:pt x="236" y="63"/>
                </a:cubicBezTo>
                <a:cubicBezTo>
                  <a:pt x="239" y="64"/>
                  <a:pt x="239" y="64"/>
                  <a:pt x="239" y="64"/>
                </a:cubicBezTo>
                <a:cubicBezTo>
                  <a:pt x="240" y="64"/>
                  <a:pt x="240" y="64"/>
                  <a:pt x="240" y="64"/>
                </a:cubicBezTo>
                <a:cubicBezTo>
                  <a:pt x="243" y="66"/>
                  <a:pt x="243" y="66"/>
                  <a:pt x="243" y="66"/>
                </a:cubicBezTo>
                <a:cubicBezTo>
                  <a:pt x="248" y="63"/>
                  <a:pt x="248" y="63"/>
                  <a:pt x="248" y="63"/>
                </a:cubicBezTo>
                <a:cubicBezTo>
                  <a:pt x="253" y="60"/>
                  <a:pt x="253" y="60"/>
                  <a:pt x="253" y="60"/>
                </a:cubicBezTo>
                <a:cubicBezTo>
                  <a:pt x="256" y="56"/>
                  <a:pt x="256" y="56"/>
                  <a:pt x="256" y="56"/>
                </a:cubicBezTo>
                <a:cubicBezTo>
                  <a:pt x="256" y="54"/>
                  <a:pt x="256" y="54"/>
                  <a:pt x="256" y="54"/>
                </a:cubicBezTo>
                <a:cubicBezTo>
                  <a:pt x="256" y="45"/>
                  <a:pt x="256" y="45"/>
                  <a:pt x="256" y="45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43" y="47"/>
                  <a:pt x="243" y="47"/>
                  <a:pt x="243" y="47"/>
                </a:cubicBezTo>
                <a:cubicBezTo>
                  <a:pt x="240" y="50"/>
                  <a:pt x="238" y="52"/>
                  <a:pt x="235" y="52"/>
                </a:cubicBezTo>
                <a:cubicBezTo>
                  <a:pt x="232" y="52"/>
                  <a:pt x="230" y="49"/>
                  <a:pt x="227" y="45"/>
                </a:cubicBezTo>
                <a:cubicBezTo>
                  <a:pt x="227" y="45"/>
                  <a:pt x="227" y="45"/>
                  <a:pt x="227" y="45"/>
                </a:cubicBezTo>
                <a:cubicBezTo>
                  <a:pt x="227" y="45"/>
                  <a:pt x="227" y="45"/>
                  <a:pt x="227" y="45"/>
                </a:cubicBezTo>
                <a:cubicBezTo>
                  <a:pt x="227" y="44"/>
                  <a:pt x="227" y="44"/>
                  <a:pt x="227" y="44"/>
                </a:cubicBezTo>
                <a:cubicBezTo>
                  <a:pt x="226" y="39"/>
                  <a:pt x="226" y="39"/>
                  <a:pt x="226" y="39"/>
                </a:cubicBezTo>
                <a:cubicBezTo>
                  <a:pt x="226" y="38"/>
                  <a:pt x="226" y="38"/>
                  <a:pt x="226" y="38"/>
                </a:cubicBezTo>
                <a:cubicBezTo>
                  <a:pt x="227" y="33"/>
                  <a:pt x="227" y="33"/>
                  <a:pt x="227" y="33"/>
                </a:cubicBezTo>
                <a:cubicBezTo>
                  <a:pt x="222" y="22"/>
                  <a:pt x="222" y="22"/>
                  <a:pt x="222" y="22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0" y="28"/>
                  <a:pt x="210" y="28"/>
                  <a:pt x="210" y="28"/>
                </a:cubicBezTo>
                <a:cubicBezTo>
                  <a:pt x="212" y="40"/>
                  <a:pt x="212" y="40"/>
                  <a:pt x="212" y="40"/>
                </a:cubicBezTo>
                <a:cubicBezTo>
                  <a:pt x="198" y="34"/>
                  <a:pt x="198" y="34"/>
                  <a:pt x="198" y="34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202" y="42"/>
                  <a:pt x="202" y="42"/>
                  <a:pt x="202" y="42"/>
                </a:cubicBezTo>
                <a:cubicBezTo>
                  <a:pt x="201" y="50"/>
                  <a:pt x="201" y="50"/>
                  <a:pt x="201" y="50"/>
                </a:cubicBezTo>
                <a:cubicBezTo>
                  <a:pt x="201" y="51"/>
                  <a:pt x="201" y="51"/>
                  <a:pt x="201" y="51"/>
                </a:cubicBezTo>
                <a:cubicBezTo>
                  <a:pt x="200" y="51"/>
                  <a:pt x="200" y="51"/>
                  <a:pt x="200" y="51"/>
                </a:cubicBezTo>
                <a:cubicBezTo>
                  <a:pt x="193" y="62"/>
                  <a:pt x="193" y="62"/>
                  <a:pt x="193" y="62"/>
                </a:cubicBezTo>
                <a:cubicBezTo>
                  <a:pt x="193" y="62"/>
                  <a:pt x="193" y="62"/>
                  <a:pt x="193" y="62"/>
                </a:cubicBezTo>
                <a:cubicBezTo>
                  <a:pt x="180" y="69"/>
                  <a:pt x="180" y="69"/>
                  <a:pt x="180" y="69"/>
                </a:cubicBezTo>
                <a:cubicBezTo>
                  <a:pt x="179" y="76"/>
                  <a:pt x="179" y="76"/>
                  <a:pt x="179" y="76"/>
                </a:cubicBezTo>
                <a:cubicBezTo>
                  <a:pt x="179" y="78"/>
                  <a:pt x="180" y="81"/>
                  <a:pt x="182" y="85"/>
                </a:cubicBezTo>
                <a:cubicBezTo>
                  <a:pt x="183" y="85"/>
                  <a:pt x="183" y="85"/>
                  <a:pt x="183" y="85"/>
                </a:cubicBezTo>
                <a:cubicBezTo>
                  <a:pt x="183" y="86"/>
                  <a:pt x="183" y="86"/>
                  <a:pt x="183" y="86"/>
                </a:cubicBezTo>
                <a:cubicBezTo>
                  <a:pt x="184" y="96"/>
                  <a:pt x="184" y="96"/>
                  <a:pt x="184" y="96"/>
                </a:cubicBezTo>
                <a:cubicBezTo>
                  <a:pt x="184" y="97"/>
                  <a:pt x="184" y="97"/>
                  <a:pt x="184" y="97"/>
                </a:cubicBezTo>
                <a:cubicBezTo>
                  <a:pt x="183" y="98"/>
                  <a:pt x="183" y="98"/>
                  <a:pt x="183" y="98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4" y="107"/>
                  <a:pt x="174" y="107"/>
                  <a:pt x="174" y="107"/>
                </a:cubicBezTo>
                <a:cubicBezTo>
                  <a:pt x="174" y="107"/>
                  <a:pt x="174" y="107"/>
                  <a:pt x="174" y="107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2" y="107"/>
                  <a:pt x="172" y="107"/>
                  <a:pt x="172" y="107"/>
                </a:cubicBezTo>
                <a:cubicBezTo>
                  <a:pt x="163" y="105"/>
                  <a:pt x="163" y="105"/>
                  <a:pt x="163" y="105"/>
                </a:cubicBezTo>
                <a:cubicBezTo>
                  <a:pt x="162" y="105"/>
                  <a:pt x="160" y="106"/>
                  <a:pt x="158" y="107"/>
                </a:cubicBezTo>
                <a:cubicBezTo>
                  <a:pt x="154" y="112"/>
                  <a:pt x="154" y="112"/>
                  <a:pt x="154" y="112"/>
                </a:cubicBezTo>
                <a:cubicBezTo>
                  <a:pt x="150" y="116"/>
                  <a:pt x="150" y="116"/>
                  <a:pt x="150" y="116"/>
                </a:cubicBezTo>
                <a:cubicBezTo>
                  <a:pt x="148" y="119"/>
                  <a:pt x="146" y="120"/>
                  <a:pt x="141" y="119"/>
                </a:cubicBezTo>
                <a:cubicBezTo>
                  <a:pt x="138" y="119"/>
                  <a:pt x="138" y="116"/>
                  <a:pt x="138" y="112"/>
                </a:cubicBezTo>
                <a:cubicBezTo>
                  <a:pt x="138" y="110"/>
                  <a:pt x="138" y="110"/>
                  <a:pt x="138" y="110"/>
                </a:cubicBezTo>
                <a:cubicBezTo>
                  <a:pt x="138" y="107"/>
                  <a:pt x="138" y="107"/>
                  <a:pt x="138" y="107"/>
                </a:cubicBezTo>
                <a:cubicBezTo>
                  <a:pt x="136" y="109"/>
                  <a:pt x="136" y="109"/>
                  <a:pt x="136" y="109"/>
                </a:cubicBezTo>
                <a:cubicBezTo>
                  <a:pt x="135" y="110"/>
                  <a:pt x="134" y="111"/>
                  <a:pt x="132" y="111"/>
                </a:cubicBezTo>
                <a:cubicBezTo>
                  <a:pt x="131" y="110"/>
                  <a:pt x="130" y="109"/>
                  <a:pt x="129" y="106"/>
                </a:cubicBezTo>
                <a:cubicBezTo>
                  <a:pt x="129" y="106"/>
                  <a:pt x="129" y="106"/>
                  <a:pt x="129" y="106"/>
                </a:cubicBezTo>
                <a:cubicBezTo>
                  <a:pt x="128" y="96"/>
                  <a:pt x="128" y="96"/>
                  <a:pt x="128" y="96"/>
                </a:cubicBezTo>
                <a:cubicBezTo>
                  <a:pt x="126" y="88"/>
                  <a:pt x="126" y="88"/>
                  <a:pt x="126" y="88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83"/>
                  <a:pt x="122" y="83"/>
                  <a:pt x="122" y="83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7"/>
                  <a:pt x="110" y="57"/>
                  <a:pt x="110" y="57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106" y="46"/>
                  <a:pt x="106" y="46"/>
                  <a:pt x="106" y="46"/>
                </a:cubicBezTo>
                <a:cubicBezTo>
                  <a:pt x="103" y="50"/>
                  <a:pt x="101" y="52"/>
                  <a:pt x="100" y="52"/>
                </a:cubicBezTo>
                <a:cubicBezTo>
                  <a:pt x="99" y="52"/>
                  <a:pt x="97" y="50"/>
                  <a:pt x="94" y="48"/>
                </a:cubicBezTo>
                <a:cubicBezTo>
                  <a:pt x="88" y="45"/>
                  <a:pt x="88" y="45"/>
                  <a:pt x="88" y="45"/>
                </a:cubicBezTo>
                <a:cubicBezTo>
                  <a:pt x="87" y="44"/>
                  <a:pt x="87" y="44"/>
                  <a:pt x="87" y="44"/>
                </a:cubicBezTo>
                <a:cubicBezTo>
                  <a:pt x="86" y="44"/>
                  <a:pt x="86" y="44"/>
                  <a:pt x="86" y="44"/>
                </a:cubicBezTo>
                <a:cubicBezTo>
                  <a:pt x="86" y="44"/>
                  <a:pt x="86" y="44"/>
                  <a:pt x="86" y="44"/>
                </a:cubicBezTo>
                <a:cubicBezTo>
                  <a:pt x="86" y="43"/>
                  <a:pt x="86" y="43"/>
                  <a:pt x="86" y="43"/>
                </a:cubicBezTo>
                <a:cubicBezTo>
                  <a:pt x="86" y="35"/>
                  <a:pt x="86" y="35"/>
                  <a:pt x="86" y="35"/>
                </a:cubicBezTo>
                <a:cubicBezTo>
                  <a:pt x="86" y="35"/>
                  <a:pt x="86" y="35"/>
                  <a:pt x="86" y="35"/>
                </a:cubicBezTo>
                <a:cubicBezTo>
                  <a:pt x="84" y="29"/>
                  <a:pt x="84" y="29"/>
                  <a:pt x="84" y="29"/>
                </a:cubicBezTo>
                <a:cubicBezTo>
                  <a:pt x="81" y="21"/>
                  <a:pt x="81" y="21"/>
                  <a:pt x="81" y="21"/>
                </a:cubicBezTo>
                <a:cubicBezTo>
                  <a:pt x="78" y="21"/>
                  <a:pt x="78" y="21"/>
                  <a:pt x="78" y="21"/>
                </a:cubicBezTo>
                <a:cubicBezTo>
                  <a:pt x="78" y="24"/>
                  <a:pt x="78" y="27"/>
                  <a:pt x="77" y="29"/>
                </a:cubicBezTo>
                <a:cubicBezTo>
                  <a:pt x="76" y="31"/>
                  <a:pt x="75" y="33"/>
                  <a:pt x="72" y="35"/>
                </a:cubicBezTo>
                <a:cubicBezTo>
                  <a:pt x="72" y="38"/>
                  <a:pt x="70" y="40"/>
                  <a:pt x="69" y="41"/>
                </a:cubicBezTo>
                <a:cubicBezTo>
                  <a:pt x="66" y="44"/>
                  <a:pt x="64" y="44"/>
                  <a:pt x="62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58" y="41"/>
                  <a:pt x="58" y="38"/>
                  <a:pt x="58" y="33"/>
                </a:cubicBezTo>
                <a:cubicBezTo>
                  <a:pt x="58" y="31"/>
                  <a:pt x="58" y="31"/>
                  <a:pt x="58" y="31"/>
                </a:cubicBezTo>
                <a:cubicBezTo>
                  <a:pt x="53" y="28"/>
                  <a:pt x="53" y="28"/>
                  <a:pt x="53" y="28"/>
                </a:cubicBezTo>
                <a:cubicBezTo>
                  <a:pt x="51" y="27"/>
                  <a:pt x="50" y="24"/>
                  <a:pt x="50" y="21"/>
                </a:cubicBezTo>
                <a:cubicBezTo>
                  <a:pt x="52" y="3"/>
                  <a:pt x="52" y="3"/>
                  <a:pt x="52" y="3"/>
                </a:cubicBezTo>
                <a:cubicBezTo>
                  <a:pt x="51" y="0"/>
                  <a:pt x="51" y="0"/>
                  <a:pt x="51" y="0"/>
                </a:cubicBezTo>
                <a:cubicBezTo>
                  <a:pt x="44" y="7"/>
                  <a:pt x="44" y="7"/>
                  <a:pt x="44" y="7"/>
                </a:cubicBezTo>
                <a:cubicBezTo>
                  <a:pt x="40" y="10"/>
                  <a:pt x="40" y="10"/>
                  <a:pt x="40" y="10"/>
                </a:cubicBezTo>
                <a:cubicBezTo>
                  <a:pt x="39" y="13"/>
                  <a:pt x="39" y="13"/>
                  <a:pt x="39" y="13"/>
                </a:cubicBezTo>
                <a:cubicBezTo>
                  <a:pt x="40" y="17"/>
                  <a:pt x="41" y="20"/>
                  <a:pt x="41" y="22"/>
                </a:cubicBezTo>
                <a:cubicBezTo>
                  <a:pt x="41" y="26"/>
                  <a:pt x="39" y="29"/>
                  <a:pt x="36" y="30"/>
                </a:cubicBezTo>
                <a:cubicBezTo>
                  <a:pt x="28" y="33"/>
                  <a:pt x="28" y="33"/>
                  <a:pt x="28" y="33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52"/>
                  <a:pt x="27" y="54"/>
                  <a:pt x="28" y="54"/>
                </a:cubicBezTo>
                <a:cubicBezTo>
                  <a:pt x="30" y="55"/>
                  <a:pt x="33" y="55"/>
                  <a:pt x="36" y="53"/>
                </a:cubicBezTo>
                <a:cubicBezTo>
                  <a:pt x="38" y="52"/>
                  <a:pt x="38" y="52"/>
                  <a:pt x="38" y="52"/>
                </a:cubicBezTo>
                <a:cubicBezTo>
                  <a:pt x="46" y="69"/>
                  <a:pt x="46" y="69"/>
                  <a:pt x="46" y="69"/>
                </a:cubicBezTo>
                <a:cubicBezTo>
                  <a:pt x="46" y="70"/>
                  <a:pt x="46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ubicBezTo>
                  <a:pt x="43" y="102"/>
                  <a:pt x="40" y="120"/>
                  <a:pt x="36" y="125"/>
                </a:cubicBezTo>
                <a:cubicBezTo>
                  <a:pt x="35" y="126"/>
                  <a:pt x="34" y="127"/>
                  <a:pt x="31" y="128"/>
                </a:cubicBezTo>
                <a:cubicBezTo>
                  <a:pt x="28" y="128"/>
                  <a:pt x="26" y="127"/>
                  <a:pt x="24" y="126"/>
                </a:cubicBezTo>
                <a:cubicBezTo>
                  <a:pt x="13" y="146"/>
                  <a:pt x="6" y="157"/>
                  <a:pt x="3" y="159"/>
                </a:cubicBezTo>
                <a:cubicBezTo>
                  <a:pt x="4" y="159"/>
                  <a:pt x="4" y="159"/>
                  <a:pt x="4" y="159"/>
                </a:cubicBezTo>
                <a:cubicBezTo>
                  <a:pt x="2" y="159"/>
                  <a:pt x="1" y="164"/>
                  <a:pt x="2" y="174"/>
                </a:cubicBezTo>
                <a:cubicBezTo>
                  <a:pt x="4" y="176"/>
                  <a:pt x="4" y="176"/>
                  <a:pt x="4" y="176"/>
                </a:cubicBezTo>
                <a:cubicBezTo>
                  <a:pt x="5" y="176"/>
                  <a:pt x="5" y="176"/>
                  <a:pt x="5" y="176"/>
                </a:cubicBezTo>
                <a:cubicBezTo>
                  <a:pt x="6" y="177"/>
                  <a:pt x="6" y="177"/>
                  <a:pt x="6" y="177"/>
                </a:cubicBezTo>
                <a:lnTo>
                  <a:pt x="2" y="182"/>
                </a:lnTo>
                <a:close/>
              </a:path>
            </a:pathLst>
          </a:custGeom>
          <a:solidFill>
            <a:srgbClr val="829BC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13"/>
          <p:cNvSpPr/>
          <p:nvPr/>
        </p:nvSpPr>
        <p:spPr bwMode="auto">
          <a:xfrm>
            <a:off x="3224666" y="4198498"/>
            <a:ext cx="617537" cy="533400"/>
          </a:xfrm>
          <a:custGeom>
            <a:avLst/>
            <a:gdLst>
              <a:gd name="T0" fmla="*/ 1468325249 w 192"/>
              <a:gd name="T1" fmla="*/ 72240354 h 166"/>
              <a:gd name="T2" fmla="*/ 1354579252 w 192"/>
              <a:gd name="T3" fmla="*/ 103203260 h 166"/>
              <a:gd name="T4" fmla="*/ 1333901378 w 192"/>
              <a:gd name="T5" fmla="*/ 0 h 166"/>
              <a:gd name="T6" fmla="*/ 1292539197 w 192"/>
              <a:gd name="T7" fmla="*/ 103203260 h 166"/>
              <a:gd name="T8" fmla="*/ 1230495927 w 192"/>
              <a:gd name="T9" fmla="*/ 185764583 h 166"/>
              <a:gd name="T10" fmla="*/ 1116753146 w 192"/>
              <a:gd name="T11" fmla="*/ 175443614 h 166"/>
              <a:gd name="T12" fmla="*/ 1096072056 w 192"/>
              <a:gd name="T13" fmla="*/ 258004937 h 166"/>
              <a:gd name="T14" fmla="*/ 971988730 w 192"/>
              <a:gd name="T15" fmla="*/ 288967843 h 166"/>
              <a:gd name="T16" fmla="*/ 930626550 w 192"/>
              <a:gd name="T17" fmla="*/ 309606567 h 166"/>
              <a:gd name="T18" fmla="*/ 827224314 w 192"/>
              <a:gd name="T19" fmla="*/ 268325906 h 166"/>
              <a:gd name="T20" fmla="*/ 754843715 w 192"/>
              <a:gd name="T21" fmla="*/ 247687182 h 166"/>
              <a:gd name="T22" fmla="*/ 868586495 w 192"/>
              <a:gd name="T23" fmla="*/ 412809828 h 166"/>
              <a:gd name="T24" fmla="*/ 930626550 w 192"/>
              <a:gd name="T25" fmla="*/ 474732427 h 166"/>
              <a:gd name="T26" fmla="*/ 909948676 w 192"/>
              <a:gd name="T27" fmla="*/ 567614718 h 166"/>
              <a:gd name="T28" fmla="*/ 713481534 w 192"/>
              <a:gd name="T29" fmla="*/ 660497010 h 166"/>
              <a:gd name="T30" fmla="*/ 641097718 w 192"/>
              <a:gd name="T31" fmla="*/ 670817978 h 166"/>
              <a:gd name="T32" fmla="*/ 568717118 w 192"/>
              <a:gd name="T33" fmla="*/ 650176041 h 166"/>
              <a:gd name="T34" fmla="*/ 485995973 w 192"/>
              <a:gd name="T35" fmla="*/ 732737364 h 166"/>
              <a:gd name="T36" fmla="*/ 403271612 w 192"/>
              <a:gd name="T37" fmla="*/ 763700270 h 166"/>
              <a:gd name="T38" fmla="*/ 82721145 w 192"/>
              <a:gd name="T39" fmla="*/ 763700270 h 166"/>
              <a:gd name="T40" fmla="*/ 41362181 w 192"/>
              <a:gd name="T41" fmla="*/ 990745514 h 166"/>
              <a:gd name="T42" fmla="*/ 113742780 w 192"/>
              <a:gd name="T43" fmla="*/ 1032026176 h 166"/>
              <a:gd name="T44" fmla="*/ 155104961 w 192"/>
              <a:gd name="T45" fmla="*/ 980424546 h 166"/>
              <a:gd name="T46" fmla="*/ 289528832 w 192"/>
              <a:gd name="T47" fmla="*/ 990745514 h 166"/>
              <a:gd name="T48" fmla="*/ 320550467 w 192"/>
              <a:gd name="T49" fmla="*/ 1217790759 h 166"/>
              <a:gd name="T50" fmla="*/ 268847741 w 192"/>
              <a:gd name="T51" fmla="*/ 1341632743 h 166"/>
              <a:gd name="T52" fmla="*/ 392931067 w 192"/>
              <a:gd name="T53" fmla="*/ 1527397327 h 166"/>
              <a:gd name="T54" fmla="*/ 341231557 w 192"/>
              <a:gd name="T55" fmla="*/ 1713161910 h 166"/>
              <a:gd name="T56" fmla="*/ 475655428 w 192"/>
              <a:gd name="T57" fmla="*/ 1640921555 h 166"/>
              <a:gd name="T58" fmla="*/ 568717118 w 192"/>
              <a:gd name="T59" fmla="*/ 1651239311 h 166"/>
              <a:gd name="T60" fmla="*/ 868586495 w 192"/>
              <a:gd name="T61" fmla="*/ 1651239311 h 166"/>
              <a:gd name="T62" fmla="*/ 1013350911 w 192"/>
              <a:gd name="T63" fmla="*/ 1548039264 h 166"/>
              <a:gd name="T64" fmla="*/ 1178796417 w 192"/>
              <a:gd name="T65" fmla="*/ 1413873098 h 166"/>
              <a:gd name="T66" fmla="*/ 1282198652 w 192"/>
              <a:gd name="T67" fmla="*/ 1455156972 h 166"/>
              <a:gd name="T68" fmla="*/ 1416622523 w 192"/>
              <a:gd name="T69" fmla="*/ 1506755389 h 166"/>
              <a:gd name="T70" fmla="*/ 1509684213 w 192"/>
              <a:gd name="T71" fmla="*/ 1537718295 h 166"/>
              <a:gd name="T72" fmla="*/ 1530365303 w 192"/>
              <a:gd name="T73" fmla="*/ 1486116665 h 166"/>
              <a:gd name="T74" fmla="*/ 1561386939 w 192"/>
              <a:gd name="T75" fmla="*/ 1465474728 h 166"/>
              <a:gd name="T76" fmla="*/ 1623430210 w 192"/>
              <a:gd name="T77" fmla="*/ 1424194066 h 166"/>
              <a:gd name="T78" fmla="*/ 1788872500 w 192"/>
              <a:gd name="T79" fmla="*/ 1300352082 h 166"/>
              <a:gd name="T80" fmla="*/ 1819894135 w 192"/>
              <a:gd name="T81" fmla="*/ 1279710145 h 166"/>
              <a:gd name="T82" fmla="*/ 1892277951 w 192"/>
              <a:gd name="T83" fmla="*/ 1259071420 h 166"/>
              <a:gd name="T84" fmla="*/ 1964658551 w 192"/>
              <a:gd name="T85" fmla="*/ 1217790759 h 166"/>
              <a:gd name="T86" fmla="*/ 1923296370 w 192"/>
              <a:gd name="T87" fmla="*/ 1062985869 h 166"/>
              <a:gd name="T88" fmla="*/ 1943977461 w 192"/>
              <a:gd name="T89" fmla="*/ 970103577 h 166"/>
              <a:gd name="T90" fmla="*/ 1799213045 w 192"/>
              <a:gd name="T91" fmla="*/ 856582561 h 166"/>
              <a:gd name="T92" fmla="*/ 1923296370 w 192"/>
              <a:gd name="T93" fmla="*/ 350887229 h 166"/>
              <a:gd name="T94" fmla="*/ 1840575225 w 192"/>
              <a:gd name="T95" fmla="*/ 392171104 h 166"/>
              <a:gd name="T96" fmla="*/ 1737172990 w 192"/>
              <a:gd name="T97" fmla="*/ 392171104 h 166"/>
              <a:gd name="T98" fmla="*/ 1726832445 w 192"/>
              <a:gd name="T99" fmla="*/ 350887229 h 166"/>
              <a:gd name="T100" fmla="*/ 1716491900 w 192"/>
              <a:gd name="T101" fmla="*/ 330248505 h 166"/>
              <a:gd name="T102" fmla="*/ 1613089665 w 192"/>
              <a:gd name="T103" fmla="*/ 206406520 h 16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92" h="166">
                <a:moveTo>
                  <a:pt x="150" y="3"/>
                </a:moveTo>
                <a:cubicBezTo>
                  <a:pt x="148" y="2"/>
                  <a:pt x="148" y="2"/>
                  <a:pt x="148" y="2"/>
                </a:cubicBezTo>
                <a:cubicBezTo>
                  <a:pt x="144" y="4"/>
                  <a:pt x="144" y="4"/>
                  <a:pt x="144" y="4"/>
                </a:cubicBezTo>
                <a:cubicBezTo>
                  <a:pt x="142" y="7"/>
                  <a:pt x="142" y="7"/>
                  <a:pt x="142" y="7"/>
                </a:cubicBezTo>
                <a:cubicBezTo>
                  <a:pt x="141" y="11"/>
                  <a:pt x="139" y="13"/>
                  <a:pt x="136" y="13"/>
                </a:cubicBezTo>
                <a:cubicBezTo>
                  <a:pt x="135" y="13"/>
                  <a:pt x="133" y="12"/>
                  <a:pt x="132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0" y="6"/>
                  <a:pt x="130" y="6"/>
                  <a:pt x="130" y="6"/>
                </a:cubicBezTo>
                <a:cubicBezTo>
                  <a:pt x="130" y="5"/>
                  <a:pt x="130" y="5"/>
                  <a:pt x="130" y="5"/>
                </a:cubicBezTo>
                <a:cubicBezTo>
                  <a:pt x="129" y="0"/>
                  <a:pt x="129" y="0"/>
                  <a:pt x="129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5" y="4"/>
                  <a:pt x="125" y="4"/>
                  <a:pt x="125" y="4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4" y="10"/>
                  <a:pt x="124" y="10"/>
                  <a:pt x="124" y="10"/>
                </a:cubicBezTo>
                <a:cubicBezTo>
                  <a:pt x="120" y="17"/>
                  <a:pt x="120" y="17"/>
                  <a:pt x="120" y="17"/>
                </a:cubicBezTo>
                <a:cubicBezTo>
                  <a:pt x="119" y="18"/>
                  <a:pt x="119" y="18"/>
                  <a:pt x="119" y="18"/>
                </a:cubicBezTo>
                <a:cubicBezTo>
                  <a:pt x="118" y="18"/>
                  <a:pt x="118" y="18"/>
                  <a:pt x="118" y="18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8"/>
                  <a:pt x="108" y="18"/>
                  <a:pt x="108" y="18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6" y="25"/>
                  <a:pt x="106" y="25"/>
                  <a:pt x="106" y="25"/>
                </a:cubicBezTo>
                <a:cubicBezTo>
                  <a:pt x="106" y="25"/>
                  <a:pt x="106" y="25"/>
                  <a:pt x="106" y="25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94" y="29"/>
                  <a:pt x="94" y="29"/>
                  <a:pt x="94" y="29"/>
                </a:cubicBezTo>
                <a:cubicBezTo>
                  <a:pt x="94" y="28"/>
                  <a:pt x="94" y="28"/>
                  <a:pt x="94" y="28"/>
                </a:cubicBezTo>
                <a:cubicBezTo>
                  <a:pt x="94" y="27"/>
                  <a:pt x="94" y="27"/>
                  <a:pt x="94" y="27"/>
                </a:cubicBezTo>
                <a:cubicBezTo>
                  <a:pt x="92" y="26"/>
                  <a:pt x="92" y="26"/>
                  <a:pt x="92" y="26"/>
                </a:cubicBezTo>
                <a:cubicBezTo>
                  <a:pt x="91" y="29"/>
                  <a:pt x="91" y="29"/>
                  <a:pt x="91" y="29"/>
                </a:cubicBezTo>
                <a:cubicBezTo>
                  <a:pt x="90" y="30"/>
                  <a:pt x="90" y="30"/>
                  <a:pt x="90" y="30"/>
                </a:cubicBezTo>
                <a:cubicBezTo>
                  <a:pt x="84" y="30"/>
                  <a:pt x="84" y="30"/>
                  <a:pt x="84" y="30"/>
                </a:cubicBezTo>
                <a:cubicBezTo>
                  <a:pt x="84" y="30"/>
                  <a:pt x="84" y="30"/>
                  <a:pt x="84" y="30"/>
                </a:cubicBezTo>
                <a:cubicBezTo>
                  <a:pt x="80" y="27"/>
                  <a:pt x="80" y="27"/>
                  <a:pt x="80" y="27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5"/>
                  <a:pt x="80" y="25"/>
                  <a:pt x="80" y="25"/>
                </a:cubicBezTo>
                <a:cubicBezTo>
                  <a:pt x="73" y="24"/>
                  <a:pt x="73" y="24"/>
                  <a:pt x="73" y="24"/>
                </a:cubicBezTo>
                <a:cubicBezTo>
                  <a:pt x="68" y="26"/>
                  <a:pt x="68" y="26"/>
                  <a:pt x="68" y="26"/>
                </a:cubicBezTo>
                <a:cubicBezTo>
                  <a:pt x="66" y="28"/>
                  <a:pt x="66" y="28"/>
                  <a:pt x="66" y="28"/>
                </a:cubicBezTo>
                <a:cubicBezTo>
                  <a:pt x="74" y="37"/>
                  <a:pt x="74" y="37"/>
                  <a:pt x="74" y="37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5" y="41"/>
                  <a:pt x="85" y="41"/>
                  <a:pt x="85" y="41"/>
                </a:cubicBezTo>
                <a:cubicBezTo>
                  <a:pt x="90" y="46"/>
                  <a:pt x="90" y="46"/>
                  <a:pt x="90" y="46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5"/>
                  <a:pt x="88" y="55"/>
                  <a:pt x="88" y="55"/>
                </a:cubicBezTo>
                <a:cubicBezTo>
                  <a:pt x="88" y="55"/>
                  <a:pt x="88" y="55"/>
                  <a:pt x="88" y="55"/>
                </a:cubicBezTo>
                <a:cubicBezTo>
                  <a:pt x="81" y="60"/>
                  <a:pt x="81" y="60"/>
                  <a:pt x="81" y="60"/>
                </a:cubicBezTo>
                <a:cubicBezTo>
                  <a:pt x="81" y="61"/>
                  <a:pt x="81" y="61"/>
                  <a:pt x="81" y="61"/>
                </a:cubicBezTo>
                <a:cubicBezTo>
                  <a:pt x="80" y="61"/>
                  <a:pt x="80" y="61"/>
                  <a:pt x="80" y="61"/>
                </a:cubicBezTo>
                <a:cubicBezTo>
                  <a:pt x="69" y="64"/>
                  <a:pt x="69" y="64"/>
                  <a:pt x="69" y="64"/>
                </a:cubicBezTo>
                <a:cubicBezTo>
                  <a:pt x="69" y="64"/>
                  <a:pt x="69" y="64"/>
                  <a:pt x="69" y="64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57" y="63"/>
                  <a:pt x="57" y="63"/>
                  <a:pt x="57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52" y="67"/>
                  <a:pt x="52" y="67"/>
                  <a:pt x="52" y="67"/>
                </a:cubicBezTo>
                <a:cubicBezTo>
                  <a:pt x="52" y="67"/>
                  <a:pt x="52" y="67"/>
                  <a:pt x="52" y="67"/>
                </a:cubicBezTo>
                <a:cubicBezTo>
                  <a:pt x="52" y="67"/>
                  <a:pt x="52" y="67"/>
                  <a:pt x="52" y="67"/>
                </a:cubicBezTo>
                <a:cubicBezTo>
                  <a:pt x="47" y="71"/>
                  <a:pt x="47" y="71"/>
                  <a:pt x="47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39" y="74"/>
                  <a:pt x="39" y="74"/>
                  <a:pt x="39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30" y="71"/>
                  <a:pt x="30" y="71"/>
                  <a:pt x="30" y="71"/>
                </a:cubicBezTo>
                <a:cubicBezTo>
                  <a:pt x="12" y="72"/>
                  <a:pt x="12" y="72"/>
                  <a:pt x="12" y="72"/>
                </a:cubicBezTo>
                <a:cubicBezTo>
                  <a:pt x="8" y="73"/>
                  <a:pt x="8" y="73"/>
                  <a:pt x="8" y="73"/>
                </a:cubicBezTo>
                <a:cubicBezTo>
                  <a:pt x="8" y="74"/>
                  <a:pt x="8" y="74"/>
                  <a:pt x="8" y="74"/>
                </a:cubicBezTo>
                <a:cubicBezTo>
                  <a:pt x="4" y="74"/>
                  <a:pt x="4" y="74"/>
                  <a:pt x="4" y="74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6"/>
                  <a:pt x="0" y="86"/>
                  <a:pt x="0" y="86"/>
                </a:cubicBezTo>
                <a:cubicBezTo>
                  <a:pt x="4" y="96"/>
                  <a:pt x="4" y="96"/>
                  <a:pt x="4" y="96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4" y="96"/>
                  <a:pt x="14" y="96"/>
                  <a:pt x="14" y="96"/>
                </a:cubicBezTo>
                <a:cubicBezTo>
                  <a:pt x="14" y="95"/>
                  <a:pt x="14" y="95"/>
                  <a:pt x="14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5" y="95"/>
                  <a:pt x="15" y="95"/>
                  <a:pt x="15" y="95"/>
                </a:cubicBezTo>
                <a:cubicBezTo>
                  <a:pt x="21" y="94"/>
                  <a:pt x="21" y="94"/>
                  <a:pt x="21" y="94"/>
                </a:cubicBezTo>
                <a:cubicBezTo>
                  <a:pt x="22" y="94"/>
                  <a:pt x="22" y="94"/>
                  <a:pt x="22" y="94"/>
                </a:cubicBezTo>
                <a:cubicBezTo>
                  <a:pt x="22" y="94"/>
                  <a:pt x="22" y="94"/>
                  <a:pt x="22" y="94"/>
                </a:cubicBezTo>
                <a:cubicBezTo>
                  <a:pt x="28" y="96"/>
                  <a:pt x="28" y="96"/>
                  <a:pt x="28" y="96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29" y="122"/>
                  <a:pt x="29" y="122"/>
                  <a:pt x="29" y="122"/>
                </a:cubicBezTo>
                <a:cubicBezTo>
                  <a:pt x="29" y="123"/>
                  <a:pt x="29" y="123"/>
                  <a:pt x="29" y="123"/>
                </a:cubicBezTo>
                <a:cubicBezTo>
                  <a:pt x="26" y="130"/>
                  <a:pt x="26" y="130"/>
                  <a:pt x="26" y="130"/>
                </a:cubicBezTo>
                <a:cubicBezTo>
                  <a:pt x="26" y="138"/>
                  <a:pt x="26" y="138"/>
                  <a:pt x="26" y="138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38" y="148"/>
                  <a:pt x="38" y="148"/>
                  <a:pt x="38" y="148"/>
                </a:cubicBezTo>
                <a:cubicBezTo>
                  <a:pt x="38" y="149"/>
                  <a:pt x="38" y="149"/>
                  <a:pt x="38" y="149"/>
                </a:cubicBezTo>
                <a:cubicBezTo>
                  <a:pt x="39" y="149"/>
                  <a:pt x="39" y="149"/>
                  <a:pt x="39" y="149"/>
                </a:cubicBezTo>
                <a:cubicBezTo>
                  <a:pt x="34" y="160"/>
                  <a:pt x="34" y="160"/>
                  <a:pt x="34" y="160"/>
                </a:cubicBezTo>
                <a:cubicBezTo>
                  <a:pt x="33" y="166"/>
                  <a:pt x="33" y="166"/>
                  <a:pt x="33" y="166"/>
                </a:cubicBezTo>
                <a:cubicBezTo>
                  <a:pt x="34" y="165"/>
                  <a:pt x="34" y="165"/>
                  <a:pt x="34" y="165"/>
                </a:cubicBezTo>
                <a:cubicBezTo>
                  <a:pt x="35" y="165"/>
                  <a:pt x="35" y="165"/>
                  <a:pt x="35" y="165"/>
                </a:cubicBezTo>
                <a:cubicBezTo>
                  <a:pt x="39" y="163"/>
                  <a:pt x="39" y="163"/>
                  <a:pt x="39" y="163"/>
                </a:cubicBezTo>
                <a:cubicBezTo>
                  <a:pt x="46" y="159"/>
                  <a:pt x="46" y="159"/>
                  <a:pt x="46" y="159"/>
                </a:cubicBezTo>
                <a:cubicBezTo>
                  <a:pt x="46" y="159"/>
                  <a:pt x="46" y="159"/>
                  <a:pt x="46" y="159"/>
                </a:cubicBezTo>
                <a:cubicBezTo>
                  <a:pt x="54" y="160"/>
                  <a:pt x="54" y="160"/>
                  <a:pt x="54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67" y="165"/>
                  <a:pt x="67" y="165"/>
                  <a:pt x="67" y="165"/>
                </a:cubicBezTo>
                <a:cubicBezTo>
                  <a:pt x="80" y="165"/>
                  <a:pt x="80" y="165"/>
                  <a:pt x="80" y="165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91" y="156"/>
                  <a:pt x="91" y="156"/>
                  <a:pt x="91" y="156"/>
                </a:cubicBezTo>
                <a:cubicBezTo>
                  <a:pt x="98" y="151"/>
                  <a:pt x="98" y="151"/>
                  <a:pt x="98" y="151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103" y="149"/>
                  <a:pt x="103" y="149"/>
                  <a:pt x="103" y="149"/>
                </a:cubicBezTo>
                <a:cubicBezTo>
                  <a:pt x="108" y="145"/>
                  <a:pt x="108" y="145"/>
                  <a:pt x="108" y="145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23" y="140"/>
                  <a:pt x="123" y="140"/>
                  <a:pt x="123" y="140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6" y="144"/>
                  <a:pt x="127" y="146"/>
                  <a:pt x="128" y="146"/>
                </a:cubicBezTo>
                <a:cubicBezTo>
                  <a:pt x="133" y="146"/>
                  <a:pt x="133" y="146"/>
                  <a:pt x="133" y="146"/>
                </a:cubicBezTo>
                <a:cubicBezTo>
                  <a:pt x="134" y="146"/>
                  <a:pt x="134" y="146"/>
                  <a:pt x="134" y="146"/>
                </a:cubicBezTo>
                <a:cubicBezTo>
                  <a:pt x="137" y="146"/>
                  <a:pt x="137" y="146"/>
                  <a:pt x="137" y="146"/>
                </a:cubicBezTo>
                <a:cubicBezTo>
                  <a:pt x="138" y="146"/>
                  <a:pt x="138" y="146"/>
                  <a:pt x="138" y="146"/>
                </a:cubicBezTo>
                <a:cubicBezTo>
                  <a:pt x="138" y="147"/>
                  <a:pt x="138" y="147"/>
                  <a:pt x="138" y="147"/>
                </a:cubicBezTo>
                <a:cubicBezTo>
                  <a:pt x="144" y="149"/>
                  <a:pt x="144" y="149"/>
                  <a:pt x="144" y="149"/>
                </a:cubicBezTo>
                <a:cubicBezTo>
                  <a:pt x="146" y="149"/>
                  <a:pt x="146" y="149"/>
                  <a:pt x="146" y="149"/>
                </a:cubicBezTo>
                <a:cubicBezTo>
                  <a:pt x="147" y="148"/>
                  <a:pt x="147" y="148"/>
                  <a:pt x="147" y="148"/>
                </a:cubicBezTo>
                <a:cubicBezTo>
                  <a:pt x="148" y="145"/>
                  <a:pt x="148" y="145"/>
                  <a:pt x="148" y="145"/>
                </a:cubicBezTo>
                <a:cubicBezTo>
                  <a:pt x="148" y="145"/>
                  <a:pt x="148" y="145"/>
                  <a:pt x="148" y="145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7" y="138"/>
                  <a:pt x="157" y="138"/>
                  <a:pt x="157" y="138"/>
                </a:cubicBezTo>
                <a:cubicBezTo>
                  <a:pt x="161" y="138"/>
                  <a:pt x="161" y="138"/>
                  <a:pt x="161" y="138"/>
                </a:cubicBezTo>
                <a:cubicBezTo>
                  <a:pt x="161" y="136"/>
                  <a:pt x="162" y="133"/>
                  <a:pt x="165" y="131"/>
                </a:cubicBezTo>
                <a:cubicBezTo>
                  <a:pt x="168" y="129"/>
                  <a:pt x="170" y="128"/>
                  <a:pt x="171" y="128"/>
                </a:cubicBezTo>
                <a:cubicBezTo>
                  <a:pt x="173" y="126"/>
                  <a:pt x="173" y="126"/>
                  <a:pt x="173" y="126"/>
                </a:cubicBezTo>
                <a:cubicBezTo>
                  <a:pt x="174" y="126"/>
                  <a:pt x="174" y="126"/>
                  <a:pt x="174" y="126"/>
                </a:cubicBezTo>
                <a:cubicBezTo>
                  <a:pt x="174" y="126"/>
                  <a:pt x="174" y="126"/>
                  <a:pt x="174" y="126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3"/>
                  <a:pt x="176" y="123"/>
                  <a:pt x="176" y="123"/>
                </a:cubicBezTo>
                <a:cubicBezTo>
                  <a:pt x="177" y="123"/>
                  <a:pt x="177" y="123"/>
                  <a:pt x="177" y="123"/>
                </a:cubicBezTo>
                <a:cubicBezTo>
                  <a:pt x="183" y="122"/>
                  <a:pt x="183" y="122"/>
                  <a:pt x="183" y="122"/>
                </a:cubicBezTo>
                <a:cubicBezTo>
                  <a:pt x="187" y="122"/>
                  <a:pt x="187" y="122"/>
                  <a:pt x="187" y="122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190" y="118"/>
                  <a:pt x="190" y="118"/>
                  <a:pt x="190" y="118"/>
                </a:cubicBezTo>
                <a:cubicBezTo>
                  <a:pt x="190" y="118"/>
                  <a:pt x="190" y="118"/>
                  <a:pt x="190" y="118"/>
                </a:cubicBezTo>
                <a:cubicBezTo>
                  <a:pt x="192" y="114"/>
                  <a:pt x="192" y="114"/>
                  <a:pt x="192" y="114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88" y="111"/>
                  <a:pt x="187" y="108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2"/>
                  <a:pt x="186" y="102"/>
                  <a:pt x="186" y="102"/>
                </a:cubicBezTo>
                <a:cubicBezTo>
                  <a:pt x="188" y="94"/>
                  <a:pt x="188" y="94"/>
                  <a:pt x="188" y="94"/>
                </a:cubicBezTo>
                <a:cubicBezTo>
                  <a:pt x="188" y="91"/>
                  <a:pt x="188" y="89"/>
                  <a:pt x="190" y="87"/>
                </a:cubicBezTo>
                <a:cubicBezTo>
                  <a:pt x="190" y="80"/>
                  <a:pt x="190" y="80"/>
                  <a:pt x="190" y="80"/>
                </a:cubicBezTo>
                <a:cubicBezTo>
                  <a:pt x="189" y="79"/>
                  <a:pt x="188" y="78"/>
                  <a:pt x="186" y="78"/>
                </a:cubicBezTo>
                <a:cubicBezTo>
                  <a:pt x="174" y="83"/>
                  <a:pt x="174" y="83"/>
                  <a:pt x="174" y="83"/>
                </a:cubicBezTo>
                <a:cubicBezTo>
                  <a:pt x="174" y="70"/>
                  <a:pt x="174" y="70"/>
                  <a:pt x="174" y="70"/>
                </a:cubicBezTo>
                <a:cubicBezTo>
                  <a:pt x="175" y="68"/>
                  <a:pt x="179" y="64"/>
                  <a:pt x="186" y="60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82" y="41"/>
                  <a:pt x="183" y="37"/>
                  <a:pt x="186" y="34"/>
                </a:cubicBezTo>
                <a:cubicBezTo>
                  <a:pt x="186" y="32"/>
                  <a:pt x="186" y="32"/>
                  <a:pt x="186" y="32"/>
                </a:cubicBezTo>
                <a:cubicBezTo>
                  <a:pt x="182" y="32"/>
                  <a:pt x="182" y="32"/>
                  <a:pt x="182" y="32"/>
                </a:cubicBezTo>
                <a:cubicBezTo>
                  <a:pt x="180" y="32"/>
                  <a:pt x="180" y="32"/>
                  <a:pt x="180" y="32"/>
                </a:cubicBezTo>
                <a:cubicBezTo>
                  <a:pt x="178" y="38"/>
                  <a:pt x="178" y="38"/>
                  <a:pt x="178" y="38"/>
                </a:cubicBezTo>
                <a:cubicBezTo>
                  <a:pt x="177" y="40"/>
                  <a:pt x="175" y="41"/>
                  <a:pt x="174" y="41"/>
                </a:cubicBezTo>
                <a:cubicBezTo>
                  <a:pt x="173" y="41"/>
                  <a:pt x="173" y="41"/>
                  <a:pt x="173" y="41"/>
                </a:cubicBezTo>
                <a:cubicBezTo>
                  <a:pt x="169" y="38"/>
                  <a:pt x="169" y="38"/>
                  <a:pt x="169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7"/>
                  <a:pt x="168" y="37"/>
                  <a:pt x="168" y="37"/>
                </a:cubicBezTo>
                <a:cubicBezTo>
                  <a:pt x="167" y="34"/>
                  <a:pt x="167" y="34"/>
                  <a:pt x="167" y="34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2"/>
                  <a:pt x="166" y="32"/>
                  <a:pt x="166" y="32"/>
                </a:cubicBezTo>
                <a:cubicBezTo>
                  <a:pt x="158" y="32"/>
                  <a:pt x="158" y="32"/>
                  <a:pt x="158" y="32"/>
                </a:cubicBezTo>
                <a:cubicBezTo>
                  <a:pt x="158" y="30"/>
                  <a:pt x="158" y="30"/>
                  <a:pt x="158" y="30"/>
                </a:cubicBezTo>
                <a:cubicBezTo>
                  <a:pt x="156" y="26"/>
                  <a:pt x="156" y="26"/>
                  <a:pt x="156" y="26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2" y="12"/>
                  <a:pt x="152" y="12"/>
                  <a:pt x="152" y="12"/>
                </a:cubicBezTo>
                <a:cubicBezTo>
                  <a:pt x="152" y="6"/>
                  <a:pt x="152" y="6"/>
                  <a:pt x="152" y="6"/>
                </a:cubicBezTo>
                <a:lnTo>
                  <a:pt x="150" y="3"/>
                </a:lnTo>
                <a:close/>
              </a:path>
            </a:pathLst>
          </a:custGeom>
          <a:solidFill>
            <a:srgbClr val="829BC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Freeform 14"/>
          <p:cNvSpPr/>
          <p:nvPr/>
        </p:nvSpPr>
        <p:spPr bwMode="auto">
          <a:xfrm>
            <a:off x="3324678" y="4525523"/>
            <a:ext cx="806450" cy="614362"/>
          </a:xfrm>
          <a:custGeom>
            <a:avLst/>
            <a:gdLst>
              <a:gd name="T0" fmla="*/ 2083667597 w 251"/>
              <a:gd name="T1" fmla="*/ 62095594 h 191"/>
              <a:gd name="T2" fmla="*/ 1939255214 w 251"/>
              <a:gd name="T3" fmla="*/ 186289998 h 191"/>
              <a:gd name="T4" fmla="*/ 1774212491 w 251"/>
              <a:gd name="T5" fmla="*/ 227687060 h 191"/>
              <a:gd name="T6" fmla="*/ 1660744012 w 251"/>
              <a:gd name="T7" fmla="*/ 217339403 h 191"/>
              <a:gd name="T8" fmla="*/ 1660744012 w 251"/>
              <a:gd name="T9" fmla="*/ 217339403 h 191"/>
              <a:gd name="T10" fmla="*/ 1516331629 w 251"/>
              <a:gd name="T11" fmla="*/ 269084123 h 191"/>
              <a:gd name="T12" fmla="*/ 1413179926 w 251"/>
              <a:gd name="T13" fmla="*/ 331182933 h 191"/>
              <a:gd name="T14" fmla="*/ 1310028224 w 251"/>
              <a:gd name="T15" fmla="*/ 413977058 h 191"/>
              <a:gd name="T16" fmla="*/ 1237823639 w 251"/>
              <a:gd name="T17" fmla="*/ 486423526 h 191"/>
              <a:gd name="T18" fmla="*/ 1217193299 w 251"/>
              <a:gd name="T19" fmla="*/ 527820588 h 191"/>
              <a:gd name="T20" fmla="*/ 1062464139 w 251"/>
              <a:gd name="T21" fmla="*/ 496774400 h 191"/>
              <a:gd name="T22" fmla="*/ 876791075 w 251"/>
              <a:gd name="T23" fmla="*/ 413977058 h 191"/>
              <a:gd name="T24" fmla="*/ 825213618 w 251"/>
              <a:gd name="T25" fmla="*/ 476075869 h 191"/>
              <a:gd name="T26" fmla="*/ 763322596 w 251"/>
              <a:gd name="T27" fmla="*/ 527820588 h 191"/>
              <a:gd name="T28" fmla="*/ 649857330 w 251"/>
              <a:gd name="T29" fmla="*/ 600267056 h 191"/>
              <a:gd name="T30" fmla="*/ 526075288 w 251"/>
              <a:gd name="T31" fmla="*/ 693412055 h 191"/>
              <a:gd name="T32" fmla="*/ 237250522 w 251"/>
              <a:gd name="T33" fmla="*/ 641664119 h 191"/>
              <a:gd name="T34" fmla="*/ 92838138 w 251"/>
              <a:gd name="T35" fmla="*/ 672713524 h 191"/>
              <a:gd name="T36" fmla="*/ 10316777 w 251"/>
              <a:gd name="T37" fmla="*/ 714110586 h 191"/>
              <a:gd name="T38" fmla="*/ 20630340 w 251"/>
              <a:gd name="T39" fmla="*/ 817606459 h 191"/>
              <a:gd name="T40" fmla="*/ 216620181 w 251"/>
              <a:gd name="T41" fmla="*/ 817606459 h 191"/>
              <a:gd name="T42" fmla="*/ 237250522 w 251"/>
              <a:gd name="T43" fmla="*/ 972847052 h 191"/>
              <a:gd name="T44" fmla="*/ 391976468 w 251"/>
              <a:gd name="T45" fmla="*/ 952148521 h 191"/>
              <a:gd name="T46" fmla="*/ 515758511 w 251"/>
              <a:gd name="T47" fmla="*/ 921099115 h 191"/>
              <a:gd name="T48" fmla="*/ 546705628 w 251"/>
              <a:gd name="T49" fmla="*/ 1117739987 h 191"/>
              <a:gd name="T50" fmla="*/ 474497830 w 251"/>
              <a:gd name="T51" fmla="*/ 1200534112 h 191"/>
              <a:gd name="T52" fmla="*/ 361032564 w 251"/>
              <a:gd name="T53" fmla="*/ 1283331454 h 191"/>
              <a:gd name="T54" fmla="*/ 546705628 w 251"/>
              <a:gd name="T55" fmla="*/ 1324728516 h 191"/>
              <a:gd name="T56" fmla="*/ 629226990 w 251"/>
              <a:gd name="T57" fmla="*/ 1376476453 h 191"/>
              <a:gd name="T58" fmla="*/ 794269713 w 251"/>
              <a:gd name="T59" fmla="*/ 1469621452 h 191"/>
              <a:gd name="T60" fmla="*/ 722061915 w 251"/>
              <a:gd name="T61" fmla="*/ 1552415577 h 191"/>
              <a:gd name="T62" fmla="*/ 1000573118 w 251"/>
              <a:gd name="T63" fmla="*/ 1842201447 h 191"/>
              <a:gd name="T64" fmla="*/ 1103724820 w 251"/>
              <a:gd name="T65" fmla="*/ 1800804385 h 191"/>
              <a:gd name="T66" fmla="*/ 1268767543 w 251"/>
              <a:gd name="T67" fmla="*/ 1904297041 h 191"/>
              <a:gd name="T68" fmla="*/ 1310028224 w 251"/>
              <a:gd name="T69" fmla="*/ 1852549105 h 191"/>
              <a:gd name="T70" fmla="*/ 1392549586 w 251"/>
              <a:gd name="T71" fmla="*/ 1862899979 h 191"/>
              <a:gd name="T72" fmla="*/ 1598852990 w 251"/>
              <a:gd name="T73" fmla="*/ 1914647915 h 191"/>
              <a:gd name="T74" fmla="*/ 1619483331 w 251"/>
              <a:gd name="T75" fmla="*/ 1924995572 h 191"/>
              <a:gd name="T76" fmla="*/ 1784529267 w 251"/>
              <a:gd name="T77" fmla="*/ 1790453511 h 191"/>
              <a:gd name="T78" fmla="*/ 1846420289 w 251"/>
              <a:gd name="T79" fmla="*/ 1842201447 h 191"/>
              <a:gd name="T80" fmla="*/ 1887680970 w 251"/>
              <a:gd name="T81" fmla="*/ 1759404106 h 191"/>
              <a:gd name="T82" fmla="*/ 2042406916 w 251"/>
              <a:gd name="T83" fmla="*/ 1573114108 h 191"/>
              <a:gd name="T84" fmla="*/ 2135245055 w 251"/>
              <a:gd name="T85" fmla="*/ 1593812639 h 191"/>
              <a:gd name="T86" fmla="*/ 2114614714 w 251"/>
              <a:gd name="T87" fmla="*/ 1479969109 h 191"/>
              <a:gd name="T88" fmla="*/ 2135245055 w 251"/>
              <a:gd name="T89" fmla="*/ 1417873515 h 191"/>
              <a:gd name="T90" fmla="*/ 2147483646 w 251"/>
              <a:gd name="T91" fmla="*/ 1304029985 h 191"/>
              <a:gd name="T92" fmla="*/ 2147483646 w 251"/>
              <a:gd name="T93" fmla="*/ 1179835581 h 191"/>
              <a:gd name="T94" fmla="*/ 2147483646 w 251"/>
              <a:gd name="T95" fmla="*/ 1086690582 h 191"/>
              <a:gd name="T96" fmla="*/ 2147483646 w 251"/>
              <a:gd name="T97" fmla="*/ 931449989 h 191"/>
              <a:gd name="T98" fmla="*/ 2147483646 w 251"/>
              <a:gd name="T99" fmla="*/ 807255585 h 191"/>
              <a:gd name="T100" fmla="*/ 2147483646 w 251"/>
              <a:gd name="T101" fmla="*/ 693412055 h 191"/>
              <a:gd name="T102" fmla="*/ 2147483646 w 251"/>
              <a:gd name="T103" fmla="*/ 620965587 h 191"/>
              <a:gd name="T104" fmla="*/ 2147483646 w 251"/>
              <a:gd name="T105" fmla="*/ 631316461 h 191"/>
              <a:gd name="T106" fmla="*/ 2147483646 w 251"/>
              <a:gd name="T107" fmla="*/ 527820588 h 191"/>
              <a:gd name="T108" fmla="*/ 2147483646 w 251"/>
              <a:gd name="T109" fmla="*/ 517472931 h 191"/>
              <a:gd name="T110" fmla="*/ 2147483646 w 251"/>
              <a:gd name="T111" fmla="*/ 300133528 h 191"/>
              <a:gd name="T112" fmla="*/ 2147483646 w 251"/>
              <a:gd name="T113" fmla="*/ 144892935 h 191"/>
              <a:gd name="T114" fmla="*/ 2147483646 w 251"/>
              <a:gd name="T115" fmla="*/ 0 h 191"/>
              <a:gd name="T116" fmla="*/ 2145558619 w 251"/>
              <a:gd name="T117" fmla="*/ 41397063 h 19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51" h="191">
                <a:moveTo>
                  <a:pt x="201" y="4"/>
                </a:moveTo>
                <a:cubicBezTo>
                  <a:pt x="201" y="5"/>
                  <a:pt x="201" y="5"/>
                  <a:pt x="201" y="5"/>
                </a:cubicBezTo>
                <a:cubicBezTo>
                  <a:pt x="202" y="6"/>
                  <a:pt x="202" y="6"/>
                  <a:pt x="202" y="6"/>
                </a:cubicBezTo>
                <a:cubicBezTo>
                  <a:pt x="197" y="14"/>
                  <a:pt x="197" y="14"/>
                  <a:pt x="197" y="14"/>
                </a:cubicBezTo>
                <a:cubicBezTo>
                  <a:pt x="195" y="16"/>
                  <a:pt x="192" y="18"/>
                  <a:pt x="189" y="18"/>
                </a:cubicBezTo>
                <a:cubicBezTo>
                  <a:pt x="188" y="18"/>
                  <a:pt x="188" y="18"/>
                  <a:pt x="188" y="18"/>
                </a:cubicBezTo>
                <a:cubicBezTo>
                  <a:pt x="184" y="15"/>
                  <a:pt x="184" y="15"/>
                  <a:pt x="184" y="15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72" y="22"/>
                  <a:pt x="172" y="22"/>
                  <a:pt x="172" y="22"/>
                </a:cubicBezTo>
                <a:cubicBezTo>
                  <a:pt x="170" y="22"/>
                  <a:pt x="167" y="20"/>
                  <a:pt x="164" y="16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58" y="24"/>
                  <a:pt x="158" y="24"/>
                  <a:pt x="158" y="24"/>
                </a:cubicBezTo>
                <a:cubicBezTo>
                  <a:pt x="153" y="24"/>
                  <a:pt x="153" y="24"/>
                  <a:pt x="153" y="24"/>
                </a:cubicBezTo>
                <a:cubicBezTo>
                  <a:pt x="147" y="26"/>
                  <a:pt x="147" y="26"/>
                  <a:pt x="147" y="26"/>
                </a:cubicBezTo>
                <a:cubicBezTo>
                  <a:pt x="141" y="30"/>
                  <a:pt x="141" y="30"/>
                  <a:pt x="141" y="30"/>
                </a:cubicBezTo>
                <a:cubicBezTo>
                  <a:pt x="139" y="30"/>
                  <a:pt x="139" y="30"/>
                  <a:pt x="139" y="30"/>
                </a:cubicBezTo>
                <a:cubicBezTo>
                  <a:pt x="137" y="32"/>
                  <a:pt x="137" y="32"/>
                  <a:pt x="137" y="32"/>
                </a:cubicBezTo>
                <a:cubicBezTo>
                  <a:pt x="135" y="34"/>
                  <a:pt x="134" y="36"/>
                  <a:pt x="135" y="37"/>
                </a:cubicBezTo>
                <a:cubicBezTo>
                  <a:pt x="138" y="41"/>
                  <a:pt x="138" y="41"/>
                  <a:pt x="138" y="41"/>
                </a:cubicBezTo>
                <a:cubicBezTo>
                  <a:pt x="127" y="40"/>
                  <a:pt x="127" y="40"/>
                  <a:pt x="127" y="40"/>
                </a:cubicBezTo>
                <a:cubicBezTo>
                  <a:pt x="121" y="45"/>
                  <a:pt x="121" y="45"/>
                  <a:pt x="121" y="45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18" y="51"/>
                  <a:pt x="118" y="51"/>
                  <a:pt x="118" y="51"/>
                </a:cubicBezTo>
                <a:cubicBezTo>
                  <a:pt x="118" y="51"/>
                  <a:pt x="118" y="51"/>
                  <a:pt x="118" y="51"/>
                </a:cubicBezTo>
                <a:cubicBezTo>
                  <a:pt x="112" y="51"/>
                  <a:pt x="112" y="51"/>
                  <a:pt x="112" y="51"/>
                </a:cubicBezTo>
                <a:cubicBezTo>
                  <a:pt x="105" y="48"/>
                  <a:pt x="105" y="48"/>
                  <a:pt x="105" y="48"/>
                </a:cubicBezTo>
                <a:cubicBezTo>
                  <a:pt x="103" y="48"/>
                  <a:pt x="103" y="48"/>
                  <a:pt x="103" y="48"/>
                </a:cubicBezTo>
                <a:cubicBezTo>
                  <a:pt x="97" y="49"/>
                  <a:pt x="97" y="49"/>
                  <a:pt x="97" y="49"/>
                </a:cubicBezTo>
                <a:cubicBezTo>
                  <a:pt x="95" y="49"/>
                  <a:pt x="92" y="46"/>
                  <a:pt x="89" y="42"/>
                </a:cubicBezTo>
                <a:cubicBezTo>
                  <a:pt x="85" y="40"/>
                  <a:pt x="85" y="40"/>
                  <a:pt x="85" y="40"/>
                </a:cubicBezTo>
                <a:cubicBezTo>
                  <a:pt x="81" y="46"/>
                  <a:pt x="81" y="46"/>
                  <a:pt x="81" y="46"/>
                </a:cubicBezTo>
                <a:cubicBezTo>
                  <a:pt x="81" y="46"/>
                  <a:pt x="81" y="46"/>
                  <a:pt x="81" y="46"/>
                </a:cubicBezTo>
                <a:cubicBezTo>
                  <a:pt x="80" y="46"/>
                  <a:pt x="80" y="46"/>
                  <a:pt x="80" y="46"/>
                </a:cubicBezTo>
                <a:cubicBezTo>
                  <a:pt x="75" y="50"/>
                  <a:pt x="75" y="50"/>
                  <a:pt x="75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4" y="51"/>
                  <a:pt x="74" y="51"/>
                  <a:pt x="74" y="51"/>
                </a:cubicBezTo>
                <a:cubicBezTo>
                  <a:pt x="73" y="51"/>
                  <a:pt x="73" y="51"/>
                  <a:pt x="73" y="51"/>
                </a:cubicBezTo>
                <a:cubicBezTo>
                  <a:pt x="69" y="52"/>
                  <a:pt x="69" y="52"/>
                  <a:pt x="69" y="52"/>
                </a:cubicBezTo>
                <a:cubicBezTo>
                  <a:pt x="63" y="58"/>
                  <a:pt x="63" y="58"/>
                  <a:pt x="63" y="58"/>
                </a:cubicBezTo>
                <a:cubicBezTo>
                  <a:pt x="63" y="58"/>
                  <a:pt x="63" y="58"/>
                  <a:pt x="63" y="58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67"/>
                  <a:pt x="51" y="67"/>
                  <a:pt x="51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23" y="62"/>
                  <a:pt x="23" y="62"/>
                  <a:pt x="23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0" y="65"/>
                  <a:pt x="10" y="65"/>
                  <a:pt x="10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5" y="66"/>
                  <a:pt x="5" y="66"/>
                  <a:pt x="5" y="66"/>
                </a:cubicBezTo>
                <a:cubicBezTo>
                  <a:pt x="3" y="67"/>
                  <a:pt x="2" y="68"/>
                  <a:pt x="1" y="69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6"/>
                  <a:pt x="0" y="76"/>
                  <a:pt x="0" y="76"/>
                </a:cubicBezTo>
                <a:cubicBezTo>
                  <a:pt x="2" y="79"/>
                  <a:pt x="2" y="79"/>
                  <a:pt x="2" y="79"/>
                </a:cubicBezTo>
                <a:cubicBezTo>
                  <a:pt x="11" y="76"/>
                  <a:pt x="11" y="76"/>
                  <a:pt x="11" y="76"/>
                </a:cubicBezTo>
                <a:cubicBezTo>
                  <a:pt x="13" y="76"/>
                  <a:pt x="16" y="77"/>
                  <a:pt x="20" y="79"/>
                </a:cubicBezTo>
                <a:cubicBezTo>
                  <a:pt x="21" y="79"/>
                  <a:pt x="21" y="79"/>
                  <a:pt x="21" y="79"/>
                </a:cubicBezTo>
                <a:cubicBezTo>
                  <a:pt x="21" y="80"/>
                  <a:pt x="21" y="80"/>
                  <a:pt x="21" y="80"/>
                </a:cubicBezTo>
                <a:cubicBezTo>
                  <a:pt x="21" y="93"/>
                  <a:pt x="21" y="93"/>
                  <a:pt x="21" y="93"/>
                </a:cubicBezTo>
                <a:cubicBezTo>
                  <a:pt x="23" y="94"/>
                  <a:pt x="23" y="94"/>
                  <a:pt x="23" y="94"/>
                </a:cubicBezTo>
                <a:cubicBezTo>
                  <a:pt x="32" y="94"/>
                  <a:pt x="32" y="94"/>
                  <a:pt x="32" y="94"/>
                </a:cubicBezTo>
                <a:cubicBezTo>
                  <a:pt x="37" y="92"/>
                  <a:pt x="37" y="92"/>
                  <a:pt x="37" y="92"/>
                </a:cubicBezTo>
                <a:cubicBezTo>
                  <a:pt x="38" y="92"/>
                  <a:pt x="38" y="92"/>
                  <a:pt x="38" y="92"/>
                </a:cubicBezTo>
                <a:cubicBezTo>
                  <a:pt x="41" y="90"/>
                  <a:pt x="44" y="89"/>
                  <a:pt x="47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50" y="89"/>
                  <a:pt x="50" y="89"/>
                  <a:pt x="50" y="89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3" y="109"/>
                  <a:pt x="53" y="109"/>
                  <a:pt x="53" y="109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37" y="121"/>
                  <a:pt x="37" y="121"/>
                  <a:pt x="37" y="121"/>
                </a:cubicBezTo>
                <a:cubicBezTo>
                  <a:pt x="35" y="124"/>
                  <a:pt x="35" y="124"/>
                  <a:pt x="35" y="124"/>
                </a:cubicBezTo>
                <a:cubicBezTo>
                  <a:pt x="36" y="126"/>
                  <a:pt x="36" y="126"/>
                  <a:pt x="36" y="126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4" y="129"/>
                  <a:pt x="54" y="129"/>
                  <a:pt x="54" y="129"/>
                </a:cubicBezTo>
                <a:cubicBezTo>
                  <a:pt x="61" y="133"/>
                  <a:pt x="61" y="133"/>
                  <a:pt x="61" y="133"/>
                </a:cubicBezTo>
                <a:cubicBezTo>
                  <a:pt x="76" y="132"/>
                  <a:pt x="76" y="132"/>
                  <a:pt x="76" y="132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7" y="142"/>
                  <a:pt x="77" y="142"/>
                  <a:pt x="77" y="142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0" y="150"/>
                  <a:pt x="70" y="150"/>
                  <a:pt x="70" y="150"/>
                </a:cubicBezTo>
                <a:cubicBezTo>
                  <a:pt x="69" y="158"/>
                  <a:pt x="71" y="164"/>
                  <a:pt x="75" y="165"/>
                </a:cubicBezTo>
                <a:cubicBezTo>
                  <a:pt x="87" y="172"/>
                  <a:pt x="87" y="172"/>
                  <a:pt x="87" y="172"/>
                </a:cubicBezTo>
                <a:cubicBezTo>
                  <a:pt x="97" y="178"/>
                  <a:pt x="97" y="178"/>
                  <a:pt x="97" y="178"/>
                </a:cubicBezTo>
                <a:cubicBezTo>
                  <a:pt x="106" y="174"/>
                  <a:pt x="106" y="174"/>
                  <a:pt x="106" y="174"/>
                </a:cubicBezTo>
                <a:cubicBezTo>
                  <a:pt x="107" y="174"/>
                  <a:pt x="107" y="174"/>
                  <a:pt x="107" y="174"/>
                </a:cubicBezTo>
                <a:cubicBezTo>
                  <a:pt x="107" y="174"/>
                  <a:pt x="107" y="174"/>
                  <a:pt x="107" y="174"/>
                </a:cubicBezTo>
                <a:cubicBezTo>
                  <a:pt x="108" y="174"/>
                  <a:pt x="108" y="174"/>
                  <a:pt x="108" y="174"/>
                </a:cubicBezTo>
                <a:cubicBezTo>
                  <a:pt x="121" y="184"/>
                  <a:pt x="121" y="184"/>
                  <a:pt x="121" y="184"/>
                </a:cubicBezTo>
                <a:cubicBezTo>
                  <a:pt x="123" y="184"/>
                  <a:pt x="123" y="184"/>
                  <a:pt x="123" y="184"/>
                </a:cubicBezTo>
                <a:cubicBezTo>
                  <a:pt x="126" y="180"/>
                  <a:pt x="126" y="180"/>
                  <a:pt x="126" y="180"/>
                </a:cubicBezTo>
                <a:cubicBezTo>
                  <a:pt x="127" y="180"/>
                  <a:pt x="127" y="180"/>
                  <a:pt x="127" y="180"/>
                </a:cubicBezTo>
                <a:cubicBezTo>
                  <a:pt x="127" y="179"/>
                  <a:pt x="127" y="179"/>
                  <a:pt x="127" y="179"/>
                </a:cubicBezTo>
                <a:cubicBezTo>
                  <a:pt x="127" y="179"/>
                  <a:pt x="127" y="179"/>
                  <a:pt x="127" y="179"/>
                </a:cubicBezTo>
                <a:cubicBezTo>
                  <a:pt x="128" y="179"/>
                  <a:pt x="128" y="179"/>
                  <a:pt x="128" y="179"/>
                </a:cubicBezTo>
                <a:cubicBezTo>
                  <a:pt x="135" y="180"/>
                  <a:pt x="135" y="180"/>
                  <a:pt x="135" y="180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7" y="184"/>
                  <a:pt x="147" y="184"/>
                  <a:pt x="147" y="184"/>
                </a:cubicBezTo>
                <a:cubicBezTo>
                  <a:pt x="155" y="185"/>
                  <a:pt x="155" y="185"/>
                  <a:pt x="155" y="185"/>
                </a:cubicBezTo>
                <a:cubicBezTo>
                  <a:pt x="156" y="185"/>
                  <a:pt x="156" y="185"/>
                  <a:pt x="156" y="185"/>
                </a:cubicBezTo>
                <a:cubicBezTo>
                  <a:pt x="157" y="185"/>
                  <a:pt x="157" y="185"/>
                  <a:pt x="157" y="185"/>
                </a:cubicBezTo>
                <a:cubicBezTo>
                  <a:pt x="157" y="186"/>
                  <a:pt x="157" y="186"/>
                  <a:pt x="157" y="186"/>
                </a:cubicBezTo>
                <a:cubicBezTo>
                  <a:pt x="157" y="191"/>
                  <a:pt x="157" y="191"/>
                  <a:pt x="157" y="191"/>
                </a:cubicBezTo>
                <a:cubicBezTo>
                  <a:pt x="160" y="190"/>
                  <a:pt x="160" y="190"/>
                  <a:pt x="160" y="190"/>
                </a:cubicBezTo>
                <a:cubicBezTo>
                  <a:pt x="173" y="173"/>
                  <a:pt x="173" y="173"/>
                  <a:pt x="173" y="173"/>
                </a:cubicBezTo>
                <a:cubicBezTo>
                  <a:pt x="179" y="181"/>
                  <a:pt x="179" y="181"/>
                  <a:pt x="179" y="181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83" y="170"/>
                  <a:pt x="183" y="170"/>
                  <a:pt x="183" y="170"/>
                </a:cubicBezTo>
                <a:cubicBezTo>
                  <a:pt x="186" y="164"/>
                  <a:pt x="186" y="164"/>
                  <a:pt x="186" y="164"/>
                </a:cubicBezTo>
                <a:cubicBezTo>
                  <a:pt x="196" y="164"/>
                  <a:pt x="196" y="164"/>
                  <a:pt x="196" y="164"/>
                </a:cubicBezTo>
                <a:cubicBezTo>
                  <a:pt x="198" y="152"/>
                  <a:pt x="198" y="152"/>
                  <a:pt x="198" y="152"/>
                </a:cubicBezTo>
                <a:cubicBezTo>
                  <a:pt x="199" y="152"/>
                  <a:pt x="199" y="152"/>
                  <a:pt x="199" y="152"/>
                </a:cubicBezTo>
                <a:cubicBezTo>
                  <a:pt x="200" y="153"/>
                  <a:pt x="200" y="153"/>
                  <a:pt x="200" y="153"/>
                </a:cubicBezTo>
                <a:cubicBezTo>
                  <a:pt x="207" y="154"/>
                  <a:pt x="207" y="154"/>
                  <a:pt x="207" y="154"/>
                </a:cubicBezTo>
                <a:cubicBezTo>
                  <a:pt x="208" y="150"/>
                  <a:pt x="208" y="150"/>
                  <a:pt x="208" y="150"/>
                </a:cubicBezTo>
                <a:cubicBezTo>
                  <a:pt x="205" y="144"/>
                  <a:pt x="205" y="144"/>
                  <a:pt x="205" y="144"/>
                </a:cubicBezTo>
                <a:cubicBezTo>
                  <a:pt x="205" y="143"/>
                  <a:pt x="205" y="143"/>
                  <a:pt x="205" y="143"/>
                </a:cubicBezTo>
                <a:cubicBezTo>
                  <a:pt x="207" y="138"/>
                  <a:pt x="207" y="138"/>
                  <a:pt x="207" y="138"/>
                </a:cubicBezTo>
                <a:cubicBezTo>
                  <a:pt x="207" y="138"/>
                  <a:pt x="207" y="138"/>
                  <a:pt x="207" y="138"/>
                </a:cubicBezTo>
                <a:cubicBezTo>
                  <a:pt x="207" y="137"/>
                  <a:pt x="207" y="137"/>
                  <a:pt x="207" y="137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29" y="126"/>
                  <a:pt x="229" y="126"/>
                  <a:pt x="229" y="126"/>
                </a:cubicBezTo>
                <a:cubicBezTo>
                  <a:pt x="228" y="115"/>
                  <a:pt x="228" y="115"/>
                  <a:pt x="228" y="115"/>
                </a:cubicBezTo>
                <a:cubicBezTo>
                  <a:pt x="228" y="115"/>
                  <a:pt x="228" y="115"/>
                  <a:pt x="228" y="115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32" y="106"/>
                  <a:pt x="232" y="106"/>
                  <a:pt x="232" y="106"/>
                </a:cubicBezTo>
                <a:cubicBezTo>
                  <a:pt x="233" y="105"/>
                  <a:pt x="233" y="105"/>
                  <a:pt x="233" y="105"/>
                </a:cubicBezTo>
                <a:cubicBezTo>
                  <a:pt x="233" y="105"/>
                  <a:pt x="233" y="105"/>
                  <a:pt x="233" y="105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45" y="84"/>
                  <a:pt x="245" y="84"/>
                  <a:pt x="245" y="84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51" y="73"/>
                  <a:pt x="251" y="73"/>
                  <a:pt x="251" y="73"/>
                </a:cubicBezTo>
                <a:cubicBezTo>
                  <a:pt x="248" y="67"/>
                  <a:pt x="248" y="67"/>
                  <a:pt x="248" y="67"/>
                </a:cubicBezTo>
                <a:cubicBezTo>
                  <a:pt x="248" y="66"/>
                  <a:pt x="248" y="66"/>
                  <a:pt x="248" y="66"/>
                </a:cubicBezTo>
                <a:cubicBezTo>
                  <a:pt x="248" y="66"/>
                  <a:pt x="248" y="66"/>
                  <a:pt x="248" y="66"/>
                </a:cubicBezTo>
                <a:cubicBezTo>
                  <a:pt x="248" y="60"/>
                  <a:pt x="248" y="60"/>
                  <a:pt x="248" y="60"/>
                </a:cubicBezTo>
                <a:cubicBezTo>
                  <a:pt x="245" y="60"/>
                  <a:pt x="245" y="60"/>
                  <a:pt x="245" y="60"/>
                </a:cubicBezTo>
                <a:cubicBezTo>
                  <a:pt x="239" y="63"/>
                  <a:pt x="239" y="63"/>
                  <a:pt x="239" y="63"/>
                </a:cubicBezTo>
                <a:cubicBezTo>
                  <a:pt x="236" y="65"/>
                  <a:pt x="232" y="64"/>
                  <a:pt x="227" y="61"/>
                </a:cubicBezTo>
                <a:cubicBezTo>
                  <a:pt x="225" y="59"/>
                  <a:pt x="225" y="55"/>
                  <a:pt x="226" y="49"/>
                </a:cubicBezTo>
                <a:cubicBezTo>
                  <a:pt x="223" y="49"/>
                  <a:pt x="223" y="49"/>
                  <a:pt x="223" y="49"/>
                </a:cubicBezTo>
                <a:cubicBezTo>
                  <a:pt x="221" y="51"/>
                  <a:pt x="221" y="51"/>
                  <a:pt x="221" y="51"/>
                </a:cubicBezTo>
                <a:cubicBezTo>
                  <a:pt x="217" y="55"/>
                  <a:pt x="215" y="57"/>
                  <a:pt x="214" y="57"/>
                </a:cubicBezTo>
                <a:cubicBezTo>
                  <a:pt x="213" y="57"/>
                  <a:pt x="213" y="57"/>
                  <a:pt x="212" y="57"/>
                </a:cubicBezTo>
                <a:cubicBezTo>
                  <a:pt x="211" y="56"/>
                  <a:pt x="211" y="54"/>
                  <a:pt x="211" y="50"/>
                </a:cubicBezTo>
                <a:cubicBezTo>
                  <a:pt x="211" y="47"/>
                  <a:pt x="211" y="44"/>
                  <a:pt x="212" y="44"/>
                </a:cubicBezTo>
                <a:cubicBezTo>
                  <a:pt x="213" y="42"/>
                  <a:pt x="213" y="42"/>
                  <a:pt x="214" y="43"/>
                </a:cubicBezTo>
                <a:cubicBezTo>
                  <a:pt x="222" y="29"/>
                  <a:pt x="222" y="29"/>
                  <a:pt x="222" y="29"/>
                </a:cubicBezTo>
                <a:cubicBezTo>
                  <a:pt x="224" y="24"/>
                  <a:pt x="224" y="24"/>
                  <a:pt x="224" y="24"/>
                </a:cubicBezTo>
                <a:cubicBezTo>
                  <a:pt x="225" y="18"/>
                  <a:pt x="225" y="18"/>
                  <a:pt x="225" y="18"/>
                </a:cubicBezTo>
                <a:cubicBezTo>
                  <a:pt x="221" y="14"/>
                  <a:pt x="221" y="14"/>
                  <a:pt x="221" y="14"/>
                </a:cubicBezTo>
                <a:cubicBezTo>
                  <a:pt x="219" y="13"/>
                  <a:pt x="219" y="10"/>
                  <a:pt x="220" y="6"/>
                </a:cubicBezTo>
                <a:cubicBezTo>
                  <a:pt x="220" y="4"/>
                  <a:pt x="220" y="4"/>
                  <a:pt x="220" y="4"/>
                </a:cubicBezTo>
                <a:cubicBezTo>
                  <a:pt x="220" y="2"/>
                  <a:pt x="219" y="1"/>
                  <a:pt x="217" y="0"/>
                </a:cubicBezTo>
                <a:cubicBezTo>
                  <a:pt x="217" y="0"/>
                  <a:pt x="217" y="0"/>
                  <a:pt x="217" y="0"/>
                </a:cubicBezTo>
                <a:cubicBezTo>
                  <a:pt x="216" y="1"/>
                  <a:pt x="216" y="1"/>
                  <a:pt x="216" y="1"/>
                </a:cubicBezTo>
                <a:cubicBezTo>
                  <a:pt x="215" y="4"/>
                  <a:pt x="212" y="6"/>
                  <a:pt x="208" y="4"/>
                </a:cubicBezTo>
                <a:cubicBezTo>
                  <a:pt x="206" y="4"/>
                  <a:pt x="203" y="4"/>
                  <a:pt x="201" y="4"/>
                </a:cubicBezTo>
                <a:close/>
              </a:path>
            </a:pathLst>
          </a:custGeom>
          <a:solidFill>
            <a:srgbClr val="829BC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Freeform 15"/>
          <p:cNvSpPr/>
          <p:nvPr/>
        </p:nvSpPr>
        <p:spPr bwMode="auto">
          <a:xfrm>
            <a:off x="3435803" y="3850835"/>
            <a:ext cx="457200" cy="461963"/>
          </a:xfrm>
          <a:custGeom>
            <a:avLst/>
            <a:gdLst>
              <a:gd name="T0" fmla="*/ 1389073411 w 142"/>
              <a:gd name="T1" fmla="*/ 164898334 h 144"/>
              <a:gd name="T2" fmla="*/ 1337242386 w 142"/>
              <a:gd name="T3" fmla="*/ 144286444 h 144"/>
              <a:gd name="T4" fmla="*/ 1295778854 w 142"/>
              <a:gd name="T5" fmla="*/ 123674553 h 144"/>
              <a:gd name="T6" fmla="*/ 1212848569 w 142"/>
              <a:gd name="T7" fmla="*/ 144286444 h 144"/>
              <a:gd name="T8" fmla="*/ 1150650051 w 142"/>
              <a:gd name="T9" fmla="*/ 113367003 h 144"/>
              <a:gd name="T10" fmla="*/ 1140285777 w 142"/>
              <a:gd name="T11" fmla="*/ 103062662 h 144"/>
              <a:gd name="T12" fmla="*/ 1057355493 w 142"/>
              <a:gd name="T13" fmla="*/ 20611891 h 144"/>
              <a:gd name="T14" fmla="*/ 912226690 w 142"/>
              <a:gd name="T15" fmla="*/ 82450771 h 144"/>
              <a:gd name="T16" fmla="*/ 891494924 w 142"/>
              <a:gd name="T17" fmla="*/ 206125324 h 144"/>
              <a:gd name="T18" fmla="*/ 839663899 w 142"/>
              <a:gd name="T19" fmla="*/ 309184778 h 144"/>
              <a:gd name="T20" fmla="*/ 746369341 w 142"/>
              <a:gd name="T21" fmla="*/ 443166880 h 144"/>
              <a:gd name="T22" fmla="*/ 601240538 w 142"/>
              <a:gd name="T23" fmla="*/ 608065215 h 144"/>
              <a:gd name="T24" fmla="*/ 456114955 w 142"/>
              <a:gd name="T25" fmla="*/ 742047317 h 144"/>
              <a:gd name="T26" fmla="*/ 373184670 w 142"/>
              <a:gd name="T27" fmla="*/ 845106771 h 144"/>
              <a:gd name="T28" fmla="*/ 0 w 142"/>
              <a:gd name="T29" fmla="*/ 865718662 h 144"/>
              <a:gd name="T30" fmla="*/ 103662051 w 142"/>
              <a:gd name="T31" fmla="*/ 1164599099 h 144"/>
              <a:gd name="T32" fmla="*/ 165860569 w 142"/>
              <a:gd name="T33" fmla="*/ 1205822880 h 144"/>
              <a:gd name="T34" fmla="*/ 217691594 w 142"/>
              <a:gd name="T35" fmla="*/ 1350112532 h 144"/>
              <a:gd name="T36" fmla="*/ 228055868 w 142"/>
              <a:gd name="T37" fmla="*/ 1381028764 h 144"/>
              <a:gd name="T38" fmla="*/ 321353645 w 142"/>
              <a:gd name="T39" fmla="*/ 1350112532 h 144"/>
              <a:gd name="T40" fmla="*/ 362817177 w 142"/>
              <a:gd name="T41" fmla="*/ 1370724423 h 144"/>
              <a:gd name="T42" fmla="*/ 393916437 w 142"/>
              <a:gd name="T43" fmla="*/ 1267661761 h 144"/>
              <a:gd name="T44" fmla="*/ 570141279 w 142"/>
              <a:gd name="T45" fmla="*/ 1195518539 h 144"/>
              <a:gd name="T46" fmla="*/ 580508772 w 142"/>
              <a:gd name="T47" fmla="*/ 1092455877 h 144"/>
              <a:gd name="T48" fmla="*/ 621972304 w 142"/>
              <a:gd name="T49" fmla="*/ 1061536437 h 144"/>
              <a:gd name="T50" fmla="*/ 632339797 w 142"/>
              <a:gd name="T51" fmla="*/ 1061536437 h 144"/>
              <a:gd name="T52" fmla="*/ 704902589 w 142"/>
              <a:gd name="T53" fmla="*/ 1133679659 h 144"/>
              <a:gd name="T54" fmla="*/ 725634355 w 142"/>
              <a:gd name="T55" fmla="*/ 1195518539 h 144"/>
              <a:gd name="T56" fmla="*/ 787832873 w 142"/>
              <a:gd name="T57" fmla="*/ 1113067768 h 144"/>
              <a:gd name="T58" fmla="*/ 839663899 w 142"/>
              <a:gd name="T59" fmla="*/ 1092455877 h 144"/>
              <a:gd name="T60" fmla="*/ 901862417 w 142"/>
              <a:gd name="T61" fmla="*/ 1102763426 h 144"/>
              <a:gd name="T62" fmla="*/ 932961676 w 142"/>
              <a:gd name="T63" fmla="*/ 1216130430 h 144"/>
              <a:gd name="T64" fmla="*/ 974425208 w 142"/>
              <a:gd name="T65" fmla="*/ 1308885542 h 144"/>
              <a:gd name="T66" fmla="*/ 1005524468 w 142"/>
              <a:gd name="T67" fmla="*/ 1391336314 h 144"/>
              <a:gd name="T68" fmla="*/ 1078087259 w 142"/>
              <a:gd name="T69" fmla="*/ 1391336314 h 144"/>
              <a:gd name="T70" fmla="*/ 1078087259 w 142"/>
              <a:gd name="T71" fmla="*/ 1401640655 h 144"/>
              <a:gd name="T72" fmla="*/ 1119550792 w 142"/>
              <a:gd name="T73" fmla="*/ 1484091426 h 144"/>
              <a:gd name="T74" fmla="*/ 1140285777 w 142"/>
              <a:gd name="T75" fmla="*/ 1422255754 h 144"/>
              <a:gd name="T76" fmla="*/ 1161017544 w 142"/>
              <a:gd name="T77" fmla="*/ 1411948205 h 144"/>
              <a:gd name="T78" fmla="*/ 1192116803 w 142"/>
              <a:gd name="T79" fmla="*/ 1391336314 h 144"/>
              <a:gd name="T80" fmla="*/ 1223212842 w 142"/>
              <a:gd name="T81" fmla="*/ 1360416873 h 144"/>
              <a:gd name="T82" fmla="*/ 974425208 w 142"/>
              <a:gd name="T83" fmla="*/ 865718662 h 144"/>
              <a:gd name="T84" fmla="*/ 912226690 w 142"/>
              <a:gd name="T85" fmla="*/ 659596546 h 144"/>
              <a:gd name="T86" fmla="*/ 901862417 w 142"/>
              <a:gd name="T87" fmla="*/ 659596546 h 144"/>
              <a:gd name="T88" fmla="*/ 943325949 w 142"/>
              <a:gd name="T89" fmla="*/ 535921993 h 144"/>
              <a:gd name="T90" fmla="*/ 1347609879 w 142"/>
              <a:gd name="T91" fmla="*/ 453471222 h 144"/>
              <a:gd name="T92" fmla="*/ 1451271930 w 142"/>
              <a:gd name="T93" fmla="*/ 391635549 h 14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42" h="144">
                <a:moveTo>
                  <a:pt x="142" y="29"/>
                </a:moveTo>
                <a:cubicBezTo>
                  <a:pt x="139" y="22"/>
                  <a:pt x="139" y="22"/>
                  <a:pt x="139" y="22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0" y="15"/>
                  <a:pt x="130" y="15"/>
                  <a:pt x="130" y="15"/>
                </a:cubicBezTo>
                <a:cubicBezTo>
                  <a:pt x="129" y="15"/>
                  <a:pt x="129" y="15"/>
                  <a:pt x="129" y="15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24" y="12"/>
                  <a:pt x="124" y="12"/>
                  <a:pt x="124" y="12"/>
                </a:cubicBezTo>
                <a:cubicBezTo>
                  <a:pt x="122" y="13"/>
                  <a:pt x="122" y="13"/>
                  <a:pt x="122" y="13"/>
                </a:cubicBezTo>
                <a:cubicBezTo>
                  <a:pt x="117" y="14"/>
                  <a:pt x="117" y="14"/>
                  <a:pt x="117" y="14"/>
                </a:cubicBezTo>
                <a:cubicBezTo>
                  <a:pt x="117" y="14"/>
                  <a:pt x="117" y="14"/>
                  <a:pt x="117" y="14"/>
                </a:cubicBezTo>
                <a:cubicBezTo>
                  <a:pt x="116" y="13"/>
                  <a:pt x="116" y="13"/>
                  <a:pt x="116" y="13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1"/>
                  <a:pt x="110" y="11"/>
                  <a:pt x="110" y="11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106" y="6"/>
                  <a:pt x="106" y="6"/>
                  <a:pt x="106" y="6"/>
                </a:cubicBezTo>
                <a:cubicBezTo>
                  <a:pt x="102" y="2"/>
                  <a:pt x="102" y="2"/>
                  <a:pt x="102" y="2"/>
                </a:cubicBezTo>
                <a:cubicBezTo>
                  <a:pt x="98" y="0"/>
                  <a:pt x="98" y="0"/>
                  <a:pt x="98" y="0"/>
                </a:cubicBezTo>
                <a:cubicBezTo>
                  <a:pt x="94" y="4"/>
                  <a:pt x="94" y="4"/>
                  <a:pt x="94" y="4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1" y="29"/>
                  <a:pt x="81" y="29"/>
                  <a:pt x="81" y="29"/>
                </a:cubicBezTo>
                <a:cubicBezTo>
                  <a:pt x="81" y="30"/>
                  <a:pt x="81" y="30"/>
                  <a:pt x="81" y="30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44"/>
                  <a:pt x="72" y="44"/>
                  <a:pt x="72" y="44"/>
                </a:cubicBezTo>
                <a:cubicBezTo>
                  <a:pt x="68" y="46"/>
                  <a:pt x="65" y="49"/>
                  <a:pt x="62" y="52"/>
                </a:cubicBezTo>
                <a:cubicBezTo>
                  <a:pt x="58" y="59"/>
                  <a:pt x="58" y="59"/>
                  <a:pt x="58" y="59"/>
                </a:cubicBezTo>
                <a:cubicBezTo>
                  <a:pt x="57" y="61"/>
                  <a:pt x="54" y="63"/>
                  <a:pt x="48" y="66"/>
                </a:cubicBezTo>
                <a:cubicBezTo>
                  <a:pt x="44" y="72"/>
                  <a:pt x="44" y="72"/>
                  <a:pt x="44" y="72"/>
                </a:cubicBezTo>
                <a:cubicBezTo>
                  <a:pt x="44" y="72"/>
                  <a:pt x="44" y="72"/>
                  <a:pt x="44" y="72"/>
                </a:cubicBezTo>
                <a:cubicBezTo>
                  <a:pt x="37" y="82"/>
                  <a:pt x="37" y="82"/>
                  <a:pt x="37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4" y="80"/>
                  <a:pt x="4" y="80"/>
                  <a:pt x="4" y="80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90"/>
                  <a:pt x="0" y="90"/>
                  <a:pt x="0" y="90"/>
                </a:cubicBezTo>
                <a:cubicBezTo>
                  <a:pt x="3" y="104"/>
                  <a:pt x="3" y="104"/>
                  <a:pt x="3" y="104"/>
                </a:cubicBezTo>
                <a:cubicBezTo>
                  <a:pt x="10" y="113"/>
                  <a:pt x="10" y="113"/>
                  <a:pt x="10" y="113"/>
                </a:cubicBezTo>
                <a:cubicBezTo>
                  <a:pt x="16" y="116"/>
                  <a:pt x="16" y="116"/>
                  <a:pt x="16" y="116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9" y="121"/>
                  <a:pt x="21" y="124"/>
                  <a:pt x="21" y="126"/>
                </a:cubicBezTo>
                <a:cubicBezTo>
                  <a:pt x="21" y="131"/>
                  <a:pt x="21" y="131"/>
                  <a:pt x="21" y="131"/>
                </a:cubicBezTo>
                <a:cubicBezTo>
                  <a:pt x="19" y="133"/>
                  <a:pt x="19" y="133"/>
                  <a:pt x="19" y="133"/>
                </a:cubicBezTo>
                <a:cubicBezTo>
                  <a:pt x="20" y="134"/>
                  <a:pt x="20" y="134"/>
                  <a:pt x="20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4" y="129"/>
                  <a:pt x="24" y="129"/>
                  <a:pt x="24" y="129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31" y="131"/>
                  <a:pt x="31" y="131"/>
                  <a:pt x="31" y="131"/>
                </a:cubicBezTo>
                <a:cubicBezTo>
                  <a:pt x="32" y="133"/>
                  <a:pt x="32" y="133"/>
                  <a:pt x="32" y="133"/>
                </a:cubicBezTo>
                <a:cubicBezTo>
                  <a:pt x="35" y="133"/>
                  <a:pt x="35" y="133"/>
                  <a:pt x="35" y="133"/>
                </a:cubicBezTo>
                <a:cubicBezTo>
                  <a:pt x="35" y="133"/>
                  <a:pt x="35" y="133"/>
                  <a:pt x="35" y="133"/>
                </a:cubicBezTo>
                <a:cubicBezTo>
                  <a:pt x="34" y="130"/>
                  <a:pt x="34" y="130"/>
                  <a:pt x="34" y="130"/>
                </a:cubicBezTo>
                <a:cubicBezTo>
                  <a:pt x="34" y="130"/>
                  <a:pt x="34" y="130"/>
                  <a:pt x="34" y="130"/>
                </a:cubicBezTo>
                <a:cubicBezTo>
                  <a:pt x="38" y="123"/>
                  <a:pt x="38" y="123"/>
                  <a:pt x="38" y="123"/>
                </a:cubicBezTo>
                <a:cubicBezTo>
                  <a:pt x="39" y="121"/>
                  <a:pt x="41" y="120"/>
                  <a:pt x="44" y="121"/>
                </a:cubicBezTo>
                <a:cubicBezTo>
                  <a:pt x="51" y="121"/>
                  <a:pt x="51" y="121"/>
                  <a:pt x="51" y="121"/>
                </a:cubicBezTo>
                <a:cubicBezTo>
                  <a:pt x="55" y="116"/>
                  <a:pt x="55" y="116"/>
                  <a:pt x="55" y="116"/>
                </a:cubicBezTo>
                <a:cubicBezTo>
                  <a:pt x="55" y="111"/>
                  <a:pt x="55" y="111"/>
                  <a:pt x="55" y="111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1" y="103"/>
                  <a:pt x="61" y="103"/>
                  <a:pt x="61" y="103"/>
                </a:cubicBezTo>
                <a:cubicBezTo>
                  <a:pt x="67" y="104"/>
                  <a:pt x="67" y="104"/>
                  <a:pt x="67" y="104"/>
                </a:cubicBezTo>
                <a:cubicBezTo>
                  <a:pt x="67" y="105"/>
                  <a:pt x="67" y="105"/>
                  <a:pt x="67" y="105"/>
                </a:cubicBezTo>
                <a:cubicBezTo>
                  <a:pt x="68" y="110"/>
                  <a:pt x="68" y="110"/>
                  <a:pt x="68" y="110"/>
                </a:cubicBezTo>
                <a:cubicBezTo>
                  <a:pt x="68" y="112"/>
                  <a:pt x="68" y="112"/>
                  <a:pt x="68" y="112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80" y="106"/>
                  <a:pt x="80" y="106"/>
                  <a:pt x="80" y="106"/>
                </a:cubicBezTo>
                <a:cubicBezTo>
                  <a:pt x="81" y="106"/>
                  <a:pt x="81" y="106"/>
                  <a:pt x="81" y="106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86" y="107"/>
                  <a:pt x="86" y="107"/>
                  <a:pt x="86" y="107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88" y="107"/>
                  <a:pt x="88" y="107"/>
                  <a:pt x="88" y="107"/>
                </a:cubicBezTo>
                <a:cubicBezTo>
                  <a:pt x="90" y="113"/>
                  <a:pt x="90" y="113"/>
                  <a:pt x="90" y="113"/>
                </a:cubicBezTo>
                <a:cubicBezTo>
                  <a:pt x="90" y="118"/>
                  <a:pt x="90" y="118"/>
                  <a:pt x="90" y="118"/>
                </a:cubicBezTo>
                <a:cubicBezTo>
                  <a:pt x="94" y="126"/>
                  <a:pt x="94" y="126"/>
                  <a:pt x="94" y="126"/>
                </a:cubicBezTo>
                <a:cubicBezTo>
                  <a:pt x="94" y="126"/>
                  <a:pt x="94" y="126"/>
                  <a:pt x="94" y="126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32"/>
                  <a:pt x="94" y="132"/>
                  <a:pt x="94" y="132"/>
                </a:cubicBezTo>
                <a:cubicBezTo>
                  <a:pt x="96" y="135"/>
                  <a:pt x="96" y="135"/>
                  <a:pt x="96" y="135"/>
                </a:cubicBezTo>
                <a:cubicBezTo>
                  <a:pt x="97" y="135"/>
                  <a:pt x="97" y="135"/>
                  <a:pt x="97" y="135"/>
                </a:cubicBezTo>
                <a:cubicBezTo>
                  <a:pt x="98" y="133"/>
                  <a:pt x="98" y="133"/>
                  <a:pt x="98" y="133"/>
                </a:cubicBezTo>
                <a:cubicBezTo>
                  <a:pt x="99" y="132"/>
                  <a:pt x="99" y="132"/>
                  <a:pt x="99" y="132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106" y="143"/>
                  <a:pt x="106" y="143"/>
                  <a:pt x="106" y="143"/>
                </a:cubicBezTo>
                <a:cubicBezTo>
                  <a:pt x="108" y="144"/>
                  <a:pt x="108" y="144"/>
                  <a:pt x="108" y="144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4" y="135"/>
                  <a:pt x="114" y="135"/>
                  <a:pt x="114" y="135"/>
                </a:cubicBezTo>
                <a:cubicBezTo>
                  <a:pt x="115" y="135"/>
                  <a:pt x="115" y="135"/>
                  <a:pt x="115" y="135"/>
                </a:cubicBezTo>
                <a:cubicBezTo>
                  <a:pt x="115" y="135"/>
                  <a:pt x="115" y="135"/>
                  <a:pt x="115" y="135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18" y="132"/>
                  <a:pt x="118" y="132"/>
                  <a:pt x="118" y="132"/>
                </a:cubicBezTo>
                <a:cubicBezTo>
                  <a:pt x="116" y="113"/>
                  <a:pt x="116" y="113"/>
                  <a:pt x="116" y="113"/>
                </a:cubicBezTo>
                <a:cubicBezTo>
                  <a:pt x="108" y="101"/>
                  <a:pt x="108" y="101"/>
                  <a:pt x="108" y="101"/>
                </a:cubicBezTo>
                <a:cubicBezTo>
                  <a:pt x="94" y="84"/>
                  <a:pt x="94" y="84"/>
                  <a:pt x="94" y="84"/>
                </a:cubicBezTo>
                <a:cubicBezTo>
                  <a:pt x="93" y="84"/>
                  <a:pt x="93" y="84"/>
                  <a:pt x="93" y="84"/>
                </a:cubicBezTo>
                <a:cubicBezTo>
                  <a:pt x="92" y="73"/>
                  <a:pt x="92" y="73"/>
                  <a:pt x="92" y="73"/>
                </a:cubicBezTo>
                <a:cubicBezTo>
                  <a:pt x="88" y="64"/>
                  <a:pt x="88" y="64"/>
                  <a:pt x="88" y="64"/>
                </a:cubicBezTo>
                <a:cubicBezTo>
                  <a:pt x="88" y="64"/>
                  <a:pt x="88" y="64"/>
                  <a:pt x="88" y="64"/>
                </a:cubicBezTo>
                <a:cubicBezTo>
                  <a:pt x="87" y="64"/>
                  <a:pt x="87" y="64"/>
                  <a:pt x="87" y="64"/>
                </a:cubicBezTo>
                <a:cubicBezTo>
                  <a:pt x="87" y="64"/>
                  <a:pt x="87" y="64"/>
                  <a:pt x="87" y="64"/>
                </a:cubicBezTo>
                <a:cubicBezTo>
                  <a:pt x="88" y="63"/>
                  <a:pt x="88" y="63"/>
                  <a:pt x="88" y="63"/>
                </a:cubicBezTo>
                <a:cubicBezTo>
                  <a:pt x="90" y="52"/>
                  <a:pt x="90" y="52"/>
                  <a:pt x="90" y="52"/>
                </a:cubicBezTo>
                <a:cubicBezTo>
                  <a:pt x="91" y="52"/>
                  <a:pt x="91" y="52"/>
                  <a:pt x="91" y="52"/>
                </a:cubicBezTo>
                <a:cubicBezTo>
                  <a:pt x="92" y="52"/>
                  <a:pt x="92" y="52"/>
                  <a:pt x="92" y="52"/>
                </a:cubicBezTo>
                <a:cubicBezTo>
                  <a:pt x="117" y="51"/>
                  <a:pt x="117" y="51"/>
                  <a:pt x="117" y="51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36" y="42"/>
                  <a:pt x="139" y="40"/>
                  <a:pt x="140" y="38"/>
                </a:cubicBezTo>
                <a:cubicBezTo>
                  <a:pt x="141" y="36"/>
                  <a:pt x="142" y="33"/>
                  <a:pt x="142" y="29"/>
                </a:cubicBezTo>
                <a:close/>
              </a:path>
            </a:pathLst>
          </a:custGeom>
          <a:solidFill>
            <a:srgbClr val="829BC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16"/>
          <p:cNvSpPr/>
          <p:nvPr/>
        </p:nvSpPr>
        <p:spPr bwMode="auto">
          <a:xfrm>
            <a:off x="3435803" y="2950723"/>
            <a:ext cx="520700" cy="930275"/>
          </a:xfrm>
          <a:custGeom>
            <a:avLst/>
            <a:gdLst>
              <a:gd name="T0" fmla="*/ 496124246 w 162"/>
              <a:gd name="T1" fmla="*/ 931559359 h 289"/>
              <a:gd name="T2" fmla="*/ 630490559 w 162"/>
              <a:gd name="T3" fmla="*/ 1035064524 h 289"/>
              <a:gd name="T4" fmla="*/ 723515864 w 162"/>
              <a:gd name="T5" fmla="*/ 1117868656 h 289"/>
              <a:gd name="T6" fmla="*/ 909560046 w 162"/>
              <a:gd name="T7" fmla="*/ 1179974973 h 289"/>
              <a:gd name="T8" fmla="*/ 909560046 w 162"/>
              <a:gd name="T9" fmla="*/ 1190323880 h 289"/>
              <a:gd name="T10" fmla="*/ 961241128 w 162"/>
              <a:gd name="T11" fmla="*/ 1273128012 h 289"/>
              <a:gd name="T12" fmla="*/ 919896905 w 162"/>
              <a:gd name="T13" fmla="*/ 1407686336 h 289"/>
              <a:gd name="T14" fmla="*/ 909560046 w 162"/>
              <a:gd name="T15" fmla="*/ 1490493687 h 289"/>
              <a:gd name="T16" fmla="*/ 868219037 w 162"/>
              <a:gd name="T17" fmla="*/ 1635400917 h 289"/>
              <a:gd name="T18" fmla="*/ 723515864 w 162"/>
              <a:gd name="T19" fmla="*/ 1614699884 h 289"/>
              <a:gd name="T20" fmla="*/ 578812691 w 162"/>
              <a:gd name="T21" fmla="*/ 1718208268 h 289"/>
              <a:gd name="T22" fmla="*/ 599483196 w 162"/>
              <a:gd name="T23" fmla="*/ 1832065559 h 289"/>
              <a:gd name="T24" fmla="*/ 454780023 w 162"/>
              <a:gd name="T25" fmla="*/ 1801012400 h 289"/>
              <a:gd name="T26" fmla="*/ 330750569 w 162"/>
              <a:gd name="T27" fmla="*/ 1749258208 h 289"/>
              <a:gd name="T28" fmla="*/ 206717900 w 162"/>
              <a:gd name="T29" fmla="*/ 2028726981 h 289"/>
              <a:gd name="T30" fmla="*/ 248062123 w 162"/>
              <a:gd name="T31" fmla="*/ 2111531113 h 289"/>
              <a:gd name="T32" fmla="*/ 268732627 w 162"/>
              <a:gd name="T33" fmla="*/ 2147483646 h 289"/>
              <a:gd name="T34" fmla="*/ 279069486 w 162"/>
              <a:gd name="T35" fmla="*/ 2147483646 h 289"/>
              <a:gd name="T36" fmla="*/ 31007364 w 162"/>
              <a:gd name="T37" fmla="*/ 2147483646 h 289"/>
              <a:gd name="T38" fmla="*/ 31007364 w 162"/>
              <a:gd name="T39" fmla="*/ 2147483646 h 289"/>
              <a:gd name="T40" fmla="*/ 62014727 w 162"/>
              <a:gd name="T41" fmla="*/ 2147483646 h 289"/>
              <a:gd name="T42" fmla="*/ 341084214 w 162"/>
              <a:gd name="T43" fmla="*/ 2147483646 h 289"/>
              <a:gd name="T44" fmla="*/ 444446378 w 162"/>
              <a:gd name="T45" fmla="*/ 2147483646 h 289"/>
              <a:gd name="T46" fmla="*/ 527131609 w 162"/>
              <a:gd name="T47" fmla="*/ 2147483646 h 289"/>
              <a:gd name="T48" fmla="*/ 599483196 w 162"/>
              <a:gd name="T49" fmla="*/ 2147483646 h 289"/>
              <a:gd name="T50" fmla="*/ 785530591 w 162"/>
              <a:gd name="T51" fmla="*/ 2147483646 h 289"/>
              <a:gd name="T52" fmla="*/ 1012922210 w 162"/>
              <a:gd name="T53" fmla="*/ 2147483646 h 289"/>
              <a:gd name="T54" fmla="*/ 1074936937 w 162"/>
              <a:gd name="T55" fmla="*/ 2147483646 h 289"/>
              <a:gd name="T56" fmla="*/ 1074936937 w 162"/>
              <a:gd name="T57" fmla="*/ 2147483646 h 289"/>
              <a:gd name="T58" fmla="*/ 1167959028 w 162"/>
              <a:gd name="T59" fmla="*/ 2147483646 h 289"/>
              <a:gd name="T60" fmla="*/ 1281654837 w 162"/>
              <a:gd name="T61" fmla="*/ 2147483646 h 289"/>
              <a:gd name="T62" fmla="*/ 1240310614 w 162"/>
              <a:gd name="T63" fmla="*/ 2147483646 h 289"/>
              <a:gd name="T64" fmla="*/ 1281654837 w 162"/>
              <a:gd name="T65" fmla="*/ 2147483646 h 289"/>
              <a:gd name="T66" fmla="*/ 1385013787 w 162"/>
              <a:gd name="T67" fmla="*/ 2147483646 h 289"/>
              <a:gd name="T68" fmla="*/ 1250647473 w 162"/>
              <a:gd name="T69" fmla="*/ 2147483646 h 289"/>
              <a:gd name="T70" fmla="*/ 1209303251 w 162"/>
              <a:gd name="T71" fmla="*/ 2147483646 h 289"/>
              <a:gd name="T72" fmla="*/ 1260984333 w 162"/>
              <a:gd name="T73" fmla="*/ 2147483646 h 289"/>
              <a:gd name="T74" fmla="*/ 1560724323 w 162"/>
              <a:gd name="T75" fmla="*/ 2147483646 h 289"/>
              <a:gd name="T76" fmla="*/ 1674420133 w 162"/>
              <a:gd name="T77" fmla="*/ 2147483646 h 289"/>
              <a:gd name="T78" fmla="*/ 1498709596 w 162"/>
              <a:gd name="T79" fmla="*/ 1935570724 h 289"/>
              <a:gd name="T80" fmla="*/ 1416021151 w 162"/>
              <a:gd name="T81" fmla="*/ 1904517565 h 289"/>
              <a:gd name="T82" fmla="*/ 1405687506 w 162"/>
              <a:gd name="T83" fmla="*/ 1780311367 h 289"/>
              <a:gd name="T84" fmla="*/ 1426358010 w 162"/>
              <a:gd name="T85" fmla="*/ 983310332 h 289"/>
              <a:gd name="T86" fmla="*/ 1447028514 w 162"/>
              <a:gd name="T87" fmla="*/ 828050975 h 289"/>
              <a:gd name="T88" fmla="*/ 1529716960 w 162"/>
              <a:gd name="T89" fmla="*/ 703844777 h 289"/>
              <a:gd name="T90" fmla="*/ 1436694869 w 162"/>
              <a:gd name="T91" fmla="*/ 569286454 h 289"/>
              <a:gd name="T92" fmla="*/ 1426358010 w 162"/>
              <a:gd name="T93" fmla="*/ 455429163 h 289"/>
              <a:gd name="T94" fmla="*/ 1426358010 w 162"/>
              <a:gd name="T95" fmla="*/ 445077037 h 289"/>
              <a:gd name="T96" fmla="*/ 1509046456 w 162"/>
              <a:gd name="T97" fmla="*/ 186312516 h 289"/>
              <a:gd name="T98" fmla="*/ 1550387464 w 162"/>
              <a:gd name="T99" fmla="*/ 103505165 h 289"/>
              <a:gd name="T100" fmla="*/ 1612405406 w 162"/>
              <a:gd name="T101" fmla="*/ 62103099 h 289"/>
              <a:gd name="T102" fmla="*/ 1529716960 w 162"/>
              <a:gd name="T103" fmla="*/ 0 h 289"/>
              <a:gd name="T104" fmla="*/ 1385013787 w 162"/>
              <a:gd name="T105" fmla="*/ 51754192 h 289"/>
              <a:gd name="T106" fmla="*/ 1260984333 w 162"/>
              <a:gd name="T107" fmla="*/ 165611483 h 289"/>
              <a:gd name="T108" fmla="*/ 1085273796 w 162"/>
              <a:gd name="T109" fmla="*/ 289817680 h 289"/>
              <a:gd name="T110" fmla="*/ 1012922210 w 162"/>
              <a:gd name="T111" fmla="*/ 362272905 h 289"/>
              <a:gd name="T112" fmla="*/ 961241128 w 162"/>
              <a:gd name="T113" fmla="*/ 610688520 h 289"/>
              <a:gd name="T114" fmla="*/ 950904269 w 162"/>
              <a:gd name="T115" fmla="*/ 683143744 h 289"/>
              <a:gd name="T116" fmla="*/ 899226401 w 162"/>
              <a:gd name="T117" fmla="*/ 745246843 h 289"/>
              <a:gd name="T118" fmla="*/ 888889541 w 162"/>
              <a:gd name="T119" fmla="*/ 755595750 h 289"/>
              <a:gd name="T120" fmla="*/ 785530591 w 162"/>
              <a:gd name="T121" fmla="*/ 765947876 h 289"/>
              <a:gd name="T122" fmla="*/ 785530591 w 162"/>
              <a:gd name="T123" fmla="*/ 765947876 h 289"/>
              <a:gd name="T124" fmla="*/ 558138973 w 162"/>
              <a:gd name="T125" fmla="*/ 683143744 h 28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62" h="289">
                <a:moveTo>
                  <a:pt x="54" y="66"/>
                </a:moveTo>
                <a:cubicBezTo>
                  <a:pt x="52" y="65"/>
                  <a:pt x="52" y="65"/>
                  <a:pt x="52" y="65"/>
                </a:cubicBezTo>
                <a:cubicBezTo>
                  <a:pt x="48" y="90"/>
                  <a:pt x="48" y="90"/>
                  <a:pt x="48" y="90"/>
                </a:cubicBezTo>
                <a:cubicBezTo>
                  <a:pt x="54" y="98"/>
                  <a:pt x="54" y="98"/>
                  <a:pt x="54" y="98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2" y="101"/>
                  <a:pt x="62" y="101"/>
                  <a:pt x="62" y="101"/>
                </a:cubicBezTo>
                <a:cubicBezTo>
                  <a:pt x="70" y="108"/>
                  <a:pt x="70" y="108"/>
                  <a:pt x="70" y="108"/>
                </a:cubicBezTo>
                <a:cubicBezTo>
                  <a:pt x="82" y="110"/>
                  <a:pt x="82" y="110"/>
                  <a:pt x="82" y="110"/>
                </a:cubicBezTo>
                <a:cubicBezTo>
                  <a:pt x="82" y="110"/>
                  <a:pt x="82" y="110"/>
                  <a:pt x="82" y="110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93" y="122"/>
                  <a:pt x="93" y="122"/>
                  <a:pt x="93" y="122"/>
                </a:cubicBezTo>
                <a:cubicBezTo>
                  <a:pt x="94" y="122"/>
                  <a:pt x="94" y="122"/>
                  <a:pt x="94" y="122"/>
                </a:cubicBezTo>
                <a:cubicBezTo>
                  <a:pt x="93" y="123"/>
                  <a:pt x="93" y="123"/>
                  <a:pt x="93" y="123"/>
                </a:cubicBezTo>
                <a:cubicBezTo>
                  <a:pt x="89" y="130"/>
                  <a:pt x="89" y="130"/>
                  <a:pt x="89" y="130"/>
                </a:cubicBezTo>
                <a:cubicBezTo>
                  <a:pt x="88" y="130"/>
                  <a:pt x="88" y="132"/>
                  <a:pt x="88" y="136"/>
                </a:cubicBezTo>
                <a:cubicBezTo>
                  <a:pt x="89" y="136"/>
                  <a:pt x="89" y="136"/>
                  <a:pt x="89" y="136"/>
                </a:cubicBezTo>
                <a:cubicBezTo>
                  <a:pt x="89" y="143"/>
                  <a:pt x="89" y="143"/>
                  <a:pt x="89" y="143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4" y="158"/>
                  <a:pt x="84" y="158"/>
                  <a:pt x="84" y="158"/>
                </a:cubicBezTo>
                <a:cubicBezTo>
                  <a:pt x="84" y="158"/>
                  <a:pt x="84" y="158"/>
                  <a:pt x="84" y="158"/>
                </a:cubicBezTo>
                <a:cubicBezTo>
                  <a:pt x="82" y="157"/>
                  <a:pt x="82" y="157"/>
                  <a:pt x="82" y="157"/>
                </a:cubicBezTo>
                <a:cubicBezTo>
                  <a:pt x="77" y="156"/>
                  <a:pt x="77" y="156"/>
                  <a:pt x="77" y="156"/>
                </a:cubicBezTo>
                <a:cubicBezTo>
                  <a:pt x="70" y="156"/>
                  <a:pt x="70" y="156"/>
                  <a:pt x="70" y="156"/>
                </a:cubicBezTo>
                <a:cubicBezTo>
                  <a:pt x="64" y="158"/>
                  <a:pt x="64" y="158"/>
                  <a:pt x="64" y="158"/>
                </a:cubicBezTo>
                <a:cubicBezTo>
                  <a:pt x="58" y="164"/>
                  <a:pt x="58" y="164"/>
                  <a:pt x="58" y="164"/>
                </a:cubicBezTo>
                <a:cubicBezTo>
                  <a:pt x="56" y="166"/>
                  <a:pt x="56" y="166"/>
                  <a:pt x="56" y="166"/>
                </a:cubicBezTo>
                <a:cubicBezTo>
                  <a:pt x="65" y="170"/>
                  <a:pt x="65" y="170"/>
                  <a:pt x="65" y="170"/>
                </a:cubicBezTo>
                <a:cubicBezTo>
                  <a:pt x="64" y="172"/>
                  <a:pt x="64" y="172"/>
                  <a:pt x="64" y="172"/>
                </a:cubicBezTo>
                <a:cubicBezTo>
                  <a:pt x="64" y="174"/>
                  <a:pt x="62" y="176"/>
                  <a:pt x="58" y="177"/>
                </a:cubicBezTo>
                <a:cubicBezTo>
                  <a:pt x="53" y="177"/>
                  <a:pt x="53" y="177"/>
                  <a:pt x="53" y="177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35" y="169"/>
                  <a:pt x="35" y="169"/>
                  <a:pt x="35" y="169"/>
                </a:cubicBezTo>
                <a:cubicBezTo>
                  <a:pt x="32" y="169"/>
                  <a:pt x="32" y="169"/>
                  <a:pt x="32" y="169"/>
                </a:cubicBezTo>
                <a:cubicBezTo>
                  <a:pt x="22" y="183"/>
                  <a:pt x="22" y="183"/>
                  <a:pt x="22" y="183"/>
                </a:cubicBezTo>
                <a:cubicBezTo>
                  <a:pt x="20" y="188"/>
                  <a:pt x="20" y="188"/>
                  <a:pt x="20" y="188"/>
                </a:cubicBezTo>
                <a:cubicBezTo>
                  <a:pt x="20" y="196"/>
                  <a:pt x="20" y="196"/>
                  <a:pt x="20" y="196"/>
                </a:cubicBezTo>
                <a:cubicBezTo>
                  <a:pt x="24" y="203"/>
                  <a:pt x="24" y="203"/>
                  <a:pt x="24" y="203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6" y="210"/>
                  <a:pt x="26" y="210"/>
                  <a:pt x="26" y="210"/>
                </a:cubicBezTo>
                <a:cubicBezTo>
                  <a:pt x="26" y="211"/>
                  <a:pt x="26" y="211"/>
                  <a:pt x="26" y="211"/>
                </a:cubicBezTo>
                <a:cubicBezTo>
                  <a:pt x="26" y="220"/>
                  <a:pt x="26" y="220"/>
                  <a:pt x="26" y="220"/>
                </a:cubicBezTo>
                <a:cubicBezTo>
                  <a:pt x="26" y="221"/>
                  <a:pt x="26" y="221"/>
                  <a:pt x="26" y="221"/>
                </a:cubicBezTo>
                <a:cubicBezTo>
                  <a:pt x="27" y="222"/>
                  <a:pt x="27" y="222"/>
                  <a:pt x="27" y="222"/>
                </a:cubicBezTo>
                <a:cubicBezTo>
                  <a:pt x="20" y="223"/>
                  <a:pt x="20" y="223"/>
                  <a:pt x="20" y="223"/>
                </a:cubicBezTo>
                <a:cubicBezTo>
                  <a:pt x="8" y="223"/>
                  <a:pt x="8" y="223"/>
                  <a:pt x="8" y="223"/>
                </a:cubicBezTo>
                <a:cubicBezTo>
                  <a:pt x="3" y="227"/>
                  <a:pt x="3" y="227"/>
                  <a:pt x="3" y="227"/>
                </a:cubicBezTo>
                <a:cubicBezTo>
                  <a:pt x="0" y="231"/>
                  <a:pt x="0" y="231"/>
                  <a:pt x="0" y="231"/>
                </a:cubicBezTo>
                <a:cubicBezTo>
                  <a:pt x="1" y="231"/>
                  <a:pt x="1" y="231"/>
                  <a:pt x="1" y="231"/>
                </a:cubicBezTo>
                <a:cubicBezTo>
                  <a:pt x="3" y="243"/>
                  <a:pt x="3" y="243"/>
                  <a:pt x="3" y="243"/>
                </a:cubicBezTo>
                <a:cubicBezTo>
                  <a:pt x="4" y="243"/>
                  <a:pt x="4" y="243"/>
                  <a:pt x="4" y="243"/>
                </a:cubicBezTo>
                <a:cubicBezTo>
                  <a:pt x="4" y="248"/>
                  <a:pt x="4" y="248"/>
                  <a:pt x="4" y="248"/>
                </a:cubicBezTo>
                <a:cubicBezTo>
                  <a:pt x="6" y="254"/>
                  <a:pt x="6" y="254"/>
                  <a:pt x="6" y="254"/>
                </a:cubicBezTo>
                <a:cubicBezTo>
                  <a:pt x="15" y="259"/>
                  <a:pt x="15" y="259"/>
                  <a:pt x="15" y="259"/>
                </a:cubicBezTo>
                <a:cubicBezTo>
                  <a:pt x="27" y="256"/>
                  <a:pt x="27" y="256"/>
                  <a:pt x="27" y="256"/>
                </a:cubicBezTo>
                <a:cubicBezTo>
                  <a:pt x="33" y="252"/>
                  <a:pt x="33" y="252"/>
                  <a:pt x="33" y="252"/>
                </a:cubicBezTo>
                <a:cubicBezTo>
                  <a:pt x="34" y="252"/>
                  <a:pt x="34" y="252"/>
                  <a:pt x="34" y="252"/>
                </a:cubicBezTo>
                <a:cubicBezTo>
                  <a:pt x="40" y="252"/>
                  <a:pt x="40" y="252"/>
                  <a:pt x="40" y="252"/>
                </a:cubicBezTo>
                <a:cubicBezTo>
                  <a:pt x="43" y="260"/>
                  <a:pt x="43" y="260"/>
                  <a:pt x="43" y="260"/>
                </a:cubicBezTo>
                <a:cubicBezTo>
                  <a:pt x="45" y="262"/>
                  <a:pt x="46" y="264"/>
                  <a:pt x="47" y="266"/>
                </a:cubicBezTo>
                <a:cubicBezTo>
                  <a:pt x="50" y="266"/>
                  <a:pt x="50" y="266"/>
                  <a:pt x="50" y="266"/>
                </a:cubicBezTo>
                <a:cubicBezTo>
                  <a:pt x="51" y="266"/>
                  <a:pt x="51" y="266"/>
                  <a:pt x="51" y="266"/>
                </a:cubicBezTo>
                <a:cubicBezTo>
                  <a:pt x="52" y="266"/>
                  <a:pt x="52" y="266"/>
                  <a:pt x="52" y="266"/>
                </a:cubicBezTo>
                <a:cubicBezTo>
                  <a:pt x="52" y="265"/>
                  <a:pt x="52" y="265"/>
                  <a:pt x="52" y="265"/>
                </a:cubicBezTo>
                <a:cubicBezTo>
                  <a:pt x="58" y="260"/>
                  <a:pt x="58" y="260"/>
                  <a:pt x="58" y="260"/>
                </a:cubicBezTo>
                <a:cubicBezTo>
                  <a:pt x="63" y="270"/>
                  <a:pt x="63" y="270"/>
                  <a:pt x="63" y="270"/>
                </a:cubicBezTo>
                <a:cubicBezTo>
                  <a:pt x="68" y="273"/>
                  <a:pt x="68" y="273"/>
                  <a:pt x="68" y="273"/>
                </a:cubicBezTo>
                <a:cubicBezTo>
                  <a:pt x="76" y="273"/>
                  <a:pt x="76" y="273"/>
                  <a:pt x="76" y="273"/>
                </a:cubicBezTo>
                <a:cubicBezTo>
                  <a:pt x="82" y="272"/>
                  <a:pt x="82" y="272"/>
                  <a:pt x="82" y="272"/>
                </a:cubicBezTo>
                <a:cubicBezTo>
                  <a:pt x="84" y="272"/>
                  <a:pt x="84" y="272"/>
                  <a:pt x="84" y="272"/>
                </a:cubicBezTo>
                <a:cubicBezTo>
                  <a:pt x="98" y="274"/>
                  <a:pt x="98" y="274"/>
                  <a:pt x="98" y="274"/>
                </a:cubicBezTo>
                <a:cubicBezTo>
                  <a:pt x="98" y="274"/>
                  <a:pt x="98" y="274"/>
                  <a:pt x="98" y="27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9"/>
                  <a:pt x="104" y="279"/>
                  <a:pt x="104" y="279"/>
                </a:cubicBezTo>
                <a:cubicBezTo>
                  <a:pt x="110" y="283"/>
                  <a:pt x="110" y="283"/>
                  <a:pt x="110" y="283"/>
                </a:cubicBezTo>
                <a:cubicBezTo>
                  <a:pt x="110" y="283"/>
                  <a:pt x="110" y="283"/>
                  <a:pt x="110" y="283"/>
                </a:cubicBezTo>
                <a:cubicBezTo>
                  <a:pt x="113" y="287"/>
                  <a:pt x="113" y="287"/>
                  <a:pt x="113" y="287"/>
                </a:cubicBezTo>
                <a:cubicBezTo>
                  <a:pt x="117" y="289"/>
                  <a:pt x="117" y="289"/>
                  <a:pt x="117" y="289"/>
                </a:cubicBezTo>
                <a:cubicBezTo>
                  <a:pt x="124" y="288"/>
                  <a:pt x="124" y="288"/>
                  <a:pt x="124" y="288"/>
                </a:cubicBezTo>
                <a:cubicBezTo>
                  <a:pt x="124" y="280"/>
                  <a:pt x="124" y="280"/>
                  <a:pt x="124" y="280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18" y="263"/>
                  <a:pt x="118" y="263"/>
                  <a:pt x="118" y="263"/>
                </a:cubicBezTo>
                <a:cubicBezTo>
                  <a:pt x="123" y="258"/>
                  <a:pt x="123" y="258"/>
                  <a:pt x="123" y="258"/>
                </a:cubicBezTo>
                <a:cubicBezTo>
                  <a:pt x="124" y="257"/>
                  <a:pt x="124" y="257"/>
                  <a:pt x="124" y="257"/>
                </a:cubicBezTo>
                <a:cubicBezTo>
                  <a:pt x="124" y="257"/>
                  <a:pt x="124" y="257"/>
                  <a:pt x="124" y="257"/>
                </a:cubicBezTo>
                <a:cubicBezTo>
                  <a:pt x="129" y="256"/>
                  <a:pt x="129" y="256"/>
                  <a:pt x="129" y="256"/>
                </a:cubicBezTo>
                <a:cubicBezTo>
                  <a:pt x="134" y="256"/>
                  <a:pt x="134" y="256"/>
                  <a:pt x="134" y="256"/>
                </a:cubicBezTo>
                <a:cubicBezTo>
                  <a:pt x="136" y="254"/>
                  <a:pt x="136" y="254"/>
                  <a:pt x="136" y="254"/>
                </a:cubicBezTo>
                <a:cubicBezTo>
                  <a:pt x="132" y="250"/>
                  <a:pt x="132" y="250"/>
                  <a:pt x="132" y="250"/>
                </a:cubicBezTo>
                <a:cubicBezTo>
                  <a:pt x="121" y="242"/>
                  <a:pt x="121" y="242"/>
                  <a:pt x="121" y="242"/>
                </a:cubicBezTo>
                <a:cubicBezTo>
                  <a:pt x="118" y="238"/>
                  <a:pt x="118" y="238"/>
                  <a:pt x="118" y="238"/>
                </a:cubicBezTo>
                <a:cubicBezTo>
                  <a:pt x="118" y="238"/>
                  <a:pt x="118" y="238"/>
                  <a:pt x="118" y="238"/>
                </a:cubicBezTo>
                <a:cubicBezTo>
                  <a:pt x="117" y="237"/>
                  <a:pt x="117" y="237"/>
                  <a:pt x="117" y="237"/>
                </a:cubicBezTo>
                <a:cubicBezTo>
                  <a:pt x="118" y="236"/>
                  <a:pt x="118" y="236"/>
                  <a:pt x="118" y="236"/>
                </a:cubicBezTo>
                <a:cubicBezTo>
                  <a:pt x="121" y="230"/>
                  <a:pt x="121" y="230"/>
                  <a:pt x="121" y="230"/>
                </a:cubicBezTo>
                <a:cubicBezTo>
                  <a:pt x="122" y="231"/>
                  <a:pt x="122" y="231"/>
                  <a:pt x="122" y="231"/>
                </a:cubicBezTo>
                <a:cubicBezTo>
                  <a:pt x="130" y="233"/>
                  <a:pt x="130" y="233"/>
                  <a:pt x="130" y="233"/>
                </a:cubicBezTo>
                <a:cubicBezTo>
                  <a:pt x="151" y="232"/>
                  <a:pt x="151" y="232"/>
                  <a:pt x="151" y="232"/>
                </a:cubicBezTo>
                <a:cubicBezTo>
                  <a:pt x="151" y="233"/>
                  <a:pt x="151" y="233"/>
                  <a:pt x="151" y="233"/>
                </a:cubicBezTo>
                <a:cubicBezTo>
                  <a:pt x="152" y="233"/>
                  <a:pt x="152" y="233"/>
                  <a:pt x="152" y="233"/>
                </a:cubicBezTo>
                <a:cubicBezTo>
                  <a:pt x="158" y="235"/>
                  <a:pt x="158" y="235"/>
                  <a:pt x="158" y="235"/>
                </a:cubicBezTo>
                <a:cubicBezTo>
                  <a:pt x="162" y="231"/>
                  <a:pt x="162" y="231"/>
                  <a:pt x="162" y="231"/>
                </a:cubicBezTo>
                <a:cubicBezTo>
                  <a:pt x="160" y="219"/>
                  <a:pt x="160" y="219"/>
                  <a:pt x="160" y="219"/>
                </a:cubicBezTo>
                <a:cubicBezTo>
                  <a:pt x="152" y="214"/>
                  <a:pt x="152" y="214"/>
                  <a:pt x="152" y="214"/>
                </a:cubicBezTo>
                <a:cubicBezTo>
                  <a:pt x="146" y="210"/>
                  <a:pt x="144" y="202"/>
                  <a:pt x="145" y="187"/>
                </a:cubicBezTo>
                <a:cubicBezTo>
                  <a:pt x="138" y="184"/>
                  <a:pt x="138" y="184"/>
                  <a:pt x="138" y="184"/>
                </a:cubicBezTo>
                <a:cubicBezTo>
                  <a:pt x="138" y="184"/>
                  <a:pt x="138" y="184"/>
                  <a:pt x="138" y="184"/>
                </a:cubicBezTo>
                <a:cubicBezTo>
                  <a:pt x="137" y="184"/>
                  <a:pt x="137" y="184"/>
                  <a:pt x="137" y="184"/>
                </a:cubicBezTo>
                <a:cubicBezTo>
                  <a:pt x="137" y="183"/>
                  <a:pt x="137" y="183"/>
                  <a:pt x="137" y="183"/>
                </a:cubicBezTo>
                <a:cubicBezTo>
                  <a:pt x="137" y="182"/>
                  <a:pt x="137" y="182"/>
                  <a:pt x="137" y="182"/>
                </a:cubicBezTo>
                <a:cubicBezTo>
                  <a:pt x="136" y="172"/>
                  <a:pt x="136" y="172"/>
                  <a:pt x="136" y="172"/>
                </a:cubicBezTo>
                <a:cubicBezTo>
                  <a:pt x="144" y="131"/>
                  <a:pt x="144" y="131"/>
                  <a:pt x="144" y="131"/>
                </a:cubicBezTo>
                <a:cubicBezTo>
                  <a:pt x="141" y="119"/>
                  <a:pt x="139" y="111"/>
                  <a:pt x="139" y="107"/>
                </a:cubicBezTo>
                <a:cubicBezTo>
                  <a:pt x="138" y="95"/>
                  <a:pt x="138" y="95"/>
                  <a:pt x="138" y="95"/>
                </a:cubicBezTo>
                <a:cubicBezTo>
                  <a:pt x="139" y="82"/>
                  <a:pt x="139" y="82"/>
                  <a:pt x="139" y="82"/>
                </a:cubicBezTo>
                <a:cubicBezTo>
                  <a:pt x="139" y="81"/>
                  <a:pt x="139" y="81"/>
                  <a:pt x="139" y="81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48" y="74"/>
                  <a:pt x="148" y="74"/>
                  <a:pt x="148" y="74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48" y="66"/>
                  <a:pt x="147" y="64"/>
                  <a:pt x="145" y="61"/>
                </a:cubicBezTo>
                <a:cubicBezTo>
                  <a:pt x="140" y="55"/>
                  <a:pt x="140" y="55"/>
                  <a:pt x="140" y="55"/>
                </a:cubicBezTo>
                <a:cubicBezTo>
                  <a:pt x="139" y="55"/>
                  <a:pt x="139" y="55"/>
                  <a:pt x="139" y="55"/>
                </a:cubicBezTo>
                <a:cubicBezTo>
                  <a:pt x="139" y="54"/>
                  <a:pt x="139" y="54"/>
                  <a:pt x="139" y="5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3"/>
                  <a:pt x="138" y="43"/>
                  <a:pt x="138" y="43"/>
                </a:cubicBezTo>
                <a:cubicBezTo>
                  <a:pt x="138" y="43"/>
                  <a:pt x="138" y="43"/>
                  <a:pt x="138" y="43"/>
                </a:cubicBezTo>
                <a:cubicBezTo>
                  <a:pt x="149" y="30"/>
                  <a:pt x="149" y="30"/>
                  <a:pt x="149" y="30"/>
                </a:cubicBezTo>
                <a:cubicBezTo>
                  <a:pt x="149" y="24"/>
                  <a:pt x="149" y="24"/>
                  <a:pt x="149" y="24"/>
                </a:cubicBezTo>
                <a:cubicBezTo>
                  <a:pt x="146" y="18"/>
                  <a:pt x="146" y="18"/>
                  <a:pt x="146" y="18"/>
                </a:cubicBezTo>
                <a:cubicBezTo>
                  <a:pt x="146" y="18"/>
                  <a:pt x="146" y="18"/>
                  <a:pt x="146" y="18"/>
                </a:cubicBezTo>
                <a:cubicBezTo>
                  <a:pt x="145" y="17"/>
                  <a:pt x="145" y="17"/>
                  <a:pt x="145" y="17"/>
                </a:cubicBezTo>
                <a:cubicBezTo>
                  <a:pt x="150" y="10"/>
                  <a:pt x="150" y="10"/>
                  <a:pt x="150" y="10"/>
                </a:cubicBezTo>
                <a:cubicBezTo>
                  <a:pt x="150" y="10"/>
                  <a:pt x="150" y="10"/>
                  <a:pt x="150" y="10"/>
                </a:cubicBezTo>
                <a:cubicBezTo>
                  <a:pt x="151" y="10"/>
                  <a:pt x="151" y="10"/>
                  <a:pt x="151" y="10"/>
                </a:cubicBezTo>
                <a:cubicBezTo>
                  <a:pt x="156" y="6"/>
                  <a:pt x="156" y="6"/>
                  <a:pt x="156" y="6"/>
                </a:cubicBezTo>
                <a:cubicBezTo>
                  <a:pt x="156" y="0"/>
                  <a:pt x="156" y="0"/>
                  <a:pt x="156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46" y="9"/>
                  <a:pt x="146" y="9"/>
                  <a:pt x="146" y="9"/>
                </a:cubicBezTo>
                <a:cubicBezTo>
                  <a:pt x="145" y="9"/>
                  <a:pt x="145" y="9"/>
                  <a:pt x="145" y="9"/>
                </a:cubicBezTo>
                <a:cubicBezTo>
                  <a:pt x="134" y="5"/>
                  <a:pt x="134" y="5"/>
                  <a:pt x="134" y="5"/>
                </a:cubicBezTo>
                <a:cubicBezTo>
                  <a:pt x="128" y="4"/>
                  <a:pt x="128" y="4"/>
                  <a:pt x="128" y="4"/>
                </a:cubicBezTo>
                <a:cubicBezTo>
                  <a:pt x="130" y="14"/>
                  <a:pt x="130" y="14"/>
                  <a:pt x="130" y="14"/>
                </a:cubicBezTo>
                <a:cubicBezTo>
                  <a:pt x="122" y="16"/>
                  <a:pt x="122" y="16"/>
                  <a:pt x="122" y="16"/>
                </a:cubicBezTo>
                <a:cubicBezTo>
                  <a:pt x="109" y="23"/>
                  <a:pt x="109" y="23"/>
                  <a:pt x="109" y="23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5" y="29"/>
                  <a:pt x="105" y="29"/>
                  <a:pt x="105" y="29"/>
                </a:cubicBezTo>
                <a:cubicBezTo>
                  <a:pt x="104" y="29"/>
                  <a:pt x="104" y="29"/>
                  <a:pt x="104" y="29"/>
                </a:cubicBezTo>
                <a:cubicBezTo>
                  <a:pt x="98" y="35"/>
                  <a:pt x="98" y="35"/>
                  <a:pt x="98" y="35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45"/>
                  <a:pt x="96" y="45"/>
                  <a:pt x="96" y="45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2" y="65"/>
                  <a:pt x="92" y="65"/>
                  <a:pt x="92" y="65"/>
                </a:cubicBezTo>
                <a:cubicBezTo>
                  <a:pt x="92" y="66"/>
                  <a:pt x="92" y="66"/>
                  <a:pt x="92" y="66"/>
                </a:cubicBezTo>
                <a:cubicBezTo>
                  <a:pt x="92" y="66"/>
                  <a:pt x="92" y="66"/>
                  <a:pt x="92" y="66"/>
                </a:cubicBezTo>
                <a:cubicBezTo>
                  <a:pt x="91" y="66"/>
                  <a:pt x="91" y="66"/>
                  <a:pt x="91" y="66"/>
                </a:cubicBezTo>
                <a:cubicBezTo>
                  <a:pt x="87" y="72"/>
                  <a:pt x="87" y="72"/>
                  <a:pt x="87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3"/>
                  <a:pt x="86" y="73"/>
                  <a:pt x="86" y="73"/>
                </a:cubicBezTo>
                <a:cubicBezTo>
                  <a:pt x="86" y="73"/>
                  <a:pt x="86" y="73"/>
                  <a:pt x="86" y="73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61" y="69"/>
                  <a:pt x="61" y="69"/>
                  <a:pt x="61" y="69"/>
                </a:cubicBezTo>
                <a:cubicBezTo>
                  <a:pt x="61" y="69"/>
                  <a:pt x="61" y="69"/>
                  <a:pt x="61" y="69"/>
                </a:cubicBezTo>
                <a:lnTo>
                  <a:pt x="54" y="66"/>
                </a:lnTo>
                <a:close/>
              </a:path>
            </a:pathLst>
          </a:custGeom>
          <a:solidFill>
            <a:srgbClr val="829BC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Freeform 17"/>
          <p:cNvSpPr/>
          <p:nvPr/>
        </p:nvSpPr>
        <p:spPr bwMode="auto">
          <a:xfrm>
            <a:off x="3886653" y="2777685"/>
            <a:ext cx="347663" cy="762000"/>
          </a:xfrm>
          <a:custGeom>
            <a:avLst/>
            <a:gdLst>
              <a:gd name="T0" fmla="*/ 1035166824 w 108"/>
              <a:gd name="T1" fmla="*/ 41373063 h 237"/>
              <a:gd name="T2" fmla="*/ 973057652 w 108"/>
              <a:gd name="T3" fmla="*/ 62059595 h 237"/>
              <a:gd name="T4" fmla="*/ 910948479 w 108"/>
              <a:gd name="T5" fmla="*/ 124119190 h 237"/>
              <a:gd name="T6" fmla="*/ 900595877 w 108"/>
              <a:gd name="T7" fmla="*/ 124119190 h 237"/>
              <a:gd name="T8" fmla="*/ 703912539 w 108"/>
              <a:gd name="T9" fmla="*/ 144805722 h 237"/>
              <a:gd name="T10" fmla="*/ 631450765 w 108"/>
              <a:gd name="T11" fmla="*/ 206865316 h 237"/>
              <a:gd name="T12" fmla="*/ 579694194 w 108"/>
              <a:gd name="T13" fmla="*/ 248238380 h 237"/>
              <a:gd name="T14" fmla="*/ 476177834 w 108"/>
              <a:gd name="T15" fmla="*/ 248238380 h 237"/>
              <a:gd name="T16" fmla="*/ 434770646 w 108"/>
              <a:gd name="T17" fmla="*/ 393040886 h 237"/>
              <a:gd name="T18" fmla="*/ 424418044 w 108"/>
              <a:gd name="T19" fmla="*/ 393040886 h 237"/>
              <a:gd name="T20" fmla="*/ 341606887 w 108"/>
              <a:gd name="T21" fmla="*/ 475787013 h 237"/>
              <a:gd name="T22" fmla="*/ 217385323 w 108"/>
              <a:gd name="T23" fmla="*/ 620592734 h 237"/>
              <a:gd name="T24" fmla="*/ 144923549 w 108"/>
              <a:gd name="T25" fmla="*/ 703338861 h 237"/>
              <a:gd name="T26" fmla="*/ 134570947 w 108"/>
              <a:gd name="T27" fmla="*/ 796428253 h 237"/>
              <a:gd name="T28" fmla="*/ 134570947 w 108"/>
              <a:gd name="T29" fmla="*/ 879174380 h 237"/>
              <a:gd name="T30" fmla="*/ 82814376 w 108"/>
              <a:gd name="T31" fmla="*/ 951574025 h 237"/>
              <a:gd name="T32" fmla="*/ 82814376 w 108"/>
              <a:gd name="T33" fmla="*/ 1158439342 h 237"/>
              <a:gd name="T34" fmla="*/ 124221564 w 108"/>
              <a:gd name="T35" fmla="*/ 1261872000 h 237"/>
              <a:gd name="T36" fmla="*/ 113868962 w 108"/>
              <a:gd name="T37" fmla="*/ 1365304658 h 237"/>
              <a:gd name="T38" fmla="*/ 31054586 w 108"/>
              <a:gd name="T39" fmla="*/ 1675599418 h 237"/>
              <a:gd name="T40" fmla="*/ 93163759 w 108"/>
              <a:gd name="T41" fmla="*/ 1923837797 h 237"/>
              <a:gd name="T42" fmla="*/ 72461774 w 108"/>
              <a:gd name="T43" fmla="*/ 2147483646 h 237"/>
              <a:gd name="T44" fmla="*/ 175978135 w 108"/>
              <a:gd name="T45" fmla="*/ 2147483646 h 237"/>
              <a:gd name="T46" fmla="*/ 579694194 w 108"/>
              <a:gd name="T47" fmla="*/ 2147483646 h 237"/>
              <a:gd name="T48" fmla="*/ 776374313 w 108"/>
              <a:gd name="T49" fmla="*/ 2147483646 h 237"/>
              <a:gd name="T50" fmla="*/ 942003065 w 108"/>
              <a:gd name="T51" fmla="*/ 2027270456 h 237"/>
              <a:gd name="T52" fmla="*/ 983410253 w 108"/>
              <a:gd name="T53" fmla="*/ 1923837797 h 237"/>
              <a:gd name="T54" fmla="*/ 983410253 w 108"/>
              <a:gd name="T55" fmla="*/ 1903151266 h 237"/>
              <a:gd name="T56" fmla="*/ 1004112238 w 108"/>
              <a:gd name="T57" fmla="*/ 1758345544 h 237"/>
              <a:gd name="T58" fmla="*/ 1014464840 w 108"/>
              <a:gd name="T59" fmla="*/ 1675599418 h 237"/>
              <a:gd name="T60" fmla="*/ 983410253 w 108"/>
              <a:gd name="T61" fmla="*/ 1448050785 h 237"/>
              <a:gd name="T62" fmla="*/ 993759636 w 108"/>
              <a:gd name="T63" fmla="*/ 1385991190 h 237"/>
              <a:gd name="T64" fmla="*/ 1117981200 w 108"/>
              <a:gd name="T65" fmla="*/ 1117066278 h 237"/>
              <a:gd name="T66" fmla="*/ 942003065 w 108"/>
              <a:gd name="T67" fmla="*/ 951574025 h 237"/>
              <a:gd name="T68" fmla="*/ 910948479 w 108"/>
              <a:gd name="T69" fmla="*/ 879174380 h 237"/>
              <a:gd name="T70" fmla="*/ 931650464 w 108"/>
              <a:gd name="T71" fmla="*/ 755055190 h 237"/>
              <a:gd name="T72" fmla="*/ 952355667 w 108"/>
              <a:gd name="T73" fmla="*/ 672309063 h 237"/>
              <a:gd name="T74" fmla="*/ 1076574012 w 108"/>
              <a:gd name="T75" fmla="*/ 579219671 h 237"/>
              <a:gd name="T76" fmla="*/ 1107628598 w 108"/>
              <a:gd name="T77" fmla="*/ 341324557 h 237"/>
              <a:gd name="T78" fmla="*/ 1035166824 w 108"/>
              <a:gd name="T79" fmla="*/ 330981291 h 237"/>
              <a:gd name="T80" fmla="*/ 942003065 w 108"/>
              <a:gd name="T81" fmla="*/ 268924911 h 237"/>
              <a:gd name="T82" fmla="*/ 931650464 w 108"/>
              <a:gd name="T83" fmla="*/ 165492253 h 23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08" h="237">
                <a:moveTo>
                  <a:pt x="101" y="12"/>
                </a:moveTo>
                <a:cubicBezTo>
                  <a:pt x="102" y="10"/>
                  <a:pt x="102" y="10"/>
                  <a:pt x="102" y="10"/>
                </a:cubicBezTo>
                <a:cubicBezTo>
                  <a:pt x="100" y="4"/>
                  <a:pt x="100" y="4"/>
                  <a:pt x="100" y="4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12"/>
                  <a:pt x="88" y="12"/>
                  <a:pt x="88" y="12"/>
                </a:cubicBezTo>
                <a:cubicBezTo>
                  <a:pt x="87" y="12"/>
                  <a:pt x="87" y="12"/>
                  <a:pt x="87" y="12"/>
                </a:cubicBezTo>
                <a:cubicBezTo>
                  <a:pt x="78" y="15"/>
                  <a:pt x="78" y="15"/>
                  <a:pt x="78" y="15"/>
                </a:cubicBezTo>
                <a:cubicBezTo>
                  <a:pt x="77" y="15"/>
                  <a:pt x="77" y="15"/>
                  <a:pt x="77" y="15"/>
                </a:cubicBezTo>
                <a:cubicBezTo>
                  <a:pt x="68" y="14"/>
                  <a:pt x="68" y="14"/>
                  <a:pt x="68" y="14"/>
                </a:cubicBezTo>
                <a:cubicBezTo>
                  <a:pt x="62" y="15"/>
                  <a:pt x="62" y="15"/>
                  <a:pt x="62" y="15"/>
                </a:cubicBezTo>
                <a:cubicBezTo>
                  <a:pt x="61" y="20"/>
                  <a:pt x="61" y="20"/>
                  <a:pt x="61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4"/>
                  <a:pt x="56" y="24"/>
                  <a:pt x="56" y="24"/>
                </a:cubicBezTo>
                <a:cubicBezTo>
                  <a:pt x="55" y="24"/>
                  <a:pt x="55" y="24"/>
                  <a:pt x="55" y="24"/>
                </a:cubicBezTo>
                <a:cubicBezTo>
                  <a:pt x="47" y="23"/>
                  <a:pt x="47" y="23"/>
                  <a:pt x="47" y="23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32"/>
                  <a:pt x="46" y="32"/>
                  <a:pt x="46" y="32"/>
                </a:cubicBezTo>
                <a:cubicBezTo>
                  <a:pt x="46" y="32"/>
                  <a:pt x="46" y="32"/>
                  <a:pt x="46" y="32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34" y="46"/>
                  <a:pt x="34" y="46"/>
                  <a:pt x="34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25" y="48"/>
                  <a:pt x="25" y="48"/>
                  <a:pt x="25" y="48"/>
                </a:cubicBezTo>
                <a:cubicBezTo>
                  <a:pt x="20" y="53"/>
                  <a:pt x="20" y="53"/>
                  <a:pt x="20" y="53"/>
                </a:cubicBezTo>
                <a:cubicBezTo>
                  <a:pt x="21" y="60"/>
                  <a:pt x="21" y="60"/>
                  <a:pt x="21" y="60"/>
                </a:cubicBezTo>
                <a:cubicBezTo>
                  <a:pt x="21" y="62"/>
                  <a:pt x="21" y="62"/>
                  <a:pt x="21" y="62"/>
                </a:cubicBezTo>
                <a:cubicBezTo>
                  <a:pt x="20" y="62"/>
                  <a:pt x="20" y="62"/>
                  <a:pt x="20" y="62"/>
                </a:cubicBezTo>
                <a:cubicBezTo>
                  <a:pt x="14" y="68"/>
                  <a:pt x="14" y="68"/>
                  <a:pt x="14" y="68"/>
                </a:cubicBezTo>
                <a:cubicBezTo>
                  <a:pt x="10" y="72"/>
                  <a:pt x="10" y="72"/>
                  <a:pt x="10" y="72"/>
                </a:cubicBezTo>
                <a:cubicBezTo>
                  <a:pt x="13" y="77"/>
                  <a:pt x="13" y="77"/>
                  <a:pt x="13" y="77"/>
                </a:cubicBezTo>
                <a:cubicBezTo>
                  <a:pt x="13" y="77"/>
                  <a:pt x="13" y="77"/>
                  <a:pt x="13" y="77"/>
                </a:cubicBezTo>
                <a:cubicBezTo>
                  <a:pt x="13" y="78"/>
                  <a:pt x="13" y="78"/>
                  <a:pt x="13" y="78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6"/>
                  <a:pt x="13" y="86"/>
                  <a:pt x="13" y="86"/>
                </a:cubicBezTo>
                <a:cubicBezTo>
                  <a:pt x="8" y="92"/>
                  <a:pt x="8" y="92"/>
                  <a:pt x="8" y="92"/>
                </a:cubicBezTo>
                <a:cubicBezTo>
                  <a:pt x="8" y="92"/>
                  <a:pt x="8" y="92"/>
                  <a:pt x="8" y="92"/>
                </a:cubicBezTo>
                <a:cubicBezTo>
                  <a:pt x="2" y="99"/>
                  <a:pt x="2" y="99"/>
                  <a:pt x="2" y="99"/>
                </a:cubicBezTo>
                <a:cubicBezTo>
                  <a:pt x="3" y="107"/>
                  <a:pt x="3" y="107"/>
                  <a:pt x="3" y="107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112"/>
                  <a:pt x="8" y="112"/>
                  <a:pt x="8" y="112"/>
                </a:cubicBezTo>
                <a:cubicBezTo>
                  <a:pt x="11" y="116"/>
                  <a:pt x="12" y="120"/>
                  <a:pt x="12" y="122"/>
                </a:cubicBezTo>
                <a:cubicBezTo>
                  <a:pt x="12" y="131"/>
                  <a:pt x="12" y="131"/>
                  <a:pt x="12" y="131"/>
                </a:cubicBezTo>
                <a:cubicBezTo>
                  <a:pt x="12" y="131"/>
                  <a:pt x="12" y="131"/>
                  <a:pt x="12" y="131"/>
                </a:cubicBezTo>
                <a:cubicBezTo>
                  <a:pt x="11" y="132"/>
                  <a:pt x="11" y="132"/>
                  <a:pt x="11" y="132"/>
                </a:cubicBezTo>
                <a:cubicBezTo>
                  <a:pt x="3" y="138"/>
                  <a:pt x="3" y="138"/>
                  <a:pt x="3" y="138"/>
                </a:cubicBezTo>
                <a:cubicBezTo>
                  <a:pt x="2" y="150"/>
                  <a:pt x="2" y="150"/>
                  <a:pt x="2" y="150"/>
                </a:cubicBezTo>
                <a:cubicBezTo>
                  <a:pt x="3" y="162"/>
                  <a:pt x="3" y="162"/>
                  <a:pt x="3" y="162"/>
                </a:cubicBezTo>
                <a:cubicBezTo>
                  <a:pt x="3" y="166"/>
                  <a:pt x="5" y="173"/>
                  <a:pt x="9" y="184"/>
                </a:cubicBezTo>
                <a:cubicBezTo>
                  <a:pt x="9" y="185"/>
                  <a:pt x="9" y="185"/>
                  <a:pt x="9" y="185"/>
                </a:cubicBezTo>
                <a:cubicBezTo>
                  <a:pt x="9" y="186"/>
                  <a:pt x="9" y="186"/>
                  <a:pt x="9" y="186"/>
                </a:cubicBezTo>
                <a:cubicBezTo>
                  <a:pt x="0" y="226"/>
                  <a:pt x="0" y="226"/>
                  <a:pt x="0" y="226"/>
                </a:cubicBezTo>
                <a:cubicBezTo>
                  <a:pt x="1" y="234"/>
                  <a:pt x="1" y="234"/>
                  <a:pt x="1" y="234"/>
                </a:cubicBezTo>
                <a:cubicBezTo>
                  <a:pt x="7" y="237"/>
                  <a:pt x="7" y="237"/>
                  <a:pt x="7" y="237"/>
                </a:cubicBezTo>
                <a:cubicBezTo>
                  <a:pt x="16" y="228"/>
                  <a:pt x="16" y="228"/>
                  <a:pt x="16" y="228"/>
                </a:cubicBezTo>
                <a:cubicBezTo>
                  <a:pt x="16" y="228"/>
                  <a:pt x="16" y="228"/>
                  <a:pt x="16" y="228"/>
                </a:cubicBezTo>
                <a:cubicBezTo>
                  <a:pt x="17" y="228"/>
                  <a:pt x="17" y="228"/>
                  <a:pt x="17" y="228"/>
                </a:cubicBezTo>
                <a:cubicBezTo>
                  <a:pt x="48" y="216"/>
                  <a:pt x="48" y="216"/>
                  <a:pt x="48" y="216"/>
                </a:cubicBezTo>
                <a:cubicBezTo>
                  <a:pt x="56" y="208"/>
                  <a:pt x="56" y="208"/>
                  <a:pt x="56" y="208"/>
                </a:cubicBezTo>
                <a:cubicBezTo>
                  <a:pt x="56" y="208"/>
                  <a:pt x="56" y="208"/>
                  <a:pt x="56" y="208"/>
                </a:cubicBezTo>
                <a:cubicBezTo>
                  <a:pt x="57" y="208"/>
                  <a:pt x="57" y="208"/>
                  <a:pt x="57" y="208"/>
                </a:cubicBezTo>
                <a:cubicBezTo>
                  <a:pt x="58" y="208"/>
                  <a:pt x="58" y="208"/>
                  <a:pt x="58" y="208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8" y="210"/>
                  <a:pt x="83" y="208"/>
                  <a:pt x="90" y="204"/>
                </a:cubicBezTo>
                <a:cubicBezTo>
                  <a:pt x="90" y="196"/>
                  <a:pt x="90" y="196"/>
                  <a:pt x="90" y="196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6" y="191"/>
                  <a:pt x="96" y="191"/>
                  <a:pt x="96" y="191"/>
                </a:cubicBezTo>
                <a:cubicBezTo>
                  <a:pt x="95" y="186"/>
                  <a:pt x="95" y="186"/>
                  <a:pt x="95" y="186"/>
                </a:cubicBezTo>
                <a:cubicBezTo>
                  <a:pt x="95" y="186"/>
                  <a:pt x="95" y="186"/>
                  <a:pt x="95" y="186"/>
                </a:cubicBezTo>
                <a:cubicBezTo>
                  <a:pt x="95" y="185"/>
                  <a:pt x="95" y="185"/>
                  <a:pt x="95" y="185"/>
                </a:cubicBezTo>
                <a:cubicBezTo>
                  <a:pt x="95" y="184"/>
                  <a:pt x="95" y="184"/>
                  <a:pt x="95" y="184"/>
                </a:cubicBezTo>
                <a:cubicBezTo>
                  <a:pt x="95" y="184"/>
                  <a:pt x="95" y="184"/>
                  <a:pt x="95" y="184"/>
                </a:cubicBezTo>
                <a:cubicBezTo>
                  <a:pt x="97" y="182"/>
                  <a:pt x="97" y="181"/>
                  <a:pt x="96" y="180"/>
                </a:cubicBezTo>
                <a:cubicBezTo>
                  <a:pt x="94" y="177"/>
                  <a:pt x="95" y="174"/>
                  <a:pt x="97" y="170"/>
                </a:cubicBezTo>
                <a:cubicBezTo>
                  <a:pt x="99" y="168"/>
                  <a:pt x="99" y="168"/>
                  <a:pt x="99" y="168"/>
                </a:cubicBezTo>
                <a:cubicBezTo>
                  <a:pt x="99" y="168"/>
                  <a:pt x="99" y="168"/>
                  <a:pt x="99" y="168"/>
                </a:cubicBezTo>
                <a:cubicBezTo>
                  <a:pt x="98" y="162"/>
                  <a:pt x="98" y="162"/>
                  <a:pt x="98" y="162"/>
                </a:cubicBezTo>
                <a:cubicBezTo>
                  <a:pt x="92" y="155"/>
                  <a:pt x="92" y="155"/>
                  <a:pt x="92" y="155"/>
                </a:cubicBezTo>
                <a:cubicBezTo>
                  <a:pt x="90" y="153"/>
                  <a:pt x="89" y="150"/>
                  <a:pt x="91" y="147"/>
                </a:cubicBezTo>
                <a:cubicBezTo>
                  <a:pt x="92" y="145"/>
                  <a:pt x="93" y="142"/>
                  <a:pt x="95" y="140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2" y="120"/>
                  <a:pt x="102" y="120"/>
                  <a:pt x="102" y="120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92" y="92"/>
                  <a:pt x="92" y="92"/>
                  <a:pt x="92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4"/>
                  <a:pt x="88" y="84"/>
                  <a:pt x="88" y="84"/>
                </a:cubicBezTo>
                <a:cubicBezTo>
                  <a:pt x="90" y="73"/>
                  <a:pt x="90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2" y="65"/>
                  <a:pt x="92" y="65"/>
                  <a:pt x="92" y="65"/>
                </a:cubicBezTo>
                <a:cubicBezTo>
                  <a:pt x="92" y="62"/>
                  <a:pt x="92" y="60"/>
                  <a:pt x="94" y="58"/>
                </a:cubicBezTo>
                <a:cubicBezTo>
                  <a:pt x="94" y="58"/>
                  <a:pt x="96" y="57"/>
                  <a:pt x="97" y="57"/>
                </a:cubicBezTo>
                <a:cubicBezTo>
                  <a:pt x="104" y="56"/>
                  <a:pt x="104" y="56"/>
                  <a:pt x="104" y="56"/>
                </a:cubicBezTo>
                <a:cubicBezTo>
                  <a:pt x="106" y="51"/>
                  <a:pt x="106" y="51"/>
                  <a:pt x="106" y="51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7" y="33"/>
                  <a:pt x="107" y="33"/>
                  <a:pt x="107" y="33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92" y="28"/>
                  <a:pt x="92" y="28"/>
                  <a:pt x="92" y="28"/>
                </a:cubicBezTo>
                <a:cubicBezTo>
                  <a:pt x="91" y="27"/>
                  <a:pt x="91" y="27"/>
                  <a:pt x="91" y="27"/>
                </a:cubicBezTo>
                <a:cubicBezTo>
                  <a:pt x="91" y="26"/>
                  <a:pt x="91" y="26"/>
                  <a:pt x="91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90" y="16"/>
                  <a:pt x="90" y="16"/>
                  <a:pt x="90" y="16"/>
                </a:cubicBezTo>
                <a:cubicBezTo>
                  <a:pt x="90" y="16"/>
                  <a:pt x="90" y="16"/>
                  <a:pt x="90" y="16"/>
                </a:cubicBezTo>
                <a:cubicBezTo>
                  <a:pt x="90" y="14"/>
                  <a:pt x="90" y="14"/>
                  <a:pt x="90" y="14"/>
                </a:cubicBezTo>
                <a:lnTo>
                  <a:pt x="101" y="12"/>
                </a:lnTo>
                <a:close/>
              </a:path>
            </a:pathLst>
          </a:custGeom>
          <a:solidFill>
            <a:srgbClr val="58ACD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18"/>
          <p:cNvSpPr/>
          <p:nvPr/>
        </p:nvSpPr>
        <p:spPr bwMode="auto">
          <a:xfrm>
            <a:off x="3797753" y="4076260"/>
            <a:ext cx="554038" cy="641350"/>
          </a:xfrm>
          <a:custGeom>
            <a:avLst/>
            <a:gdLst>
              <a:gd name="T0" fmla="*/ 1540712846 w 173"/>
              <a:gd name="T1" fmla="*/ 349814737 h 200"/>
              <a:gd name="T2" fmla="*/ 1499627640 w 173"/>
              <a:gd name="T3" fmla="*/ 267503878 h 200"/>
              <a:gd name="T4" fmla="*/ 1468812935 w 173"/>
              <a:gd name="T5" fmla="*/ 123463082 h 200"/>
              <a:gd name="T6" fmla="*/ 1396913024 w 173"/>
              <a:gd name="T7" fmla="*/ 174905765 h 200"/>
              <a:gd name="T8" fmla="*/ 1283927906 w 173"/>
              <a:gd name="T9" fmla="*/ 154328051 h 200"/>
              <a:gd name="T10" fmla="*/ 1283927906 w 173"/>
              <a:gd name="T11" fmla="*/ 72020398 h 200"/>
              <a:gd name="T12" fmla="*/ 1253113201 w 173"/>
              <a:gd name="T13" fmla="*/ 102885367 h 200"/>
              <a:gd name="T14" fmla="*/ 1119587081 w 173"/>
              <a:gd name="T15" fmla="*/ 226348449 h 200"/>
              <a:gd name="T16" fmla="*/ 1099042877 w 173"/>
              <a:gd name="T17" fmla="*/ 226348449 h 200"/>
              <a:gd name="T18" fmla="*/ 1016872464 w 173"/>
              <a:gd name="T19" fmla="*/ 164618511 h 200"/>
              <a:gd name="T20" fmla="*/ 944972553 w 173"/>
              <a:gd name="T21" fmla="*/ 133753543 h 200"/>
              <a:gd name="T22" fmla="*/ 770358025 w 173"/>
              <a:gd name="T23" fmla="*/ 82307652 h 200"/>
              <a:gd name="T24" fmla="*/ 677913909 w 173"/>
              <a:gd name="T25" fmla="*/ 41155430 h 200"/>
              <a:gd name="T26" fmla="*/ 482758379 w 173"/>
              <a:gd name="T27" fmla="*/ 0 h 200"/>
              <a:gd name="T28" fmla="*/ 410858467 w 173"/>
              <a:gd name="T29" fmla="*/ 164618511 h 200"/>
              <a:gd name="T30" fmla="*/ 349229057 w 173"/>
              <a:gd name="T31" fmla="*/ 164618511 h 200"/>
              <a:gd name="T32" fmla="*/ 143799823 w 173"/>
              <a:gd name="T33" fmla="*/ 267503878 h 200"/>
              <a:gd name="T34" fmla="*/ 133529322 w 173"/>
              <a:gd name="T35" fmla="*/ 740781697 h 200"/>
              <a:gd name="T36" fmla="*/ 92444116 w 173"/>
              <a:gd name="T37" fmla="*/ 853957525 h 200"/>
              <a:gd name="T38" fmla="*/ 10270501 w 173"/>
              <a:gd name="T39" fmla="*/ 1121461403 h 200"/>
              <a:gd name="T40" fmla="*/ 71899911 w 173"/>
              <a:gd name="T41" fmla="*/ 1142039118 h 200"/>
              <a:gd name="T42" fmla="*/ 174614528 w 173"/>
              <a:gd name="T43" fmla="*/ 1296367169 h 200"/>
              <a:gd name="T44" fmla="*/ 143799823 w 173"/>
              <a:gd name="T45" fmla="*/ 1358100313 h 200"/>
              <a:gd name="T46" fmla="*/ 246514440 w 173"/>
              <a:gd name="T47" fmla="*/ 1625604191 h 200"/>
              <a:gd name="T48" fmla="*/ 390314263 w 173"/>
              <a:gd name="T49" fmla="*/ 1553583793 h 200"/>
              <a:gd name="T50" fmla="*/ 472484675 w 173"/>
              <a:gd name="T51" fmla="*/ 1553583793 h 200"/>
              <a:gd name="T52" fmla="*/ 534114086 w 173"/>
              <a:gd name="T53" fmla="*/ 1440407965 h 200"/>
              <a:gd name="T54" fmla="*/ 698458113 w 173"/>
              <a:gd name="T55" fmla="*/ 1388965282 h 200"/>
              <a:gd name="T56" fmla="*/ 790899026 w 173"/>
              <a:gd name="T57" fmla="*/ 1553583793 h 200"/>
              <a:gd name="T58" fmla="*/ 831984233 w 173"/>
              <a:gd name="T59" fmla="*/ 1697624589 h 200"/>
              <a:gd name="T60" fmla="*/ 729272818 w 173"/>
              <a:gd name="T61" fmla="*/ 1903398530 h 200"/>
              <a:gd name="T62" fmla="*/ 862798938 w 173"/>
              <a:gd name="T63" fmla="*/ 1923973038 h 200"/>
              <a:gd name="T64" fmla="*/ 914157847 w 173"/>
              <a:gd name="T65" fmla="*/ 2047439327 h 200"/>
              <a:gd name="T66" fmla="*/ 1047683967 w 173"/>
              <a:gd name="T67" fmla="*/ 2016571151 h 200"/>
              <a:gd name="T68" fmla="*/ 1109313378 w 173"/>
              <a:gd name="T69" fmla="*/ 1831378132 h 200"/>
              <a:gd name="T70" fmla="*/ 1386642523 w 173"/>
              <a:gd name="T71" fmla="*/ 1944550753 h 200"/>
              <a:gd name="T72" fmla="*/ 1314742611 w 173"/>
              <a:gd name="T73" fmla="*/ 1769644988 h 200"/>
              <a:gd name="T74" fmla="*/ 1314742611 w 173"/>
              <a:gd name="T75" fmla="*/ 1749067273 h 200"/>
              <a:gd name="T76" fmla="*/ 1705056874 w 173"/>
              <a:gd name="T77" fmla="*/ 1707911843 h 200"/>
              <a:gd name="T78" fmla="*/ 1715327375 w 173"/>
              <a:gd name="T79" fmla="*/ 1697624589 h 200"/>
              <a:gd name="T80" fmla="*/ 1715327375 w 173"/>
              <a:gd name="T81" fmla="*/ 1677046875 h 200"/>
              <a:gd name="T82" fmla="*/ 1705056874 w 173"/>
              <a:gd name="T83" fmla="*/ 1460985680 h 200"/>
              <a:gd name="T84" fmla="*/ 1746142080 w 173"/>
              <a:gd name="T85" fmla="*/ 1378678028 h 200"/>
              <a:gd name="T86" fmla="*/ 1674242169 w 173"/>
              <a:gd name="T87" fmla="*/ 1296367169 h 200"/>
              <a:gd name="T88" fmla="*/ 1622886461 w 173"/>
              <a:gd name="T89" fmla="*/ 1008285576 h 200"/>
              <a:gd name="T90" fmla="*/ 1550986550 w 173"/>
              <a:gd name="T91" fmla="*/ 1049441005 h 200"/>
              <a:gd name="T92" fmla="*/ 1540712846 w 173"/>
              <a:gd name="T93" fmla="*/ 864244779 h 200"/>
              <a:gd name="T94" fmla="*/ 1674242169 w 173"/>
              <a:gd name="T95" fmla="*/ 514433249 h 200"/>
              <a:gd name="T96" fmla="*/ 1540712846 w 173"/>
              <a:gd name="T97" fmla="*/ 349814737 h 2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73" h="200">
                <a:moveTo>
                  <a:pt x="150" y="34"/>
                </a:moveTo>
                <a:cubicBezTo>
                  <a:pt x="150" y="34"/>
                  <a:pt x="150" y="34"/>
                  <a:pt x="150" y="34"/>
                </a:cubicBezTo>
                <a:cubicBezTo>
                  <a:pt x="150" y="34"/>
                  <a:pt x="150" y="34"/>
                  <a:pt x="150" y="34"/>
                </a:cubicBezTo>
                <a:cubicBezTo>
                  <a:pt x="150" y="33"/>
                  <a:pt x="150" y="33"/>
                  <a:pt x="150" y="33"/>
                </a:cubicBezTo>
                <a:cubicBezTo>
                  <a:pt x="146" y="27"/>
                  <a:pt x="146" y="27"/>
                  <a:pt x="146" y="27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47" y="15"/>
                  <a:pt x="146" y="14"/>
                  <a:pt x="143" y="12"/>
                </a:cubicBezTo>
                <a:cubicBezTo>
                  <a:pt x="141" y="12"/>
                  <a:pt x="141" y="12"/>
                  <a:pt x="141" y="12"/>
                </a:cubicBezTo>
                <a:cubicBezTo>
                  <a:pt x="137" y="17"/>
                  <a:pt x="137" y="17"/>
                  <a:pt x="137" y="17"/>
                </a:cubicBezTo>
                <a:cubicBezTo>
                  <a:pt x="136" y="17"/>
                  <a:pt x="136" y="17"/>
                  <a:pt x="136" y="17"/>
                </a:cubicBezTo>
                <a:cubicBezTo>
                  <a:pt x="136" y="17"/>
                  <a:pt x="136" y="17"/>
                  <a:pt x="136" y="17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5" y="15"/>
                  <a:pt x="125" y="15"/>
                  <a:pt x="125" y="15"/>
                </a:cubicBezTo>
                <a:cubicBezTo>
                  <a:pt x="125" y="14"/>
                  <a:pt x="125" y="14"/>
                  <a:pt x="125" y="14"/>
                </a:cubicBezTo>
                <a:cubicBezTo>
                  <a:pt x="126" y="11"/>
                  <a:pt x="126" y="11"/>
                  <a:pt x="126" y="11"/>
                </a:cubicBezTo>
                <a:cubicBezTo>
                  <a:pt x="125" y="7"/>
                  <a:pt x="125" y="7"/>
                  <a:pt x="125" y="7"/>
                </a:cubicBezTo>
                <a:cubicBezTo>
                  <a:pt x="124" y="6"/>
                  <a:pt x="124" y="6"/>
                  <a:pt x="124" y="6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09" y="21"/>
                  <a:pt x="109" y="21"/>
                  <a:pt x="109" y="21"/>
                </a:cubicBezTo>
                <a:cubicBezTo>
                  <a:pt x="109" y="22"/>
                  <a:pt x="109" y="22"/>
                  <a:pt x="109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7" y="22"/>
                  <a:pt x="107" y="22"/>
                  <a:pt x="107" y="22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99" y="16"/>
                  <a:pt x="99" y="16"/>
                  <a:pt x="99" y="16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3"/>
                  <a:pt x="92" y="13"/>
                  <a:pt x="92" y="13"/>
                </a:cubicBezTo>
                <a:cubicBezTo>
                  <a:pt x="88" y="10"/>
                  <a:pt x="88" y="10"/>
                  <a:pt x="88" y="10"/>
                </a:cubicBezTo>
                <a:cubicBezTo>
                  <a:pt x="75" y="8"/>
                  <a:pt x="75" y="8"/>
                  <a:pt x="75" y="8"/>
                </a:cubicBezTo>
                <a:cubicBezTo>
                  <a:pt x="75" y="8"/>
                  <a:pt x="75" y="8"/>
                  <a:pt x="75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4"/>
                  <a:pt x="66" y="4"/>
                  <a:pt x="66" y="4"/>
                </a:cubicBezTo>
                <a:cubicBezTo>
                  <a:pt x="59" y="0"/>
                  <a:pt x="59" y="0"/>
                  <a:pt x="59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0" y="15"/>
                  <a:pt x="50" y="15"/>
                  <a:pt x="50" y="15"/>
                </a:cubicBezTo>
                <a:cubicBezTo>
                  <a:pt x="48" y="15"/>
                  <a:pt x="48" y="15"/>
                  <a:pt x="48" y="15"/>
                </a:cubicBezTo>
                <a:cubicBezTo>
                  <a:pt x="40" y="16"/>
                  <a:pt x="40" y="16"/>
                  <a:pt x="40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0" y="12"/>
                  <a:pt x="30" y="12"/>
                  <a:pt x="30" y="12"/>
                </a:cubicBezTo>
                <a:cubicBezTo>
                  <a:pt x="22" y="16"/>
                  <a:pt x="22" y="16"/>
                  <a:pt x="22" y="16"/>
                </a:cubicBezTo>
                <a:cubicBezTo>
                  <a:pt x="14" y="26"/>
                  <a:pt x="14" y="26"/>
                  <a:pt x="14" y="26"/>
                </a:cubicBezTo>
                <a:cubicBezTo>
                  <a:pt x="8" y="43"/>
                  <a:pt x="8" y="43"/>
                  <a:pt x="8" y="43"/>
                </a:cubicBezTo>
                <a:cubicBezTo>
                  <a:pt x="10" y="62"/>
                  <a:pt x="10" y="62"/>
                  <a:pt x="10" y="6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4"/>
                  <a:pt x="13" y="74"/>
                  <a:pt x="13" y="74"/>
                </a:cubicBezTo>
                <a:cubicBezTo>
                  <a:pt x="12" y="75"/>
                  <a:pt x="12" y="75"/>
                  <a:pt x="12" y="75"/>
                </a:cubicBezTo>
                <a:cubicBezTo>
                  <a:pt x="10" y="76"/>
                  <a:pt x="9" y="79"/>
                  <a:pt x="9" y="83"/>
                </a:cubicBezTo>
                <a:cubicBezTo>
                  <a:pt x="13" y="99"/>
                  <a:pt x="13" y="99"/>
                  <a:pt x="13" y="99"/>
                </a:cubicBezTo>
                <a:cubicBezTo>
                  <a:pt x="12" y="100"/>
                  <a:pt x="12" y="100"/>
                  <a:pt x="12" y="100"/>
                </a:cubicBezTo>
                <a:cubicBezTo>
                  <a:pt x="5" y="104"/>
                  <a:pt x="1" y="107"/>
                  <a:pt x="1" y="109"/>
                </a:cubicBezTo>
                <a:cubicBezTo>
                  <a:pt x="0" y="114"/>
                  <a:pt x="0" y="114"/>
                  <a:pt x="0" y="114"/>
                </a:cubicBezTo>
                <a:cubicBezTo>
                  <a:pt x="7" y="112"/>
                  <a:pt x="7" y="112"/>
                  <a:pt x="7" y="112"/>
                </a:cubicBezTo>
                <a:cubicBezTo>
                  <a:pt x="7" y="111"/>
                  <a:pt x="7" y="111"/>
                  <a:pt x="7" y="111"/>
                </a:cubicBezTo>
                <a:cubicBezTo>
                  <a:pt x="8" y="111"/>
                  <a:pt x="8" y="111"/>
                  <a:pt x="8" y="111"/>
                </a:cubicBezTo>
                <a:cubicBezTo>
                  <a:pt x="12" y="111"/>
                  <a:pt x="15" y="113"/>
                  <a:pt x="16" y="117"/>
                </a:cubicBezTo>
                <a:cubicBezTo>
                  <a:pt x="17" y="126"/>
                  <a:pt x="17" y="126"/>
                  <a:pt x="17" y="126"/>
                </a:cubicBezTo>
                <a:cubicBezTo>
                  <a:pt x="16" y="127"/>
                  <a:pt x="16" y="127"/>
                  <a:pt x="16" y="127"/>
                </a:cubicBezTo>
                <a:cubicBezTo>
                  <a:pt x="16" y="128"/>
                  <a:pt x="16" y="128"/>
                  <a:pt x="16" y="128"/>
                </a:cubicBezTo>
                <a:cubicBezTo>
                  <a:pt x="14" y="129"/>
                  <a:pt x="14" y="130"/>
                  <a:pt x="14" y="132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13" y="144"/>
                  <a:pt x="14" y="146"/>
                  <a:pt x="16" y="148"/>
                </a:cubicBezTo>
                <a:cubicBezTo>
                  <a:pt x="24" y="158"/>
                  <a:pt x="24" y="158"/>
                  <a:pt x="24" y="158"/>
                </a:cubicBezTo>
                <a:cubicBezTo>
                  <a:pt x="32" y="152"/>
                  <a:pt x="32" y="152"/>
                  <a:pt x="32" y="152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38" y="152"/>
                  <a:pt x="38" y="152"/>
                  <a:pt x="38" y="152"/>
                </a:cubicBezTo>
                <a:cubicBezTo>
                  <a:pt x="42" y="153"/>
                  <a:pt x="42" y="153"/>
                  <a:pt x="42" y="153"/>
                </a:cubicBezTo>
                <a:cubicBezTo>
                  <a:pt x="44" y="153"/>
                  <a:pt x="45" y="152"/>
                  <a:pt x="46" y="151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49" y="143"/>
                  <a:pt x="49" y="143"/>
                  <a:pt x="49" y="143"/>
                </a:cubicBezTo>
                <a:cubicBezTo>
                  <a:pt x="50" y="142"/>
                  <a:pt x="51" y="141"/>
                  <a:pt x="52" y="140"/>
                </a:cubicBezTo>
                <a:cubicBezTo>
                  <a:pt x="62" y="140"/>
                  <a:pt x="62" y="140"/>
                  <a:pt x="62" y="140"/>
                </a:cubicBezTo>
                <a:cubicBezTo>
                  <a:pt x="64" y="141"/>
                  <a:pt x="65" y="140"/>
                  <a:pt x="65" y="140"/>
                </a:cubicBezTo>
                <a:cubicBezTo>
                  <a:pt x="66" y="137"/>
                  <a:pt x="67" y="136"/>
                  <a:pt x="68" y="135"/>
                </a:cubicBezTo>
                <a:cubicBezTo>
                  <a:pt x="70" y="135"/>
                  <a:pt x="72" y="135"/>
                  <a:pt x="73" y="136"/>
                </a:cubicBezTo>
                <a:cubicBezTo>
                  <a:pt x="76" y="139"/>
                  <a:pt x="78" y="141"/>
                  <a:pt x="78" y="144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78" y="152"/>
                  <a:pt x="78" y="152"/>
                  <a:pt x="78" y="152"/>
                </a:cubicBezTo>
                <a:cubicBezTo>
                  <a:pt x="81" y="154"/>
                  <a:pt x="82" y="156"/>
                  <a:pt x="82" y="158"/>
                </a:cubicBezTo>
                <a:cubicBezTo>
                  <a:pt x="81" y="165"/>
                  <a:pt x="81" y="165"/>
                  <a:pt x="81" y="165"/>
                </a:cubicBezTo>
                <a:cubicBezTo>
                  <a:pt x="80" y="169"/>
                  <a:pt x="78" y="172"/>
                  <a:pt x="77" y="172"/>
                </a:cubicBezTo>
                <a:cubicBezTo>
                  <a:pt x="77" y="172"/>
                  <a:pt x="77" y="172"/>
                  <a:pt x="77" y="172"/>
                </a:cubicBezTo>
                <a:cubicBezTo>
                  <a:pt x="71" y="185"/>
                  <a:pt x="71" y="185"/>
                  <a:pt x="71" y="185"/>
                </a:cubicBezTo>
                <a:cubicBezTo>
                  <a:pt x="73" y="186"/>
                  <a:pt x="73" y="186"/>
                  <a:pt x="73" y="186"/>
                </a:cubicBezTo>
                <a:cubicBezTo>
                  <a:pt x="82" y="186"/>
                  <a:pt x="82" y="186"/>
                  <a:pt x="82" y="186"/>
                </a:cubicBezTo>
                <a:cubicBezTo>
                  <a:pt x="84" y="187"/>
                  <a:pt x="84" y="187"/>
                  <a:pt x="84" y="187"/>
                </a:cubicBezTo>
                <a:cubicBezTo>
                  <a:pt x="84" y="188"/>
                  <a:pt x="84" y="188"/>
                  <a:pt x="84" y="188"/>
                </a:cubicBezTo>
                <a:cubicBezTo>
                  <a:pt x="82" y="192"/>
                  <a:pt x="82" y="195"/>
                  <a:pt x="82" y="197"/>
                </a:cubicBezTo>
                <a:cubicBezTo>
                  <a:pt x="86" y="199"/>
                  <a:pt x="88" y="200"/>
                  <a:pt x="89" y="199"/>
                </a:cubicBezTo>
                <a:cubicBezTo>
                  <a:pt x="94" y="197"/>
                  <a:pt x="94" y="197"/>
                  <a:pt x="94" y="197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02" y="196"/>
                  <a:pt x="102" y="196"/>
                  <a:pt x="102" y="196"/>
                </a:cubicBezTo>
                <a:cubicBezTo>
                  <a:pt x="108" y="190"/>
                  <a:pt x="108" y="190"/>
                  <a:pt x="108" y="190"/>
                </a:cubicBezTo>
                <a:cubicBezTo>
                  <a:pt x="108" y="183"/>
                  <a:pt x="108" y="183"/>
                  <a:pt x="108" y="183"/>
                </a:cubicBezTo>
                <a:cubicBezTo>
                  <a:pt x="107" y="181"/>
                  <a:pt x="108" y="179"/>
                  <a:pt x="108" y="178"/>
                </a:cubicBezTo>
                <a:cubicBezTo>
                  <a:pt x="110" y="177"/>
                  <a:pt x="113" y="177"/>
                  <a:pt x="118" y="180"/>
                </a:cubicBezTo>
                <a:cubicBezTo>
                  <a:pt x="128" y="186"/>
                  <a:pt x="128" y="186"/>
                  <a:pt x="128" y="186"/>
                </a:cubicBezTo>
                <a:cubicBezTo>
                  <a:pt x="131" y="188"/>
                  <a:pt x="133" y="189"/>
                  <a:pt x="135" y="189"/>
                </a:cubicBezTo>
                <a:cubicBezTo>
                  <a:pt x="135" y="188"/>
                  <a:pt x="135" y="188"/>
                  <a:pt x="135" y="188"/>
                </a:cubicBezTo>
                <a:cubicBezTo>
                  <a:pt x="136" y="187"/>
                  <a:pt x="135" y="184"/>
                  <a:pt x="133" y="180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128" y="171"/>
                  <a:pt x="128" y="171"/>
                  <a:pt x="128" y="171"/>
                </a:cubicBezTo>
                <a:cubicBezTo>
                  <a:pt x="128" y="171"/>
                  <a:pt x="128" y="171"/>
                  <a:pt x="128" y="171"/>
                </a:cubicBezTo>
                <a:cubicBezTo>
                  <a:pt x="128" y="170"/>
                  <a:pt x="128" y="170"/>
                  <a:pt x="128" y="170"/>
                </a:cubicBezTo>
                <a:cubicBezTo>
                  <a:pt x="134" y="163"/>
                  <a:pt x="139" y="160"/>
                  <a:pt x="146" y="163"/>
                </a:cubicBezTo>
                <a:cubicBezTo>
                  <a:pt x="160" y="170"/>
                  <a:pt x="160" y="170"/>
                  <a:pt x="160" y="170"/>
                </a:cubicBezTo>
                <a:cubicBezTo>
                  <a:pt x="166" y="166"/>
                  <a:pt x="166" y="166"/>
                  <a:pt x="166" y="166"/>
                </a:cubicBezTo>
                <a:cubicBezTo>
                  <a:pt x="167" y="166"/>
                  <a:pt x="167" y="166"/>
                  <a:pt x="167" y="166"/>
                </a:cubicBezTo>
                <a:cubicBezTo>
                  <a:pt x="167" y="165"/>
                  <a:pt x="167" y="165"/>
                  <a:pt x="167" y="165"/>
                </a:cubicBezTo>
                <a:cubicBezTo>
                  <a:pt x="167" y="165"/>
                  <a:pt x="167" y="165"/>
                  <a:pt x="167" y="165"/>
                </a:cubicBezTo>
                <a:cubicBezTo>
                  <a:pt x="166" y="164"/>
                  <a:pt x="166" y="164"/>
                  <a:pt x="166" y="164"/>
                </a:cubicBezTo>
                <a:cubicBezTo>
                  <a:pt x="166" y="164"/>
                  <a:pt x="166" y="164"/>
                  <a:pt x="166" y="164"/>
                </a:cubicBezTo>
                <a:cubicBezTo>
                  <a:pt x="167" y="163"/>
                  <a:pt x="167" y="163"/>
                  <a:pt x="167" y="163"/>
                </a:cubicBezTo>
                <a:cubicBezTo>
                  <a:pt x="172" y="155"/>
                  <a:pt x="173" y="149"/>
                  <a:pt x="172" y="146"/>
                </a:cubicBezTo>
                <a:cubicBezTo>
                  <a:pt x="170" y="143"/>
                  <a:pt x="168" y="142"/>
                  <a:pt x="167" y="142"/>
                </a:cubicBezTo>
                <a:cubicBezTo>
                  <a:pt x="166" y="142"/>
                  <a:pt x="166" y="142"/>
                  <a:pt x="166" y="142"/>
                </a:cubicBezTo>
                <a:cubicBezTo>
                  <a:pt x="165" y="138"/>
                  <a:pt x="165" y="138"/>
                  <a:pt x="165" y="138"/>
                </a:cubicBezTo>
                <a:cubicBezTo>
                  <a:pt x="166" y="138"/>
                  <a:pt x="166" y="138"/>
                  <a:pt x="166" y="138"/>
                </a:cubicBezTo>
                <a:cubicBezTo>
                  <a:pt x="168" y="136"/>
                  <a:pt x="170" y="135"/>
                  <a:pt x="170" y="134"/>
                </a:cubicBezTo>
                <a:cubicBezTo>
                  <a:pt x="169" y="132"/>
                  <a:pt x="169" y="132"/>
                  <a:pt x="169" y="132"/>
                </a:cubicBezTo>
                <a:cubicBezTo>
                  <a:pt x="163" y="126"/>
                  <a:pt x="163" y="126"/>
                  <a:pt x="163" y="126"/>
                </a:cubicBezTo>
                <a:cubicBezTo>
                  <a:pt x="163" y="126"/>
                  <a:pt x="163" y="126"/>
                  <a:pt x="163" y="126"/>
                </a:cubicBezTo>
                <a:cubicBezTo>
                  <a:pt x="163" y="125"/>
                  <a:pt x="163" y="125"/>
                  <a:pt x="163" y="125"/>
                </a:cubicBezTo>
                <a:cubicBezTo>
                  <a:pt x="160" y="116"/>
                  <a:pt x="160" y="116"/>
                  <a:pt x="160" y="116"/>
                </a:cubicBezTo>
                <a:cubicBezTo>
                  <a:pt x="158" y="110"/>
                  <a:pt x="158" y="104"/>
                  <a:pt x="158" y="98"/>
                </a:cubicBezTo>
                <a:cubicBezTo>
                  <a:pt x="158" y="94"/>
                  <a:pt x="158" y="94"/>
                  <a:pt x="158" y="94"/>
                </a:cubicBezTo>
                <a:cubicBezTo>
                  <a:pt x="154" y="98"/>
                  <a:pt x="154" y="98"/>
                  <a:pt x="154" y="98"/>
                </a:cubicBezTo>
                <a:cubicBezTo>
                  <a:pt x="151" y="102"/>
                  <a:pt x="151" y="102"/>
                  <a:pt x="151" y="102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9" y="71"/>
                  <a:pt x="165" y="64"/>
                  <a:pt x="167" y="62"/>
                </a:cubicBezTo>
                <a:cubicBezTo>
                  <a:pt x="163" y="50"/>
                  <a:pt x="163" y="50"/>
                  <a:pt x="163" y="50"/>
                </a:cubicBezTo>
                <a:cubicBezTo>
                  <a:pt x="162" y="44"/>
                  <a:pt x="161" y="40"/>
                  <a:pt x="161" y="38"/>
                </a:cubicBezTo>
                <a:cubicBezTo>
                  <a:pt x="154" y="35"/>
                  <a:pt x="154" y="35"/>
                  <a:pt x="154" y="35"/>
                </a:cubicBezTo>
                <a:lnTo>
                  <a:pt x="150" y="34"/>
                </a:lnTo>
                <a:close/>
              </a:path>
            </a:pathLst>
          </a:custGeom>
          <a:solidFill>
            <a:srgbClr val="829BC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19"/>
          <p:cNvSpPr/>
          <p:nvPr/>
        </p:nvSpPr>
        <p:spPr bwMode="auto">
          <a:xfrm>
            <a:off x="3732666" y="3706373"/>
            <a:ext cx="784225" cy="492125"/>
          </a:xfrm>
          <a:custGeom>
            <a:avLst/>
            <a:gdLst>
              <a:gd name="T0" fmla="*/ 330521911 w 244"/>
              <a:gd name="T1" fmla="*/ 51621661 h 153"/>
              <a:gd name="T2" fmla="*/ 444138115 w 244"/>
              <a:gd name="T3" fmla="*/ 123893273 h 153"/>
              <a:gd name="T4" fmla="*/ 506111174 w 244"/>
              <a:gd name="T5" fmla="*/ 206486644 h 153"/>
              <a:gd name="T6" fmla="*/ 454468030 w 244"/>
              <a:gd name="T7" fmla="*/ 268433280 h 153"/>
              <a:gd name="T8" fmla="*/ 309865296 w 244"/>
              <a:gd name="T9" fmla="*/ 299404990 h 153"/>
              <a:gd name="T10" fmla="*/ 330521911 w 244"/>
              <a:gd name="T11" fmla="*/ 382001578 h 153"/>
              <a:gd name="T12" fmla="*/ 371835141 w 244"/>
              <a:gd name="T13" fmla="*/ 557513295 h 153"/>
              <a:gd name="T14" fmla="*/ 464794730 w 244"/>
              <a:gd name="T15" fmla="*/ 588485005 h 153"/>
              <a:gd name="T16" fmla="*/ 475124645 w 244"/>
              <a:gd name="T17" fmla="*/ 598809980 h 153"/>
              <a:gd name="T18" fmla="*/ 526767789 w 244"/>
              <a:gd name="T19" fmla="*/ 671081592 h 153"/>
              <a:gd name="T20" fmla="*/ 557754319 w 244"/>
              <a:gd name="T21" fmla="*/ 753674963 h 153"/>
              <a:gd name="T22" fmla="*/ 413151585 w 244"/>
              <a:gd name="T23" fmla="*/ 949836632 h 153"/>
              <a:gd name="T24" fmla="*/ 20656615 w 244"/>
              <a:gd name="T25" fmla="*/ 1053079953 h 153"/>
              <a:gd name="T26" fmla="*/ 41316444 w 244"/>
              <a:gd name="T27" fmla="*/ 1197619961 h 153"/>
              <a:gd name="T28" fmla="*/ 196245878 w 244"/>
              <a:gd name="T29" fmla="*/ 1476378217 h 153"/>
              <a:gd name="T30" fmla="*/ 206575793 w 244"/>
              <a:gd name="T31" fmla="*/ 1476378217 h 153"/>
              <a:gd name="T32" fmla="*/ 268548852 w 244"/>
              <a:gd name="T33" fmla="*/ 1558971587 h 153"/>
              <a:gd name="T34" fmla="*/ 309865296 w 244"/>
              <a:gd name="T35" fmla="*/ 1424756556 h 153"/>
              <a:gd name="T36" fmla="*/ 402821671 w 244"/>
              <a:gd name="T37" fmla="*/ 1311188258 h 153"/>
              <a:gd name="T38" fmla="*/ 578410934 w 244"/>
              <a:gd name="T39" fmla="*/ 1311188258 h 153"/>
              <a:gd name="T40" fmla="*/ 650713908 w 244"/>
              <a:gd name="T41" fmla="*/ 1146001516 h 153"/>
              <a:gd name="T42" fmla="*/ 826303171 w 244"/>
              <a:gd name="T43" fmla="*/ 1146001516 h 153"/>
              <a:gd name="T44" fmla="*/ 1125838552 w 244"/>
              <a:gd name="T45" fmla="*/ 1249241622 h 153"/>
              <a:gd name="T46" fmla="*/ 1136168467 w 244"/>
              <a:gd name="T47" fmla="*/ 1249241622 h 153"/>
              <a:gd name="T48" fmla="*/ 1249784671 w 244"/>
              <a:gd name="T49" fmla="*/ 1311188258 h 153"/>
              <a:gd name="T50" fmla="*/ 1249784671 w 244"/>
              <a:gd name="T51" fmla="*/ 1311188258 h 153"/>
              <a:gd name="T52" fmla="*/ 1363400875 w 244"/>
              <a:gd name="T53" fmla="*/ 1321513234 h 153"/>
              <a:gd name="T54" fmla="*/ 1466690378 w 244"/>
              <a:gd name="T55" fmla="*/ 1187298202 h 153"/>
              <a:gd name="T56" fmla="*/ 1528660223 w 244"/>
              <a:gd name="T57" fmla="*/ 1238919863 h 153"/>
              <a:gd name="T58" fmla="*/ 1538990138 w 244"/>
              <a:gd name="T59" fmla="*/ 1331838209 h 153"/>
              <a:gd name="T60" fmla="*/ 1642279641 w 244"/>
              <a:gd name="T61" fmla="*/ 1269891573 h 153"/>
              <a:gd name="T62" fmla="*/ 1704252701 w 244"/>
              <a:gd name="T63" fmla="*/ 1269891573 h 153"/>
              <a:gd name="T64" fmla="*/ 1755895845 w 244"/>
              <a:gd name="T65" fmla="*/ 1455728266 h 153"/>
              <a:gd name="T66" fmla="*/ 2003784868 w 244"/>
              <a:gd name="T67" fmla="*/ 1342163185 h 153"/>
              <a:gd name="T68" fmla="*/ 2147483646 w 244"/>
              <a:gd name="T69" fmla="*/ 1249241622 h 153"/>
              <a:gd name="T70" fmla="*/ 2147483646 w 244"/>
              <a:gd name="T71" fmla="*/ 1176973226 h 153"/>
              <a:gd name="T72" fmla="*/ 2147483646 w 244"/>
              <a:gd name="T73" fmla="*/ 1146001516 h 153"/>
              <a:gd name="T74" fmla="*/ 2147483646 w 244"/>
              <a:gd name="T75" fmla="*/ 794971649 h 153"/>
              <a:gd name="T76" fmla="*/ 2147483646 w 244"/>
              <a:gd name="T77" fmla="*/ 691728327 h 153"/>
              <a:gd name="T78" fmla="*/ 2147483646 w 244"/>
              <a:gd name="T79" fmla="*/ 650431641 h 153"/>
              <a:gd name="T80" fmla="*/ 2147483646 w 244"/>
              <a:gd name="T81" fmla="*/ 567838270 h 153"/>
              <a:gd name="T82" fmla="*/ 2147483646 w 244"/>
              <a:gd name="T83" fmla="*/ 557513295 h 153"/>
              <a:gd name="T84" fmla="*/ 1921155194 w 244"/>
              <a:gd name="T85" fmla="*/ 485241683 h 153"/>
              <a:gd name="T86" fmla="*/ 1673266171 w 244"/>
              <a:gd name="T87" fmla="*/ 485241683 h 153"/>
              <a:gd name="T88" fmla="*/ 1115508638 w 244"/>
              <a:gd name="T89" fmla="*/ 258108305 h 153"/>
              <a:gd name="T90" fmla="*/ 743673497 w 244"/>
              <a:gd name="T91" fmla="*/ 0 h 153"/>
              <a:gd name="T92" fmla="*/ 382165056 w 244"/>
              <a:gd name="T93" fmla="*/ 30971710 h 153"/>
              <a:gd name="T94" fmla="*/ 320191997 w 244"/>
              <a:gd name="T95" fmla="*/ 10324975 h 15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44" h="153">
                <a:moveTo>
                  <a:pt x="31" y="1"/>
                </a:moveTo>
                <a:cubicBezTo>
                  <a:pt x="30" y="2"/>
                  <a:pt x="30" y="2"/>
                  <a:pt x="30" y="2"/>
                </a:cubicBezTo>
                <a:cubicBezTo>
                  <a:pt x="32" y="5"/>
                  <a:pt x="32" y="5"/>
                  <a:pt x="32" y="5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50" y="19"/>
                  <a:pt x="50" y="19"/>
                  <a:pt x="50" y="19"/>
                </a:cubicBezTo>
                <a:cubicBezTo>
                  <a:pt x="49" y="20"/>
                  <a:pt x="49" y="20"/>
                  <a:pt x="49" y="20"/>
                </a:cubicBezTo>
                <a:cubicBezTo>
                  <a:pt x="45" y="25"/>
                  <a:pt x="45" y="25"/>
                  <a:pt x="45" y="25"/>
                </a:cubicBezTo>
                <a:cubicBezTo>
                  <a:pt x="44" y="25"/>
                  <a:pt x="44" y="25"/>
                  <a:pt x="44" y="25"/>
                </a:cubicBezTo>
                <a:cubicBezTo>
                  <a:pt x="44" y="26"/>
                  <a:pt x="44" y="26"/>
                  <a:pt x="44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3" y="27"/>
                  <a:pt x="33" y="27"/>
                  <a:pt x="33" y="27"/>
                </a:cubicBezTo>
                <a:cubicBezTo>
                  <a:pt x="30" y="29"/>
                  <a:pt x="30" y="29"/>
                  <a:pt x="30" y="29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7"/>
                  <a:pt x="32" y="37"/>
                  <a:pt x="32" y="37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54"/>
                  <a:pt x="36" y="54"/>
                  <a:pt x="36" y="54"/>
                </a:cubicBezTo>
                <a:cubicBezTo>
                  <a:pt x="39" y="55"/>
                  <a:pt x="39" y="55"/>
                  <a:pt x="39" y="55"/>
                </a:cubicBezTo>
                <a:cubicBezTo>
                  <a:pt x="44" y="57"/>
                  <a:pt x="44" y="57"/>
                  <a:pt x="44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6" y="58"/>
                  <a:pt x="46" y="58"/>
                  <a:pt x="46" y="58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8"/>
                  <a:pt x="54" y="78"/>
                  <a:pt x="54" y="78"/>
                </a:cubicBezTo>
                <a:cubicBezTo>
                  <a:pt x="53" y="81"/>
                  <a:pt x="52" y="83"/>
                  <a:pt x="52" y="85"/>
                </a:cubicBezTo>
                <a:cubicBezTo>
                  <a:pt x="50" y="87"/>
                  <a:pt x="46" y="90"/>
                  <a:pt x="40" y="92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" y="102"/>
                  <a:pt x="2" y="102"/>
                  <a:pt x="2" y="102"/>
                </a:cubicBezTo>
                <a:cubicBezTo>
                  <a:pt x="0" y="108"/>
                  <a:pt x="0" y="108"/>
                  <a:pt x="0" y="108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7"/>
                  <a:pt x="4" y="117"/>
                  <a:pt x="4" y="117"/>
                </a:cubicBezTo>
                <a:cubicBezTo>
                  <a:pt x="6" y="127"/>
                  <a:pt x="6" y="127"/>
                  <a:pt x="6" y="127"/>
                </a:cubicBezTo>
                <a:cubicBezTo>
                  <a:pt x="19" y="143"/>
                  <a:pt x="19" y="143"/>
                  <a:pt x="19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5" y="153"/>
                  <a:pt x="25" y="153"/>
                  <a:pt x="25" y="153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8" y="128"/>
                  <a:pt x="38" y="128"/>
                  <a:pt x="38" y="128"/>
                </a:cubicBezTo>
                <a:cubicBezTo>
                  <a:pt x="39" y="127"/>
                  <a:pt x="39" y="127"/>
                  <a:pt x="39" y="127"/>
                </a:cubicBezTo>
                <a:cubicBezTo>
                  <a:pt x="49" y="123"/>
                  <a:pt x="49" y="123"/>
                  <a:pt x="49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64" y="126"/>
                  <a:pt x="64" y="126"/>
                  <a:pt x="64" y="126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63" y="111"/>
                  <a:pt x="63" y="111"/>
                  <a:pt x="63" y="111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9" y="111"/>
                  <a:pt x="79" y="111"/>
                  <a:pt x="79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96" y="119"/>
                  <a:pt x="96" y="119"/>
                  <a:pt x="96" y="119"/>
                </a:cubicBezTo>
                <a:cubicBezTo>
                  <a:pt x="109" y="121"/>
                  <a:pt x="109" y="121"/>
                  <a:pt x="109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4" y="125"/>
                  <a:pt x="114" y="125"/>
                  <a:pt x="114" y="125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7" y="132"/>
                  <a:pt x="127" y="132"/>
                  <a:pt x="127" y="132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27"/>
                  <a:pt x="132" y="127"/>
                  <a:pt x="132" y="127"/>
                </a:cubicBezTo>
                <a:cubicBezTo>
                  <a:pt x="138" y="122"/>
                  <a:pt x="138" y="122"/>
                  <a:pt x="138" y="122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20"/>
                  <a:pt x="148" y="120"/>
                  <a:pt x="148" y="120"/>
                </a:cubicBezTo>
                <a:cubicBezTo>
                  <a:pt x="150" y="125"/>
                  <a:pt x="150" y="125"/>
                  <a:pt x="150" y="125"/>
                </a:cubicBezTo>
                <a:cubicBezTo>
                  <a:pt x="150" y="126"/>
                  <a:pt x="150" y="126"/>
                  <a:pt x="150" y="126"/>
                </a:cubicBezTo>
                <a:cubicBezTo>
                  <a:pt x="149" y="129"/>
                  <a:pt x="149" y="129"/>
                  <a:pt x="149" y="129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54" y="128"/>
                  <a:pt x="154" y="128"/>
                  <a:pt x="154" y="128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71" y="128"/>
                  <a:pt x="172" y="130"/>
                  <a:pt x="171" y="132"/>
                </a:cubicBezTo>
                <a:cubicBezTo>
                  <a:pt x="170" y="141"/>
                  <a:pt x="170" y="141"/>
                  <a:pt x="170" y="141"/>
                </a:cubicBezTo>
                <a:cubicBezTo>
                  <a:pt x="173" y="145"/>
                  <a:pt x="173" y="145"/>
                  <a:pt x="173" y="145"/>
                </a:cubicBezTo>
                <a:cubicBezTo>
                  <a:pt x="174" y="145"/>
                  <a:pt x="174" y="145"/>
                  <a:pt x="174" y="145"/>
                </a:cubicBezTo>
                <a:cubicBezTo>
                  <a:pt x="183" y="135"/>
                  <a:pt x="190" y="130"/>
                  <a:pt x="194" y="130"/>
                </a:cubicBezTo>
                <a:cubicBezTo>
                  <a:pt x="204" y="130"/>
                  <a:pt x="204" y="130"/>
                  <a:pt x="204" y="130"/>
                </a:cubicBezTo>
                <a:cubicBezTo>
                  <a:pt x="207" y="125"/>
                  <a:pt x="207" y="125"/>
                  <a:pt x="207" y="125"/>
                </a:cubicBezTo>
                <a:cubicBezTo>
                  <a:pt x="215" y="121"/>
                  <a:pt x="215" y="121"/>
                  <a:pt x="215" y="121"/>
                </a:cubicBezTo>
                <a:cubicBezTo>
                  <a:pt x="216" y="121"/>
                  <a:pt x="216" y="121"/>
                  <a:pt x="216" y="121"/>
                </a:cubicBezTo>
                <a:cubicBezTo>
                  <a:pt x="226" y="120"/>
                  <a:pt x="226" y="120"/>
                  <a:pt x="226" y="120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44" y="114"/>
                  <a:pt x="244" y="114"/>
                  <a:pt x="244" y="114"/>
                </a:cubicBezTo>
                <a:cubicBezTo>
                  <a:pt x="242" y="111"/>
                  <a:pt x="242" y="111"/>
                  <a:pt x="242" y="111"/>
                </a:cubicBezTo>
                <a:cubicBezTo>
                  <a:pt x="243" y="110"/>
                  <a:pt x="243" y="110"/>
                  <a:pt x="243" y="110"/>
                </a:cubicBezTo>
                <a:cubicBezTo>
                  <a:pt x="244" y="108"/>
                  <a:pt x="244" y="108"/>
                  <a:pt x="244" y="108"/>
                </a:cubicBezTo>
                <a:cubicBezTo>
                  <a:pt x="230" y="77"/>
                  <a:pt x="230" y="77"/>
                  <a:pt x="230" y="77"/>
                </a:cubicBezTo>
                <a:cubicBezTo>
                  <a:pt x="230" y="76"/>
                  <a:pt x="230" y="76"/>
                  <a:pt x="230" y="76"/>
                </a:cubicBezTo>
                <a:cubicBezTo>
                  <a:pt x="229" y="75"/>
                  <a:pt x="229" y="75"/>
                  <a:pt x="229" y="75"/>
                </a:cubicBezTo>
                <a:cubicBezTo>
                  <a:pt x="236" y="67"/>
                  <a:pt x="236" y="67"/>
                  <a:pt x="236" y="67"/>
                </a:cubicBezTo>
                <a:cubicBezTo>
                  <a:pt x="234" y="65"/>
                  <a:pt x="234" y="65"/>
                  <a:pt x="234" y="65"/>
                </a:cubicBezTo>
                <a:cubicBezTo>
                  <a:pt x="223" y="63"/>
                  <a:pt x="223" y="63"/>
                  <a:pt x="223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2"/>
                  <a:pt x="222" y="62"/>
                  <a:pt x="222" y="62"/>
                </a:cubicBezTo>
                <a:cubicBezTo>
                  <a:pt x="215" y="55"/>
                  <a:pt x="215" y="55"/>
                  <a:pt x="215" y="55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4" y="54"/>
                  <a:pt x="214" y="54"/>
                  <a:pt x="214" y="54"/>
                </a:cubicBezTo>
                <a:cubicBezTo>
                  <a:pt x="208" y="50"/>
                  <a:pt x="208" y="50"/>
                  <a:pt x="208" y="50"/>
                </a:cubicBezTo>
                <a:cubicBezTo>
                  <a:pt x="206" y="53"/>
                  <a:pt x="203" y="56"/>
                  <a:pt x="200" y="57"/>
                </a:cubicBezTo>
                <a:cubicBezTo>
                  <a:pt x="197" y="58"/>
                  <a:pt x="192" y="55"/>
                  <a:pt x="186" y="47"/>
                </a:cubicBezTo>
                <a:cubicBezTo>
                  <a:pt x="183" y="43"/>
                  <a:pt x="183" y="43"/>
                  <a:pt x="183" y="43"/>
                </a:cubicBezTo>
                <a:cubicBezTo>
                  <a:pt x="183" y="43"/>
                  <a:pt x="180" y="43"/>
                  <a:pt x="176" y="45"/>
                </a:cubicBezTo>
                <a:cubicBezTo>
                  <a:pt x="169" y="47"/>
                  <a:pt x="164" y="48"/>
                  <a:pt x="162" y="47"/>
                </a:cubicBezTo>
                <a:cubicBezTo>
                  <a:pt x="160" y="45"/>
                  <a:pt x="160" y="41"/>
                  <a:pt x="160" y="35"/>
                </a:cubicBezTo>
                <a:cubicBezTo>
                  <a:pt x="161" y="31"/>
                  <a:pt x="160" y="29"/>
                  <a:pt x="160" y="27"/>
                </a:cubicBezTo>
                <a:cubicBezTo>
                  <a:pt x="108" y="25"/>
                  <a:pt x="108" y="25"/>
                  <a:pt x="108" y="25"/>
                </a:cubicBezTo>
                <a:cubicBezTo>
                  <a:pt x="103" y="23"/>
                  <a:pt x="99" y="21"/>
                  <a:pt x="97" y="19"/>
                </a:cubicBezTo>
                <a:cubicBezTo>
                  <a:pt x="89" y="17"/>
                  <a:pt x="89" y="17"/>
                  <a:pt x="89" y="17"/>
                </a:cubicBezTo>
                <a:cubicBezTo>
                  <a:pt x="86" y="15"/>
                  <a:pt x="80" y="10"/>
                  <a:pt x="72" y="0"/>
                </a:cubicBezTo>
                <a:cubicBezTo>
                  <a:pt x="66" y="5"/>
                  <a:pt x="66" y="5"/>
                  <a:pt x="66" y="5"/>
                </a:cubicBezTo>
                <a:cubicBezTo>
                  <a:pt x="58" y="2"/>
                  <a:pt x="58" y="2"/>
                  <a:pt x="58" y="2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lnTo>
                  <a:pt x="31" y="1"/>
                </a:lnTo>
                <a:close/>
              </a:path>
            </a:pathLst>
          </a:custGeom>
          <a:solidFill>
            <a:srgbClr val="C79BF7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20"/>
          <p:cNvSpPr/>
          <p:nvPr/>
        </p:nvSpPr>
        <p:spPr bwMode="auto">
          <a:xfrm>
            <a:off x="3905703" y="4609660"/>
            <a:ext cx="815975" cy="644525"/>
          </a:xfrm>
          <a:custGeom>
            <a:avLst/>
            <a:gdLst>
              <a:gd name="T0" fmla="*/ 2147483646 w 254"/>
              <a:gd name="T1" fmla="*/ 659320216 h 201"/>
              <a:gd name="T2" fmla="*/ 2147483646 w 254"/>
              <a:gd name="T3" fmla="*/ 649017435 h 201"/>
              <a:gd name="T4" fmla="*/ 2147483646 w 254"/>
              <a:gd name="T5" fmla="*/ 453280644 h 201"/>
              <a:gd name="T6" fmla="*/ 2147483646 w 254"/>
              <a:gd name="T7" fmla="*/ 226641925 h 201"/>
              <a:gd name="T8" fmla="*/ 2083033188 w 254"/>
              <a:gd name="T9" fmla="*/ 278149413 h 201"/>
              <a:gd name="T10" fmla="*/ 2062408938 w 254"/>
              <a:gd name="T11" fmla="*/ 298754974 h 201"/>
              <a:gd name="T12" fmla="*/ 1876793900 w 254"/>
              <a:gd name="T13" fmla="*/ 257547059 h 201"/>
              <a:gd name="T14" fmla="*/ 1546805900 w 254"/>
              <a:gd name="T15" fmla="*/ 412072730 h 201"/>
              <a:gd name="T16" fmla="*/ 1546805900 w 254"/>
              <a:gd name="T17" fmla="*/ 195736791 h 201"/>
              <a:gd name="T18" fmla="*/ 1536493775 w 254"/>
              <a:gd name="T19" fmla="*/ 103018182 h 201"/>
              <a:gd name="T20" fmla="*/ 1423063613 w 254"/>
              <a:gd name="T21" fmla="*/ 103018182 h 201"/>
              <a:gd name="T22" fmla="*/ 1299318113 w 254"/>
              <a:gd name="T23" fmla="*/ 92715402 h 201"/>
              <a:gd name="T24" fmla="*/ 1134324113 w 254"/>
              <a:gd name="T25" fmla="*/ 10302780 h 201"/>
              <a:gd name="T26" fmla="*/ 1082766700 w 254"/>
              <a:gd name="T27" fmla="*/ 247244279 h 201"/>
              <a:gd name="T28" fmla="*/ 845587825 w 254"/>
              <a:gd name="T29" fmla="*/ 185434011 h 201"/>
              <a:gd name="T30" fmla="*/ 804339325 w 254"/>
              <a:gd name="T31" fmla="*/ 164828451 h 201"/>
              <a:gd name="T32" fmla="*/ 742466575 w 254"/>
              <a:gd name="T33" fmla="*/ 339959681 h 201"/>
              <a:gd name="T34" fmla="*/ 773402950 w 254"/>
              <a:gd name="T35" fmla="*/ 484185778 h 201"/>
              <a:gd name="T36" fmla="*/ 701218075 w 254"/>
              <a:gd name="T37" fmla="*/ 628411875 h 201"/>
              <a:gd name="T38" fmla="*/ 536227288 w 254"/>
              <a:gd name="T39" fmla="*/ 1050790592 h 201"/>
              <a:gd name="T40" fmla="*/ 299048413 w 254"/>
              <a:gd name="T41" fmla="*/ 1205316262 h 201"/>
              <a:gd name="T42" fmla="*/ 329984788 w 254"/>
              <a:gd name="T43" fmla="*/ 1277429310 h 201"/>
              <a:gd name="T44" fmla="*/ 195930375 w 254"/>
              <a:gd name="T45" fmla="*/ 1462863322 h 201"/>
              <a:gd name="T46" fmla="*/ 51560625 w 254"/>
              <a:gd name="T47" fmla="*/ 1504071236 h 201"/>
              <a:gd name="T48" fmla="*/ 20624250 w 254"/>
              <a:gd name="T49" fmla="*/ 1895541612 h 201"/>
              <a:gd name="T50" fmla="*/ 82497000 w 254"/>
              <a:gd name="T51" fmla="*/ 2019162148 h 201"/>
              <a:gd name="T52" fmla="*/ 216554625 w 254"/>
              <a:gd name="T53" fmla="*/ 2060370062 h 201"/>
              <a:gd name="T54" fmla="*/ 226863538 w 254"/>
              <a:gd name="T55" fmla="*/ 2050070489 h 201"/>
              <a:gd name="T56" fmla="*/ 185618250 w 254"/>
              <a:gd name="T57" fmla="*/ 1916143966 h 201"/>
              <a:gd name="T58" fmla="*/ 123745500 w 254"/>
              <a:gd name="T59" fmla="*/ 1874936051 h 201"/>
              <a:gd name="T60" fmla="*/ 185618250 w 254"/>
              <a:gd name="T61" fmla="*/ 1782220649 h 201"/>
              <a:gd name="T62" fmla="*/ 329984788 w 254"/>
              <a:gd name="T63" fmla="*/ 1668899686 h 201"/>
              <a:gd name="T64" fmla="*/ 659969575 w 254"/>
              <a:gd name="T65" fmla="*/ 1452560541 h 201"/>
              <a:gd name="T66" fmla="*/ 721842325 w 254"/>
              <a:gd name="T67" fmla="*/ 1493768456 h 201"/>
              <a:gd name="T68" fmla="*/ 773402950 w 254"/>
              <a:gd name="T69" fmla="*/ 1452560541 h 201"/>
              <a:gd name="T70" fmla="*/ 989957575 w 254"/>
              <a:gd name="T71" fmla="*/ 1411352627 h 201"/>
              <a:gd name="T72" fmla="*/ 1010581825 w 254"/>
              <a:gd name="T73" fmla="*/ 1401053053 h 201"/>
              <a:gd name="T74" fmla="*/ 1227133238 w 254"/>
              <a:gd name="T75" fmla="*/ 1318637225 h 201"/>
              <a:gd name="T76" fmla="*/ 1278693863 w 254"/>
              <a:gd name="T77" fmla="*/ 988977117 h 201"/>
              <a:gd name="T78" fmla="*/ 1340566613 w 254"/>
              <a:gd name="T79" fmla="*/ 968374763 h 201"/>
              <a:gd name="T80" fmla="*/ 1361190863 w 254"/>
              <a:gd name="T81" fmla="*/ 978677543 h 201"/>
              <a:gd name="T82" fmla="*/ 1639615025 w 254"/>
              <a:gd name="T83" fmla="*/ 1153808774 h 201"/>
              <a:gd name="T84" fmla="*/ 1608678650 w 254"/>
              <a:gd name="T85" fmla="*/ 1061090165 h 201"/>
              <a:gd name="T86" fmla="*/ 1711799900 w 254"/>
              <a:gd name="T87" fmla="*/ 1019882251 h 201"/>
              <a:gd name="T88" fmla="*/ 1783984775 w 254"/>
              <a:gd name="T89" fmla="*/ 978677543 h 201"/>
              <a:gd name="T90" fmla="*/ 1990224063 w 254"/>
              <a:gd name="T91" fmla="*/ 1040487811 h 201"/>
              <a:gd name="T92" fmla="*/ 2124281688 w 254"/>
              <a:gd name="T93" fmla="*/ 947769203 h 201"/>
              <a:gd name="T94" fmla="*/ 2134593813 w 254"/>
              <a:gd name="T95" fmla="*/ 968374763 h 201"/>
              <a:gd name="T96" fmla="*/ 2147483646 w 254"/>
              <a:gd name="T97" fmla="*/ 710827704 h 20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54" h="201">
                <a:moveTo>
                  <a:pt x="238" y="69"/>
                </a:moveTo>
                <a:cubicBezTo>
                  <a:pt x="242" y="68"/>
                  <a:pt x="244" y="67"/>
                  <a:pt x="244" y="65"/>
                </a:cubicBezTo>
                <a:cubicBezTo>
                  <a:pt x="244" y="64"/>
                  <a:pt x="244" y="64"/>
                  <a:pt x="244" y="64"/>
                </a:cubicBezTo>
                <a:cubicBezTo>
                  <a:pt x="245" y="63"/>
                  <a:pt x="245" y="63"/>
                  <a:pt x="245" y="63"/>
                </a:cubicBezTo>
                <a:cubicBezTo>
                  <a:pt x="246" y="63"/>
                  <a:pt x="246" y="63"/>
                  <a:pt x="246" y="63"/>
                </a:cubicBezTo>
                <a:cubicBezTo>
                  <a:pt x="254" y="63"/>
                  <a:pt x="254" y="63"/>
                  <a:pt x="254" y="63"/>
                </a:cubicBezTo>
                <a:cubicBezTo>
                  <a:pt x="254" y="58"/>
                  <a:pt x="254" y="58"/>
                  <a:pt x="254" y="58"/>
                </a:cubicBezTo>
                <a:cubicBezTo>
                  <a:pt x="252" y="58"/>
                  <a:pt x="250" y="57"/>
                  <a:pt x="248" y="55"/>
                </a:cubicBezTo>
                <a:cubicBezTo>
                  <a:pt x="236" y="44"/>
                  <a:pt x="236" y="44"/>
                  <a:pt x="236" y="44"/>
                </a:cubicBezTo>
                <a:cubicBezTo>
                  <a:pt x="236" y="44"/>
                  <a:pt x="236" y="44"/>
                  <a:pt x="236" y="44"/>
                </a:cubicBezTo>
                <a:cubicBezTo>
                  <a:pt x="230" y="29"/>
                  <a:pt x="230" y="29"/>
                  <a:pt x="230" y="29"/>
                </a:cubicBezTo>
                <a:cubicBezTo>
                  <a:pt x="223" y="22"/>
                  <a:pt x="223" y="22"/>
                  <a:pt x="223" y="22"/>
                </a:cubicBezTo>
                <a:cubicBezTo>
                  <a:pt x="214" y="21"/>
                  <a:pt x="208" y="21"/>
                  <a:pt x="203" y="22"/>
                </a:cubicBezTo>
                <a:cubicBezTo>
                  <a:pt x="201" y="22"/>
                  <a:pt x="201" y="22"/>
                  <a:pt x="201" y="22"/>
                </a:cubicBezTo>
                <a:cubicBezTo>
                  <a:pt x="202" y="27"/>
                  <a:pt x="202" y="27"/>
                  <a:pt x="202" y="27"/>
                </a:cubicBezTo>
                <a:cubicBezTo>
                  <a:pt x="202" y="28"/>
                  <a:pt x="202" y="28"/>
                  <a:pt x="202" y="28"/>
                </a:cubicBezTo>
                <a:cubicBezTo>
                  <a:pt x="202" y="29"/>
                  <a:pt x="202" y="29"/>
                  <a:pt x="202" y="29"/>
                </a:cubicBezTo>
                <a:cubicBezTo>
                  <a:pt x="200" y="29"/>
                  <a:pt x="200" y="29"/>
                  <a:pt x="200" y="29"/>
                </a:cubicBezTo>
                <a:cubicBezTo>
                  <a:pt x="194" y="32"/>
                  <a:pt x="194" y="32"/>
                  <a:pt x="194" y="32"/>
                </a:cubicBezTo>
                <a:cubicBezTo>
                  <a:pt x="193" y="31"/>
                  <a:pt x="193" y="31"/>
                  <a:pt x="193" y="31"/>
                </a:cubicBezTo>
                <a:cubicBezTo>
                  <a:pt x="188" y="26"/>
                  <a:pt x="184" y="24"/>
                  <a:pt x="182" y="25"/>
                </a:cubicBezTo>
                <a:cubicBezTo>
                  <a:pt x="168" y="32"/>
                  <a:pt x="160" y="35"/>
                  <a:pt x="158" y="33"/>
                </a:cubicBezTo>
                <a:cubicBezTo>
                  <a:pt x="156" y="34"/>
                  <a:pt x="154" y="35"/>
                  <a:pt x="152" y="38"/>
                </a:cubicBezTo>
                <a:cubicBezTo>
                  <a:pt x="150" y="40"/>
                  <a:pt x="150" y="40"/>
                  <a:pt x="150" y="40"/>
                </a:cubicBezTo>
                <a:cubicBezTo>
                  <a:pt x="149" y="38"/>
                  <a:pt x="149" y="38"/>
                  <a:pt x="149" y="38"/>
                </a:cubicBezTo>
                <a:cubicBezTo>
                  <a:pt x="145" y="34"/>
                  <a:pt x="143" y="31"/>
                  <a:pt x="143" y="29"/>
                </a:cubicBezTo>
                <a:cubicBezTo>
                  <a:pt x="143" y="27"/>
                  <a:pt x="146" y="24"/>
                  <a:pt x="150" y="19"/>
                </a:cubicBezTo>
                <a:cubicBezTo>
                  <a:pt x="156" y="12"/>
                  <a:pt x="159" y="9"/>
                  <a:pt x="159" y="8"/>
                </a:cubicBezTo>
                <a:cubicBezTo>
                  <a:pt x="158" y="6"/>
                  <a:pt x="158" y="6"/>
                  <a:pt x="158" y="6"/>
                </a:cubicBezTo>
                <a:cubicBezTo>
                  <a:pt x="156" y="5"/>
                  <a:pt x="153" y="7"/>
                  <a:pt x="149" y="10"/>
                </a:cubicBezTo>
                <a:cubicBezTo>
                  <a:pt x="145" y="13"/>
                  <a:pt x="142" y="14"/>
                  <a:pt x="141" y="14"/>
                </a:cubicBezTo>
                <a:cubicBezTo>
                  <a:pt x="140" y="14"/>
                  <a:pt x="139" y="12"/>
                  <a:pt x="139" y="10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35" y="3"/>
                  <a:pt x="135" y="3"/>
                  <a:pt x="135" y="3"/>
                </a:cubicBezTo>
                <a:cubicBezTo>
                  <a:pt x="127" y="8"/>
                  <a:pt x="127" y="8"/>
                  <a:pt x="127" y="8"/>
                </a:cubicBezTo>
                <a:cubicBezTo>
                  <a:pt x="126" y="9"/>
                  <a:pt x="126" y="9"/>
                  <a:pt x="126" y="9"/>
                </a:cubicBezTo>
                <a:cubicBezTo>
                  <a:pt x="126" y="8"/>
                  <a:pt x="126" y="8"/>
                  <a:pt x="126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0" y="5"/>
                  <a:pt x="115" y="3"/>
                  <a:pt x="110" y="1"/>
                </a:cubicBezTo>
                <a:cubicBezTo>
                  <a:pt x="106" y="0"/>
                  <a:pt x="102" y="1"/>
                  <a:pt x="99" y="6"/>
                </a:cubicBezTo>
                <a:cubicBezTo>
                  <a:pt x="102" y="12"/>
                  <a:pt x="102" y="12"/>
                  <a:pt x="102" y="12"/>
                </a:cubicBezTo>
                <a:cubicBezTo>
                  <a:pt x="105" y="18"/>
                  <a:pt x="106" y="22"/>
                  <a:pt x="105" y="24"/>
                </a:cubicBezTo>
                <a:cubicBezTo>
                  <a:pt x="104" y="26"/>
                  <a:pt x="103" y="27"/>
                  <a:pt x="102" y="27"/>
                </a:cubicBezTo>
                <a:cubicBezTo>
                  <a:pt x="99" y="28"/>
                  <a:pt x="96" y="27"/>
                  <a:pt x="91" y="23"/>
                </a:cubicBezTo>
                <a:cubicBezTo>
                  <a:pt x="88" y="21"/>
                  <a:pt x="85" y="19"/>
                  <a:pt x="82" y="18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7"/>
                  <a:pt x="78" y="17"/>
                  <a:pt x="78" y="17"/>
                </a:cubicBezTo>
                <a:cubicBezTo>
                  <a:pt x="78" y="26"/>
                  <a:pt x="78" y="26"/>
                  <a:pt x="78" y="26"/>
                </a:cubicBezTo>
                <a:cubicBezTo>
                  <a:pt x="72" y="33"/>
                  <a:pt x="72" y="33"/>
                  <a:pt x="72" y="33"/>
                </a:cubicBezTo>
                <a:cubicBezTo>
                  <a:pt x="72" y="40"/>
                  <a:pt x="72" y="40"/>
                  <a:pt x="72" y="40"/>
                </a:cubicBezTo>
                <a:cubicBezTo>
                  <a:pt x="74" y="47"/>
                  <a:pt x="74" y="47"/>
                  <a:pt x="74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0" y="54"/>
                  <a:pt x="70" y="54"/>
                  <a:pt x="70" y="54"/>
                </a:cubicBezTo>
                <a:cubicBezTo>
                  <a:pt x="68" y="60"/>
                  <a:pt x="68" y="60"/>
                  <a:pt x="68" y="60"/>
                </a:cubicBezTo>
                <a:cubicBezTo>
                  <a:pt x="68" y="61"/>
                  <a:pt x="68" y="61"/>
                  <a:pt x="68" y="61"/>
                </a:cubicBezTo>
                <a:cubicBezTo>
                  <a:pt x="62" y="67"/>
                  <a:pt x="62" y="67"/>
                  <a:pt x="62" y="67"/>
                </a:cubicBezTo>
                <a:cubicBezTo>
                  <a:pt x="52" y="90"/>
                  <a:pt x="52" y="90"/>
                  <a:pt x="52" y="90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30" y="115"/>
                  <a:pt x="30" y="115"/>
                  <a:pt x="30" y="115"/>
                </a:cubicBezTo>
                <a:cubicBezTo>
                  <a:pt x="29" y="117"/>
                  <a:pt x="29" y="117"/>
                  <a:pt x="29" y="117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0" y="133"/>
                  <a:pt x="30" y="133"/>
                  <a:pt x="30" y="133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9" y="142"/>
                  <a:pt x="19" y="142"/>
                  <a:pt x="19" y="142"/>
                </a:cubicBezTo>
                <a:cubicBezTo>
                  <a:pt x="8" y="142"/>
                  <a:pt x="8" y="142"/>
                  <a:pt x="8" y="142"/>
                </a:cubicBezTo>
                <a:cubicBezTo>
                  <a:pt x="5" y="146"/>
                  <a:pt x="5" y="146"/>
                  <a:pt x="5" y="146"/>
                </a:cubicBezTo>
                <a:cubicBezTo>
                  <a:pt x="5" y="146"/>
                  <a:pt x="5" y="146"/>
                  <a:pt x="5" y="146"/>
                </a:cubicBezTo>
                <a:cubicBezTo>
                  <a:pt x="2" y="153"/>
                  <a:pt x="2" y="153"/>
                  <a:pt x="2" y="153"/>
                </a:cubicBezTo>
                <a:cubicBezTo>
                  <a:pt x="0" y="178"/>
                  <a:pt x="0" y="178"/>
                  <a:pt x="0" y="178"/>
                </a:cubicBezTo>
                <a:cubicBezTo>
                  <a:pt x="2" y="184"/>
                  <a:pt x="2" y="184"/>
                  <a:pt x="2" y="184"/>
                </a:cubicBezTo>
                <a:cubicBezTo>
                  <a:pt x="3" y="184"/>
                  <a:pt x="3" y="184"/>
                  <a:pt x="3" y="184"/>
                </a:cubicBezTo>
                <a:cubicBezTo>
                  <a:pt x="3" y="190"/>
                  <a:pt x="3" y="190"/>
                  <a:pt x="3" y="190"/>
                </a:cubicBezTo>
                <a:cubicBezTo>
                  <a:pt x="8" y="196"/>
                  <a:pt x="8" y="196"/>
                  <a:pt x="8" y="196"/>
                </a:cubicBezTo>
                <a:cubicBezTo>
                  <a:pt x="8" y="196"/>
                  <a:pt x="8" y="196"/>
                  <a:pt x="8" y="196"/>
                </a:cubicBezTo>
                <a:cubicBezTo>
                  <a:pt x="8" y="201"/>
                  <a:pt x="8" y="201"/>
                  <a:pt x="8" y="201"/>
                </a:cubicBezTo>
                <a:cubicBezTo>
                  <a:pt x="21" y="200"/>
                  <a:pt x="21" y="200"/>
                  <a:pt x="21" y="200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8"/>
                  <a:pt x="22" y="198"/>
                  <a:pt x="22" y="198"/>
                </a:cubicBezTo>
                <a:cubicBezTo>
                  <a:pt x="26" y="194"/>
                  <a:pt x="26" y="194"/>
                  <a:pt x="26" y="194"/>
                </a:cubicBezTo>
                <a:cubicBezTo>
                  <a:pt x="18" y="186"/>
                  <a:pt x="18" y="186"/>
                  <a:pt x="18" y="186"/>
                </a:cubicBezTo>
                <a:cubicBezTo>
                  <a:pt x="17" y="186"/>
                  <a:pt x="17" y="186"/>
                  <a:pt x="17" y="186"/>
                </a:cubicBezTo>
                <a:cubicBezTo>
                  <a:pt x="12" y="182"/>
                  <a:pt x="12" y="182"/>
                  <a:pt x="12" y="182"/>
                </a:cubicBezTo>
                <a:cubicBezTo>
                  <a:pt x="12" y="182"/>
                  <a:pt x="12" y="182"/>
                  <a:pt x="12" y="182"/>
                </a:cubicBezTo>
                <a:cubicBezTo>
                  <a:pt x="12" y="181"/>
                  <a:pt x="12" y="181"/>
                  <a:pt x="12" y="181"/>
                </a:cubicBezTo>
                <a:cubicBezTo>
                  <a:pt x="12" y="173"/>
                  <a:pt x="12" y="173"/>
                  <a:pt x="12" y="173"/>
                </a:cubicBezTo>
                <a:cubicBezTo>
                  <a:pt x="18" y="173"/>
                  <a:pt x="18" y="173"/>
                  <a:pt x="18" y="173"/>
                </a:cubicBezTo>
                <a:cubicBezTo>
                  <a:pt x="19" y="170"/>
                  <a:pt x="19" y="170"/>
                  <a:pt x="19" y="170"/>
                </a:cubicBezTo>
                <a:cubicBezTo>
                  <a:pt x="16" y="162"/>
                  <a:pt x="16" y="162"/>
                  <a:pt x="16" y="162"/>
                </a:cubicBezTo>
                <a:cubicBezTo>
                  <a:pt x="32" y="162"/>
                  <a:pt x="32" y="162"/>
                  <a:pt x="32" y="162"/>
                </a:cubicBezTo>
                <a:cubicBezTo>
                  <a:pt x="60" y="149"/>
                  <a:pt x="60" y="149"/>
                  <a:pt x="60" y="149"/>
                </a:cubicBezTo>
                <a:cubicBezTo>
                  <a:pt x="63" y="143"/>
                  <a:pt x="63" y="143"/>
                  <a:pt x="63" y="143"/>
                </a:cubicBezTo>
                <a:cubicBezTo>
                  <a:pt x="64" y="141"/>
                  <a:pt x="64" y="141"/>
                  <a:pt x="64" y="141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70" y="145"/>
                  <a:pt x="70" y="145"/>
                  <a:pt x="70" y="145"/>
                </a:cubicBezTo>
                <a:cubicBezTo>
                  <a:pt x="73" y="148"/>
                  <a:pt x="73" y="148"/>
                  <a:pt x="73" y="148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5" y="141"/>
                  <a:pt x="75" y="141"/>
                  <a:pt x="75" y="141"/>
                </a:cubicBezTo>
                <a:cubicBezTo>
                  <a:pt x="84" y="141"/>
                  <a:pt x="84" y="141"/>
                  <a:pt x="84" y="141"/>
                </a:cubicBezTo>
                <a:cubicBezTo>
                  <a:pt x="93" y="143"/>
                  <a:pt x="93" y="143"/>
                  <a:pt x="93" y="143"/>
                </a:cubicBezTo>
                <a:cubicBezTo>
                  <a:pt x="96" y="137"/>
                  <a:pt x="96" y="137"/>
                  <a:pt x="96" y="137"/>
                </a:cubicBezTo>
                <a:cubicBezTo>
                  <a:pt x="97" y="136"/>
                  <a:pt x="97" y="136"/>
                  <a:pt x="97" y="136"/>
                </a:cubicBezTo>
                <a:cubicBezTo>
                  <a:pt x="97" y="136"/>
                  <a:pt x="97" y="136"/>
                  <a:pt x="97" y="136"/>
                </a:cubicBezTo>
                <a:cubicBezTo>
                  <a:pt x="98" y="136"/>
                  <a:pt x="98" y="136"/>
                  <a:pt x="98" y="136"/>
                </a:cubicBezTo>
                <a:cubicBezTo>
                  <a:pt x="107" y="133"/>
                  <a:pt x="107" y="133"/>
                  <a:pt x="107" y="133"/>
                </a:cubicBezTo>
                <a:cubicBezTo>
                  <a:pt x="109" y="119"/>
                  <a:pt x="109" y="119"/>
                  <a:pt x="109" y="119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3" y="128"/>
                  <a:pt x="123" y="128"/>
                  <a:pt x="123" y="128"/>
                </a:cubicBezTo>
                <a:cubicBezTo>
                  <a:pt x="125" y="126"/>
                  <a:pt x="125" y="126"/>
                  <a:pt x="125" y="126"/>
                </a:cubicBezTo>
                <a:cubicBezTo>
                  <a:pt x="124" y="96"/>
                  <a:pt x="124" y="96"/>
                  <a:pt x="124" y="96"/>
                </a:cubicBezTo>
                <a:cubicBezTo>
                  <a:pt x="124" y="95"/>
                  <a:pt x="124" y="95"/>
                  <a:pt x="124" y="95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130" y="94"/>
                  <a:pt x="130" y="94"/>
                  <a:pt x="130" y="94"/>
                </a:cubicBezTo>
                <a:cubicBezTo>
                  <a:pt x="131" y="94"/>
                  <a:pt x="131" y="94"/>
                  <a:pt x="131" y="94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43" y="115"/>
                  <a:pt x="143" y="115"/>
                  <a:pt x="143" y="115"/>
                </a:cubicBezTo>
                <a:cubicBezTo>
                  <a:pt x="156" y="113"/>
                  <a:pt x="156" y="113"/>
                  <a:pt x="156" y="113"/>
                </a:cubicBezTo>
                <a:cubicBezTo>
                  <a:pt x="159" y="112"/>
                  <a:pt x="159" y="112"/>
                  <a:pt x="159" y="112"/>
                </a:cubicBezTo>
                <a:cubicBezTo>
                  <a:pt x="161" y="108"/>
                  <a:pt x="161" y="108"/>
                  <a:pt x="161" y="108"/>
                </a:cubicBezTo>
                <a:cubicBezTo>
                  <a:pt x="157" y="104"/>
                  <a:pt x="157" y="104"/>
                  <a:pt x="157" y="104"/>
                </a:cubicBezTo>
                <a:cubicBezTo>
                  <a:pt x="156" y="103"/>
                  <a:pt x="156" y="103"/>
                  <a:pt x="156" y="103"/>
                </a:cubicBezTo>
                <a:cubicBezTo>
                  <a:pt x="165" y="100"/>
                  <a:pt x="165" y="100"/>
                  <a:pt x="165" y="100"/>
                </a:cubicBezTo>
                <a:cubicBezTo>
                  <a:pt x="166" y="99"/>
                  <a:pt x="166" y="99"/>
                  <a:pt x="166" y="99"/>
                </a:cubicBezTo>
                <a:cubicBezTo>
                  <a:pt x="166" y="99"/>
                  <a:pt x="166" y="99"/>
                  <a:pt x="166" y="99"/>
                </a:cubicBezTo>
                <a:cubicBezTo>
                  <a:pt x="170" y="103"/>
                  <a:pt x="170" y="103"/>
                  <a:pt x="170" y="103"/>
                </a:cubicBezTo>
                <a:cubicBezTo>
                  <a:pt x="173" y="101"/>
                  <a:pt x="173" y="101"/>
                  <a:pt x="173" y="101"/>
                </a:cubicBezTo>
                <a:cubicBezTo>
                  <a:pt x="173" y="95"/>
                  <a:pt x="173" y="95"/>
                  <a:pt x="173" y="95"/>
                </a:cubicBezTo>
                <a:cubicBezTo>
                  <a:pt x="175" y="95"/>
                  <a:pt x="175" y="95"/>
                  <a:pt x="175" y="95"/>
                </a:cubicBezTo>
                <a:cubicBezTo>
                  <a:pt x="182" y="95"/>
                  <a:pt x="182" y="95"/>
                  <a:pt x="182" y="95"/>
                </a:cubicBezTo>
                <a:cubicBezTo>
                  <a:pt x="186" y="95"/>
                  <a:pt x="190" y="98"/>
                  <a:pt x="193" y="101"/>
                </a:cubicBezTo>
                <a:cubicBezTo>
                  <a:pt x="194" y="103"/>
                  <a:pt x="194" y="103"/>
                  <a:pt x="194" y="103"/>
                </a:cubicBezTo>
                <a:cubicBezTo>
                  <a:pt x="196" y="93"/>
                  <a:pt x="196" y="93"/>
                  <a:pt x="196" y="93"/>
                </a:cubicBezTo>
                <a:cubicBezTo>
                  <a:pt x="198" y="91"/>
                  <a:pt x="201" y="90"/>
                  <a:pt x="206" y="92"/>
                </a:cubicBezTo>
                <a:cubicBezTo>
                  <a:pt x="207" y="93"/>
                  <a:pt x="207" y="93"/>
                  <a:pt x="207" y="93"/>
                </a:cubicBezTo>
                <a:cubicBezTo>
                  <a:pt x="207" y="93"/>
                  <a:pt x="207" y="93"/>
                  <a:pt x="207" y="93"/>
                </a:cubicBezTo>
                <a:cubicBezTo>
                  <a:pt x="207" y="94"/>
                  <a:pt x="207" y="94"/>
                  <a:pt x="207" y="94"/>
                </a:cubicBezTo>
                <a:cubicBezTo>
                  <a:pt x="208" y="94"/>
                  <a:pt x="208" y="94"/>
                  <a:pt x="209" y="94"/>
                </a:cubicBezTo>
                <a:cubicBezTo>
                  <a:pt x="211" y="94"/>
                  <a:pt x="218" y="89"/>
                  <a:pt x="230" y="80"/>
                </a:cubicBezTo>
                <a:cubicBezTo>
                  <a:pt x="230" y="74"/>
                  <a:pt x="233" y="70"/>
                  <a:pt x="238" y="69"/>
                </a:cubicBezTo>
                <a:close/>
              </a:path>
            </a:pathLst>
          </a:custGeom>
          <a:solidFill>
            <a:srgbClr val="829BC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21"/>
          <p:cNvSpPr/>
          <p:nvPr/>
        </p:nvSpPr>
        <p:spPr bwMode="auto">
          <a:xfrm>
            <a:off x="4291466" y="4050860"/>
            <a:ext cx="487362" cy="663575"/>
          </a:xfrm>
          <a:custGeom>
            <a:avLst/>
            <a:gdLst>
              <a:gd name="T0" fmla="*/ 1225958420 w 152"/>
              <a:gd name="T1" fmla="*/ 82357031 h 207"/>
              <a:gd name="T2" fmla="*/ 1092029785 w 152"/>
              <a:gd name="T3" fmla="*/ 30883486 h 207"/>
              <a:gd name="T4" fmla="*/ 906591370 w 152"/>
              <a:gd name="T5" fmla="*/ 164710855 h 207"/>
              <a:gd name="T6" fmla="*/ 782964691 w 152"/>
              <a:gd name="T7" fmla="*/ 113240516 h 207"/>
              <a:gd name="T8" fmla="*/ 782964691 w 152"/>
              <a:gd name="T9" fmla="*/ 123533943 h 207"/>
              <a:gd name="T10" fmla="*/ 556318452 w 152"/>
              <a:gd name="T11" fmla="*/ 175007488 h 207"/>
              <a:gd name="T12" fmla="*/ 432691773 w 152"/>
              <a:gd name="T13" fmla="*/ 185300914 h 207"/>
              <a:gd name="T14" fmla="*/ 350272918 w 152"/>
              <a:gd name="T15" fmla="*/ 277951372 h 207"/>
              <a:gd name="T16" fmla="*/ 206042327 w 152"/>
              <a:gd name="T17" fmla="*/ 288248004 h 207"/>
              <a:gd name="T18" fmla="*/ 103022767 w 152"/>
              <a:gd name="T19" fmla="*/ 452958860 h 207"/>
              <a:gd name="T20" fmla="*/ 113324723 w 152"/>
              <a:gd name="T21" fmla="*/ 473548919 h 207"/>
              <a:gd name="T22" fmla="*/ 175136459 w 152"/>
              <a:gd name="T23" fmla="*/ 710323378 h 207"/>
              <a:gd name="T24" fmla="*/ 175136459 w 152"/>
              <a:gd name="T25" fmla="*/ 741206864 h 207"/>
              <a:gd name="T26" fmla="*/ 164834503 w 152"/>
              <a:gd name="T27" fmla="*/ 741206864 h 207"/>
              <a:gd name="T28" fmla="*/ 0 w 152"/>
              <a:gd name="T29" fmla="*/ 967684691 h 207"/>
              <a:gd name="T30" fmla="*/ 61811736 w 152"/>
              <a:gd name="T31" fmla="*/ 1008864809 h 207"/>
              <a:gd name="T32" fmla="*/ 123626679 w 152"/>
              <a:gd name="T33" fmla="*/ 1348583152 h 207"/>
              <a:gd name="T34" fmla="*/ 206042327 w 152"/>
              <a:gd name="T35" fmla="*/ 1472117095 h 207"/>
              <a:gd name="T36" fmla="*/ 216344283 w 152"/>
              <a:gd name="T37" fmla="*/ 1564767552 h 207"/>
              <a:gd name="T38" fmla="*/ 226646239 w 152"/>
              <a:gd name="T39" fmla="*/ 1863308983 h 207"/>
              <a:gd name="T40" fmla="*/ 267857270 w 152"/>
              <a:gd name="T41" fmla="*/ 1863308983 h 207"/>
              <a:gd name="T42" fmla="*/ 442993729 w 152"/>
              <a:gd name="T43" fmla="*/ 1863308983 h 207"/>
              <a:gd name="T44" fmla="*/ 288461182 w 152"/>
              <a:gd name="T45" fmla="*/ 2089790016 h 207"/>
              <a:gd name="T46" fmla="*/ 412087861 w 152"/>
              <a:gd name="T47" fmla="*/ 2089790016 h 207"/>
              <a:gd name="T48" fmla="*/ 772662735 w 152"/>
              <a:gd name="T49" fmla="*/ 2069199957 h 207"/>
              <a:gd name="T50" fmla="*/ 793266647 w 152"/>
              <a:gd name="T51" fmla="*/ 2007432985 h 207"/>
              <a:gd name="T52" fmla="*/ 793266647 w 152"/>
              <a:gd name="T53" fmla="*/ 1955959440 h 207"/>
              <a:gd name="T54" fmla="*/ 772662735 w 152"/>
              <a:gd name="T55" fmla="*/ 1842718924 h 207"/>
              <a:gd name="T56" fmla="*/ 855078384 w 152"/>
              <a:gd name="T57" fmla="*/ 1780951952 h 207"/>
              <a:gd name="T58" fmla="*/ 834474471 w 152"/>
              <a:gd name="T59" fmla="*/ 1729481613 h 207"/>
              <a:gd name="T60" fmla="*/ 834474471 w 152"/>
              <a:gd name="T61" fmla="*/ 1719184981 h 207"/>
              <a:gd name="T62" fmla="*/ 875685502 w 152"/>
              <a:gd name="T63" fmla="*/ 1585357611 h 207"/>
              <a:gd name="T64" fmla="*/ 916893326 w 152"/>
              <a:gd name="T65" fmla="*/ 1533884066 h 207"/>
              <a:gd name="T66" fmla="*/ 958101150 w 152"/>
              <a:gd name="T67" fmla="*/ 1503000581 h 207"/>
              <a:gd name="T68" fmla="*/ 1030218049 w 152"/>
              <a:gd name="T69" fmla="*/ 1338289725 h 207"/>
              <a:gd name="T70" fmla="*/ 1061123917 w 152"/>
              <a:gd name="T71" fmla="*/ 1317699666 h 207"/>
              <a:gd name="T72" fmla="*/ 1019916093 w 152"/>
              <a:gd name="T73" fmla="*/ 1142692178 h 207"/>
              <a:gd name="T74" fmla="*/ 1153841522 w 152"/>
              <a:gd name="T75" fmla="*/ 1029451662 h 207"/>
              <a:gd name="T76" fmla="*/ 1133237609 w 152"/>
              <a:gd name="T77" fmla="*/ 875034233 h 207"/>
              <a:gd name="T78" fmla="*/ 1287770156 w 152"/>
              <a:gd name="T79" fmla="*/ 700026746 h 207"/>
              <a:gd name="T80" fmla="*/ 1349585099 w 152"/>
              <a:gd name="T81" fmla="*/ 720616805 h 207"/>
              <a:gd name="T82" fmla="*/ 1462906616 w 152"/>
              <a:gd name="T83" fmla="*/ 658849833 h 207"/>
              <a:gd name="T84" fmla="*/ 1462906616 w 152"/>
              <a:gd name="T85" fmla="*/ 658849833 h 207"/>
              <a:gd name="T86" fmla="*/ 1524721558 w 152"/>
              <a:gd name="T87" fmla="*/ 617672921 h 207"/>
              <a:gd name="T88" fmla="*/ 1524721558 w 152"/>
              <a:gd name="T89" fmla="*/ 545609317 h 207"/>
              <a:gd name="T90" fmla="*/ 1545325470 w 152"/>
              <a:gd name="T91" fmla="*/ 525019258 h 207"/>
              <a:gd name="T92" fmla="*/ 1565929382 w 152"/>
              <a:gd name="T93" fmla="*/ 494135772 h 207"/>
              <a:gd name="T94" fmla="*/ 1421698791 w 152"/>
              <a:gd name="T95" fmla="*/ 267657945 h 207"/>
              <a:gd name="T96" fmla="*/ 1359887055 w 152"/>
              <a:gd name="T97" fmla="*/ 102943884 h 20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52" h="207">
                <a:moveTo>
                  <a:pt x="120" y="8"/>
                </a:moveTo>
                <a:cubicBezTo>
                  <a:pt x="119" y="8"/>
                  <a:pt x="119" y="8"/>
                  <a:pt x="119" y="8"/>
                </a:cubicBezTo>
                <a:cubicBezTo>
                  <a:pt x="110" y="0"/>
                  <a:pt x="110" y="0"/>
                  <a:pt x="110" y="0"/>
                </a:cubicBezTo>
                <a:cubicBezTo>
                  <a:pt x="106" y="3"/>
                  <a:pt x="106" y="3"/>
                  <a:pt x="106" y="3"/>
                </a:cubicBezTo>
                <a:cubicBezTo>
                  <a:pt x="102" y="10"/>
                  <a:pt x="98" y="14"/>
                  <a:pt x="92" y="16"/>
                </a:cubicBezTo>
                <a:cubicBezTo>
                  <a:pt x="91" y="17"/>
                  <a:pt x="89" y="17"/>
                  <a:pt x="88" y="16"/>
                </a:cubicBezTo>
                <a:cubicBezTo>
                  <a:pt x="86" y="14"/>
                  <a:pt x="87" y="9"/>
                  <a:pt x="90" y="2"/>
                </a:cubicBezTo>
                <a:cubicBezTo>
                  <a:pt x="76" y="11"/>
                  <a:pt x="76" y="11"/>
                  <a:pt x="76" y="11"/>
                </a:cubicBezTo>
                <a:cubicBezTo>
                  <a:pt x="76" y="12"/>
                  <a:pt x="76" y="12"/>
                  <a:pt x="76" y="12"/>
                </a:cubicBezTo>
                <a:cubicBezTo>
                  <a:pt x="76" y="12"/>
                  <a:pt x="76" y="12"/>
                  <a:pt x="76" y="12"/>
                </a:cubicBezTo>
                <a:cubicBezTo>
                  <a:pt x="64" y="12"/>
                  <a:pt x="64" y="12"/>
                  <a:pt x="64" y="12"/>
                </a:cubicBezTo>
                <a:cubicBezTo>
                  <a:pt x="54" y="17"/>
                  <a:pt x="54" y="17"/>
                  <a:pt x="54" y="17"/>
                </a:cubicBezTo>
                <a:cubicBezTo>
                  <a:pt x="54" y="18"/>
                  <a:pt x="54" y="18"/>
                  <a:pt x="54" y="18"/>
                </a:cubicBezTo>
                <a:cubicBezTo>
                  <a:pt x="42" y="18"/>
                  <a:pt x="42" y="18"/>
                  <a:pt x="42" y="18"/>
                </a:cubicBezTo>
                <a:cubicBezTo>
                  <a:pt x="36" y="21"/>
                  <a:pt x="36" y="21"/>
                  <a:pt x="36" y="21"/>
                </a:cubicBezTo>
                <a:cubicBezTo>
                  <a:pt x="34" y="27"/>
                  <a:pt x="34" y="27"/>
                  <a:pt x="34" y="27"/>
                </a:cubicBezTo>
                <a:cubicBezTo>
                  <a:pt x="33" y="28"/>
                  <a:pt x="33" y="28"/>
                  <a:pt x="33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17" y="28"/>
                  <a:pt x="12" y="32"/>
                  <a:pt x="4" y="40"/>
                </a:cubicBezTo>
                <a:cubicBezTo>
                  <a:pt x="8" y="42"/>
                  <a:pt x="10" y="43"/>
                  <a:pt x="10" y="44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6"/>
                  <a:pt x="11" y="46"/>
                  <a:pt x="11" y="46"/>
                </a:cubicBezTo>
                <a:cubicBezTo>
                  <a:pt x="17" y="69"/>
                  <a:pt x="17" y="69"/>
                  <a:pt x="17" y="69"/>
                </a:cubicBezTo>
                <a:cubicBezTo>
                  <a:pt x="17" y="69"/>
                  <a:pt x="17" y="69"/>
                  <a:pt x="17" y="69"/>
                </a:cubicBezTo>
                <a:cubicBezTo>
                  <a:pt x="17" y="70"/>
                  <a:pt x="17" y="70"/>
                  <a:pt x="17" y="70"/>
                </a:cubicBezTo>
                <a:cubicBezTo>
                  <a:pt x="17" y="72"/>
                  <a:pt x="17" y="72"/>
                  <a:pt x="17" y="72"/>
                </a:cubicBezTo>
                <a:cubicBezTo>
                  <a:pt x="17" y="72"/>
                  <a:pt x="17" y="72"/>
                  <a:pt x="17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100"/>
                  <a:pt x="0" y="100"/>
                  <a:pt x="0" y="100"/>
                </a:cubicBezTo>
                <a:cubicBezTo>
                  <a:pt x="3" y="98"/>
                  <a:pt x="5" y="97"/>
                  <a:pt x="6" y="98"/>
                </a:cubicBezTo>
                <a:cubicBezTo>
                  <a:pt x="8" y="99"/>
                  <a:pt x="9" y="102"/>
                  <a:pt x="8" y="107"/>
                </a:cubicBezTo>
                <a:cubicBezTo>
                  <a:pt x="8" y="114"/>
                  <a:pt x="9" y="123"/>
                  <a:pt x="12" y="131"/>
                </a:cubicBezTo>
                <a:cubicBezTo>
                  <a:pt x="18" y="137"/>
                  <a:pt x="18" y="137"/>
                  <a:pt x="18" y="137"/>
                </a:cubicBezTo>
                <a:cubicBezTo>
                  <a:pt x="20" y="139"/>
                  <a:pt x="21" y="141"/>
                  <a:pt x="20" y="143"/>
                </a:cubicBezTo>
                <a:cubicBezTo>
                  <a:pt x="18" y="147"/>
                  <a:pt x="18" y="147"/>
                  <a:pt x="18" y="147"/>
                </a:cubicBezTo>
                <a:cubicBezTo>
                  <a:pt x="21" y="152"/>
                  <a:pt x="21" y="152"/>
                  <a:pt x="21" y="152"/>
                </a:cubicBezTo>
                <a:cubicBezTo>
                  <a:pt x="23" y="156"/>
                  <a:pt x="22" y="162"/>
                  <a:pt x="17" y="172"/>
                </a:cubicBezTo>
                <a:cubicBezTo>
                  <a:pt x="22" y="181"/>
                  <a:pt x="22" y="181"/>
                  <a:pt x="22" y="181"/>
                </a:cubicBezTo>
                <a:cubicBezTo>
                  <a:pt x="23" y="183"/>
                  <a:pt x="23" y="183"/>
                  <a:pt x="23" y="183"/>
                </a:cubicBezTo>
                <a:cubicBezTo>
                  <a:pt x="26" y="181"/>
                  <a:pt x="26" y="181"/>
                  <a:pt x="26" y="181"/>
                </a:cubicBezTo>
                <a:cubicBezTo>
                  <a:pt x="31" y="176"/>
                  <a:pt x="36" y="175"/>
                  <a:pt x="39" y="176"/>
                </a:cubicBezTo>
                <a:cubicBezTo>
                  <a:pt x="42" y="177"/>
                  <a:pt x="43" y="179"/>
                  <a:pt x="43" y="181"/>
                </a:cubicBezTo>
                <a:cubicBezTo>
                  <a:pt x="44" y="184"/>
                  <a:pt x="40" y="188"/>
                  <a:pt x="33" y="196"/>
                </a:cubicBezTo>
                <a:cubicBezTo>
                  <a:pt x="28" y="203"/>
                  <a:pt x="28" y="203"/>
                  <a:pt x="28" y="203"/>
                </a:cubicBezTo>
                <a:cubicBezTo>
                  <a:pt x="30" y="207"/>
                  <a:pt x="30" y="207"/>
                  <a:pt x="30" y="207"/>
                </a:cubicBezTo>
                <a:cubicBezTo>
                  <a:pt x="34" y="204"/>
                  <a:pt x="38" y="202"/>
                  <a:pt x="40" y="203"/>
                </a:cubicBezTo>
                <a:cubicBezTo>
                  <a:pt x="42" y="203"/>
                  <a:pt x="49" y="201"/>
                  <a:pt x="60" y="195"/>
                </a:cubicBezTo>
                <a:cubicBezTo>
                  <a:pt x="64" y="193"/>
                  <a:pt x="69" y="195"/>
                  <a:pt x="75" y="201"/>
                </a:cubicBezTo>
                <a:cubicBezTo>
                  <a:pt x="77" y="200"/>
                  <a:pt x="77" y="200"/>
                  <a:pt x="77" y="200"/>
                </a:cubicBezTo>
                <a:cubicBezTo>
                  <a:pt x="77" y="195"/>
                  <a:pt x="77" y="195"/>
                  <a:pt x="77" y="195"/>
                </a:cubicBezTo>
                <a:cubicBezTo>
                  <a:pt x="76" y="194"/>
                  <a:pt x="76" y="194"/>
                  <a:pt x="76" y="194"/>
                </a:cubicBezTo>
                <a:cubicBezTo>
                  <a:pt x="75" y="193"/>
                  <a:pt x="76" y="192"/>
                  <a:pt x="77" y="190"/>
                </a:cubicBezTo>
                <a:cubicBezTo>
                  <a:pt x="75" y="183"/>
                  <a:pt x="75" y="183"/>
                  <a:pt x="75" y="183"/>
                </a:cubicBezTo>
                <a:cubicBezTo>
                  <a:pt x="74" y="182"/>
                  <a:pt x="74" y="180"/>
                  <a:pt x="75" y="179"/>
                </a:cubicBezTo>
                <a:cubicBezTo>
                  <a:pt x="76" y="178"/>
                  <a:pt x="78" y="177"/>
                  <a:pt x="79" y="176"/>
                </a:cubicBezTo>
                <a:cubicBezTo>
                  <a:pt x="83" y="173"/>
                  <a:pt x="83" y="173"/>
                  <a:pt x="83" y="173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7"/>
                  <a:pt x="81" y="167"/>
                  <a:pt x="81" y="167"/>
                </a:cubicBezTo>
                <a:cubicBezTo>
                  <a:pt x="83" y="165"/>
                  <a:pt x="83" y="163"/>
                  <a:pt x="82" y="162"/>
                </a:cubicBezTo>
                <a:cubicBezTo>
                  <a:pt x="81" y="159"/>
                  <a:pt x="82" y="157"/>
                  <a:pt x="85" y="154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49"/>
                  <a:pt x="89" y="149"/>
                  <a:pt x="89" y="149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93" y="146"/>
                  <a:pt x="93" y="146"/>
                  <a:pt x="93" y="146"/>
                </a:cubicBezTo>
                <a:cubicBezTo>
                  <a:pt x="93" y="139"/>
                  <a:pt x="93" y="139"/>
                  <a:pt x="93" y="139"/>
                </a:cubicBezTo>
                <a:cubicBezTo>
                  <a:pt x="93" y="137"/>
                  <a:pt x="95" y="134"/>
                  <a:pt x="100" y="130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97" y="121"/>
                  <a:pt x="97" y="121"/>
                  <a:pt x="97" y="121"/>
                </a:cubicBezTo>
                <a:cubicBezTo>
                  <a:pt x="95" y="118"/>
                  <a:pt x="96" y="114"/>
                  <a:pt x="99" y="111"/>
                </a:cubicBezTo>
                <a:cubicBezTo>
                  <a:pt x="99" y="110"/>
                  <a:pt x="99" y="110"/>
                  <a:pt x="99" y="110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10" y="96"/>
                  <a:pt x="109" y="92"/>
                  <a:pt x="110" y="85"/>
                </a:cubicBezTo>
                <a:cubicBezTo>
                  <a:pt x="112" y="74"/>
                  <a:pt x="116" y="69"/>
                  <a:pt x="125" y="68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26" y="68"/>
                  <a:pt x="126" y="68"/>
                  <a:pt x="126" y="68"/>
                </a:cubicBezTo>
                <a:cubicBezTo>
                  <a:pt x="131" y="70"/>
                  <a:pt x="131" y="70"/>
                  <a:pt x="131" y="70"/>
                </a:cubicBezTo>
                <a:cubicBezTo>
                  <a:pt x="136" y="70"/>
                  <a:pt x="136" y="70"/>
                  <a:pt x="136" y="70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8" y="60"/>
                  <a:pt x="148" y="60"/>
                  <a:pt x="148" y="60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148" y="53"/>
                  <a:pt x="148" y="53"/>
                  <a:pt x="148" y="53"/>
                </a:cubicBezTo>
                <a:cubicBezTo>
                  <a:pt x="148" y="52"/>
                  <a:pt x="148" y="52"/>
                  <a:pt x="148" y="52"/>
                </a:cubicBezTo>
                <a:cubicBezTo>
                  <a:pt x="150" y="51"/>
                  <a:pt x="150" y="51"/>
                  <a:pt x="150" y="51"/>
                </a:cubicBezTo>
                <a:cubicBezTo>
                  <a:pt x="152" y="49"/>
                  <a:pt x="152" y="49"/>
                  <a:pt x="152" y="49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144" y="36"/>
                  <a:pt x="141" y="32"/>
                  <a:pt x="138" y="26"/>
                </a:cubicBezTo>
                <a:cubicBezTo>
                  <a:pt x="136" y="22"/>
                  <a:pt x="137" y="18"/>
                  <a:pt x="140" y="14"/>
                </a:cubicBezTo>
                <a:cubicBezTo>
                  <a:pt x="132" y="10"/>
                  <a:pt x="132" y="10"/>
                  <a:pt x="132" y="10"/>
                </a:cubicBezTo>
                <a:lnTo>
                  <a:pt x="120" y="8"/>
                </a:lnTo>
                <a:close/>
              </a:path>
            </a:pathLst>
          </a:custGeom>
          <a:solidFill>
            <a:srgbClr val="829BC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22"/>
          <p:cNvSpPr/>
          <p:nvPr/>
        </p:nvSpPr>
        <p:spPr bwMode="auto">
          <a:xfrm>
            <a:off x="4543878" y="4223898"/>
            <a:ext cx="454025" cy="554037"/>
          </a:xfrm>
          <a:custGeom>
            <a:avLst/>
            <a:gdLst>
              <a:gd name="T0" fmla="*/ 755391339 w 141"/>
              <a:gd name="T1" fmla="*/ 82170412 h 173"/>
              <a:gd name="T2" fmla="*/ 620867917 w 141"/>
              <a:gd name="T3" fmla="*/ 205429234 h 173"/>
              <a:gd name="T4" fmla="*/ 610521943 w 141"/>
              <a:gd name="T5" fmla="*/ 215699734 h 173"/>
              <a:gd name="T6" fmla="*/ 527738052 w 141"/>
              <a:gd name="T7" fmla="*/ 215699734 h 173"/>
              <a:gd name="T8" fmla="*/ 362173488 w 141"/>
              <a:gd name="T9" fmla="*/ 318414351 h 173"/>
              <a:gd name="T10" fmla="*/ 413913018 w 141"/>
              <a:gd name="T11" fmla="*/ 349229057 h 173"/>
              <a:gd name="T12" fmla="*/ 382868656 w 141"/>
              <a:gd name="T13" fmla="*/ 482758379 h 173"/>
              <a:gd name="T14" fmla="*/ 237999261 w 141"/>
              <a:gd name="T15" fmla="*/ 606013997 h 173"/>
              <a:gd name="T16" fmla="*/ 248348455 w 141"/>
              <a:gd name="T17" fmla="*/ 698458113 h 173"/>
              <a:gd name="T18" fmla="*/ 279392817 w 141"/>
              <a:gd name="T19" fmla="*/ 790899026 h 173"/>
              <a:gd name="T20" fmla="*/ 186259731 w 141"/>
              <a:gd name="T21" fmla="*/ 955243054 h 173"/>
              <a:gd name="T22" fmla="*/ 186259731 w 141"/>
              <a:gd name="T23" fmla="*/ 965513555 h 173"/>
              <a:gd name="T24" fmla="*/ 124174227 w 141"/>
              <a:gd name="T25" fmla="*/ 1037413466 h 173"/>
              <a:gd name="T26" fmla="*/ 72434698 w 141"/>
              <a:gd name="T27" fmla="*/ 1088772376 h 173"/>
              <a:gd name="T28" fmla="*/ 72434698 w 141"/>
              <a:gd name="T29" fmla="*/ 1253113201 h 173"/>
              <a:gd name="T30" fmla="*/ 20695168 w 141"/>
              <a:gd name="T31" fmla="*/ 1294198407 h 173"/>
              <a:gd name="T32" fmla="*/ 0 w 141"/>
              <a:gd name="T33" fmla="*/ 1314742611 h 173"/>
              <a:gd name="T34" fmla="*/ 31044362 w 141"/>
              <a:gd name="T35" fmla="*/ 1407186727 h 173"/>
              <a:gd name="T36" fmla="*/ 269043623 w 141"/>
              <a:gd name="T37" fmla="*/ 1407186727 h 173"/>
              <a:gd name="T38" fmla="*/ 362173488 w 141"/>
              <a:gd name="T39" fmla="*/ 1499627640 h 173"/>
              <a:gd name="T40" fmla="*/ 362173488 w 141"/>
              <a:gd name="T41" fmla="*/ 1509898141 h 173"/>
              <a:gd name="T42" fmla="*/ 527738052 w 141"/>
              <a:gd name="T43" fmla="*/ 1766686284 h 173"/>
              <a:gd name="T44" fmla="*/ 579477582 w 141"/>
              <a:gd name="T45" fmla="*/ 1653701167 h 173"/>
              <a:gd name="T46" fmla="*/ 703651809 w 141"/>
              <a:gd name="T47" fmla="*/ 1735871579 h 173"/>
              <a:gd name="T48" fmla="*/ 786435701 w 141"/>
              <a:gd name="T49" fmla="*/ 1499627640 h 173"/>
              <a:gd name="T50" fmla="*/ 807130869 w 141"/>
              <a:gd name="T51" fmla="*/ 1499627640 h 173"/>
              <a:gd name="T52" fmla="*/ 879565566 w 141"/>
              <a:gd name="T53" fmla="*/ 1448271933 h 173"/>
              <a:gd name="T54" fmla="*/ 879565566 w 141"/>
              <a:gd name="T55" fmla="*/ 1427727729 h 173"/>
              <a:gd name="T56" fmla="*/ 1003739794 w 141"/>
              <a:gd name="T57" fmla="*/ 1427727729 h 173"/>
              <a:gd name="T58" fmla="*/ 1065825298 w 141"/>
              <a:gd name="T59" fmla="*/ 1150398584 h 173"/>
              <a:gd name="T60" fmla="*/ 1179650331 w 141"/>
              <a:gd name="T61" fmla="*/ 1129857582 h 173"/>
              <a:gd name="T62" fmla="*/ 1127914021 w 141"/>
              <a:gd name="T63" fmla="*/ 1078498672 h 173"/>
              <a:gd name="T64" fmla="*/ 1210694693 w 141"/>
              <a:gd name="T65" fmla="*/ 1006598761 h 173"/>
              <a:gd name="T66" fmla="*/ 1272783417 w 141"/>
              <a:gd name="T67" fmla="*/ 1027142965 h 173"/>
              <a:gd name="T68" fmla="*/ 1231389861 w 141"/>
              <a:gd name="T69" fmla="*/ 944972553 h 173"/>
              <a:gd name="T70" fmla="*/ 1272783417 w 141"/>
              <a:gd name="T71" fmla="*/ 924428348 h 173"/>
              <a:gd name="T72" fmla="*/ 1221043887 w 141"/>
              <a:gd name="T73" fmla="*/ 811443231 h 173"/>
              <a:gd name="T74" fmla="*/ 1231389861 w 141"/>
              <a:gd name="T75" fmla="*/ 801172730 h 173"/>
              <a:gd name="T76" fmla="*/ 1355564088 w 141"/>
              <a:gd name="T77" fmla="*/ 698458113 h 173"/>
              <a:gd name="T78" fmla="*/ 1252088249 w 141"/>
              <a:gd name="T79" fmla="*/ 564928791 h 173"/>
              <a:gd name="T80" fmla="*/ 1376259256 w 141"/>
              <a:gd name="T81" fmla="*/ 513569881 h 173"/>
              <a:gd name="T82" fmla="*/ 1438347980 w 141"/>
              <a:gd name="T83" fmla="*/ 441669970 h 173"/>
              <a:gd name="T84" fmla="*/ 1396957644 w 141"/>
              <a:gd name="T85" fmla="*/ 349229057 h 173"/>
              <a:gd name="T86" fmla="*/ 1396957644 w 141"/>
              <a:gd name="T87" fmla="*/ 338958556 h 173"/>
              <a:gd name="T88" fmla="*/ 1396957644 w 141"/>
              <a:gd name="T89" fmla="*/ 308143850 h 173"/>
              <a:gd name="T90" fmla="*/ 1376259256 w 141"/>
              <a:gd name="T91" fmla="*/ 308143850 h 173"/>
              <a:gd name="T92" fmla="*/ 1210694693 w 141"/>
              <a:gd name="T93" fmla="*/ 287599646 h 173"/>
              <a:gd name="T94" fmla="*/ 1210694693 w 141"/>
              <a:gd name="T95" fmla="*/ 287599646 h 173"/>
              <a:gd name="T96" fmla="*/ 1169304357 w 141"/>
              <a:gd name="T97" fmla="*/ 236243939 h 173"/>
              <a:gd name="T98" fmla="*/ 962346238 w 141"/>
              <a:gd name="T99" fmla="*/ 318414351 h 173"/>
              <a:gd name="T100" fmla="*/ 879565566 w 141"/>
              <a:gd name="T101" fmla="*/ 164344027 h 173"/>
              <a:gd name="T102" fmla="*/ 755391339 w 141"/>
              <a:gd name="T103" fmla="*/ 10270501 h 173"/>
              <a:gd name="T104" fmla="*/ 755391339 w 141"/>
              <a:gd name="T105" fmla="*/ 82170412 h 17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41" h="173">
                <a:moveTo>
                  <a:pt x="73" y="8"/>
                </a:moveTo>
                <a:cubicBezTo>
                  <a:pt x="73" y="8"/>
                  <a:pt x="73" y="8"/>
                  <a:pt x="73" y="8"/>
                </a:cubicBezTo>
                <a:cubicBezTo>
                  <a:pt x="66" y="13"/>
                  <a:pt x="66" y="13"/>
                  <a:pt x="66" y="13"/>
                </a:cubicBezTo>
                <a:cubicBezTo>
                  <a:pt x="60" y="20"/>
                  <a:pt x="60" y="20"/>
                  <a:pt x="60" y="20"/>
                </a:cubicBezTo>
                <a:cubicBezTo>
                  <a:pt x="59" y="20"/>
                  <a:pt x="59" y="20"/>
                  <a:pt x="59" y="20"/>
                </a:cubicBezTo>
                <a:cubicBezTo>
                  <a:pt x="59" y="21"/>
                  <a:pt x="59" y="21"/>
                  <a:pt x="59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46" y="18"/>
                  <a:pt x="46" y="18"/>
                  <a:pt x="46" y="18"/>
                </a:cubicBezTo>
                <a:cubicBezTo>
                  <a:pt x="40" y="20"/>
                  <a:pt x="37" y="24"/>
                  <a:pt x="35" y="31"/>
                </a:cubicBezTo>
                <a:cubicBezTo>
                  <a:pt x="35" y="38"/>
                  <a:pt x="35" y="38"/>
                  <a:pt x="35" y="38"/>
                </a:cubicBezTo>
                <a:cubicBezTo>
                  <a:pt x="40" y="34"/>
                  <a:pt x="40" y="34"/>
                  <a:pt x="40" y="34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8"/>
                  <a:pt x="37" y="48"/>
                  <a:pt x="37" y="48"/>
                </a:cubicBezTo>
                <a:cubicBezTo>
                  <a:pt x="23" y="59"/>
                  <a:pt x="23" y="59"/>
                  <a:pt x="23" y="59"/>
                </a:cubicBezTo>
                <a:cubicBezTo>
                  <a:pt x="21" y="62"/>
                  <a:pt x="21" y="64"/>
                  <a:pt x="21" y="65"/>
                </a:cubicBezTo>
                <a:cubicBezTo>
                  <a:pt x="24" y="68"/>
                  <a:pt x="24" y="68"/>
                  <a:pt x="24" y="68"/>
                </a:cubicBezTo>
                <a:cubicBezTo>
                  <a:pt x="27" y="70"/>
                  <a:pt x="28" y="72"/>
                  <a:pt x="28" y="74"/>
                </a:cubicBezTo>
                <a:cubicBezTo>
                  <a:pt x="28" y="75"/>
                  <a:pt x="27" y="76"/>
                  <a:pt x="27" y="77"/>
                </a:cubicBezTo>
                <a:cubicBezTo>
                  <a:pt x="18" y="84"/>
                  <a:pt x="18" y="84"/>
                  <a:pt x="18" y="84"/>
                </a:cubicBezTo>
                <a:cubicBezTo>
                  <a:pt x="19" y="86"/>
                  <a:pt x="19" y="89"/>
                  <a:pt x="18" y="93"/>
                </a:cubicBezTo>
                <a:cubicBezTo>
                  <a:pt x="18" y="94"/>
                  <a:pt x="18" y="94"/>
                  <a:pt x="18" y="94"/>
                </a:cubicBezTo>
                <a:cubicBezTo>
                  <a:pt x="18" y="94"/>
                  <a:pt x="18" y="94"/>
                  <a:pt x="18" y="94"/>
                </a:cubicBezTo>
                <a:cubicBezTo>
                  <a:pt x="15" y="96"/>
                  <a:pt x="15" y="96"/>
                  <a:pt x="15" y="96"/>
                </a:cubicBezTo>
                <a:cubicBezTo>
                  <a:pt x="15" y="98"/>
                  <a:pt x="14" y="99"/>
                  <a:pt x="12" y="101"/>
                </a:cubicBezTo>
                <a:cubicBezTo>
                  <a:pt x="7" y="105"/>
                  <a:pt x="7" y="105"/>
                  <a:pt x="7" y="105"/>
                </a:cubicBezTo>
                <a:cubicBezTo>
                  <a:pt x="7" y="106"/>
                  <a:pt x="7" y="106"/>
                  <a:pt x="7" y="106"/>
                </a:cubicBezTo>
                <a:cubicBezTo>
                  <a:pt x="8" y="108"/>
                  <a:pt x="8" y="110"/>
                  <a:pt x="7" y="114"/>
                </a:cubicBezTo>
                <a:cubicBezTo>
                  <a:pt x="9" y="118"/>
                  <a:pt x="9" y="120"/>
                  <a:pt x="7" y="122"/>
                </a:cubicBezTo>
                <a:cubicBezTo>
                  <a:pt x="3" y="126"/>
                  <a:pt x="3" y="126"/>
                  <a:pt x="3" y="126"/>
                </a:cubicBezTo>
                <a:cubicBezTo>
                  <a:pt x="2" y="126"/>
                  <a:pt x="2" y="126"/>
                  <a:pt x="2" y="126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8"/>
                  <a:pt x="0" y="128"/>
                  <a:pt x="0" y="128"/>
                </a:cubicBezTo>
                <a:cubicBezTo>
                  <a:pt x="3" y="137"/>
                  <a:pt x="3" y="137"/>
                  <a:pt x="3" y="137"/>
                </a:cubicBezTo>
                <a:cubicBezTo>
                  <a:pt x="3" y="137"/>
                  <a:pt x="3" y="137"/>
                  <a:pt x="3" y="137"/>
                </a:cubicBezTo>
                <a:cubicBezTo>
                  <a:pt x="10" y="136"/>
                  <a:pt x="17" y="136"/>
                  <a:pt x="25" y="137"/>
                </a:cubicBezTo>
                <a:cubicBezTo>
                  <a:pt x="26" y="137"/>
                  <a:pt x="26" y="137"/>
                  <a:pt x="26" y="137"/>
                </a:cubicBezTo>
                <a:cubicBezTo>
                  <a:pt x="26" y="138"/>
                  <a:pt x="26" y="138"/>
                  <a:pt x="26" y="138"/>
                </a:cubicBezTo>
                <a:cubicBezTo>
                  <a:pt x="35" y="146"/>
                  <a:pt x="35" y="146"/>
                  <a:pt x="35" y="146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41" y="162"/>
                  <a:pt x="41" y="162"/>
                  <a:pt x="41" y="162"/>
                </a:cubicBezTo>
                <a:cubicBezTo>
                  <a:pt x="51" y="172"/>
                  <a:pt x="51" y="172"/>
                  <a:pt x="51" y="172"/>
                </a:cubicBezTo>
                <a:cubicBezTo>
                  <a:pt x="56" y="173"/>
                  <a:pt x="56" y="173"/>
                  <a:pt x="56" y="173"/>
                </a:cubicBezTo>
                <a:cubicBezTo>
                  <a:pt x="56" y="161"/>
                  <a:pt x="56" y="161"/>
                  <a:pt x="56" y="161"/>
                </a:cubicBezTo>
                <a:cubicBezTo>
                  <a:pt x="66" y="171"/>
                  <a:pt x="66" y="171"/>
                  <a:pt x="66" y="171"/>
                </a:cubicBezTo>
                <a:cubicBezTo>
                  <a:pt x="68" y="169"/>
                  <a:pt x="68" y="169"/>
                  <a:pt x="68" y="169"/>
                </a:cubicBezTo>
                <a:cubicBezTo>
                  <a:pt x="75" y="154"/>
                  <a:pt x="75" y="154"/>
                  <a:pt x="75" y="154"/>
                </a:cubicBezTo>
                <a:cubicBezTo>
                  <a:pt x="76" y="146"/>
                  <a:pt x="76" y="146"/>
                  <a:pt x="76" y="146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8" y="146"/>
                  <a:pt x="78" y="146"/>
                  <a:pt x="78" y="146"/>
                </a:cubicBezTo>
                <a:cubicBezTo>
                  <a:pt x="86" y="147"/>
                  <a:pt x="86" y="147"/>
                  <a:pt x="86" y="147"/>
                </a:cubicBezTo>
                <a:cubicBezTo>
                  <a:pt x="85" y="141"/>
                  <a:pt x="85" y="141"/>
                  <a:pt x="85" y="141"/>
                </a:cubicBezTo>
                <a:cubicBezTo>
                  <a:pt x="85" y="140"/>
                  <a:pt x="85" y="140"/>
                  <a:pt x="85" y="140"/>
                </a:cubicBezTo>
                <a:cubicBezTo>
                  <a:pt x="85" y="139"/>
                  <a:pt x="85" y="139"/>
                  <a:pt x="85" y="139"/>
                </a:cubicBezTo>
                <a:cubicBezTo>
                  <a:pt x="87" y="139"/>
                  <a:pt x="87" y="139"/>
                  <a:pt x="87" y="139"/>
                </a:cubicBezTo>
                <a:cubicBezTo>
                  <a:pt x="97" y="139"/>
                  <a:pt x="97" y="139"/>
                  <a:pt x="97" y="139"/>
                </a:cubicBezTo>
                <a:cubicBezTo>
                  <a:pt x="102" y="134"/>
                  <a:pt x="104" y="130"/>
                  <a:pt x="104" y="126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1" y="114"/>
                  <a:pt x="111" y="114"/>
                  <a:pt x="111" y="114"/>
                </a:cubicBezTo>
                <a:cubicBezTo>
                  <a:pt x="114" y="110"/>
                  <a:pt x="114" y="110"/>
                  <a:pt x="114" y="110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09" y="105"/>
                  <a:pt x="109" y="105"/>
                  <a:pt x="109" y="105"/>
                </a:cubicBezTo>
                <a:cubicBezTo>
                  <a:pt x="117" y="97"/>
                  <a:pt x="117" y="97"/>
                  <a:pt x="117" y="97"/>
                </a:cubicBezTo>
                <a:cubicBezTo>
                  <a:pt x="117" y="98"/>
                  <a:pt x="117" y="98"/>
                  <a:pt x="117" y="98"/>
                </a:cubicBezTo>
                <a:cubicBezTo>
                  <a:pt x="118" y="98"/>
                  <a:pt x="118" y="98"/>
                  <a:pt x="118" y="98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3" y="99"/>
                  <a:pt x="123" y="99"/>
                  <a:pt x="123" y="99"/>
                </a:cubicBezTo>
                <a:cubicBezTo>
                  <a:pt x="119" y="92"/>
                  <a:pt x="119" y="92"/>
                  <a:pt x="119" y="92"/>
                </a:cubicBezTo>
                <a:cubicBezTo>
                  <a:pt x="121" y="91"/>
                  <a:pt x="121" y="91"/>
                  <a:pt x="121" y="91"/>
                </a:cubicBezTo>
                <a:cubicBezTo>
                  <a:pt x="123" y="90"/>
                  <a:pt x="123" y="90"/>
                  <a:pt x="123" y="90"/>
                </a:cubicBezTo>
                <a:cubicBezTo>
                  <a:pt x="122" y="87"/>
                  <a:pt x="122" y="87"/>
                  <a:pt x="122" y="87"/>
                </a:cubicBezTo>
                <a:cubicBezTo>
                  <a:pt x="118" y="79"/>
                  <a:pt x="118" y="79"/>
                  <a:pt x="118" y="79"/>
                </a:cubicBezTo>
                <a:cubicBezTo>
                  <a:pt x="119" y="79"/>
                  <a:pt x="119" y="79"/>
                  <a:pt x="119" y="79"/>
                </a:cubicBezTo>
                <a:cubicBezTo>
                  <a:pt x="119" y="78"/>
                  <a:pt x="119" y="78"/>
                  <a:pt x="119" y="78"/>
                </a:cubicBezTo>
                <a:cubicBezTo>
                  <a:pt x="130" y="72"/>
                  <a:pt x="130" y="72"/>
                  <a:pt x="130" y="72"/>
                </a:cubicBezTo>
                <a:cubicBezTo>
                  <a:pt x="131" y="68"/>
                  <a:pt x="131" y="68"/>
                  <a:pt x="131" y="68"/>
                </a:cubicBezTo>
                <a:cubicBezTo>
                  <a:pt x="121" y="63"/>
                  <a:pt x="117" y="59"/>
                  <a:pt x="117" y="57"/>
                </a:cubicBezTo>
                <a:cubicBezTo>
                  <a:pt x="118" y="55"/>
                  <a:pt x="119" y="55"/>
                  <a:pt x="121" y="55"/>
                </a:cubicBezTo>
                <a:cubicBezTo>
                  <a:pt x="133" y="57"/>
                  <a:pt x="133" y="57"/>
                  <a:pt x="133" y="57"/>
                </a:cubicBezTo>
                <a:cubicBezTo>
                  <a:pt x="133" y="50"/>
                  <a:pt x="133" y="50"/>
                  <a:pt x="133" y="50"/>
                </a:cubicBezTo>
                <a:cubicBezTo>
                  <a:pt x="133" y="49"/>
                  <a:pt x="133" y="49"/>
                  <a:pt x="133" y="49"/>
                </a:cubicBezTo>
                <a:cubicBezTo>
                  <a:pt x="139" y="43"/>
                  <a:pt x="139" y="43"/>
                  <a:pt x="139" y="43"/>
                </a:cubicBezTo>
                <a:cubicBezTo>
                  <a:pt x="141" y="38"/>
                  <a:pt x="141" y="38"/>
                  <a:pt x="141" y="38"/>
                </a:cubicBezTo>
                <a:cubicBezTo>
                  <a:pt x="138" y="38"/>
                  <a:pt x="137" y="36"/>
                  <a:pt x="135" y="34"/>
                </a:cubicBezTo>
                <a:cubicBezTo>
                  <a:pt x="135" y="34"/>
                  <a:pt x="135" y="34"/>
                  <a:pt x="135" y="34"/>
                </a:cubicBezTo>
                <a:cubicBezTo>
                  <a:pt x="135" y="33"/>
                  <a:pt x="135" y="33"/>
                  <a:pt x="135" y="33"/>
                </a:cubicBezTo>
                <a:cubicBezTo>
                  <a:pt x="135" y="31"/>
                  <a:pt x="135" y="31"/>
                  <a:pt x="135" y="31"/>
                </a:cubicBezTo>
                <a:cubicBezTo>
                  <a:pt x="135" y="30"/>
                  <a:pt x="135" y="30"/>
                  <a:pt x="135" y="30"/>
                </a:cubicBezTo>
                <a:cubicBezTo>
                  <a:pt x="134" y="30"/>
                  <a:pt x="134" y="30"/>
                  <a:pt x="134" y="30"/>
                </a:cubicBezTo>
                <a:cubicBezTo>
                  <a:pt x="133" y="30"/>
                  <a:pt x="133" y="30"/>
                  <a:pt x="133" y="30"/>
                </a:cubicBezTo>
                <a:cubicBezTo>
                  <a:pt x="133" y="32"/>
                  <a:pt x="131" y="33"/>
                  <a:pt x="128" y="33"/>
                </a:cubicBezTo>
                <a:cubicBezTo>
                  <a:pt x="123" y="33"/>
                  <a:pt x="120" y="31"/>
                  <a:pt x="117" y="28"/>
                </a:cubicBezTo>
                <a:cubicBezTo>
                  <a:pt x="117" y="28"/>
                  <a:pt x="117" y="28"/>
                  <a:pt x="117" y="28"/>
                </a:cubicBezTo>
                <a:cubicBezTo>
                  <a:pt x="117" y="28"/>
                  <a:pt x="117" y="28"/>
                  <a:pt x="117" y="28"/>
                </a:cubicBezTo>
                <a:cubicBezTo>
                  <a:pt x="113" y="22"/>
                  <a:pt x="113" y="22"/>
                  <a:pt x="113" y="22"/>
                </a:cubicBezTo>
                <a:cubicBezTo>
                  <a:pt x="113" y="23"/>
                  <a:pt x="113" y="23"/>
                  <a:pt x="113" y="23"/>
                </a:cubicBezTo>
                <a:cubicBezTo>
                  <a:pt x="112" y="25"/>
                  <a:pt x="111" y="28"/>
                  <a:pt x="108" y="30"/>
                </a:cubicBezTo>
                <a:cubicBezTo>
                  <a:pt x="103" y="32"/>
                  <a:pt x="98" y="33"/>
                  <a:pt x="93" y="31"/>
                </a:cubicBezTo>
                <a:cubicBezTo>
                  <a:pt x="90" y="30"/>
                  <a:pt x="88" y="27"/>
                  <a:pt x="87" y="24"/>
                </a:cubicBezTo>
                <a:cubicBezTo>
                  <a:pt x="85" y="16"/>
                  <a:pt x="85" y="16"/>
                  <a:pt x="85" y="16"/>
                </a:cubicBezTo>
                <a:cubicBezTo>
                  <a:pt x="84" y="8"/>
                  <a:pt x="83" y="4"/>
                  <a:pt x="80" y="2"/>
                </a:cubicBezTo>
                <a:cubicBezTo>
                  <a:pt x="78" y="1"/>
                  <a:pt x="75" y="0"/>
                  <a:pt x="73" y="1"/>
                </a:cubicBezTo>
                <a:cubicBezTo>
                  <a:pt x="74" y="8"/>
                  <a:pt x="74" y="8"/>
                  <a:pt x="74" y="8"/>
                </a:cubicBezTo>
                <a:lnTo>
                  <a:pt x="73" y="8"/>
                </a:lnTo>
                <a:close/>
              </a:path>
            </a:pathLst>
          </a:custGeom>
          <a:solidFill>
            <a:srgbClr val="829BC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23"/>
          <p:cNvSpPr/>
          <p:nvPr/>
        </p:nvSpPr>
        <p:spPr bwMode="auto">
          <a:xfrm>
            <a:off x="4743903" y="3876235"/>
            <a:ext cx="392113" cy="450850"/>
          </a:xfrm>
          <a:custGeom>
            <a:avLst/>
            <a:gdLst>
              <a:gd name="T0" fmla="*/ 661042979 w 122"/>
              <a:gd name="T1" fmla="*/ 62162554 h 140"/>
              <a:gd name="T2" fmla="*/ 444137549 w 122"/>
              <a:gd name="T3" fmla="*/ 20719778 h 140"/>
              <a:gd name="T4" fmla="*/ 392494470 w 122"/>
              <a:gd name="T5" fmla="*/ 269369994 h 140"/>
              <a:gd name="T6" fmla="*/ 289205098 w 122"/>
              <a:gd name="T7" fmla="*/ 331532548 h 140"/>
              <a:gd name="T8" fmla="*/ 237562019 w 122"/>
              <a:gd name="T9" fmla="*/ 424774768 h 140"/>
              <a:gd name="T10" fmla="*/ 175589039 w 122"/>
              <a:gd name="T11" fmla="*/ 549099876 h 140"/>
              <a:gd name="T12" fmla="*/ 61972980 w 122"/>
              <a:gd name="T13" fmla="*/ 704504651 h 140"/>
              <a:gd name="T14" fmla="*/ 10329901 w 122"/>
              <a:gd name="T15" fmla="*/ 808109981 h 140"/>
              <a:gd name="T16" fmla="*/ 113616059 w 122"/>
              <a:gd name="T17" fmla="*/ 963514755 h 140"/>
              <a:gd name="T18" fmla="*/ 165259138 w 122"/>
              <a:gd name="T19" fmla="*/ 1046397087 h 140"/>
              <a:gd name="T20" fmla="*/ 165259138 w 122"/>
              <a:gd name="T21" fmla="*/ 1056756976 h 140"/>
              <a:gd name="T22" fmla="*/ 165259138 w 122"/>
              <a:gd name="T23" fmla="*/ 1077479974 h 140"/>
              <a:gd name="T24" fmla="*/ 154932450 w 122"/>
              <a:gd name="T25" fmla="*/ 1087839863 h 140"/>
              <a:gd name="T26" fmla="*/ 278878411 w 122"/>
              <a:gd name="T27" fmla="*/ 1274324305 h 140"/>
              <a:gd name="T28" fmla="*/ 340851391 w 122"/>
              <a:gd name="T29" fmla="*/ 1398649413 h 140"/>
              <a:gd name="T30" fmla="*/ 475124039 w 122"/>
              <a:gd name="T31" fmla="*/ 1346849968 h 140"/>
              <a:gd name="T32" fmla="*/ 475124039 w 122"/>
              <a:gd name="T33" fmla="*/ 1336486859 h 140"/>
              <a:gd name="T34" fmla="*/ 547426920 w 122"/>
              <a:gd name="T35" fmla="*/ 1295047303 h 140"/>
              <a:gd name="T36" fmla="*/ 681699568 w 122"/>
              <a:gd name="T37" fmla="*/ 1409009301 h 140"/>
              <a:gd name="T38" fmla="*/ 702359371 w 122"/>
              <a:gd name="T39" fmla="*/ 1409009301 h 140"/>
              <a:gd name="T40" fmla="*/ 764332351 w 122"/>
              <a:gd name="T41" fmla="*/ 1388289524 h 140"/>
              <a:gd name="T42" fmla="*/ 784988940 w 122"/>
              <a:gd name="T43" fmla="*/ 1388289524 h 140"/>
              <a:gd name="T44" fmla="*/ 867618509 w 122"/>
              <a:gd name="T45" fmla="*/ 1450452078 h 140"/>
              <a:gd name="T46" fmla="*/ 877948410 w 122"/>
              <a:gd name="T47" fmla="*/ 1284687414 h 140"/>
              <a:gd name="T48" fmla="*/ 888275097 w 122"/>
              <a:gd name="T49" fmla="*/ 1274324305 h 140"/>
              <a:gd name="T50" fmla="*/ 919261588 w 122"/>
              <a:gd name="T51" fmla="*/ 1170722195 h 140"/>
              <a:gd name="T52" fmla="*/ 908934900 w 122"/>
              <a:gd name="T53" fmla="*/ 1150002417 h 140"/>
              <a:gd name="T54" fmla="*/ 929591489 w 122"/>
              <a:gd name="T55" fmla="*/ 1139642528 h 140"/>
              <a:gd name="T56" fmla="*/ 1043207548 w 122"/>
              <a:gd name="T57" fmla="*/ 973874644 h 140"/>
              <a:gd name="T58" fmla="*/ 1063867351 w 122"/>
              <a:gd name="T59" fmla="*/ 973874644 h 140"/>
              <a:gd name="T60" fmla="*/ 1063867351 w 122"/>
              <a:gd name="T61" fmla="*/ 1056756976 h 140"/>
              <a:gd name="T62" fmla="*/ 1187810097 w 122"/>
              <a:gd name="T63" fmla="*/ 953154866 h 140"/>
              <a:gd name="T64" fmla="*/ 1156823607 w 122"/>
              <a:gd name="T65" fmla="*/ 890992313 h 140"/>
              <a:gd name="T66" fmla="*/ 1187810097 w 122"/>
              <a:gd name="T67" fmla="*/ 704504651 h 140"/>
              <a:gd name="T68" fmla="*/ 1125837117 w 122"/>
              <a:gd name="T69" fmla="*/ 704504651 h 140"/>
              <a:gd name="T70" fmla="*/ 1115510430 w 122"/>
              <a:gd name="T71" fmla="*/ 694144762 h 140"/>
              <a:gd name="T72" fmla="*/ 1094853841 w 122"/>
              <a:gd name="T73" fmla="*/ 600902541 h 140"/>
              <a:gd name="T74" fmla="*/ 1260112979 w 122"/>
              <a:gd name="T75" fmla="*/ 600902541 h 140"/>
              <a:gd name="T76" fmla="*/ 1125837117 w 122"/>
              <a:gd name="T77" fmla="*/ 445494546 h 140"/>
              <a:gd name="T78" fmla="*/ 1208469900 w 122"/>
              <a:gd name="T79" fmla="*/ 341892436 h 140"/>
              <a:gd name="T80" fmla="*/ 1146496920 w 122"/>
              <a:gd name="T81" fmla="*/ 352252325 h 140"/>
              <a:gd name="T82" fmla="*/ 1146496920 w 122"/>
              <a:gd name="T83" fmla="*/ 341892436 h 140"/>
              <a:gd name="T84" fmla="*/ 1063867351 w 122"/>
              <a:gd name="T85" fmla="*/ 248650216 h 140"/>
              <a:gd name="T86" fmla="*/ 836632019 w 122"/>
              <a:gd name="T87" fmla="*/ 331532548 h 140"/>
              <a:gd name="T88" fmla="*/ 815975430 w 122"/>
              <a:gd name="T89" fmla="*/ 331532548 h 140"/>
              <a:gd name="T90" fmla="*/ 805645529 w 122"/>
              <a:gd name="T91" fmla="*/ 186487662 h 140"/>
              <a:gd name="T92" fmla="*/ 846961920 w 122"/>
              <a:gd name="T93" fmla="*/ 0 h 14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22" h="140">
                <a:moveTo>
                  <a:pt x="75" y="2"/>
                </a:moveTo>
                <a:cubicBezTo>
                  <a:pt x="70" y="4"/>
                  <a:pt x="67" y="5"/>
                  <a:pt x="64" y="6"/>
                </a:cubicBezTo>
                <a:cubicBezTo>
                  <a:pt x="61" y="6"/>
                  <a:pt x="57" y="5"/>
                  <a:pt x="52" y="3"/>
                </a:cubicBezTo>
                <a:cubicBezTo>
                  <a:pt x="43" y="2"/>
                  <a:pt x="43" y="2"/>
                  <a:pt x="43" y="2"/>
                </a:cubicBezTo>
                <a:cubicBezTo>
                  <a:pt x="40" y="3"/>
                  <a:pt x="37" y="7"/>
                  <a:pt x="32" y="14"/>
                </a:cubicBezTo>
                <a:cubicBezTo>
                  <a:pt x="38" y="26"/>
                  <a:pt x="38" y="26"/>
                  <a:pt x="38" y="26"/>
                </a:cubicBezTo>
                <a:cubicBezTo>
                  <a:pt x="28" y="32"/>
                  <a:pt x="28" y="32"/>
                  <a:pt x="28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0" y="30"/>
                  <a:pt x="20" y="30"/>
                  <a:pt x="20" y="30"/>
                </a:cubicBezTo>
                <a:cubicBezTo>
                  <a:pt x="23" y="36"/>
                  <a:pt x="24" y="39"/>
                  <a:pt x="23" y="41"/>
                </a:cubicBezTo>
                <a:cubicBezTo>
                  <a:pt x="22" y="44"/>
                  <a:pt x="22" y="44"/>
                  <a:pt x="22" y="44"/>
                </a:cubicBezTo>
                <a:cubicBezTo>
                  <a:pt x="20" y="49"/>
                  <a:pt x="18" y="52"/>
                  <a:pt x="17" y="53"/>
                </a:cubicBezTo>
                <a:cubicBezTo>
                  <a:pt x="3" y="66"/>
                  <a:pt x="3" y="66"/>
                  <a:pt x="3" y="66"/>
                </a:cubicBezTo>
                <a:cubicBezTo>
                  <a:pt x="6" y="68"/>
                  <a:pt x="6" y="68"/>
                  <a:pt x="6" y="68"/>
                </a:cubicBezTo>
                <a:cubicBezTo>
                  <a:pt x="4" y="70"/>
                  <a:pt x="4" y="70"/>
                  <a:pt x="4" y="70"/>
                </a:cubicBezTo>
                <a:cubicBezTo>
                  <a:pt x="1" y="72"/>
                  <a:pt x="0" y="76"/>
                  <a:pt x="1" y="78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6" y="101"/>
                  <a:pt x="16" y="101"/>
                  <a:pt x="16" y="101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6" y="103"/>
                  <a:pt x="16" y="103"/>
                  <a:pt x="16" y="103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5" y="105"/>
                  <a:pt x="15" y="105"/>
                  <a:pt x="15" y="105"/>
                </a:cubicBezTo>
                <a:cubicBezTo>
                  <a:pt x="17" y="105"/>
                  <a:pt x="19" y="106"/>
                  <a:pt x="21" y="107"/>
                </a:cubicBezTo>
                <a:cubicBezTo>
                  <a:pt x="24" y="109"/>
                  <a:pt x="26" y="114"/>
                  <a:pt x="27" y="123"/>
                </a:cubicBezTo>
                <a:cubicBezTo>
                  <a:pt x="29" y="131"/>
                  <a:pt x="29" y="131"/>
                  <a:pt x="29" y="131"/>
                </a:cubicBezTo>
                <a:cubicBezTo>
                  <a:pt x="30" y="133"/>
                  <a:pt x="31" y="134"/>
                  <a:pt x="33" y="135"/>
                </a:cubicBezTo>
                <a:cubicBezTo>
                  <a:pt x="36" y="136"/>
                  <a:pt x="40" y="136"/>
                  <a:pt x="43" y="134"/>
                </a:cubicBezTo>
                <a:cubicBezTo>
                  <a:pt x="45" y="132"/>
                  <a:pt x="47" y="131"/>
                  <a:pt x="46" y="130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53" y="124"/>
                  <a:pt x="53" y="124"/>
                  <a:pt x="53" y="124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59" y="134"/>
                  <a:pt x="59" y="134"/>
                  <a:pt x="59" y="134"/>
                </a:cubicBezTo>
                <a:cubicBezTo>
                  <a:pt x="61" y="135"/>
                  <a:pt x="63" y="136"/>
                  <a:pt x="66" y="136"/>
                </a:cubicBezTo>
                <a:cubicBezTo>
                  <a:pt x="68" y="136"/>
                  <a:pt x="68" y="136"/>
                  <a:pt x="68" y="136"/>
                </a:cubicBezTo>
                <a:cubicBezTo>
                  <a:pt x="68" y="136"/>
                  <a:pt x="68" y="136"/>
                  <a:pt x="68" y="136"/>
                </a:cubicBezTo>
                <a:cubicBezTo>
                  <a:pt x="66" y="131"/>
                  <a:pt x="66" y="131"/>
                  <a:pt x="66" y="131"/>
                </a:cubicBezTo>
                <a:cubicBezTo>
                  <a:pt x="74" y="134"/>
                  <a:pt x="74" y="134"/>
                  <a:pt x="74" y="134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7" y="135"/>
                  <a:pt x="77" y="135"/>
                  <a:pt x="77" y="135"/>
                </a:cubicBezTo>
                <a:cubicBezTo>
                  <a:pt x="84" y="140"/>
                  <a:pt x="84" y="140"/>
                  <a:pt x="84" y="140"/>
                </a:cubicBezTo>
                <a:cubicBezTo>
                  <a:pt x="86" y="137"/>
                  <a:pt x="86" y="137"/>
                  <a:pt x="86" y="137"/>
                </a:cubicBezTo>
                <a:cubicBezTo>
                  <a:pt x="85" y="124"/>
                  <a:pt x="85" y="124"/>
                  <a:pt x="85" y="124"/>
                </a:cubicBezTo>
                <a:cubicBezTo>
                  <a:pt x="86" y="123"/>
                  <a:pt x="86" y="123"/>
                  <a:pt x="86" y="123"/>
                </a:cubicBezTo>
                <a:cubicBezTo>
                  <a:pt x="86" y="123"/>
                  <a:pt x="86" y="123"/>
                  <a:pt x="86" y="123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91" y="116"/>
                  <a:pt x="91" y="115"/>
                  <a:pt x="89" y="113"/>
                </a:cubicBezTo>
                <a:cubicBezTo>
                  <a:pt x="87" y="112"/>
                  <a:pt x="87" y="112"/>
                  <a:pt x="87" y="112"/>
                </a:cubicBezTo>
                <a:cubicBezTo>
                  <a:pt x="88" y="111"/>
                  <a:pt x="88" y="111"/>
                  <a:pt x="88" y="111"/>
                </a:cubicBezTo>
                <a:cubicBezTo>
                  <a:pt x="89" y="110"/>
                  <a:pt x="89" y="110"/>
                  <a:pt x="89" y="110"/>
                </a:cubicBezTo>
                <a:cubicBezTo>
                  <a:pt x="90" y="110"/>
                  <a:pt x="90" y="110"/>
                  <a:pt x="90" y="110"/>
                </a:cubicBezTo>
                <a:cubicBezTo>
                  <a:pt x="100" y="93"/>
                  <a:pt x="100" y="93"/>
                  <a:pt x="100" y="93"/>
                </a:cubicBezTo>
                <a:cubicBezTo>
                  <a:pt x="101" y="94"/>
                  <a:pt x="101" y="94"/>
                  <a:pt x="101" y="9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3" y="95"/>
                  <a:pt x="103" y="95"/>
                  <a:pt x="103" y="95"/>
                </a:cubicBezTo>
                <a:cubicBezTo>
                  <a:pt x="103" y="102"/>
                  <a:pt x="103" y="102"/>
                  <a:pt x="103" y="102"/>
                </a:cubicBezTo>
                <a:cubicBezTo>
                  <a:pt x="103" y="102"/>
                  <a:pt x="103" y="102"/>
                  <a:pt x="103" y="102"/>
                </a:cubicBezTo>
                <a:cubicBezTo>
                  <a:pt x="115" y="92"/>
                  <a:pt x="115" y="92"/>
                  <a:pt x="115" y="92"/>
                </a:cubicBezTo>
                <a:cubicBezTo>
                  <a:pt x="114" y="86"/>
                  <a:pt x="114" y="86"/>
                  <a:pt x="114" y="86"/>
                </a:cubicBezTo>
                <a:cubicBezTo>
                  <a:pt x="112" y="86"/>
                  <a:pt x="112" y="86"/>
                  <a:pt x="112" y="86"/>
                </a:cubicBezTo>
                <a:cubicBezTo>
                  <a:pt x="108" y="87"/>
                  <a:pt x="108" y="87"/>
                  <a:pt x="108" y="87"/>
                </a:cubicBezTo>
                <a:cubicBezTo>
                  <a:pt x="115" y="68"/>
                  <a:pt x="115" y="68"/>
                  <a:pt x="115" y="68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08" y="68"/>
                  <a:pt x="108" y="68"/>
                  <a:pt x="108" y="68"/>
                </a:cubicBezTo>
                <a:cubicBezTo>
                  <a:pt x="108" y="67"/>
                  <a:pt x="108" y="67"/>
                  <a:pt x="108" y="67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105" y="62"/>
                  <a:pt x="105" y="60"/>
                  <a:pt x="106" y="58"/>
                </a:cubicBezTo>
                <a:cubicBezTo>
                  <a:pt x="116" y="58"/>
                  <a:pt x="116" y="58"/>
                  <a:pt x="116" y="58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22" y="56"/>
                  <a:pt x="121" y="52"/>
                  <a:pt x="117" y="46"/>
                </a:cubicBezTo>
                <a:cubicBezTo>
                  <a:pt x="109" y="43"/>
                  <a:pt x="109" y="43"/>
                  <a:pt x="109" y="43"/>
                </a:cubicBezTo>
                <a:cubicBezTo>
                  <a:pt x="117" y="35"/>
                  <a:pt x="117" y="35"/>
                  <a:pt x="117" y="35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3" y="34"/>
                  <a:pt x="113" y="34"/>
                  <a:pt x="113" y="34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2"/>
                  <a:pt x="111" y="32"/>
                  <a:pt x="111" y="32"/>
                </a:cubicBezTo>
                <a:cubicBezTo>
                  <a:pt x="109" y="28"/>
                  <a:pt x="107" y="25"/>
                  <a:pt x="103" y="24"/>
                </a:cubicBezTo>
                <a:cubicBezTo>
                  <a:pt x="87" y="24"/>
                  <a:pt x="87" y="24"/>
                  <a:pt x="87" y="24"/>
                </a:cubicBezTo>
                <a:cubicBezTo>
                  <a:pt x="81" y="32"/>
                  <a:pt x="81" y="32"/>
                  <a:pt x="81" y="32"/>
                </a:cubicBezTo>
                <a:cubicBezTo>
                  <a:pt x="81" y="32"/>
                  <a:pt x="81" y="32"/>
                  <a:pt x="81" y="32"/>
                </a:cubicBezTo>
                <a:cubicBezTo>
                  <a:pt x="79" y="32"/>
                  <a:pt x="79" y="32"/>
                  <a:pt x="79" y="32"/>
                </a:cubicBezTo>
                <a:cubicBezTo>
                  <a:pt x="53" y="24"/>
                  <a:pt x="53" y="24"/>
                  <a:pt x="53" y="24"/>
                </a:cubicBezTo>
                <a:cubicBezTo>
                  <a:pt x="78" y="18"/>
                  <a:pt x="78" y="18"/>
                  <a:pt x="78" y="18"/>
                </a:cubicBezTo>
                <a:cubicBezTo>
                  <a:pt x="79" y="18"/>
                  <a:pt x="83" y="14"/>
                  <a:pt x="90" y="6"/>
                </a:cubicBezTo>
                <a:cubicBezTo>
                  <a:pt x="82" y="0"/>
                  <a:pt x="82" y="0"/>
                  <a:pt x="82" y="0"/>
                </a:cubicBezTo>
                <a:lnTo>
                  <a:pt x="75" y="2"/>
                </a:lnTo>
                <a:close/>
              </a:path>
            </a:pathLst>
          </a:custGeom>
          <a:solidFill>
            <a:srgbClr val="829BC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Freeform 24"/>
          <p:cNvSpPr/>
          <p:nvPr/>
        </p:nvSpPr>
        <p:spPr bwMode="auto">
          <a:xfrm>
            <a:off x="4367666" y="3488885"/>
            <a:ext cx="492125" cy="598488"/>
          </a:xfrm>
          <a:custGeom>
            <a:avLst/>
            <a:gdLst>
              <a:gd name="T0" fmla="*/ 991136533 w 153"/>
              <a:gd name="T1" fmla="*/ 543916776 h 187"/>
              <a:gd name="T2" fmla="*/ 877568236 w 153"/>
              <a:gd name="T3" fmla="*/ 287351051 h 187"/>
              <a:gd name="T4" fmla="*/ 567838270 w 153"/>
              <a:gd name="T5" fmla="*/ 174464053 h 187"/>
              <a:gd name="T6" fmla="*/ 382001578 w 153"/>
              <a:gd name="T7" fmla="*/ 0 h 187"/>
              <a:gd name="T8" fmla="*/ 495566658 w 153"/>
              <a:gd name="T9" fmla="*/ 174464053 h 187"/>
              <a:gd name="T10" fmla="*/ 505891634 w 153"/>
              <a:gd name="T11" fmla="*/ 194988671 h 187"/>
              <a:gd name="T12" fmla="*/ 371676602 w 153"/>
              <a:gd name="T13" fmla="*/ 369452723 h 187"/>
              <a:gd name="T14" fmla="*/ 196161668 w 153"/>
              <a:gd name="T15" fmla="*/ 236037906 h 187"/>
              <a:gd name="T16" fmla="*/ 237458354 w 153"/>
              <a:gd name="T17" fmla="*/ 359188814 h 187"/>
              <a:gd name="T18" fmla="*/ 237458354 w 153"/>
              <a:gd name="T19" fmla="*/ 369452723 h 187"/>
              <a:gd name="T20" fmla="*/ 227136595 w 153"/>
              <a:gd name="T21" fmla="*/ 420765868 h 187"/>
              <a:gd name="T22" fmla="*/ 144540007 w 153"/>
              <a:gd name="T23" fmla="*/ 451551195 h 187"/>
              <a:gd name="T24" fmla="*/ 113568297 w 153"/>
              <a:gd name="T25" fmla="*/ 523388958 h 187"/>
              <a:gd name="T26" fmla="*/ 82593371 w 153"/>
              <a:gd name="T27" fmla="*/ 646539865 h 187"/>
              <a:gd name="T28" fmla="*/ 82593371 w 153"/>
              <a:gd name="T29" fmla="*/ 646539865 h 187"/>
              <a:gd name="T30" fmla="*/ 41296685 w 153"/>
              <a:gd name="T31" fmla="*/ 667067684 h 187"/>
              <a:gd name="T32" fmla="*/ 144540007 w 153"/>
              <a:gd name="T33" fmla="*/ 831267827 h 187"/>
              <a:gd name="T34" fmla="*/ 185836693 w 153"/>
              <a:gd name="T35" fmla="*/ 831267827 h 187"/>
              <a:gd name="T36" fmla="*/ 361351627 w 153"/>
              <a:gd name="T37" fmla="*/ 913366299 h 187"/>
              <a:gd name="T38" fmla="*/ 361351627 w 153"/>
              <a:gd name="T39" fmla="*/ 913366299 h 187"/>
              <a:gd name="T40" fmla="*/ 351026651 w 153"/>
              <a:gd name="T41" fmla="*/ 1026256498 h 187"/>
              <a:gd name="T42" fmla="*/ 309729966 w 153"/>
              <a:gd name="T43" fmla="*/ 1118618879 h 187"/>
              <a:gd name="T44" fmla="*/ 258108305 w 153"/>
              <a:gd name="T45" fmla="*/ 1180192732 h 187"/>
              <a:gd name="T46" fmla="*/ 258108305 w 153"/>
              <a:gd name="T47" fmla="*/ 1180192732 h 187"/>
              <a:gd name="T48" fmla="*/ 268433280 w 153"/>
              <a:gd name="T49" fmla="*/ 1303343640 h 187"/>
              <a:gd name="T50" fmla="*/ 392323337 w 153"/>
              <a:gd name="T51" fmla="*/ 1323871458 h 187"/>
              <a:gd name="T52" fmla="*/ 443944998 w 153"/>
              <a:gd name="T53" fmla="*/ 1375181403 h 187"/>
              <a:gd name="T54" fmla="*/ 526541585 w 153"/>
              <a:gd name="T55" fmla="*/ 1806211180 h 187"/>
              <a:gd name="T56" fmla="*/ 505891634 w 153"/>
              <a:gd name="T57" fmla="*/ 1836996507 h 187"/>
              <a:gd name="T58" fmla="*/ 516216609 w 153"/>
              <a:gd name="T59" fmla="*/ 1867785034 h 187"/>
              <a:gd name="T60" fmla="*/ 753674963 w 153"/>
              <a:gd name="T61" fmla="*/ 1775422653 h 187"/>
              <a:gd name="T62" fmla="*/ 805296624 w 153"/>
              <a:gd name="T63" fmla="*/ 1795947271 h 187"/>
              <a:gd name="T64" fmla="*/ 815621600 w 153"/>
              <a:gd name="T65" fmla="*/ 1795947271 h 187"/>
              <a:gd name="T66" fmla="*/ 898214971 w 153"/>
              <a:gd name="T67" fmla="*/ 1744634126 h 187"/>
              <a:gd name="T68" fmla="*/ 1135676541 w 153"/>
              <a:gd name="T69" fmla="*/ 1847260416 h 187"/>
              <a:gd name="T70" fmla="*/ 1197619961 w 153"/>
              <a:gd name="T71" fmla="*/ 1888309652 h 187"/>
              <a:gd name="T72" fmla="*/ 1383459870 w 153"/>
              <a:gd name="T73" fmla="*/ 1672796363 h 187"/>
              <a:gd name="T74" fmla="*/ 1342163185 w 153"/>
              <a:gd name="T75" fmla="*/ 1518856928 h 187"/>
              <a:gd name="T76" fmla="*/ 1486703192 w 153"/>
              <a:gd name="T77" fmla="*/ 1529120838 h 187"/>
              <a:gd name="T78" fmla="*/ 1486703192 w 153"/>
              <a:gd name="T79" fmla="*/ 1385445312 h 187"/>
              <a:gd name="T80" fmla="*/ 1579621538 w 153"/>
              <a:gd name="T81" fmla="*/ 1262294404 h 187"/>
              <a:gd name="T82" fmla="*/ 1466053241 w 153"/>
              <a:gd name="T83" fmla="*/ 1139143496 h 187"/>
              <a:gd name="T84" fmla="*/ 1404106605 w 153"/>
              <a:gd name="T85" fmla="*/ 1190456641 h 187"/>
              <a:gd name="T86" fmla="*/ 1393784846 w 153"/>
              <a:gd name="T87" fmla="*/ 1180192732 h 187"/>
              <a:gd name="T88" fmla="*/ 1300863283 w 153"/>
              <a:gd name="T89" fmla="*/ 1098094261 h 187"/>
              <a:gd name="T90" fmla="*/ 1166648251 w 153"/>
              <a:gd name="T91" fmla="*/ 1015992589 h 187"/>
              <a:gd name="T92" fmla="*/ 1135676541 w 153"/>
              <a:gd name="T93" fmla="*/ 872317063 h 187"/>
              <a:gd name="T94" fmla="*/ 1207944936 w 153"/>
              <a:gd name="T95" fmla="*/ 656803775 h 187"/>
              <a:gd name="T96" fmla="*/ 1331838209 w 153"/>
              <a:gd name="T97" fmla="*/ 667067684 h 187"/>
              <a:gd name="T98" fmla="*/ 1342163185 w 153"/>
              <a:gd name="T99" fmla="*/ 533652867 h 187"/>
              <a:gd name="T100" fmla="*/ 1001458292 w 153"/>
              <a:gd name="T101" fmla="*/ 554177485 h 187"/>
              <a:gd name="T102" fmla="*/ 991136533 w 153"/>
              <a:gd name="T103" fmla="*/ 543916776 h 18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53" h="187">
                <a:moveTo>
                  <a:pt x="96" y="53"/>
                </a:moveTo>
                <a:cubicBezTo>
                  <a:pt x="96" y="53"/>
                  <a:pt x="96" y="53"/>
                  <a:pt x="96" y="53"/>
                </a:cubicBezTo>
                <a:cubicBezTo>
                  <a:pt x="96" y="53"/>
                  <a:pt x="96" y="53"/>
                  <a:pt x="96" y="53"/>
                </a:cubicBezTo>
                <a:cubicBezTo>
                  <a:pt x="92" y="37"/>
                  <a:pt x="88" y="29"/>
                  <a:pt x="85" y="28"/>
                </a:cubicBezTo>
                <a:cubicBezTo>
                  <a:pt x="71" y="23"/>
                  <a:pt x="71" y="23"/>
                  <a:pt x="71" y="23"/>
                </a:cubicBezTo>
                <a:cubicBezTo>
                  <a:pt x="63" y="21"/>
                  <a:pt x="57" y="19"/>
                  <a:pt x="55" y="17"/>
                </a:cubicBezTo>
                <a:cubicBezTo>
                  <a:pt x="51" y="15"/>
                  <a:pt x="46" y="9"/>
                  <a:pt x="4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4"/>
                  <a:pt x="42" y="9"/>
                  <a:pt x="48" y="17"/>
                </a:cubicBezTo>
                <a:cubicBezTo>
                  <a:pt x="49" y="18"/>
                  <a:pt x="49" y="18"/>
                  <a:pt x="49" y="18"/>
                </a:cubicBezTo>
                <a:cubicBezTo>
                  <a:pt x="49" y="19"/>
                  <a:pt x="49" y="19"/>
                  <a:pt x="49" y="19"/>
                </a:cubicBezTo>
                <a:cubicBezTo>
                  <a:pt x="43" y="30"/>
                  <a:pt x="43" y="30"/>
                  <a:pt x="43" y="30"/>
                </a:cubicBezTo>
                <a:cubicBezTo>
                  <a:pt x="40" y="35"/>
                  <a:pt x="38" y="37"/>
                  <a:pt x="36" y="36"/>
                </a:cubicBezTo>
                <a:cubicBezTo>
                  <a:pt x="34" y="35"/>
                  <a:pt x="31" y="31"/>
                  <a:pt x="26" y="25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5"/>
                  <a:pt x="20" y="29"/>
                  <a:pt x="23" y="35"/>
                </a:cubicBezTo>
                <a:cubicBezTo>
                  <a:pt x="23" y="35"/>
                  <a:pt x="23" y="35"/>
                  <a:pt x="23" y="35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7"/>
                  <a:pt x="23" y="37"/>
                  <a:pt x="23" y="37"/>
                </a:cubicBezTo>
                <a:cubicBezTo>
                  <a:pt x="22" y="41"/>
                  <a:pt x="22" y="41"/>
                  <a:pt x="22" y="41"/>
                </a:cubicBezTo>
                <a:cubicBezTo>
                  <a:pt x="14" y="44"/>
                  <a:pt x="14" y="44"/>
                  <a:pt x="14" y="44"/>
                </a:cubicBezTo>
                <a:cubicBezTo>
                  <a:pt x="14" y="44"/>
                  <a:pt x="14" y="44"/>
                  <a:pt x="14" y="44"/>
                </a:cubicBezTo>
                <a:cubicBezTo>
                  <a:pt x="12" y="45"/>
                  <a:pt x="12" y="45"/>
                  <a:pt x="12" y="45"/>
                </a:cubicBezTo>
                <a:cubicBezTo>
                  <a:pt x="11" y="46"/>
                  <a:pt x="11" y="48"/>
                  <a:pt x="11" y="51"/>
                </a:cubicBezTo>
                <a:cubicBezTo>
                  <a:pt x="12" y="57"/>
                  <a:pt x="12" y="60"/>
                  <a:pt x="10" y="62"/>
                </a:cubicBezTo>
                <a:cubicBezTo>
                  <a:pt x="10" y="63"/>
                  <a:pt x="9" y="63"/>
                  <a:pt x="8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3"/>
                  <a:pt x="2" y="64"/>
                  <a:pt x="4" y="65"/>
                </a:cubicBezTo>
                <a:cubicBezTo>
                  <a:pt x="8" y="69"/>
                  <a:pt x="11" y="74"/>
                  <a:pt x="14" y="80"/>
                </a:cubicBezTo>
                <a:cubicBezTo>
                  <a:pt x="14" y="81"/>
                  <a:pt x="14" y="81"/>
                  <a:pt x="14" y="81"/>
                </a:cubicBezTo>
                <a:cubicBezTo>
                  <a:pt x="14" y="81"/>
                  <a:pt x="14" y="81"/>
                  <a:pt x="14" y="81"/>
                </a:cubicBezTo>
                <a:cubicBezTo>
                  <a:pt x="18" y="81"/>
                  <a:pt x="18" y="81"/>
                  <a:pt x="18" y="81"/>
                </a:cubicBezTo>
                <a:cubicBezTo>
                  <a:pt x="22" y="80"/>
                  <a:pt x="26" y="81"/>
                  <a:pt x="30" y="83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6" y="101"/>
                  <a:pt x="36" y="103"/>
                  <a:pt x="36" y="105"/>
                </a:cubicBezTo>
                <a:cubicBezTo>
                  <a:pt x="35" y="107"/>
                  <a:pt x="33" y="108"/>
                  <a:pt x="30" y="109"/>
                </a:cubicBezTo>
                <a:cubicBezTo>
                  <a:pt x="27" y="109"/>
                  <a:pt x="26" y="111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2" y="122"/>
                  <a:pt x="22" y="122"/>
                  <a:pt x="22" y="122"/>
                </a:cubicBezTo>
                <a:cubicBezTo>
                  <a:pt x="26" y="127"/>
                  <a:pt x="26" y="127"/>
                  <a:pt x="26" y="127"/>
                </a:cubicBezTo>
                <a:cubicBezTo>
                  <a:pt x="37" y="129"/>
                  <a:pt x="37" y="129"/>
                  <a:pt x="37" y="129"/>
                </a:cubicBezTo>
                <a:cubicBezTo>
                  <a:pt x="38" y="129"/>
                  <a:pt x="38" y="129"/>
                  <a:pt x="38" y="129"/>
                </a:cubicBezTo>
                <a:cubicBezTo>
                  <a:pt x="38" y="129"/>
                  <a:pt x="38" y="129"/>
                  <a:pt x="38" y="129"/>
                </a:cubicBezTo>
                <a:cubicBezTo>
                  <a:pt x="43" y="134"/>
                  <a:pt x="43" y="134"/>
                  <a:pt x="43" y="134"/>
                </a:cubicBezTo>
                <a:cubicBezTo>
                  <a:pt x="36" y="144"/>
                  <a:pt x="36" y="144"/>
                  <a:pt x="36" y="144"/>
                </a:cubicBezTo>
                <a:cubicBezTo>
                  <a:pt x="51" y="176"/>
                  <a:pt x="51" y="176"/>
                  <a:pt x="51" y="176"/>
                </a:cubicBezTo>
                <a:cubicBezTo>
                  <a:pt x="52" y="177"/>
                  <a:pt x="52" y="177"/>
                  <a:pt x="52" y="177"/>
                </a:cubicBezTo>
                <a:cubicBezTo>
                  <a:pt x="49" y="179"/>
                  <a:pt x="49" y="179"/>
                  <a:pt x="49" y="179"/>
                </a:cubicBezTo>
                <a:cubicBezTo>
                  <a:pt x="50" y="182"/>
                  <a:pt x="50" y="182"/>
                  <a:pt x="50" y="182"/>
                </a:cubicBezTo>
                <a:cubicBezTo>
                  <a:pt x="50" y="182"/>
                  <a:pt x="50" y="182"/>
                  <a:pt x="50" y="182"/>
                </a:cubicBezTo>
                <a:cubicBezTo>
                  <a:pt x="78" y="165"/>
                  <a:pt x="78" y="165"/>
                  <a:pt x="78" y="165"/>
                </a:cubicBezTo>
                <a:cubicBezTo>
                  <a:pt x="73" y="173"/>
                  <a:pt x="73" y="173"/>
                  <a:pt x="73" y="173"/>
                </a:cubicBezTo>
                <a:cubicBezTo>
                  <a:pt x="70" y="179"/>
                  <a:pt x="68" y="184"/>
                  <a:pt x="67" y="187"/>
                </a:cubicBezTo>
                <a:cubicBezTo>
                  <a:pt x="72" y="185"/>
                  <a:pt x="76" y="182"/>
                  <a:pt x="78" y="175"/>
                </a:cubicBezTo>
                <a:cubicBezTo>
                  <a:pt x="78" y="175"/>
                  <a:pt x="78" y="175"/>
                  <a:pt x="78" y="175"/>
                </a:cubicBezTo>
                <a:cubicBezTo>
                  <a:pt x="79" y="175"/>
                  <a:pt x="79" y="175"/>
                  <a:pt x="79" y="175"/>
                </a:cubicBezTo>
                <a:cubicBezTo>
                  <a:pt x="86" y="171"/>
                  <a:pt x="86" y="171"/>
                  <a:pt x="86" y="171"/>
                </a:cubicBezTo>
                <a:cubicBezTo>
                  <a:pt x="87" y="170"/>
                  <a:pt x="87" y="170"/>
                  <a:pt x="87" y="170"/>
                </a:cubicBezTo>
                <a:cubicBezTo>
                  <a:pt x="98" y="179"/>
                  <a:pt x="98" y="179"/>
                  <a:pt x="98" y="179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6" y="184"/>
                  <a:pt x="116" y="184"/>
                  <a:pt x="116" y="184"/>
                </a:cubicBezTo>
                <a:cubicBezTo>
                  <a:pt x="130" y="171"/>
                  <a:pt x="130" y="171"/>
                  <a:pt x="130" y="171"/>
                </a:cubicBezTo>
                <a:cubicBezTo>
                  <a:pt x="132" y="170"/>
                  <a:pt x="133" y="167"/>
                  <a:pt x="134" y="163"/>
                </a:cubicBezTo>
                <a:cubicBezTo>
                  <a:pt x="136" y="160"/>
                  <a:pt x="136" y="160"/>
                  <a:pt x="136" y="160"/>
                </a:cubicBezTo>
                <a:cubicBezTo>
                  <a:pt x="136" y="159"/>
                  <a:pt x="134" y="155"/>
                  <a:pt x="130" y="148"/>
                </a:cubicBezTo>
                <a:cubicBezTo>
                  <a:pt x="127" y="143"/>
                  <a:pt x="127" y="143"/>
                  <a:pt x="127" y="143"/>
                </a:cubicBezTo>
                <a:cubicBezTo>
                  <a:pt x="144" y="149"/>
                  <a:pt x="144" y="149"/>
                  <a:pt x="144" y="149"/>
                </a:cubicBezTo>
                <a:cubicBezTo>
                  <a:pt x="150" y="146"/>
                  <a:pt x="150" y="146"/>
                  <a:pt x="150" y="146"/>
                </a:cubicBezTo>
                <a:cubicBezTo>
                  <a:pt x="144" y="135"/>
                  <a:pt x="144" y="135"/>
                  <a:pt x="144" y="135"/>
                </a:cubicBezTo>
                <a:cubicBezTo>
                  <a:pt x="144" y="134"/>
                  <a:pt x="144" y="134"/>
                  <a:pt x="144" y="134"/>
                </a:cubicBezTo>
                <a:cubicBezTo>
                  <a:pt x="153" y="123"/>
                  <a:pt x="153" y="123"/>
                  <a:pt x="153" y="123"/>
                </a:cubicBezTo>
                <a:cubicBezTo>
                  <a:pt x="149" y="117"/>
                  <a:pt x="149" y="117"/>
                  <a:pt x="149" y="117"/>
                </a:cubicBezTo>
                <a:cubicBezTo>
                  <a:pt x="146" y="113"/>
                  <a:pt x="143" y="111"/>
                  <a:pt x="142" y="111"/>
                </a:cubicBezTo>
                <a:cubicBezTo>
                  <a:pt x="141" y="111"/>
                  <a:pt x="141" y="111"/>
                  <a:pt x="141" y="111"/>
                </a:cubicBezTo>
                <a:cubicBezTo>
                  <a:pt x="136" y="116"/>
                  <a:pt x="136" y="116"/>
                  <a:pt x="136" y="116"/>
                </a:cubicBezTo>
                <a:cubicBezTo>
                  <a:pt x="136" y="115"/>
                  <a:pt x="136" y="115"/>
                  <a:pt x="136" y="115"/>
                </a:cubicBezTo>
                <a:cubicBezTo>
                  <a:pt x="135" y="115"/>
                  <a:pt x="135" y="115"/>
                  <a:pt x="135" y="115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3" y="106"/>
                  <a:pt x="120" y="105"/>
                  <a:pt x="118" y="102"/>
                </a:cubicBezTo>
                <a:cubicBezTo>
                  <a:pt x="113" y="99"/>
                  <a:pt x="113" y="99"/>
                  <a:pt x="113" y="99"/>
                </a:cubicBezTo>
                <a:cubicBezTo>
                  <a:pt x="110" y="97"/>
                  <a:pt x="108" y="95"/>
                  <a:pt x="108" y="93"/>
                </a:cubicBezTo>
                <a:cubicBezTo>
                  <a:pt x="107" y="91"/>
                  <a:pt x="108" y="88"/>
                  <a:pt x="110" y="85"/>
                </a:cubicBezTo>
                <a:cubicBezTo>
                  <a:pt x="114" y="78"/>
                  <a:pt x="117" y="73"/>
                  <a:pt x="117" y="69"/>
                </a:cubicBezTo>
                <a:cubicBezTo>
                  <a:pt x="117" y="64"/>
                  <a:pt x="117" y="64"/>
                  <a:pt x="117" y="64"/>
                </a:cubicBezTo>
                <a:cubicBezTo>
                  <a:pt x="120" y="64"/>
                  <a:pt x="120" y="64"/>
                  <a:pt x="120" y="64"/>
                </a:cubicBezTo>
                <a:cubicBezTo>
                  <a:pt x="129" y="65"/>
                  <a:pt x="129" y="65"/>
                  <a:pt x="129" y="65"/>
                </a:cubicBezTo>
                <a:cubicBezTo>
                  <a:pt x="130" y="64"/>
                  <a:pt x="131" y="60"/>
                  <a:pt x="132" y="53"/>
                </a:cubicBezTo>
                <a:cubicBezTo>
                  <a:pt x="130" y="52"/>
                  <a:pt x="130" y="52"/>
                  <a:pt x="130" y="52"/>
                </a:cubicBezTo>
                <a:cubicBezTo>
                  <a:pt x="123" y="57"/>
                  <a:pt x="118" y="59"/>
                  <a:pt x="115" y="61"/>
                </a:cubicBezTo>
                <a:cubicBezTo>
                  <a:pt x="110" y="62"/>
                  <a:pt x="105" y="59"/>
                  <a:pt x="97" y="54"/>
                </a:cubicBezTo>
                <a:cubicBezTo>
                  <a:pt x="97" y="53"/>
                  <a:pt x="97" y="53"/>
                  <a:pt x="97" y="53"/>
                </a:cubicBezTo>
                <a:lnTo>
                  <a:pt x="96" y="53"/>
                </a:lnTo>
                <a:close/>
              </a:path>
            </a:pathLst>
          </a:custGeom>
          <a:solidFill>
            <a:srgbClr val="829BC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Freeform 25"/>
          <p:cNvSpPr/>
          <p:nvPr/>
        </p:nvSpPr>
        <p:spPr bwMode="auto">
          <a:xfrm>
            <a:off x="4461328" y="2793560"/>
            <a:ext cx="131763" cy="187325"/>
          </a:xfrm>
          <a:custGeom>
            <a:avLst/>
            <a:gdLst>
              <a:gd name="T0" fmla="*/ 247551875 w 41"/>
              <a:gd name="T1" fmla="*/ 10425605 h 58"/>
              <a:gd name="T2" fmla="*/ 237235874 w 41"/>
              <a:gd name="T3" fmla="*/ 0 h 58"/>
              <a:gd name="T4" fmla="*/ 175349512 w 41"/>
              <a:gd name="T5" fmla="*/ 72976006 h 58"/>
              <a:gd name="T6" fmla="*/ 154720725 w 41"/>
              <a:gd name="T7" fmla="*/ 62550401 h 58"/>
              <a:gd name="T8" fmla="*/ 154720725 w 41"/>
              <a:gd name="T9" fmla="*/ 62550401 h 58"/>
              <a:gd name="T10" fmla="*/ 154720725 w 41"/>
              <a:gd name="T11" fmla="*/ 72976006 h 58"/>
              <a:gd name="T12" fmla="*/ 123775937 w 41"/>
              <a:gd name="T13" fmla="*/ 104249592 h 58"/>
              <a:gd name="T14" fmla="*/ 103147150 w 41"/>
              <a:gd name="T15" fmla="*/ 114675197 h 58"/>
              <a:gd name="T16" fmla="*/ 61889576 w 41"/>
              <a:gd name="T17" fmla="*/ 135526408 h 58"/>
              <a:gd name="T18" fmla="*/ 51573575 w 41"/>
              <a:gd name="T19" fmla="*/ 166803223 h 58"/>
              <a:gd name="T20" fmla="*/ 30944788 w 41"/>
              <a:gd name="T21" fmla="*/ 260627210 h 58"/>
              <a:gd name="T22" fmla="*/ 10316000 w 41"/>
              <a:gd name="T23" fmla="*/ 312752006 h 58"/>
              <a:gd name="T24" fmla="*/ 10316000 w 41"/>
              <a:gd name="T25" fmla="*/ 406579223 h 58"/>
              <a:gd name="T26" fmla="*/ 30944788 w 41"/>
              <a:gd name="T27" fmla="*/ 531680026 h 58"/>
              <a:gd name="T28" fmla="*/ 103147150 w 41"/>
              <a:gd name="T29" fmla="*/ 583804822 h 58"/>
              <a:gd name="T30" fmla="*/ 195978300 w 41"/>
              <a:gd name="T31" fmla="*/ 604656032 h 58"/>
              <a:gd name="T32" fmla="*/ 288809449 w 41"/>
              <a:gd name="T33" fmla="*/ 573379217 h 58"/>
              <a:gd name="T34" fmla="*/ 268180662 w 41"/>
              <a:gd name="T35" fmla="*/ 521254421 h 58"/>
              <a:gd name="T36" fmla="*/ 268180662 w 41"/>
              <a:gd name="T37" fmla="*/ 510828816 h 58"/>
              <a:gd name="T38" fmla="*/ 268180662 w 41"/>
              <a:gd name="T39" fmla="*/ 510828816 h 58"/>
              <a:gd name="T40" fmla="*/ 278496662 w 41"/>
              <a:gd name="T41" fmla="*/ 469129625 h 58"/>
              <a:gd name="T42" fmla="*/ 278496662 w 41"/>
              <a:gd name="T43" fmla="*/ 469129625 h 58"/>
              <a:gd name="T44" fmla="*/ 319754237 w 41"/>
              <a:gd name="T45" fmla="*/ 385728013 h 58"/>
              <a:gd name="T46" fmla="*/ 402272600 w 41"/>
              <a:gd name="T47" fmla="*/ 385728013 h 58"/>
              <a:gd name="T48" fmla="*/ 422901387 w 41"/>
              <a:gd name="T49" fmla="*/ 385728013 h 58"/>
              <a:gd name="T50" fmla="*/ 340383024 w 41"/>
              <a:gd name="T51" fmla="*/ 250201605 h 58"/>
              <a:gd name="T52" fmla="*/ 309441450 w 41"/>
              <a:gd name="T53" fmla="*/ 208502414 h 58"/>
              <a:gd name="T54" fmla="*/ 278496662 w 41"/>
              <a:gd name="T55" fmla="*/ 93827217 h 58"/>
              <a:gd name="T56" fmla="*/ 247551875 w 41"/>
              <a:gd name="T57" fmla="*/ 10425605 h 5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41" h="58">
                <a:moveTo>
                  <a:pt x="24" y="1"/>
                </a:moveTo>
                <a:cubicBezTo>
                  <a:pt x="23" y="0"/>
                  <a:pt x="23" y="0"/>
                  <a:pt x="23" y="0"/>
                </a:cubicBezTo>
                <a:cubicBezTo>
                  <a:pt x="21" y="0"/>
                  <a:pt x="19" y="2"/>
                  <a:pt x="17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2" y="10"/>
                  <a:pt x="12" y="10"/>
                  <a:pt x="12" y="10"/>
                </a:cubicBezTo>
                <a:cubicBezTo>
                  <a:pt x="10" y="11"/>
                  <a:pt x="10" y="11"/>
                  <a:pt x="10" y="11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16"/>
                  <a:pt x="5" y="16"/>
                  <a:pt x="5" y="16"/>
                </a:cubicBezTo>
                <a:cubicBezTo>
                  <a:pt x="6" y="21"/>
                  <a:pt x="5" y="24"/>
                  <a:pt x="3" y="25"/>
                </a:cubicBezTo>
                <a:cubicBezTo>
                  <a:pt x="1" y="30"/>
                  <a:pt x="1" y="30"/>
                  <a:pt x="1" y="30"/>
                </a:cubicBezTo>
                <a:cubicBezTo>
                  <a:pt x="1" y="31"/>
                  <a:pt x="0" y="34"/>
                  <a:pt x="1" y="39"/>
                </a:cubicBezTo>
                <a:cubicBezTo>
                  <a:pt x="3" y="51"/>
                  <a:pt x="3" y="51"/>
                  <a:pt x="3" y="51"/>
                </a:cubicBezTo>
                <a:cubicBezTo>
                  <a:pt x="4" y="52"/>
                  <a:pt x="6" y="54"/>
                  <a:pt x="10" y="56"/>
                </a:cubicBezTo>
                <a:cubicBezTo>
                  <a:pt x="19" y="58"/>
                  <a:pt x="19" y="58"/>
                  <a:pt x="19" y="58"/>
                </a:cubicBezTo>
                <a:cubicBezTo>
                  <a:pt x="21" y="58"/>
                  <a:pt x="25" y="57"/>
                  <a:pt x="28" y="55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49"/>
                  <a:pt x="26" y="49"/>
                  <a:pt x="26" y="49"/>
                </a:cubicBezTo>
                <a:cubicBezTo>
                  <a:pt x="26" y="49"/>
                  <a:pt x="26" y="49"/>
                  <a:pt x="26" y="49"/>
                </a:cubicBezTo>
                <a:cubicBezTo>
                  <a:pt x="27" y="45"/>
                  <a:pt x="27" y="45"/>
                  <a:pt x="27" y="45"/>
                </a:cubicBezTo>
                <a:cubicBezTo>
                  <a:pt x="27" y="45"/>
                  <a:pt x="27" y="45"/>
                  <a:pt x="27" y="45"/>
                </a:cubicBezTo>
                <a:cubicBezTo>
                  <a:pt x="31" y="37"/>
                  <a:pt x="31" y="37"/>
                  <a:pt x="31" y="37"/>
                </a:cubicBezTo>
                <a:cubicBezTo>
                  <a:pt x="39" y="37"/>
                  <a:pt x="39" y="37"/>
                  <a:pt x="39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40" y="34"/>
                  <a:pt x="37" y="30"/>
                  <a:pt x="33" y="24"/>
                </a:cubicBezTo>
                <a:cubicBezTo>
                  <a:pt x="30" y="20"/>
                  <a:pt x="30" y="20"/>
                  <a:pt x="30" y="20"/>
                </a:cubicBezTo>
                <a:cubicBezTo>
                  <a:pt x="29" y="17"/>
                  <a:pt x="27" y="13"/>
                  <a:pt x="27" y="9"/>
                </a:cubicBezTo>
                <a:cubicBezTo>
                  <a:pt x="26" y="5"/>
                  <a:pt x="25" y="3"/>
                  <a:pt x="24" y="1"/>
                </a:cubicBezTo>
                <a:close/>
              </a:path>
            </a:pathLst>
          </a:custGeom>
          <a:solidFill>
            <a:srgbClr val="829BC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Freeform 26"/>
          <p:cNvSpPr/>
          <p:nvPr/>
        </p:nvSpPr>
        <p:spPr bwMode="auto">
          <a:xfrm>
            <a:off x="4335916" y="2711010"/>
            <a:ext cx="171450" cy="182563"/>
          </a:xfrm>
          <a:custGeom>
            <a:avLst/>
            <a:gdLst>
              <a:gd name="T0" fmla="*/ 271263014 w 53"/>
              <a:gd name="T1" fmla="*/ 123492659 h 57"/>
              <a:gd name="T2" fmla="*/ 271263014 w 53"/>
              <a:gd name="T3" fmla="*/ 133783448 h 57"/>
              <a:gd name="T4" fmla="*/ 250397873 w 53"/>
              <a:gd name="T5" fmla="*/ 133783448 h 57"/>
              <a:gd name="T6" fmla="*/ 198231784 w 53"/>
              <a:gd name="T7" fmla="*/ 123492659 h 57"/>
              <a:gd name="T8" fmla="*/ 198231784 w 53"/>
              <a:gd name="T9" fmla="*/ 144074236 h 57"/>
              <a:gd name="T10" fmla="*/ 198231784 w 53"/>
              <a:gd name="T11" fmla="*/ 154365024 h 57"/>
              <a:gd name="T12" fmla="*/ 187795978 w 53"/>
              <a:gd name="T13" fmla="*/ 154365024 h 57"/>
              <a:gd name="T14" fmla="*/ 93899607 w 53"/>
              <a:gd name="T15" fmla="*/ 195528176 h 57"/>
              <a:gd name="T16" fmla="*/ 93899607 w 53"/>
              <a:gd name="T17" fmla="*/ 205818964 h 57"/>
              <a:gd name="T18" fmla="*/ 125197319 w 53"/>
              <a:gd name="T19" fmla="*/ 288148471 h 57"/>
              <a:gd name="T20" fmla="*/ 125197319 w 53"/>
              <a:gd name="T21" fmla="*/ 298439259 h 57"/>
              <a:gd name="T22" fmla="*/ 125197319 w 53"/>
              <a:gd name="T23" fmla="*/ 308730047 h 57"/>
              <a:gd name="T24" fmla="*/ 20865142 w 53"/>
              <a:gd name="T25" fmla="*/ 421931919 h 57"/>
              <a:gd name="T26" fmla="*/ 0 w 53"/>
              <a:gd name="T27" fmla="*/ 463095071 h 57"/>
              <a:gd name="T28" fmla="*/ 20865142 w 53"/>
              <a:gd name="T29" fmla="*/ 493967435 h 57"/>
              <a:gd name="T30" fmla="*/ 73031230 w 53"/>
              <a:gd name="T31" fmla="*/ 514552214 h 57"/>
              <a:gd name="T32" fmla="*/ 104332177 w 53"/>
              <a:gd name="T33" fmla="*/ 514552214 h 57"/>
              <a:gd name="T34" fmla="*/ 208664355 w 53"/>
              <a:gd name="T35" fmla="*/ 545424578 h 57"/>
              <a:gd name="T36" fmla="*/ 250397873 w 53"/>
              <a:gd name="T37" fmla="*/ 566006154 h 57"/>
              <a:gd name="T38" fmla="*/ 323429103 w 53"/>
              <a:gd name="T39" fmla="*/ 586587730 h 57"/>
              <a:gd name="T40" fmla="*/ 375595192 w 53"/>
              <a:gd name="T41" fmla="*/ 545424578 h 57"/>
              <a:gd name="T42" fmla="*/ 406892904 w 53"/>
              <a:gd name="T43" fmla="*/ 504258223 h 57"/>
              <a:gd name="T44" fmla="*/ 438193851 w 53"/>
              <a:gd name="T45" fmla="*/ 432222707 h 57"/>
              <a:gd name="T46" fmla="*/ 417328709 w 53"/>
              <a:gd name="T47" fmla="*/ 339602411 h 57"/>
              <a:gd name="T48" fmla="*/ 448626422 w 53"/>
              <a:gd name="T49" fmla="*/ 349893200 h 57"/>
              <a:gd name="T50" fmla="*/ 500792510 w 53"/>
              <a:gd name="T51" fmla="*/ 349893200 h 57"/>
              <a:gd name="T52" fmla="*/ 521657652 w 53"/>
              <a:gd name="T53" fmla="*/ 339602411 h 57"/>
              <a:gd name="T54" fmla="*/ 532093458 w 53"/>
              <a:gd name="T55" fmla="*/ 319020835 h 57"/>
              <a:gd name="T56" fmla="*/ 490359940 w 53"/>
              <a:gd name="T57" fmla="*/ 195528176 h 57"/>
              <a:gd name="T58" fmla="*/ 500792510 w 53"/>
              <a:gd name="T59" fmla="*/ 154365024 h 57"/>
              <a:gd name="T60" fmla="*/ 552958599 w 53"/>
              <a:gd name="T61" fmla="*/ 113201871 h 57"/>
              <a:gd name="T62" fmla="*/ 552958599 w 53"/>
              <a:gd name="T63" fmla="*/ 113201871 h 57"/>
              <a:gd name="T64" fmla="*/ 542526028 w 53"/>
              <a:gd name="T65" fmla="*/ 92620295 h 57"/>
              <a:gd name="T66" fmla="*/ 448626422 w 53"/>
              <a:gd name="T67" fmla="*/ 92620295 h 57"/>
              <a:gd name="T68" fmla="*/ 448626422 w 53"/>
              <a:gd name="T69" fmla="*/ 92620295 h 57"/>
              <a:gd name="T70" fmla="*/ 354726815 w 53"/>
              <a:gd name="T71" fmla="*/ 30872364 h 57"/>
              <a:gd name="T72" fmla="*/ 250397873 w 53"/>
              <a:gd name="T73" fmla="*/ 10290788 h 57"/>
              <a:gd name="T74" fmla="*/ 229529496 w 53"/>
              <a:gd name="T75" fmla="*/ 10290788 h 57"/>
              <a:gd name="T76" fmla="*/ 260830443 w 53"/>
              <a:gd name="T77" fmla="*/ 51453940 h 57"/>
              <a:gd name="T78" fmla="*/ 271263014 w 53"/>
              <a:gd name="T79" fmla="*/ 123492659 h 5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3" h="57">
                <a:moveTo>
                  <a:pt x="26" y="12"/>
                </a:moveTo>
                <a:cubicBezTo>
                  <a:pt x="26" y="13"/>
                  <a:pt x="26" y="13"/>
                  <a:pt x="26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19" y="12"/>
                  <a:pt x="19" y="12"/>
                  <a:pt x="19" y="12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5"/>
                  <a:pt x="19" y="15"/>
                  <a:pt x="19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3"/>
                  <a:pt x="9" y="25"/>
                  <a:pt x="12" y="28"/>
                </a:cubicBezTo>
                <a:cubicBezTo>
                  <a:pt x="12" y="29"/>
                  <a:pt x="12" y="29"/>
                  <a:pt x="12" y="29"/>
                </a:cubicBezTo>
                <a:cubicBezTo>
                  <a:pt x="12" y="30"/>
                  <a:pt x="12" y="30"/>
                  <a:pt x="12" y="30"/>
                </a:cubicBezTo>
                <a:cubicBezTo>
                  <a:pt x="9" y="34"/>
                  <a:pt x="6" y="38"/>
                  <a:pt x="2" y="41"/>
                </a:cubicBezTo>
                <a:cubicBezTo>
                  <a:pt x="0" y="42"/>
                  <a:pt x="0" y="43"/>
                  <a:pt x="0" y="45"/>
                </a:cubicBezTo>
                <a:cubicBezTo>
                  <a:pt x="2" y="48"/>
                  <a:pt x="2" y="48"/>
                  <a:pt x="2" y="48"/>
                </a:cubicBezTo>
                <a:cubicBezTo>
                  <a:pt x="7" y="50"/>
                  <a:pt x="7" y="50"/>
                  <a:pt x="7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5" y="50"/>
                  <a:pt x="18" y="51"/>
                  <a:pt x="20" y="53"/>
                </a:cubicBezTo>
                <a:cubicBezTo>
                  <a:pt x="24" y="55"/>
                  <a:pt x="24" y="55"/>
                  <a:pt x="24" y="55"/>
                </a:cubicBezTo>
                <a:cubicBezTo>
                  <a:pt x="26" y="57"/>
                  <a:pt x="29" y="57"/>
                  <a:pt x="31" y="57"/>
                </a:cubicBezTo>
                <a:cubicBezTo>
                  <a:pt x="32" y="57"/>
                  <a:pt x="34" y="56"/>
                  <a:pt x="36" y="53"/>
                </a:cubicBezTo>
                <a:cubicBezTo>
                  <a:pt x="39" y="49"/>
                  <a:pt x="39" y="49"/>
                  <a:pt x="39" y="49"/>
                </a:cubicBezTo>
                <a:cubicBezTo>
                  <a:pt x="42" y="42"/>
                  <a:pt x="42" y="42"/>
                  <a:pt x="42" y="42"/>
                </a:cubicBezTo>
                <a:cubicBezTo>
                  <a:pt x="40" y="33"/>
                  <a:pt x="40" y="33"/>
                  <a:pt x="40" y="33"/>
                </a:cubicBezTo>
                <a:cubicBezTo>
                  <a:pt x="43" y="34"/>
                  <a:pt x="43" y="34"/>
                  <a:pt x="43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50" y="33"/>
                  <a:pt x="50" y="33"/>
                  <a:pt x="50" y="33"/>
                </a:cubicBezTo>
                <a:cubicBezTo>
                  <a:pt x="51" y="31"/>
                  <a:pt x="51" y="31"/>
                  <a:pt x="51" y="31"/>
                </a:cubicBezTo>
                <a:cubicBezTo>
                  <a:pt x="47" y="19"/>
                  <a:pt x="47" y="19"/>
                  <a:pt x="47" y="19"/>
                </a:cubicBezTo>
                <a:cubicBezTo>
                  <a:pt x="48" y="15"/>
                  <a:pt x="48" y="15"/>
                  <a:pt x="48" y="15"/>
                </a:cubicBezTo>
                <a:cubicBezTo>
                  <a:pt x="50" y="13"/>
                  <a:pt x="51" y="12"/>
                  <a:pt x="53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52" y="9"/>
                  <a:pt x="52" y="9"/>
                  <a:pt x="52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34" y="3"/>
                  <a:pt x="34" y="3"/>
                  <a:pt x="34" y="3"/>
                </a:cubicBezTo>
                <a:cubicBezTo>
                  <a:pt x="30" y="0"/>
                  <a:pt x="27" y="0"/>
                  <a:pt x="24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3"/>
                  <a:pt x="22" y="5"/>
                  <a:pt x="25" y="5"/>
                </a:cubicBezTo>
                <a:cubicBezTo>
                  <a:pt x="27" y="7"/>
                  <a:pt x="28" y="9"/>
                  <a:pt x="26" y="12"/>
                </a:cubicBezTo>
                <a:close/>
              </a:path>
            </a:pathLst>
          </a:custGeom>
          <a:solidFill>
            <a:srgbClr val="829BC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" name="Freeform 27"/>
          <p:cNvSpPr/>
          <p:nvPr/>
        </p:nvSpPr>
        <p:spPr bwMode="auto">
          <a:xfrm>
            <a:off x="4624841" y="2347473"/>
            <a:ext cx="603250" cy="574675"/>
          </a:xfrm>
          <a:custGeom>
            <a:avLst/>
            <a:gdLst>
              <a:gd name="T0" fmla="*/ 824315455 w 188"/>
              <a:gd name="T1" fmla="*/ 381719040 h 179"/>
              <a:gd name="T2" fmla="*/ 721275221 w 188"/>
              <a:gd name="T3" fmla="*/ 412671228 h 179"/>
              <a:gd name="T4" fmla="*/ 597628223 w 188"/>
              <a:gd name="T5" fmla="*/ 474569183 h 179"/>
              <a:gd name="T6" fmla="*/ 473981226 w 188"/>
              <a:gd name="T7" fmla="*/ 577737793 h 179"/>
              <a:gd name="T8" fmla="*/ 463677844 w 188"/>
              <a:gd name="T9" fmla="*/ 598371515 h 179"/>
              <a:gd name="T10" fmla="*/ 350334229 w 188"/>
              <a:gd name="T11" fmla="*/ 722170636 h 179"/>
              <a:gd name="T12" fmla="*/ 216383850 w 188"/>
              <a:gd name="T13" fmla="*/ 711855380 h 179"/>
              <a:gd name="T14" fmla="*/ 154560351 w 188"/>
              <a:gd name="T15" fmla="*/ 649954215 h 179"/>
              <a:gd name="T16" fmla="*/ 175167114 w 188"/>
              <a:gd name="T17" fmla="*/ 887240411 h 179"/>
              <a:gd name="T18" fmla="*/ 20606763 w 188"/>
              <a:gd name="T19" fmla="*/ 1134841864 h 179"/>
              <a:gd name="T20" fmla="*/ 0 w 188"/>
              <a:gd name="T21" fmla="*/ 1165790842 h 179"/>
              <a:gd name="T22" fmla="*/ 164863733 w 188"/>
              <a:gd name="T23" fmla="*/ 1227692008 h 179"/>
              <a:gd name="T24" fmla="*/ 175167114 w 188"/>
              <a:gd name="T25" fmla="*/ 1238010474 h 179"/>
              <a:gd name="T26" fmla="*/ 236990613 w 188"/>
              <a:gd name="T27" fmla="*/ 1279274707 h 179"/>
              <a:gd name="T28" fmla="*/ 247293995 w 188"/>
              <a:gd name="T29" fmla="*/ 1279274707 h 179"/>
              <a:gd name="T30" fmla="*/ 401854346 w 188"/>
              <a:gd name="T31" fmla="*/ 1403077039 h 179"/>
              <a:gd name="T32" fmla="*/ 577021460 w 188"/>
              <a:gd name="T33" fmla="*/ 1155475586 h 179"/>
              <a:gd name="T34" fmla="*/ 628538368 w 188"/>
              <a:gd name="T35" fmla="*/ 1093574420 h 179"/>
              <a:gd name="T36" fmla="*/ 762491956 w 188"/>
              <a:gd name="T37" fmla="*/ 1041991721 h 179"/>
              <a:gd name="T38" fmla="*/ 896442335 w 188"/>
              <a:gd name="T39" fmla="*/ 1021357999 h 179"/>
              <a:gd name="T40" fmla="*/ 968569215 w 188"/>
              <a:gd name="T41" fmla="*/ 1134841864 h 179"/>
              <a:gd name="T42" fmla="*/ 978872597 w 188"/>
              <a:gd name="T43" fmla="*/ 1227692008 h 179"/>
              <a:gd name="T44" fmla="*/ 947962452 w 188"/>
              <a:gd name="T45" fmla="*/ 1382443317 h 179"/>
              <a:gd name="T46" fmla="*/ 947962452 w 188"/>
              <a:gd name="T47" fmla="*/ 1392761783 h 179"/>
              <a:gd name="T48" fmla="*/ 875832363 w 188"/>
              <a:gd name="T49" fmla="*/ 1609411047 h 179"/>
              <a:gd name="T50" fmla="*/ 947962452 w 188"/>
              <a:gd name="T51" fmla="*/ 1568143604 h 179"/>
              <a:gd name="T52" fmla="*/ 999482569 w 188"/>
              <a:gd name="T53" fmla="*/ 1588777326 h 179"/>
              <a:gd name="T54" fmla="*/ 989175979 w 188"/>
              <a:gd name="T55" fmla="*/ 1650678491 h 179"/>
              <a:gd name="T56" fmla="*/ 947962452 w 188"/>
              <a:gd name="T57" fmla="*/ 1722894913 h 179"/>
              <a:gd name="T58" fmla="*/ 917049098 w 188"/>
              <a:gd name="T59" fmla="*/ 1774480823 h 179"/>
              <a:gd name="T60" fmla="*/ 865528981 w 188"/>
              <a:gd name="T61" fmla="*/ 1784796079 h 179"/>
              <a:gd name="T62" fmla="*/ 814008864 w 188"/>
              <a:gd name="T63" fmla="*/ 1846697244 h 179"/>
              <a:gd name="T64" fmla="*/ 1020089332 w 188"/>
              <a:gd name="T65" fmla="*/ 1691945935 h 179"/>
              <a:gd name="T66" fmla="*/ 1339510207 w 188"/>
              <a:gd name="T67" fmla="*/ 1372128061 h 179"/>
              <a:gd name="T68" fmla="*/ 1401333706 w 188"/>
              <a:gd name="T69" fmla="*/ 1341175873 h 179"/>
              <a:gd name="T70" fmla="*/ 1566197439 w 188"/>
              <a:gd name="T71" fmla="*/ 1299908429 h 179"/>
              <a:gd name="T72" fmla="*/ 1679541055 w 188"/>
              <a:gd name="T73" fmla="*/ 1072940698 h 179"/>
              <a:gd name="T74" fmla="*/ 1937138431 w 188"/>
              <a:gd name="T75" fmla="*/ 804705524 h 179"/>
              <a:gd name="T76" fmla="*/ 1875314932 w 188"/>
              <a:gd name="T77" fmla="*/ 619005237 h 179"/>
              <a:gd name="T78" fmla="*/ 1782578080 w 188"/>
              <a:gd name="T79" fmla="*/ 598371515 h 179"/>
              <a:gd name="T80" fmla="*/ 1761971316 w 188"/>
              <a:gd name="T81" fmla="*/ 557104071 h 179"/>
              <a:gd name="T82" fmla="*/ 1628020938 w 188"/>
              <a:gd name="T83" fmla="*/ 226967731 h 179"/>
              <a:gd name="T84" fmla="*/ 1586804202 w 188"/>
              <a:gd name="T85" fmla="*/ 61901166 h 179"/>
              <a:gd name="T86" fmla="*/ 1514677322 w 188"/>
              <a:gd name="T87" fmla="*/ 123802332 h 179"/>
              <a:gd name="T88" fmla="*/ 1380726943 w 188"/>
              <a:gd name="T89" fmla="*/ 51582700 h 179"/>
              <a:gd name="T90" fmla="*/ 1277686709 w 188"/>
              <a:gd name="T91" fmla="*/ 61901166 h 179"/>
              <a:gd name="T92" fmla="*/ 1174646475 w 188"/>
              <a:gd name="T93" fmla="*/ 20633722 h 179"/>
              <a:gd name="T94" fmla="*/ 1174646475 w 188"/>
              <a:gd name="T95" fmla="*/ 154751309 h 179"/>
              <a:gd name="T96" fmla="*/ 1164343093 w 188"/>
              <a:gd name="T97" fmla="*/ 165066565 h 179"/>
              <a:gd name="T98" fmla="*/ 1071609449 w 188"/>
              <a:gd name="T99" fmla="*/ 247601453 h 1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88" h="179">
                <a:moveTo>
                  <a:pt x="86" y="23"/>
                </a:moveTo>
                <a:cubicBezTo>
                  <a:pt x="81" y="30"/>
                  <a:pt x="81" y="30"/>
                  <a:pt x="81" y="30"/>
                </a:cubicBezTo>
                <a:cubicBezTo>
                  <a:pt x="80" y="31"/>
                  <a:pt x="80" y="33"/>
                  <a:pt x="80" y="37"/>
                </a:cubicBezTo>
                <a:cubicBezTo>
                  <a:pt x="80" y="40"/>
                  <a:pt x="80" y="40"/>
                  <a:pt x="80" y="40"/>
                </a:cubicBezTo>
                <a:cubicBezTo>
                  <a:pt x="71" y="40"/>
                  <a:pt x="71" y="40"/>
                  <a:pt x="71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64" y="38"/>
                  <a:pt x="64" y="38"/>
                  <a:pt x="64" y="38"/>
                </a:cubicBezTo>
                <a:cubicBezTo>
                  <a:pt x="58" y="46"/>
                  <a:pt x="58" y="46"/>
                  <a:pt x="58" y="46"/>
                </a:cubicBezTo>
                <a:cubicBezTo>
                  <a:pt x="58" y="46"/>
                  <a:pt x="58" y="46"/>
                  <a:pt x="58" y="46"/>
                </a:cubicBezTo>
                <a:cubicBezTo>
                  <a:pt x="51" y="50"/>
                  <a:pt x="51" y="50"/>
                  <a:pt x="51" y="50"/>
                </a:cubicBezTo>
                <a:cubicBezTo>
                  <a:pt x="46" y="56"/>
                  <a:pt x="46" y="56"/>
                  <a:pt x="46" y="56"/>
                </a:cubicBezTo>
                <a:cubicBezTo>
                  <a:pt x="46" y="56"/>
                  <a:pt x="46" y="56"/>
                  <a:pt x="46" y="56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35" y="69"/>
                  <a:pt x="35" y="69"/>
                  <a:pt x="35" y="69"/>
                </a:cubicBezTo>
                <a:cubicBezTo>
                  <a:pt x="35" y="70"/>
                  <a:pt x="35" y="70"/>
                  <a:pt x="35" y="70"/>
                </a:cubicBezTo>
                <a:cubicBezTo>
                  <a:pt x="34" y="70"/>
                  <a:pt x="34" y="70"/>
                  <a:pt x="34" y="70"/>
                </a:cubicBezTo>
                <a:cubicBezTo>
                  <a:pt x="27" y="74"/>
                  <a:pt x="27" y="74"/>
                  <a:pt x="27" y="74"/>
                </a:cubicBezTo>
                <a:cubicBezTo>
                  <a:pt x="21" y="70"/>
                  <a:pt x="21" y="70"/>
                  <a:pt x="21" y="70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15" y="63"/>
                  <a:pt x="15" y="63"/>
                  <a:pt x="15" y="63"/>
                </a:cubicBezTo>
                <a:cubicBezTo>
                  <a:pt x="12" y="61"/>
                  <a:pt x="12" y="61"/>
                  <a:pt x="12" y="61"/>
                </a:cubicBezTo>
                <a:cubicBezTo>
                  <a:pt x="14" y="78"/>
                  <a:pt x="14" y="78"/>
                  <a:pt x="14" y="78"/>
                </a:cubicBezTo>
                <a:cubicBezTo>
                  <a:pt x="17" y="86"/>
                  <a:pt x="17" y="86"/>
                  <a:pt x="17" y="86"/>
                </a:cubicBezTo>
                <a:cubicBezTo>
                  <a:pt x="11" y="92"/>
                  <a:pt x="11" y="92"/>
                  <a:pt x="11" y="92"/>
                </a:cubicBezTo>
                <a:cubicBezTo>
                  <a:pt x="2" y="104"/>
                  <a:pt x="2" y="104"/>
                  <a:pt x="2" y="104"/>
                </a:cubicBezTo>
                <a:cubicBezTo>
                  <a:pt x="2" y="110"/>
                  <a:pt x="2" y="110"/>
                  <a:pt x="2" y="110"/>
                </a:cubicBezTo>
                <a:cubicBezTo>
                  <a:pt x="2" y="110"/>
                  <a:pt x="2" y="110"/>
                  <a:pt x="2" y="110"/>
                </a:cubicBezTo>
                <a:cubicBezTo>
                  <a:pt x="2" y="110"/>
                  <a:pt x="2" y="110"/>
                  <a:pt x="2" y="110"/>
                </a:cubicBezTo>
                <a:cubicBezTo>
                  <a:pt x="0" y="113"/>
                  <a:pt x="0" y="113"/>
                  <a:pt x="0" y="113"/>
                </a:cubicBezTo>
                <a:cubicBezTo>
                  <a:pt x="1" y="116"/>
                  <a:pt x="1" y="116"/>
                  <a:pt x="1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16" y="119"/>
                  <a:pt x="16" y="119"/>
                  <a:pt x="16" y="119"/>
                </a:cubicBezTo>
                <a:cubicBezTo>
                  <a:pt x="16" y="119"/>
                  <a:pt x="16" y="119"/>
                  <a:pt x="16" y="119"/>
                </a:cubicBezTo>
                <a:cubicBezTo>
                  <a:pt x="17" y="119"/>
                  <a:pt x="17" y="119"/>
                  <a:pt x="17" y="119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20" y="122"/>
                  <a:pt x="20" y="122"/>
                  <a:pt x="20" y="122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5" y="126"/>
                  <a:pt x="26" y="127"/>
                  <a:pt x="26" y="129"/>
                </a:cubicBezTo>
                <a:cubicBezTo>
                  <a:pt x="27" y="132"/>
                  <a:pt x="27" y="132"/>
                  <a:pt x="27" y="132"/>
                </a:cubicBezTo>
                <a:cubicBezTo>
                  <a:pt x="39" y="136"/>
                  <a:pt x="39" y="136"/>
                  <a:pt x="39" y="136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61" y="106"/>
                  <a:pt x="61" y="106"/>
                  <a:pt x="61" y="106"/>
                </a:cubicBezTo>
                <a:cubicBezTo>
                  <a:pt x="61" y="105"/>
                  <a:pt x="61" y="105"/>
                  <a:pt x="61" y="105"/>
                </a:cubicBezTo>
                <a:cubicBezTo>
                  <a:pt x="69" y="102"/>
                  <a:pt x="69" y="102"/>
                  <a:pt x="69" y="102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76" y="98"/>
                  <a:pt x="78" y="96"/>
                  <a:pt x="80" y="96"/>
                </a:cubicBezTo>
                <a:cubicBezTo>
                  <a:pt x="81" y="96"/>
                  <a:pt x="83" y="97"/>
                  <a:pt x="86" y="99"/>
                </a:cubicBezTo>
                <a:cubicBezTo>
                  <a:pt x="87" y="99"/>
                  <a:pt x="87" y="99"/>
                  <a:pt x="87" y="99"/>
                </a:cubicBezTo>
                <a:cubicBezTo>
                  <a:pt x="87" y="100"/>
                  <a:pt x="87" y="100"/>
                  <a:pt x="87" y="10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1"/>
                  <a:pt x="94" y="111"/>
                  <a:pt x="94" y="111"/>
                </a:cubicBezTo>
                <a:cubicBezTo>
                  <a:pt x="95" y="119"/>
                  <a:pt x="95" y="119"/>
                  <a:pt x="95" y="119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92" y="135"/>
                  <a:pt x="92" y="135"/>
                  <a:pt x="92" y="135"/>
                </a:cubicBezTo>
                <a:cubicBezTo>
                  <a:pt x="92" y="135"/>
                  <a:pt x="92" y="135"/>
                  <a:pt x="92" y="135"/>
                </a:cubicBezTo>
                <a:cubicBezTo>
                  <a:pt x="87" y="142"/>
                  <a:pt x="87" y="142"/>
                  <a:pt x="87" y="142"/>
                </a:cubicBezTo>
                <a:cubicBezTo>
                  <a:pt x="84" y="147"/>
                  <a:pt x="84" y="147"/>
                  <a:pt x="84" y="147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88" y="154"/>
                  <a:pt x="88" y="154"/>
                  <a:pt x="88" y="154"/>
                </a:cubicBezTo>
                <a:cubicBezTo>
                  <a:pt x="92" y="152"/>
                  <a:pt x="92" y="152"/>
                  <a:pt x="92" y="152"/>
                </a:cubicBezTo>
                <a:cubicBezTo>
                  <a:pt x="92" y="151"/>
                  <a:pt x="92" y="151"/>
                  <a:pt x="92" y="151"/>
                </a:cubicBezTo>
                <a:cubicBezTo>
                  <a:pt x="93" y="150"/>
                  <a:pt x="93" y="150"/>
                  <a:pt x="93" y="150"/>
                </a:cubicBezTo>
                <a:cubicBezTo>
                  <a:pt x="97" y="154"/>
                  <a:pt x="97" y="154"/>
                  <a:pt x="97" y="154"/>
                </a:cubicBezTo>
                <a:cubicBezTo>
                  <a:pt x="97" y="154"/>
                  <a:pt x="97" y="154"/>
                  <a:pt x="97" y="154"/>
                </a:cubicBezTo>
                <a:cubicBezTo>
                  <a:pt x="97" y="160"/>
                  <a:pt x="97" y="160"/>
                  <a:pt x="97" y="160"/>
                </a:cubicBezTo>
                <a:cubicBezTo>
                  <a:pt x="96" y="160"/>
                  <a:pt x="96" y="160"/>
                  <a:pt x="96" y="160"/>
                </a:cubicBezTo>
                <a:cubicBezTo>
                  <a:pt x="93" y="162"/>
                  <a:pt x="93" y="162"/>
                  <a:pt x="93" y="162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1" y="168"/>
                  <a:pt x="91" y="168"/>
                  <a:pt x="91" y="168"/>
                </a:cubicBezTo>
                <a:cubicBezTo>
                  <a:pt x="91" y="168"/>
                  <a:pt x="91" y="168"/>
                  <a:pt x="91" y="168"/>
                </a:cubicBezTo>
                <a:cubicBezTo>
                  <a:pt x="89" y="172"/>
                  <a:pt x="89" y="172"/>
                  <a:pt x="89" y="172"/>
                </a:cubicBezTo>
                <a:cubicBezTo>
                  <a:pt x="88" y="172"/>
                  <a:pt x="88" y="172"/>
                  <a:pt x="88" y="172"/>
                </a:cubicBezTo>
                <a:cubicBezTo>
                  <a:pt x="88" y="172"/>
                  <a:pt x="88" y="172"/>
                  <a:pt x="88" y="172"/>
                </a:cubicBezTo>
                <a:cubicBezTo>
                  <a:pt x="84" y="173"/>
                  <a:pt x="84" y="173"/>
                  <a:pt x="84" y="173"/>
                </a:cubicBezTo>
                <a:cubicBezTo>
                  <a:pt x="81" y="174"/>
                  <a:pt x="81" y="174"/>
                  <a:pt x="81" y="174"/>
                </a:cubicBezTo>
                <a:cubicBezTo>
                  <a:pt x="79" y="178"/>
                  <a:pt x="79" y="178"/>
                  <a:pt x="79" y="178"/>
                </a:cubicBezTo>
                <a:cubicBezTo>
                  <a:pt x="79" y="179"/>
                  <a:pt x="79" y="179"/>
                  <a:pt x="79" y="179"/>
                </a:cubicBezTo>
                <a:cubicBezTo>
                  <a:pt x="92" y="177"/>
                  <a:pt x="92" y="177"/>
                  <a:pt x="92" y="177"/>
                </a:cubicBezTo>
                <a:cubicBezTo>
                  <a:pt x="95" y="175"/>
                  <a:pt x="95" y="175"/>
                  <a:pt x="95" y="175"/>
                </a:cubicBezTo>
                <a:cubicBezTo>
                  <a:pt x="99" y="164"/>
                  <a:pt x="99" y="164"/>
                  <a:pt x="99" y="164"/>
                </a:cubicBezTo>
                <a:cubicBezTo>
                  <a:pt x="99" y="164"/>
                  <a:pt x="99" y="164"/>
                  <a:pt x="99" y="164"/>
                </a:cubicBezTo>
                <a:cubicBezTo>
                  <a:pt x="129" y="133"/>
                  <a:pt x="129" y="133"/>
                  <a:pt x="129" y="133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42" y="130"/>
                  <a:pt x="142" y="130"/>
                  <a:pt x="142" y="130"/>
                </a:cubicBezTo>
                <a:cubicBezTo>
                  <a:pt x="147" y="129"/>
                  <a:pt x="147" y="129"/>
                  <a:pt x="147" y="129"/>
                </a:cubicBezTo>
                <a:cubicBezTo>
                  <a:pt x="152" y="126"/>
                  <a:pt x="152" y="126"/>
                  <a:pt x="152" y="126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88" y="78"/>
                  <a:pt x="188" y="78"/>
                  <a:pt x="188" y="78"/>
                </a:cubicBezTo>
                <a:cubicBezTo>
                  <a:pt x="188" y="78"/>
                  <a:pt x="188" y="78"/>
                  <a:pt x="188" y="78"/>
                </a:cubicBezTo>
                <a:cubicBezTo>
                  <a:pt x="186" y="64"/>
                  <a:pt x="186" y="64"/>
                  <a:pt x="186" y="64"/>
                </a:cubicBezTo>
                <a:cubicBezTo>
                  <a:pt x="185" y="63"/>
                  <a:pt x="183" y="62"/>
                  <a:pt x="182" y="61"/>
                </a:cubicBezTo>
                <a:cubicBezTo>
                  <a:pt x="182" y="60"/>
                  <a:pt x="182" y="60"/>
                  <a:pt x="182" y="60"/>
                </a:cubicBezTo>
                <a:cubicBezTo>
                  <a:pt x="182" y="61"/>
                  <a:pt x="182" y="61"/>
                  <a:pt x="182" y="61"/>
                </a:cubicBezTo>
                <a:cubicBezTo>
                  <a:pt x="178" y="61"/>
                  <a:pt x="178" y="61"/>
                  <a:pt x="178" y="61"/>
                </a:cubicBezTo>
                <a:cubicBezTo>
                  <a:pt x="176" y="60"/>
                  <a:pt x="174" y="60"/>
                  <a:pt x="173" y="58"/>
                </a:cubicBezTo>
                <a:cubicBezTo>
                  <a:pt x="172" y="55"/>
                  <a:pt x="172" y="55"/>
                  <a:pt x="172" y="55"/>
                </a:cubicBezTo>
                <a:cubicBezTo>
                  <a:pt x="172" y="55"/>
                  <a:pt x="172" y="55"/>
                  <a:pt x="172" y="55"/>
                </a:cubicBezTo>
                <a:cubicBezTo>
                  <a:pt x="171" y="54"/>
                  <a:pt x="171" y="54"/>
                  <a:pt x="171" y="54"/>
                </a:cubicBezTo>
                <a:cubicBezTo>
                  <a:pt x="171" y="33"/>
                  <a:pt x="171" y="33"/>
                  <a:pt x="171" y="33"/>
                </a:cubicBezTo>
                <a:cubicBezTo>
                  <a:pt x="169" y="32"/>
                  <a:pt x="166" y="30"/>
                  <a:pt x="164" y="28"/>
                </a:cubicBezTo>
                <a:cubicBezTo>
                  <a:pt x="158" y="22"/>
                  <a:pt x="158" y="22"/>
                  <a:pt x="158" y="22"/>
                </a:cubicBezTo>
                <a:cubicBezTo>
                  <a:pt x="154" y="15"/>
                  <a:pt x="154" y="15"/>
                  <a:pt x="154" y="15"/>
                </a:cubicBezTo>
                <a:cubicBezTo>
                  <a:pt x="153" y="14"/>
                  <a:pt x="153" y="11"/>
                  <a:pt x="153" y="8"/>
                </a:cubicBezTo>
                <a:cubicBezTo>
                  <a:pt x="154" y="6"/>
                  <a:pt x="154" y="6"/>
                  <a:pt x="154" y="6"/>
                </a:cubicBezTo>
                <a:cubicBezTo>
                  <a:pt x="151" y="2"/>
                  <a:pt x="151" y="2"/>
                  <a:pt x="151" y="2"/>
                </a:cubicBezTo>
                <a:cubicBezTo>
                  <a:pt x="150" y="5"/>
                  <a:pt x="150" y="5"/>
                  <a:pt x="150" y="5"/>
                </a:cubicBezTo>
                <a:cubicBezTo>
                  <a:pt x="147" y="12"/>
                  <a:pt x="147" y="12"/>
                  <a:pt x="147" y="12"/>
                </a:cubicBezTo>
                <a:cubicBezTo>
                  <a:pt x="146" y="12"/>
                  <a:pt x="146" y="12"/>
                  <a:pt x="146" y="12"/>
                </a:cubicBezTo>
                <a:cubicBezTo>
                  <a:pt x="143" y="12"/>
                  <a:pt x="140" y="12"/>
                  <a:pt x="137" y="10"/>
                </a:cubicBezTo>
                <a:cubicBezTo>
                  <a:pt x="135" y="10"/>
                  <a:pt x="134" y="8"/>
                  <a:pt x="134" y="5"/>
                </a:cubicBezTo>
                <a:cubicBezTo>
                  <a:pt x="134" y="4"/>
                  <a:pt x="134" y="4"/>
                  <a:pt x="134" y="4"/>
                </a:cubicBezTo>
                <a:cubicBezTo>
                  <a:pt x="132" y="4"/>
                  <a:pt x="132" y="4"/>
                  <a:pt x="132" y="4"/>
                </a:cubicBezTo>
                <a:cubicBezTo>
                  <a:pt x="124" y="6"/>
                  <a:pt x="124" y="6"/>
                  <a:pt x="124" y="6"/>
                </a:cubicBezTo>
                <a:cubicBezTo>
                  <a:pt x="118" y="0"/>
                  <a:pt x="118" y="0"/>
                  <a:pt x="118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2"/>
                  <a:pt x="114" y="2"/>
                  <a:pt x="114" y="2"/>
                </a:cubicBezTo>
                <a:cubicBezTo>
                  <a:pt x="117" y="6"/>
                  <a:pt x="117" y="6"/>
                  <a:pt x="117" y="6"/>
                </a:cubicBezTo>
                <a:cubicBezTo>
                  <a:pt x="118" y="7"/>
                  <a:pt x="118" y="7"/>
                  <a:pt x="118" y="7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3" y="15"/>
                  <a:pt x="113" y="15"/>
                  <a:pt x="113" y="15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06" y="24"/>
                  <a:pt x="106" y="24"/>
                  <a:pt x="106" y="24"/>
                </a:cubicBezTo>
                <a:cubicBezTo>
                  <a:pt x="105" y="24"/>
                  <a:pt x="105" y="24"/>
                  <a:pt x="105" y="24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93" y="25"/>
                  <a:pt x="93" y="25"/>
                  <a:pt x="93" y="25"/>
                </a:cubicBezTo>
                <a:lnTo>
                  <a:pt x="86" y="23"/>
                </a:lnTo>
                <a:close/>
              </a:path>
            </a:pathLst>
          </a:custGeom>
          <a:solidFill>
            <a:srgbClr val="829BC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Freeform 28"/>
          <p:cNvSpPr/>
          <p:nvPr/>
        </p:nvSpPr>
        <p:spPr bwMode="auto">
          <a:xfrm>
            <a:off x="4759778" y="2001398"/>
            <a:ext cx="860425" cy="584200"/>
          </a:xfrm>
          <a:custGeom>
            <a:avLst/>
            <a:gdLst>
              <a:gd name="T0" fmla="*/ 484274801 w 268"/>
              <a:gd name="T1" fmla="*/ 30866303 h 182"/>
              <a:gd name="T2" fmla="*/ 370933070 w 268"/>
              <a:gd name="T3" fmla="*/ 61729397 h 182"/>
              <a:gd name="T4" fmla="*/ 350324607 w 268"/>
              <a:gd name="T5" fmla="*/ 102883398 h 182"/>
              <a:gd name="T6" fmla="*/ 298808266 w 268"/>
              <a:gd name="T7" fmla="*/ 185191400 h 182"/>
              <a:gd name="T8" fmla="*/ 216377624 w 268"/>
              <a:gd name="T9" fmla="*/ 246920797 h 182"/>
              <a:gd name="T10" fmla="*/ 113341731 w 268"/>
              <a:gd name="T11" fmla="*/ 174903702 h 182"/>
              <a:gd name="T12" fmla="*/ 0 w 268"/>
              <a:gd name="T13" fmla="*/ 205766796 h 182"/>
              <a:gd name="T14" fmla="*/ 164858072 w 268"/>
              <a:gd name="T15" fmla="*/ 308653403 h 182"/>
              <a:gd name="T16" fmla="*/ 175163909 w 268"/>
              <a:gd name="T17" fmla="*/ 329228799 h 182"/>
              <a:gd name="T18" fmla="*/ 185466535 w 268"/>
              <a:gd name="T19" fmla="*/ 534995595 h 182"/>
              <a:gd name="T20" fmla="*/ 309110892 w 268"/>
              <a:gd name="T21" fmla="*/ 781919601 h 182"/>
              <a:gd name="T22" fmla="*/ 391541533 w 268"/>
              <a:gd name="T23" fmla="*/ 699611599 h 182"/>
              <a:gd name="T24" fmla="*/ 504880053 w 268"/>
              <a:gd name="T25" fmla="*/ 679036203 h 182"/>
              <a:gd name="T26" fmla="*/ 504880053 w 268"/>
              <a:gd name="T27" fmla="*/ 679036203 h 182"/>
              <a:gd name="T28" fmla="*/ 618221784 w 268"/>
              <a:gd name="T29" fmla="*/ 802494997 h 182"/>
              <a:gd name="T30" fmla="*/ 649132873 w 268"/>
              <a:gd name="T31" fmla="*/ 905378395 h 182"/>
              <a:gd name="T32" fmla="*/ 638830247 w 268"/>
              <a:gd name="T33" fmla="*/ 1008265002 h 182"/>
              <a:gd name="T34" fmla="*/ 710955051 w 268"/>
              <a:gd name="T35" fmla="*/ 1100860702 h 182"/>
              <a:gd name="T36" fmla="*/ 813994155 w 268"/>
              <a:gd name="T37" fmla="*/ 1069994399 h 182"/>
              <a:gd name="T38" fmla="*/ 865510497 w 268"/>
              <a:gd name="T39" fmla="*/ 1121436098 h 182"/>
              <a:gd name="T40" fmla="*/ 989154854 w 268"/>
              <a:gd name="T41" fmla="*/ 1172877797 h 182"/>
              <a:gd name="T42" fmla="*/ 1081888121 w 268"/>
              <a:gd name="T43" fmla="*/ 1142011493 h 182"/>
              <a:gd name="T44" fmla="*/ 1133407673 w 268"/>
              <a:gd name="T45" fmla="*/ 1090569795 h 182"/>
              <a:gd name="T46" fmla="*/ 1195229852 w 268"/>
              <a:gd name="T47" fmla="*/ 1244898101 h 182"/>
              <a:gd name="T48" fmla="*/ 1349785298 w 268"/>
              <a:gd name="T49" fmla="*/ 1409510896 h 182"/>
              <a:gd name="T50" fmla="*/ 1380696387 w 268"/>
              <a:gd name="T51" fmla="*/ 1666722600 h 182"/>
              <a:gd name="T52" fmla="*/ 1483732281 w 268"/>
              <a:gd name="T53" fmla="*/ 1707873391 h 182"/>
              <a:gd name="T54" fmla="*/ 1545554459 w 268"/>
              <a:gd name="T55" fmla="*/ 1872489396 h 182"/>
              <a:gd name="T56" fmla="*/ 1916487529 w 268"/>
              <a:gd name="T57" fmla="*/ 1563835992 h 182"/>
              <a:gd name="T58" fmla="*/ 2060740349 w 268"/>
              <a:gd name="T59" fmla="*/ 1399223198 h 182"/>
              <a:gd name="T60" fmla="*/ 2147483646 w 268"/>
              <a:gd name="T61" fmla="*/ 1172877797 h 182"/>
              <a:gd name="T62" fmla="*/ 2147483646 w 268"/>
              <a:gd name="T63" fmla="*/ 1090569795 h 182"/>
              <a:gd name="T64" fmla="*/ 2147483646 w 268"/>
              <a:gd name="T65" fmla="*/ 874515301 h 182"/>
              <a:gd name="T66" fmla="*/ 2147483646 w 268"/>
              <a:gd name="T67" fmla="*/ 864224393 h 182"/>
              <a:gd name="T68" fmla="*/ 2147483646 w 268"/>
              <a:gd name="T69" fmla="*/ 1018552700 h 182"/>
              <a:gd name="T70" fmla="*/ 2147483646 w 268"/>
              <a:gd name="T71" fmla="*/ 905378395 h 182"/>
              <a:gd name="T72" fmla="*/ 2147483646 w 268"/>
              <a:gd name="T73" fmla="*/ 812782695 h 182"/>
              <a:gd name="T74" fmla="*/ 2147483646 w 268"/>
              <a:gd name="T75" fmla="*/ 648169900 h 182"/>
              <a:gd name="T76" fmla="*/ 2147483646 w 268"/>
              <a:gd name="T77" fmla="*/ 565861898 h 182"/>
              <a:gd name="T78" fmla="*/ 2147483646 w 268"/>
              <a:gd name="T79" fmla="*/ 555574200 h 182"/>
              <a:gd name="T80" fmla="*/ 2147483646 w 268"/>
              <a:gd name="T81" fmla="*/ 565861898 h 182"/>
              <a:gd name="T82" fmla="*/ 2147483646 w 268"/>
              <a:gd name="T83" fmla="*/ 565861898 h 182"/>
              <a:gd name="T84" fmla="*/ 2147483646 w 268"/>
              <a:gd name="T85" fmla="*/ 709899297 h 182"/>
              <a:gd name="T86" fmla="*/ 2143170990 w 268"/>
              <a:gd name="T87" fmla="*/ 740765600 h 182"/>
              <a:gd name="T88" fmla="*/ 1937095992 w 268"/>
              <a:gd name="T89" fmla="*/ 555574200 h 182"/>
              <a:gd name="T90" fmla="*/ 1885576440 w 268"/>
              <a:gd name="T91" fmla="*/ 452690802 h 182"/>
              <a:gd name="T92" fmla="*/ 1895882277 w 268"/>
              <a:gd name="T93" fmla="*/ 514420199 h 182"/>
              <a:gd name="T94" fmla="*/ 1844362725 w 268"/>
              <a:gd name="T95" fmla="*/ 617303597 h 182"/>
              <a:gd name="T96" fmla="*/ 1731020994 w 268"/>
              <a:gd name="T97" fmla="*/ 586440503 h 182"/>
              <a:gd name="T98" fmla="*/ 1710415742 w 268"/>
              <a:gd name="T99" fmla="*/ 483553896 h 182"/>
              <a:gd name="T100" fmla="*/ 1607376637 w 268"/>
              <a:gd name="T101" fmla="*/ 442399895 h 182"/>
              <a:gd name="T102" fmla="*/ 1483732281 w 268"/>
              <a:gd name="T103" fmla="*/ 360095102 h 182"/>
              <a:gd name="T104" fmla="*/ 1318874208 w 268"/>
              <a:gd name="T105" fmla="*/ 298362496 h 182"/>
              <a:gd name="T106" fmla="*/ 1205532478 w 268"/>
              <a:gd name="T107" fmla="*/ 349804195 h 182"/>
              <a:gd name="T108" fmla="*/ 1154016136 w 268"/>
              <a:gd name="T109" fmla="*/ 246920797 h 182"/>
              <a:gd name="T110" fmla="*/ 1009763317 w 268"/>
              <a:gd name="T111" fmla="*/ 246920797 h 182"/>
              <a:gd name="T112" fmla="*/ 844905245 w 268"/>
              <a:gd name="T113" fmla="*/ 277787100 h 182"/>
              <a:gd name="T114" fmla="*/ 690349799 w 268"/>
              <a:gd name="T115" fmla="*/ 267499402 h 18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68" h="182">
                <a:moveTo>
                  <a:pt x="52" y="9"/>
                </a:moveTo>
                <a:cubicBezTo>
                  <a:pt x="51" y="0"/>
                  <a:pt x="51" y="0"/>
                  <a:pt x="51" y="0"/>
                </a:cubicBezTo>
                <a:cubicBezTo>
                  <a:pt x="47" y="3"/>
                  <a:pt x="47" y="3"/>
                  <a:pt x="47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10"/>
                  <a:pt x="35" y="10"/>
                  <a:pt x="35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0" y="17"/>
                  <a:pt x="30" y="17"/>
                  <a:pt x="30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2" y="24"/>
                  <a:pt x="22" y="24"/>
                  <a:pt x="22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15" y="22"/>
                  <a:pt x="12" y="19"/>
                  <a:pt x="11" y="17"/>
                </a:cubicBezTo>
                <a:cubicBezTo>
                  <a:pt x="10" y="16"/>
                  <a:pt x="10" y="16"/>
                  <a:pt x="9" y="16"/>
                </a:cubicBezTo>
                <a:cubicBezTo>
                  <a:pt x="4" y="17"/>
                  <a:pt x="4" y="17"/>
                  <a:pt x="4" y="17"/>
                </a:cubicBezTo>
                <a:cubicBezTo>
                  <a:pt x="0" y="20"/>
                  <a:pt x="0" y="20"/>
                  <a:pt x="0" y="20"/>
                </a:cubicBezTo>
                <a:cubicBezTo>
                  <a:pt x="9" y="27"/>
                  <a:pt x="9" y="27"/>
                  <a:pt x="9" y="27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2"/>
                  <a:pt x="17" y="32"/>
                  <a:pt x="17" y="32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52"/>
                  <a:pt x="18" y="52"/>
                  <a:pt x="18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5" y="70"/>
                  <a:pt x="25" y="70"/>
                  <a:pt x="25" y="70"/>
                </a:cubicBezTo>
                <a:cubicBezTo>
                  <a:pt x="30" y="76"/>
                  <a:pt x="30" y="76"/>
                  <a:pt x="30" y="76"/>
                </a:cubicBezTo>
                <a:cubicBezTo>
                  <a:pt x="35" y="72"/>
                  <a:pt x="35" y="72"/>
                  <a:pt x="35" y="72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44" y="61"/>
                  <a:pt x="44" y="61"/>
                  <a:pt x="44" y="61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54" y="76"/>
                  <a:pt x="54" y="76"/>
                  <a:pt x="54" y="76"/>
                </a:cubicBezTo>
                <a:cubicBezTo>
                  <a:pt x="60" y="78"/>
                  <a:pt x="60" y="78"/>
                  <a:pt x="60" y="78"/>
                </a:cubicBezTo>
                <a:cubicBezTo>
                  <a:pt x="63" y="88"/>
                  <a:pt x="63" y="88"/>
                  <a:pt x="63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2" y="97"/>
                  <a:pt x="62" y="97"/>
                  <a:pt x="62" y="97"/>
                </a:cubicBezTo>
                <a:cubicBezTo>
                  <a:pt x="62" y="98"/>
                  <a:pt x="62" y="98"/>
                  <a:pt x="62" y="98"/>
                </a:cubicBezTo>
                <a:cubicBezTo>
                  <a:pt x="62" y="98"/>
                  <a:pt x="62" y="98"/>
                  <a:pt x="62" y="98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74" y="102"/>
                  <a:pt x="74" y="102"/>
                  <a:pt x="74" y="102"/>
                </a:cubicBezTo>
                <a:cubicBezTo>
                  <a:pt x="75" y="103"/>
                  <a:pt x="75" y="103"/>
                  <a:pt x="75" y="103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89" y="108"/>
                  <a:pt x="89" y="108"/>
                  <a:pt x="89" y="108"/>
                </a:cubicBezTo>
                <a:cubicBezTo>
                  <a:pt x="93" y="106"/>
                  <a:pt x="95" y="108"/>
                  <a:pt x="96" y="110"/>
                </a:cubicBezTo>
                <a:cubicBezTo>
                  <a:pt x="96" y="114"/>
                  <a:pt x="96" y="114"/>
                  <a:pt x="96" y="114"/>
                </a:cubicBezTo>
                <a:cubicBezTo>
                  <a:pt x="97" y="114"/>
                  <a:pt x="97" y="114"/>
                  <a:pt x="97" y="114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105" y="111"/>
                  <a:pt x="105" y="111"/>
                  <a:pt x="105" y="111"/>
                </a:cubicBezTo>
                <a:cubicBezTo>
                  <a:pt x="105" y="109"/>
                  <a:pt x="105" y="109"/>
                  <a:pt x="105" y="109"/>
                </a:cubicBezTo>
                <a:cubicBezTo>
                  <a:pt x="105" y="107"/>
                  <a:pt x="105" y="106"/>
                  <a:pt x="106" y="105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14" y="108"/>
                  <a:pt x="116" y="110"/>
                  <a:pt x="116" y="114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21"/>
                  <a:pt x="116" y="121"/>
                  <a:pt x="116" y="121"/>
                </a:cubicBezTo>
                <a:cubicBezTo>
                  <a:pt x="120" y="128"/>
                  <a:pt x="120" y="128"/>
                  <a:pt x="120" y="128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7" y="135"/>
                  <a:pt x="129" y="136"/>
                  <a:pt x="131" y="137"/>
                </a:cubicBezTo>
                <a:cubicBezTo>
                  <a:pt x="132" y="137"/>
                  <a:pt x="132" y="137"/>
                  <a:pt x="132" y="137"/>
                </a:cubicBezTo>
                <a:cubicBezTo>
                  <a:pt x="133" y="138"/>
                  <a:pt x="134" y="140"/>
                  <a:pt x="134" y="144"/>
                </a:cubicBezTo>
                <a:cubicBezTo>
                  <a:pt x="134" y="162"/>
                  <a:pt x="134" y="162"/>
                  <a:pt x="134" y="162"/>
                </a:cubicBezTo>
                <a:cubicBezTo>
                  <a:pt x="134" y="164"/>
                  <a:pt x="136" y="165"/>
                  <a:pt x="137" y="165"/>
                </a:cubicBezTo>
                <a:cubicBezTo>
                  <a:pt x="138" y="165"/>
                  <a:pt x="138" y="165"/>
                  <a:pt x="138" y="165"/>
                </a:cubicBezTo>
                <a:cubicBezTo>
                  <a:pt x="140" y="164"/>
                  <a:pt x="142" y="164"/>
                  <a:pt x="144" y="166"/>
                </a:cubicBezTo>
                <a:cubicBezTo>
                  <a:pt x="145" y="167"/>
                  <a:pt x="145" y="167"/>
                  <a:pt x="145" y="167"/>
                </a:cubicBezTo>
                <a:cubicBezTo>
                  <a:pt x="147" y="168"/>
                  <a:pt x="148" y="169"/>
                  <a:pt x="149" y="172"/>
                </a:cubicBezTo>
                <a:cubicBezTo>
                  <a:pt x="150" y="182"/>
                  <a:pt x="150" y="182"/>
                  <a:pt x="150" y="182"/>
                </a:cubicBezTo>
                <a:cubicBezTo>
                  <a:pt x="159" y="164"/>
                  <a:pt x="159" y="164"/>
                  <a:pt x="159" y="164"/>
                </a:cubicBezTo>
                <a:cubicBezTo>
                  <a:pt x="162" y="154"/>
                  <a:pt x="165" y="148"/>
                  <a:pt x="169" y="147"/>
                </a:cubicBezTo>
                <a:cubicBezTo>
                  <a:pt x="173" y="146"/>
                  <a:pt x="178" y="148"/>
                  <a:pt x="186" y="152"/>
                </a:cubicBezTo>
                <a:cubicBezTo>
                  <a:pt x="212" y="154"/>
                  <a:pt x="212" y="154"/>
                  <a:pt x="212" y="154"/>
                </a:cubicBezTo>
                <a:cubicBezTo>
                  <a:pt x="212" y="148"/>
                  <a:pt x="212" y="148"/>
                  <a:pt x="212" y="148"/>
                </a:cubicBezTo>
                <a:cubicBezTo>
                  <a:pt x="200" y="136"/>
                  <a:pt x="200" y="136"/>
                  <a:pt x="200" y="136"/>
                </a:cubicBezTo>
                <a:cubicBezTo>
                  <a:pt x="195" y="133"/>
                  <a:pt x="192" y="131"/>
                  <a:pt x="193" y="129"/>
                </a:cubicBezTo>
                <a:cubicBezTo>
                  <a:pt x="202" y="130"/>
                  <a:pt x="202" y="130"/>
                  <a:pt x="202" y="130"/>
                </a:cubicBezTo>
                <a:cubicBezTo>
                  <a:pt x="211" y="132"/>
                  <a:pt x="219" y="128"/>
                  <a:pt x="226" y="114"/>
                </a:cubicBezTo>
                <a:cubicBezTo>
                  <a:pt x="226" y="114"/>
                  <a:pt x="226" y="114"/>
                  <a:pt x="226" y="114"/>
                </a:cubicBezTo>
                <a:cubicBezTo>
                  <a:pt x="227" y="114"/>
                  <a:pt x="227" y="114"/>
                  <a:pt x="227" y="114"/>
                </a:cubicBezTo>
                <a:cubicBezTo>
                  <a:pt x="236" y="106"/>
                  <a:pt x="236" y="106"/>
                  <a:pt x="236" y="106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37" y="85"/>
                  <a:pt x="237" y="85"/>
                  <a:pt x="237" y="85"/>
                </a:cubicBezTo>
                <a:cubicBezTo>
                  <a:pt x="238" y="85"/>
                  <a:pt x="238" y="85"/>
                  <a:pt x="238" y="85"/>
                </a:cubicBezTo>
                <a:cubicBezTo>
                  <a:pt x="239" y="85"/>
                  <a:pt x="239" y="85"/>
                  <a:pt x="239" y="85"/>
                </a:cubicBezTo>
                <a:cubicBezTo>
                  <a:pt x="246" y="84"/>
                  <a:pt x="246" y="84"/>
                  <a:pt x="246" y="84"/>
                </a:cubicBezTo>
                <a:cubicBezTo>
                  <a:pt x="247" y="84"/>
                  <a:pt x="247" y="84"/>
                  <a:pt x="247" y="84"/>
                </a:cubicBezTo>
                <a:cubicBezTo>
                  <a:pt x="248" y="84"/>
                  <a:pt x="248" y="84"/>
                  <a:pt x="248" y="84"/>
                </a:cubicBezTo>
                <a:cubicBezTo>
                  <a:pt x="248" y="84"/>
                  <a:pt x="248" y="84"/>
                  <a:pt x="248" y="84"/>
                </a:cubicBezTo>
                <a:cubicBezTo>
                  <a:pt x="262" y="99"/>
                  <a:pt x="262" y="99"/>
                  <a:pt x="262" y="99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266" y="95"/>
                  <a:pt x="266" y="95"/>
                  <a:pt x="266" y="95"/>
                </a:cubicBezTo>
                <a:cubicBezTo>
                  <a:pt x="259" y="88"/>
                  <a:pt x="259" y="88"/>
                  <a:pt x="259" y="88"/>
                </a:cubicBezTo>
                <a:cubicBezTo>
                  <a:pt x="258" y="87"/>
                  <a:pt x="258" y="87"/>
                  <a:pt x="258" y="87"/>
                </a:cubicBezTo>
                <a:cubicBezTo>
                  <a:pt x="257" y="86"/>
                  <a:pt x="257" y="86"/>
                  <a:pt x="257" y="86"/>
                </a:cubicBezTo>
                <a:cubicBezTo>
                  <a:pt x="268" y="79"/>
                  <a:pt x="268" y="79"/>
                  <a:pt x="268" y="79"/>
                </a:cubicBezTo>
                <a:cubicBezTo>
                  <a:pt x="268" y="62"/>
                  <a:pt x="268" y="62"/>
                  <a:pt x="268" y="62"/>
                </a:cubicBezTo>
                <a:cubicBezTo>
                  <a:pt x="263" y="63"/>
                  <a:pt x="263" y="63"/>
                  <a:pt x="263" y="63"/>
                </a:cubicBezTo>
                <a:cubicBezTo>
                  <a:pt x="263" y="63"/>
                  <a:pt x="263" y="63"/>
                  <a:pt x="263" y="63"/>
                </a:cubicBezTo>
                <a:cubicBezTo>
                  <a:pt x="262" y="63"/>
                  <a:pt x="262" y="63"/>
                  <a:pt x="262" y="63"/>
                </a:cubicBezTo>
                <a:cubicBezTo>
                  <a:pt x="256" y="60"/>
                  <a:pt x="256" y="60"/>
                  <a:pt x="256" y="60"/>
                </a:cubicBezTo>
                <a:cubicBezTo>
                  <a:pt x="254" y="60"/>
                  <a:pt x="250" y="58"/>
                  <a:pt x="246" y="55"/>
                </a:cubicBezTo>
                <a:cubicBezTo>
                  <a:pt x="243" y="54"/>
                  <a:pt x="242" y="53"/>
                  <a:pt x="242" y="51"/>
                </a:cubicBezTo>
                <a:cubicBezTo>
                  <a:pt x="242" y="52"/>
                  <a:pt x="242" y="52"/>
                  <a:pt x="242" y="52"/>
                </a:cubicBezTo>
                <a:cubicBezTo>
                  <a:pt x="242" y="53"/>
                  <a:pt x="241" y="54"/>
                  <a:pt x="240" y="54"/>
                </a:cubicBezTo>
                <a:cubicBezTo>
                  <a:pt x="239" y="55"/>
                  <a:pt x="238" y="56"/>
                  <a:pt x="235" y="56"/>
                </a:cubicBezTo>
                <a:cubicBezTo>
                  <a:pt x="234" y="56"/>
                  <a:pt x="234" y="56"/>
                  <a:pt x="234" y="56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28" y="51"/>
                  <a:pt x="228" y="51"/>
                  <a:pt x="228" y="51"/>
                </a:cubicBezTo>
                <a:cubicBezTo>
                  <a:pt x="223" y="55"/>
                  <a:pt x="223" y="55"/>
                  <a:pt x="223" y="55"/>
                </a:cubicBezTo>
                <a:cubicBezTo>
                  <a:pt x="221" y="57"/>
                  <a:pt x="219" y="59"/>
                  <a:pt x="219" y="60"/>
                </a:cubicBezTo>
                <a:cubicBezTo>
                  <a:pt x="222" y="66"/>
                  <a:pt x="222" y="66"/>
                  <a:pt x="222" y="66"/>
                </a:cubicBezTo>
                <a:cubicBezTo>
                  <a:pt x="223" y="67"/>
                  <a:pt x="223" y="68"/>
                  <a:pt x="222" y="69"/>
                </a:cubicBezTo>
                <a:cubicBezTo>
                  <a:pt x="222" y="70"/>
                  <a:pt x="220" y="72"/>
                  <a:pt x="217" y="72"/>
                </a:cubicBezTo>
                <a:cubicBezTo>
                  <a:pt x="214" y="73"/>
                  <a:pt x="214" y="73"/>
                  <a:pt x="214" y="73"/>
                </a:cubicBezTo>
                <a:cubicBezTo>
                  <a:pt x="212" y="74"/>
                  <a:pt x="209" y="74"/>
                  <a:pt x="208" y="72"/>
                </a:cubicBezTo>
                <a:cubicBezTo>
                  <a:pt x="207" y="70"/>
                  <a:pt x="207" y="70"/>
                  <a:pt x="207" y="70"/>
                </a:cubicBezTo>
                <a:cubicBezTo>
                  <a:pt x="196" y="60"/>
                  <a:pt x="196" y="60"/>
                  <a:pt x="196" y="60"/>
                </a:cubicBezTo>
                <a:cubicBezTo>
                  <a:pt x="192" y="58"/>
                  <a:pt x="189" y="56"/>
                  <a:pt x="188" y="54"/>
                </a:cubicBezTo>
                <a:cubicBezTo>
                  <a:pt x="187" y="52"/>
                  <a:pt x="186" y="51"/>
                  <a:pt x="187" y="50"/>
                </a:cubicBezTo>
                <a:cubicBezTo>
                  <a:pt x="186" y="47"/>
                  <a:pt x="186" y="44"/>
                  <a:pt x="185" y="43"/>
                </a:cubicBezTo>
                <a:cubicBezTo>
                  <a:pt x="183" y="44"/>
                  <a:pt x="183" y="44"/>
                  <a:pt x="183" y="44"/>
                </a:cubicBezTo>
                <a:cubicBezTo>
                  <a:pt x="182" y="45"/>
                  <a:pt x="182" y="45"/>
                  <a:pt x="182" y="45"/>
                </a:cubicBezTo>
                <a:cubicBezTo>
                  <a:pt x="182" y="46"/>
                  <a:pt x="183" y="48"/>
                  <a:pt x="184" y="49"/>
                </a:cubicBezTo>
                <a:cubicBezTo>
                  <a:pt x="184" y="50"/>
                  <a:pt x="184" y="50"/>
                  <a:pt x="184" y="50"/>
                </a:cubicBezTo>
                <a:cubicBezTo>
                  <a:pt x="185" y="50"/>
                  <a:pt x="185" y="50"/>
                  <a:pt x="185" y="50"/>
                </a:cubicBezTo>
                <a:cubicBezTo>
                  <a:pt x="184" y="51"/>
                  <a:pt x="184" y="51"/>
                  <a:pt x="184" y="51"/>
                </a:cubicBezTo>
                <a:cubicBezTo>
                  <a:pt x="179" y="60"/>
                  <a:pt x="179" y="60"/>
                  <a:pt x="179" y="60"/>
                </a:cubicBezTo>
                <a:cubicBezTo>
                  <a:pt x="170" y="58"/>
                  <a:pt x="170" y="58"/>
                  <a:pt x="170" y="58"/>
                </a:cubicBezTo>
                <a:cubicBezTo>
                  <a:pt x="168" y="57"/>
                  <a:pt x="168" y="57"/>
                  <a:pt x="168" y="57"/>
                </a:cubicBezTo>
                <a:cubicBezTo>
                  <a:pt x="168" y="57"/>
                  <a:pt x="168" y="57"/>
                  <a:pt x="168" y="57"/>
                </a:cubicBezTo>
                <a:cubicBezTo>
                  <a:pt x="168" y="56"/>
                  <a:pt x="168" y="56"/>
                  <a:pt x="168" y="56"/>
                </a:cubicBezTo>
                <a:cubicBezTo>
                  <a:pt x="168" y="54"/>
                  <a:pt x="168" y="52"/>
                  <a:pt x="168" y="50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58" y="41"/>
                  <a:pt x="158" y="41"/>
                  <a:pt x="158" y="41"/>
                </a:cubicBezTo>
                <a:cubicBezTo>
                  <a:pt x="158" y="42"/>
                  <a:pt x="157" y="42"/>
                  <a:pt x="156" y="43"/>
                </a:cubicBezTo>
                <a:cubicBezTo>
                  <a:pt x="149" y="42"/>
                  <a:pt x="149" y="42"/>
                  <a:pt x="149" y="42"/>
                </a:cubicBezTo>
                <a:cubicBezTo>
                  <a:pt x="146" y="42"/>
                  <a:pt x="145" y="41"/>
                  <a:pt x="144" y="40"/>
                </a:cubicBezTo>
                <a:cubicBezTo>
                  <a:pt x="144" y="39"/>
                  <a:pt x="144" y="37"/>
                  <a:pt x="144" y="35"/>
                </a:cubicBezTo>
                <a:cubicBezTo>
                  <a:pt x="145" y="34"/>
                  <a:pt x="145" y="34"/>
                  <a:pt x="145" y="34"/>
                </a:cubicBezTo>
                <a:cubicBezTo>
                  <a:pt x="142" y="28"/>
                  <a:pt x="142" y="28"/>
                  <a:pt x="142" y="28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8" y="31"/>
                  <a:pt x="128" y="32"/>
                  <a:pt x="127" y="34"/>
                </a:cubicBezTo>
                <a:cubicBezTo>
                  <a:pt x="126" y="35"/>
                  <a:pt x="125" y="36"/>
                  <a:pt x="124" y="36"/>
                </a:cubicBezTo>
                <a:cubicBezTo>
                  <a:pt x="122" y="36"/>
                  <a:pt x="119" y="36"/>
                  <a:pt x="117" y="34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4" y="30"/>
                  <a:pt x="112" y="27"/>
                  <a:pt x="112" y="24"/>
                </a:cubicBezTo>
                <a:cubicBezTo>
                  <a:pt x="110" y="20"/>
                  <a:pt x="110" y="20"/>
                  <a:pt x="110" y="20"/>
                </a:cubicBezTo>
                <a:cubicBezTo>
                  <a:pt x="106" y="23"/>
                  <a:pt x="106" y="23"/>
                  <a:pt x="106" y="23"/>
                </a:cubicBezTo>
                <a:cubicBezTo>
                  <a:pt x="102" y="25"/>
                  <a:pt x="100" y="25"/>
                  <a:pt x="98" y="24"/>
                </a:cubicBezTo>
                <a:cubicBezTo>
                  <a:pt x="97" y="23"/>
                  <a:pt x="97" y="23"/>
                  <a:pt x="97" y="23"/>
                </a:cubicBezTo>
                <a:cubicBezTo>
                  <a:pt x="93" y="24"/>
                  <a:pt x="93" y="24"/>
                  <a:pt x="93" y="24"/>
                </a:cubicBezTo>
                <a:cubicBezTo>
                  <a:pt x="82" y="27"/>
                  <a:pt x="82" y="27"/>
                  <a:pt x="82" y="27"/>
                </a:cubicBezTo>
                <a:cubicBezTo>
                  <a:pt x="80" y="29"/>
                  <a:pt x="78" y="29"/>
                  <a:pt x="76" y="29"/>
                </a:cubicBezTo>
                <a:cubicBezTo>
                  <a:pt x="75" y="29"/>
                  <a:pt x="75" y="29"/>
                  <a:pt x="75" y="29"/>
                </a:cubicBezTo>
                <a:cubicBezTo>
                  <a:pt x="71" y="29"/>
                  <a:pt x="68" y="28"/>
                  <a:pt x="67" y="26"/>
                </a:cubicBezTo>
                <a:cubicBezTo>
                  <a:pt x="60" y="21"/>
                  <a:pt x="60" y="21"/>
                  <a:pt x="60" y="21"/>
                </a:cubicBezTo>
                <a:lnTo>
                  <a:pt x="52" y="9"/>
                </a:lnTo>
                <a:close/>
              </a:path>
            </a:pathLst>
          </a:custGeom>
          <a:solidFill>
            <a:srgbClr val="829BC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" name="Freeform 29"/>
          <p:cNvSpPr/>
          <p:nvPr/>
        </p:nvSpPr>
        <p:spPr bwMode="auto">
          <a:xfrm>
            <a:off x="4577216" y="1167960"/>
            <a:ext cx="1155700" cy="1054100"/>
          </a:xfrm>
          <a:custGeom>
            <a:avLst/>
            <a:gdLst>
              <a:gd name="T0" fmla="*/ 2147483646 w 360"/>
              <a:gd name="T1" fmla="*/ 1580182670 h 328"/>
              <a:gd name="T2" fmla="*/ 2147483646 w 360"/>
              <a:gd name="T3" fmla="*/ 1229032394 h 328"/>
              <a:gd name="T4" fmla="*/ 2147483646 w 360"/>
              <a:gd name="T5" fmla="*/ 1580182670 h 328"/>
              <a:gd name="T6" fmla="*/ 2147483646 w 360"/>
              <a:gd name="T7" fmla="*/ 1673136294 h 328"/>
              <a:gd name="T8" fmla="*/ 2147483646 w 360"/>
              <a:gd name="T9" fmla="*/ 1745432128 h 328"/>
              <a:gd name="T10" fmla="*/ 2147483646 w 360"/>
              <a:gd name="T11" fmla="*/ 1580182670 h 328"/>
              <a:gd name="T12" fmla="*/ 2147483646 w 360"/>
              <a:gd name="T13" fmla="*/ 1466574472 h 328"/>
              <a:gd name="T14" fmla="*/ 2147483646 w 360"/>
              <a:gd name="T15" fmla="*/ 1352966273 h 328"/>
              <a:gd name="T16" fmla="*/ 1731607782 w 360"/>
              <a:gd name="T17" fmla="*/ 1229032394 h 328"/>
              <a:gd name="T18" fmla="*/ 1329629640 w 360"/>
              <a:gd name="T19" fmla="*/ 588695568 h 328"/>
              <a:gd name="T20" fmla="*/ 556588330 w 360"/>
              <a:gd name="T21" fmla="*/ 82624729 h 328"/>
              <a:gd name="T22" fmla="*/ 41229598 w 360"/>
              <a:gd name="T23" fmla="*/ 144591668 h 328"/>
              <a:gd name="T24" fmla="*/ 41229598 w 360"/>
              <a:gd name="T25" fmla="*/ 216887502 h 328"/>
              <a:gd name="T26" fmla="*/ 10308202 w 360"/>
              <a:gd name="T27" fmla="*/ 289183337 h 328"/>
              <a:gd name="T28" fmla="*/ 51534589 w 360"/>
              <a:gd name="T29" fmla="*/ 464758475 h 328"/>
              <a:gd name="T30" fmla="*/ 216449769 w 360"/>
              <a:gd name="T31" fmla="*/ 382136960 h 328"/>
              <a:gd name="T32" fmla="*/ 381364949 w 360"/>
              <a:gd name="T33" fmla="*/ 506070839 h 328"/>
              <a:gd name="T34" fmla="*/ 618431121 w 360"/>
              <a:gd name="T35" fmla="*/ 795254176 h 328"/>
              <a:gd name="T36" fmla="*/ 762733108 w 360"/>
              <a:gd name="T37" fmla="*/ 681645977 h 328"/>
              <a:gd name="T38" fmla="*/ 999799280 w 360"/>
              <a:gd name="T39" fmla="*/ 537054309 h 328"/>
              <a:gd name="T40" fmla="*/ 1185327654 w 360"/>
              <a:gd name="T41" fmla="*/ 733287236 h 328"/>
              <a:gd name="T42" fmla="*/ 1226557251 w 360"/>
              <a:gd name="T43" fmla="*/ 1032799467 h 328"/>
              <a:gd name="T44" fmla="*/ 1247170445 w 360"/>
              <a:gd name="T45" fmla="*/ 1352966273 h 328"/>
              <a:gd name="T46" fmla="*/ 1195635856 w 360"/>
              <a:gd name="T47" fmla="*/ 1487232261 h 328"/>
              <a:gd name="T48" fmla="*/ 1154406258 w 360"/>
              <a:gd name="T49" fmla="*/ 1538870306 h 328"/>
              <a:gd name="T50" fmla="*/ 1175019452 w 360"/>
              <a:gd name="T51" fmla="*/ 1735103233 h 328"/>
              <a:gd name="T52" fmla="*/ 1123484863 w 360"/>
              <a:gd name="T53" fmla="*/ 1900349477 h 328"/>
              <a:gd name="T54" fmla="*/ 979182876 w 360"/>
              <a:gd name="T55" fmla="*/ 1869366007 h 328"/>
              <a:gd name="T56" fmla="*/ 865805496 w 360"/>
              <a:gd name="T57" fmla="*/ 2106911298 h 328"/>
              <a:gd name="T58" fmla="*/ 700890316 w 360"/>
              <a:gd name="T59" fmla="*/ 2147483646 h 328"/>
              <a:gd name="T60" fmla="*/ 824575899 w 360"/>
              <a:gd name="T61" fmla="*/ 2147483646 h 328"/>
              <a:gd name="T62" fmla="*/ 927648287 w 360"/>
              <a:gd name="T63" fmla="*/ 2147483646 h 328"/>
              <a:gd name="T64" fmla="*/ 1123484863 w 360"/>
              <a:gd name="T65" fmla="*/ 2147483646 h 328"/>
              <a:gd name="T66" fmla="*/ 1216249049 w 360"/>
              <a:gd name="T67" fmla="*/ 2147483646 h 328"/>
              <a:gd name="T68" fmla="*/ 1370856027 w 360"/>
              <a:gd name="T69" fmla="*/ 2147483646 h 328"/>
              <a:gd name="T70" fmla="*/ 1587309006 w 360"/>
              <a:gd name="T71" fmla="*/ 2147483646 h 328"/>
              <a:gd name="T72" fmla="*/ 1721302790 w 360"/>
              <a:gd name="T73" fmla="*/ 2147483646 h 328"/>
              <a:gd name="T74" fmla="*/ 1824371969 w 360"/>
              <a:gd name="T75" fmla="*/ 2147483646 h 328"/>
              <a:gd name="T76" fmla="*/ 1855296574 w 360"/>
              <a:gd name="T77" fmla="*/ 2147483646 h 328"/>
              <a:gd name="T78" fmla="*/ 2061438141 w 360"/>
              <a:gd name="T79" fmla="*/ 2147483646 h 328"/>
              <a:gd name="T80" fmla="*/ 2123280933 w 360"/>
              <a:gd name="T81" fmla="*/ 2147483646 h 328"/>
              <a:gd name="T82" fmla="*/ 2147483646 w 360"/>
              <a:gd name="T83" fmla="*/ 2147483646 h 328"/>
              <a:gd name="T84" fmla="*/ 2147483646 w 360"/>
              <a:gd name="T85" fmla="*/ 2147483646 h 328"/>
              <a:gd name="T86" fmla="*/ 2147483646 w 360"/>
              <a:gd name="T87" fmla="*/ 2147483646 h 328"/>
              <a:gd name="T88" fmla="*/ 2147483646 w 360"/>
              <a:gd name="T89" fmla="*/ 2147483646 h 328"/>
              <a:gd name="T90" fmla="*/ 2147483646 w 360"/>
              <a:gd name="T91" fmla="*/ 2147483646 h 328"/>
              <a:gd name="T92" fmla="*/ 2147483646 w 360"/>
              <a:gd name="T93" fmla="*/ 2147483646 h 328"/>
              <a:gd name="T94" fmla="*/ 2147483646 w 360"/>
              <a:gd name="T95" fmla="*/ 2147483646 h 328"/>
              <a:gd name="T96" fmla="*/ 2147483646 w 360"/>
              <a:gd name="T97" fmla="*/ 2147483646 h 328"/>
              <a:gd name="T98" fmla="*/ 2147483646 w 360"/>
              <a:gd name="T99" fmla="*/ 2147483646 h 328"/>
              <a:gd name="T100" fmla="*/ 2147483646 w 360"/>
              <a:gd name="T101" fmla="*/ 2147483646 h 328"/>
              <a:gd name="T102" fmla="*/ 2147483646 w 360"/>
              <a:gd name="T103" fmla="*/ 2147483646 h 328"/>
              <a:gd name="T104" fmla="*/ 2147483646 w 360"/>
              <a:gd name="T105" fmla="*/ 2147483646 h 328"/>
              <a:gd name="T106" fmla="*/ 2147483646 w 360"/>
              <a:gd name="T107" fmla="*/ 2147483646 h 32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60" h="328">
                <a:moveTo>
                  <a:pt x="358" y="193"/>
                </a:moveTo>
                <a:cubicBezTo>
                  <a:pt x="352" y="153"/>
                  <a:pt x="352" y="153"/>
                  <a:pt x="352" y="153"/>
                </a:cubicBezTo>
                <a:cubicBezTo>
                  <a:pt x="353" y="153"/>
                  <a:pt x="353" y="153"/>
                  <a:pt x="353" y="153"/>
                </a:cubicBezTo>
                <a:cubicBezTo>
                  <a:pt x="353" y="153"/>
                  <a:pt x="353" y="153"/>
                  <a:pt x="353" y="153"/>
                </a:cubicBezTo>
                <a:cubicBezTo>
                  <a:pt x="356" y="148"/>
                  <a:pt x="357" y="145"/>
                  <a:pt x="357" y="142"/>
                </a:cubicBezTo>
                <a:cubicBezTo>
                  <a:pt x="355" y="139"/>
                  <a:pt x="355" y="139"/>
                  <a:pt x="355" y="139"/>
                </a:cubicBezTo>
                <a:cubicBezTo>
                  <a:pt x="351" y="137"/>
                  <a:pt x="349" y="130"/>
                  <a:pt x="350" y="119"/>
                </a:cubicBezTo>
                <a:cubicBezTo>
                  <a:pt x="346" y="119"/>
                  <a:pt x="346" y="119"/>
                  <a:pt x="346" y="119"/>
                </a:cubicBezTo>
                <a:cubicBezTo>
                  <a:pt x="343" y="119"/>
                  <a:pt x="340" y="120"/>
                  <a:pt x="337" y="122"/>
                </a:cubicBezTo>
                <a:cubicBezTo>
                  <a:pt x="334" y="125"/>
                  <a:pt x="332" y="127"/>
                  <a:pt x="331" y="129"/>
                </a:cubicBezTo>
                <a:cubicBezTo>
                  <a:pt x="330" y="134"/>
                  <a:pt x="325" y="137"/>
                  <a:pt x="316" y="140"/>
                </a:cubicBezTo>
                <a:cubicBezTo>
                  <a:pt x="314" y="153"/>
                  <a:pt x="314" y="153"/>
                  <a:pt x="314" y="153"/>
                </a:cubicBezTo>
                <a:cubicBezTo>
                  <a:pt x="314" y="153"/>
                  <a:pt x="314" y="153"/>
                  <a:pt x="314" y="153"/>
                </a:cubicBezTo>
                <a:cubicBezTo>
                  <a:pt x="313" y="153"/>
                  <a:pt x="313" y="153"/>
                  <a:pt x="313" y="153"/>
                </a:cubicBezTo>
                <a:cubicBezTo>
                  <a:pt x="309" y="161"/>
                  <a:pt x="309" y="161"/>
                  <a:pt x="309" y="161"/>
                </a:cubicBezTo>
                <a:cubicBezTo>
                  <a:pt x="309" y="162"/>
                  <a:pt x="309" y="162"/>
                  <a:pt x="309" y="162"/>
                </a:cubicBezTo>
                <a:cubicBezTo>
                  <a:pt x="308" y="162"/>
                  <a:pt x="308" y="162"/>
                  <a:pt x="308" y="162"/>
                </a:cubicBezTo>
                <a:cubicBezTo>
                  <a:pt x="308" y="162"/>
                  <a:pt x="308" y="162"/>
                  <a:pt x="308" y="162"/>
                </a:cubicBezTo>
                <a:cubicBezTo>
                  <a:pt x="268" y="169"/>
                  <a:pt x="268" y="169"/>
                  <a:pt x="268" y="169"/>
                </a:cubicBezTo>
                <a:cubicBezTo>
                  <a:pt x="268" y="169"/>
                  <a:pt x="268" y="169"/>
                  <a:pt x="268" y="169"/>
                </a:cubicBezTo>
                <a:cubicBezTo>
                  <a:pt x="267" y="169"/>
                  <a:pt x="267" y="169"/>
                  <a:pt x="267" y="169"/>
                </a:cubicBezTo>
                <a:cubicBezTo>
                  <a:pt x="267" y="169"/>
                  <a:pt x="267" y="169"/>
                  <a:pt x="267" y="169"/>
                </a:cubicBezTo>
                <a:cubicBezTo>
                  <a:pt x="255" y="156"/>
                  <a:pt x="255" y="156"/>
                  <a:pt x="255" y="156"/>
                </a:cubicBezTo>
                <a:cubicBezTo>
                  <a:pt x="259" y="153"/>
                  <a:pt x="259" y="153"/>
                  <a:pt x="259" y="153"/>
                </a:cubicBezTo>
                <a:cubicBezTo>
                  <a:pt x="254" y="147"/>
                  <a:pt x="254" y="147"/>
                  <a:pt x="254" y="147"/>
                </a:cubicBezTo>
                <a:cubicBezTo>
                  <a:pt x="249" y="143"/>
                  <a:pt x="249" y="143"/>
                  <a:pt x="249" y="143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1"/>
                  <a:pt x="248" y="141"/>
                  <a:pt x="248" y="141"/>
                </a:cubicBezTo>
                <a:cubicBezTo>
                  <a:pt x="246" y="131"/>
                  <a:pt x="246" y="131"/>
                  <a:pt x="246" y="131"/>
                </a:cubicBezTo>
                <a:cubicBezTo>
                  <a:pt x="235" y="131"/>
                  <a:pt x="235" y="131"/>
                  <a:pt x="235" y="131"/>
                </a:cubicBezTo>
                <a:cubicBezTo>
                  <a:pt x="235" y="131"/>
                  <a:pt x="235" y="131"/>
                  <a:pt x="235" y="131"/>
                </a:cubicBezTo>
                <a:cubicBezTo>
                  <a:pt x="226" y="125"/>
                  <a:pt x="226" y="125"/>
                  <a:pt x="226" y="125"/>
                </a:cubicBezTo>
                <a:cubicBezTo>
                  <a:pt x="194" y="120"/>
                  <a:pt x="194" y="120"/>
                  <a:pt x="194" y="120"/>
                </a:cubicBezTo>
                <a:cubicBezTo>
                  <a:pt x="168" y="119"/>
                  <a:pt x="168" y="119"/>
                  <a:pt x="168" y="119"/>
                </a:cubicBezTo>
                <a:cubicBezTo>
                  <a:pt x="167" y="119"/>
                  <a:pt x="167" y="119"/>
                  <a:pt x="167" y="119"/>
                </a:cubicBezTo>
                <a:cubicBezTo>
                  <a:pt x="166" y="119"/>
                  <a:pt x="165" y="119"/>
                  <a:pt x="165" y="118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48" y="81"/>
                  <a:pt x="141" y="72"/>
                  <a:pt x="129" y="57"/>
                </a:cubicBezTo>
                <a:cubicBezTo>
                  <a:pt x="117" y="42"/>
                  <a:pt x="110" y="34"/>
                  <a:pt x="108" y="33"/>
                </a:cubicBezTo>
                <a:cubicBezTo>
                  <a:pt x="85" y="11"/>
                  <a:pt x="85" y="11"/>
                  <a:pt x="85" y="11"/>
                </a:cubicBezTo>
                <a:cubicBezTo>
                  <a:pt x="82" y="9"/>
                  <a:pt x="82" y="9"/>
                  <a:pt x="82" y="9"/>
                </a:cubicBezTo>
                <a:cubicBezTo>
                  <a:pt x="54" y="8"/>
                  <a:pt x="54" y="8"/>
                  <a:pt x="54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53" y="7"/>
                  <a:pt x="53" y="7"/>
                  <a:pt x="53" y="7"/>
                </a:cubicBezTo>
                <a:cubicBezTo>
                  <a:pt x="50" y="5"/>
                  <a:pt x="46" y="3"/>
                  <a:pt x="40" y="2"/>
                </a:cubicBezTo>
                <a:cubicBezTo>
                  <a:pt x="35" y="0"/>
                  <a:pt x="23" y="4"/>
                  <a:pt x="4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6"/>
                  <a:pt x="1" y="40"/>
                  <a:pt x="2" y="43"/>
                </a:cubicBezTo>
                <a:cubicBezTo>
                  <a:pt x="5" y="45"/>
                  <a:pt x="5" y="45"/>
                  <a:pt x="5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6" y="46"/>
                  <a:pt x="16" y="46"/>
                  <a:pt x="16" y="46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1"/>
                  <a:pt x="19" y="38"/>
                  <a:pt x="21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39" y="41"/>
                  <a:pt x="39" y="41"/>
                  <a:pt x="39" y="41"/>
                </a:cubicBezTo>
                <a:cubicBezTo>
                  <a:pt x="42" y="42"/>
                  <a:pt x="42" y="42"/>
                  <a:pt x="42" y="42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61"/>
                  <a:pt x="41" y="65"/>
                  <a:pt x="48" y="72"/>
                </a:cubicBezTo>
                <a:cubicBezTo>
                  <a:pt x="53" y="75"/>
                  <a:pt x="55" y="77"/>
                  <a:pt x="58" y="77"/>
                </a:cubicBezTo>
                <a:cubicBezTo>
                  <a:pt x="60" y="77"/>
                  <a:pt x="60" y="77"/>
                  <a:pt x="60" y="77"/>
                </a:cubicBezTo>
                <a:cubicBezTo>
                  <a:pt x="62" y="76"/>
                  <a:pt x="62" y="76"/>
                  <a:pt x="62" y="76"/>
                </a:cubicBezTo>
                <a:cubicBezTo>
                  <a:pt x="69" y="69"/>
                  <a:pt x="69" y="69"/>
                  <a:pt x="69" y="69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85" y="64"/>
                  <a:pt x="85" y="64"/>
                  <a:pt x="85" y="64"/>
                </a:cubicBezTo>
                <a:cubicBezTo>
                  <a:pt x="88" y="57"/>
                  <a:pt x="88" y="57"/>
                  <a:pt x="88" y="57"/>
                </a:cubicBezTo>
                <a:cubicBezTo>
                  <a:pt x="97" y="52"/>
                  <a:pt x="97" y="52"/>
                  <a:pt x="97" y="52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107" y="57"/>
                  <a:pt x="107" y="57"/>
                  <a:pt x="107" y="57"/>
                </a:cubicBezTo>
                <a:cubicBezTo>
                  <a:pt x="115" y="71"/>
                  <a:pt x="115" y="71"/>
                  <a:pt x="115" y="71"/>
                </a:cubicBezTo>
                <a:cubicBezTo>
                  <a:pt x="118" y="80"/>
                  <a:pt x="118" y="80"/>
                  <a:pt x="118" y="80"/>
                </a:cubicBezTo>
                <a:cubicBezTo>
                  <a:pt x="118" y="81"/>
                  <a:pt x="118" y="81"/>
                  <a:pt x="118" y="81"/>
                </a:cubicBezTo>
                <a:cubicBezTo>
                  <a:pt x="116" y="93"/>
                  <a:pt x="116" y="93"/>
                  <a:pt x="116" y="93"/>
                </a:cubicBezTo>
                <a:cubicBezTo>
                  <a:pt x="119" y="100"/>
                  <a:pt x="119" y="100"/>
                  <a:pt x="119" y="100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7" y="110"/>
                  <a:pt x="117" y="110"/>
                  <a:pt x="117" y="110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9" y="125"/>
                  <a:pt x="121" y="130"/>
                  <a:pt x="121" y="131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20" y="139"/>
                  <a:pt x="120" y="139"/>
                  <a:pt x="120" y="139"/>
                </a:cubicBezTo>
                <a:cubicBezTo>
                  <a:pt x="116" y="144"/>
                  <a:pt x="116" y="144"/>
                  <a:pt x="116" y="144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2" y="149"/>
                  <a:pt x="112" y="149"/>
                  <a:pt x="112" y="149"/>
                </a:cubicBezTo>
                <a:cubicBezTo>
                  <a:pt x="111" y="158"/>
                  <a:pt x="111" y="158"/>
                  <a:pt x="111" y="158"/>
                </a:cubicBezTo>
                <a:cubicBezTo>
                  <a:pt x="114" y="167"/>
                  <a:pt x="114" y="167"/>
                  <a:pt x="114" y="167"/>
                </a:cubicBezTo>
                <a:cubicBezTo>
                  <a:pt x="114" y="167"/>
                  <a:pt x="114" y="167"/>
                  <a:pt x="114" y="167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1" y="182"/>
                  <a:pt x="111" y="182"/>
                  <a:pt x="111" y="182"/>
                </a:cubicBezTo>
                <a:cubicBezTo>
                  <a:pt x="109" y="184"/>
                  <a:pt x="109" y="184"/>
                  <a:pt x="109" y="184"/>
                </a:cubicBezTo>
                <a:cubicBezTo>
                  <a:pt x="108" y="185"/>
                  <a:pt x="106" y="185"/>
                  <a:pt x="103" y="184"/>
                </a:cubicBezTo>
                <a:cubicBezTo>
                  <a:pt x="103" y="184"/>
                  <a:pt x="103" y="184"/>
                  <a:pt x="103" y="184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5" y="181"/>
                  <a:pt x="95" y="181"/>
                  <a:pt x="95" y="181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84" y="203"/>
                  <a:pt x="84" y="203"/>
                  <a:pt x="84" y="203"/>
                </a:cubicBezTo>
                <a:cubicBezTo>
                  <a:pt x="84" y="204"/>
                  <a:pt x="84" y="204"/>
                  <a:pt x="84" y="204"/>
                </a:cubicBezTo>
                <a:cubicBezTo>
                  <a:pt x="84" y="204"/>
                  <a:pt x="84" y="204"/>
                  <a:pt x="84" y="204"/>
                </a:cubicBezTo>
                <a:cubicBezTo>
                  <a:pt x="78" y="209"/>
                  <a:pt x="78" y="209"/>
                  <a:pt x="78" y="209"/>
                </a:cubicBezTo>
                <a:cubicBezTo>
                  <a:pt x="77" y="209"/>
                  <a:pt x="77" y="209"/>
                  <a:pt x="77" y="209"/>
                </a:cubicBezTo>
                <a:cubicBezTo>
                  <a:pt x="74" y="209"/>
                  <a:pt x="74" y="209"/>
                  <a:pt x="74" y="209"/>
                </a:cubicBezTo>
                <a:cubicBezTo>
                  <a:pt x="68" y="219"/>
                  <a:pt x="68" y="219"/>
                  <a:pt x="68" y="219"/>
                </a:cubicBezTo>
                <a:cubicBezTo>
                  <a:pt x="71" y="225"/>
                  <a:pt x="71" y="225"/>
                  <a:pt x="71" y="225"/>
                </a:cubicBezTo>
                <a:cubicBezTo>
                  <a:pt x="72" y="225"/>
                  <a:pt x="72" y="225"/>
                  <a:pt x="72" y="22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6"/>
                  <a:pt x="80" y="236"/>
                  <a:pt x="80" y="236"/>
                </a:cubicBezTo>
                <a:cubicBezTo>
                  <a:pt x="80" y="239"/>
                  <a:pt x="80" y="239"/>
                  <a:pt x="80" y="239"/>
                </a:cubicBezTo>
                <a:cubicBezTo>
                  <a:pt x="89" y="240"/>
                  <a:pt x="89" y="240"/>
                  <a:pt x="89" y="240"/>
                </a:cubicBezTo>
                <a:cubicBezTo>
                  <a:pt x="90" y="248"/>
                  <a:pt x="90" y="248"/>
                  <a:pt x="90" y="248"/>
                </a:cubicBezTo>
                <a:cubicBezTo>
                  <a:pt x="90" y="249"/>
                  <a:pt x="90" y="249"/>
                  <a:pt x="90" y="249"/>
                </a:cubicBezTo>
                <a:cubicBezTo>
                  <a:pt x="91" y="258"/>
                  <a:pt x="91" y="258"/>
                  <a:pt x="91" y="258"/>
                </a:cubicBezTo>
                <a:cubicBezTo>
                  <a:pt x="94" y="260"/>
                  <a:pt x="94" y="260"/>
                  <a:pt x="94" y="260"/>
                </a:cubicBezTo>
                <a:cubicBezTo>
                  <a:pt x="102" y="258"/>
                  <a:pt x="102" y="258"/>
                  <a:pt x="102" y="258"/>
                </a:cubicBezTo>
                <a:cubicBezTo>
                  <a:pt x="109" y="253"/>
                  <a:pt x="109" y="253"/>
                  <a:pt x="109" y="253"/>
                </a:cubicBezTo>
                <a:cubicBezTo>
                  <a:pt x="111" y="253"/>
                  <a:pt x="111" y="253"/>
                  <a:pt x="111" y="253"/>
                </a:cubicBezTo>
                <a:cubicBezTo>
                  <a:pt x="113" y="266"/>
                  <a:pt x="113" y="266"/>
                  <a:pt x="113" y="266"/>
                </a:cubicBezTo>
                <a:cubicBezTo>
                  <a:pt x="117" y="271"/>
                  <a:pt x="117" y="271"/>
                  <a:pt x="117" y="271"/>
                </a:cubicBezTo>
                <a:cubicBezTo>
                  <a:pt x="118" y="272"/>
                  <a:pt x="118" y="272"/>
                  <a:pt x="118" y="272"/>
                </a:cubicBezTo>
                <a:cubicBezTo>
                  <a:pt x="121" y="277"/>
                  <a:pt x="121" y="277"/>
                  <a:pt x="121" y="277"/>
                </a:cubicBezTo>
                <a:cubicBezTo>
                  <a:pt x="127" y="282"/>
                  <a:pt x="127" y="282"/>
                  <a:pt x="127" y="282"/>
                </a:cubicBezTo>
                <a:cubicBezTo>
                  <a:pt x="127" y="283"/>
                  <a:pt x="129" y="283"/>
                  <a:pt x="131" y="283"/>
                </a:cubicBezTo>
                <a:cubicBezTo>
                  <a:pt x="133" y="284"/>
                  <a:pt x="133" y="284"/>
                  <a:pt x="133" y="284"/>
                </a:cubicBezTo>
                <a:cubicBezTo>
                  <a:pt x="137" y="282"/>
                  <a:pt x="137" y="282"/>
                  <a:pt x="137" y="282"/>
                </a:cubicBezTo>
                <a:cubicBezTo>
                  <a:pt x="140" y="281"/>
                  <a:pt x="143" y="280"/>
                  <a:pt x="146" y="279"/>
                </a:cubicBezTo>
                <a:cubicBezTo>
                  <a:pt x="148" y="278"/>
                  <a:pt x="148" y="278"/>
                  <a:pt x="148" y="278"/>
                </a:cubicBezTo>
                <a:cubicBezTo>
                  <a:pt x="154" y="278"/>
                  <a:pt x="154" y="278"/>
                  <a:pt x="154" y="278"/>
                </a:cubicBezTo>
                <a:cubicBezTo>
                  <a:pt x="156" y="278"/>
                  <a:pt x="157" y="278"/>
                  <a:pt x="158" y="279"/>
                </a:cubicBezTo>
                <a:cubicBezTo>
                  <a:pt x="166" y="274"/>
                  <a:pt x="166" y="274"/>
                  <a:pt x="166" y="274"/>
                </a:cubicBezTo>
                <a:cubicBezTo>
                  <a:pt x="167" y="274"/>
                  <a:pt x="167" y="274"/>
                  <a:pt x="167" y="274"/>
                </a:cubicBezTo>
                <a:cubicBezTo>
                  <a:pt x="167" y="275"/>
                  <a:pt x="167" y="275"/>
                  <a:pt x="167" y="275"/>
                </a:cubicBezTo>
                <a:cubicBezTo>
                  <a:pt x="168" y="274"/>
                  <a:pt x="168" y="274"/>
                  <a:pt x="168" y="274"/>
                </a:cubicBezTo>
                <a:cubicBezTo>
                  <a:pt x="169" y="275"/>
                  <a:pt x="169" y="275"/>
                  <a:pt x="169" y="275"/>
                </a:cubicBezTo>
                <a:cubicBezTo>
                  <a:pt x="172" y="279"/>
                  <a:pt x="173" y="282"/>
                  <a:pt x="173" y="283"/>
                </a:cubicBezTo>
                <a:cubicBezTo>
                  <a:pt x="177" y="289"/>
                  <a:pt x="177" y="289"/>
                  <a:pt x="177" y="289"/>
                </a:cubicBezTo>
                <a:cubicBezTo>
                  <a:pt x="180" y="290"/>
                  <a:pt x="180" y="290"/>
                  <a:pt x="180" y="290"/>
                </a:cubicBezTo>
                <a:cubicBezTo>
                  <a:pt x="180" y="290"/>
                  <a:pt x="180" y="290"/>
                  <a:pt x="180" y="290"/>
                </a:cubicBezTo>
                <a:cubicBezTo>
                  <a:pt x="181" y="290"/>
                  <a:pt x="181" y="290"/>
                  <a:pt x="181" y="290"/>
                </a:cubicBezTo>
                <a:cubicBezTo>
                  <a:pt x="180" y="289"/>
                  <a:pt x="180" y="289"/>
                  <a:pt x="180" y="289"/>
                </a:cubicBezTo>
                <a:cubicBezTo>
                  <a:pt x="179" y="287"/>
                  <a:pt x="179" y="286"/>
                  <a:pt x="180" y="285"/>
                </a:cubicBezTo>
                <a:cubicBezTo>
                  <a:pt x="181" y="284"/>
                  <a:pt x="182" y="283"/>
                  <a:pt x="185" y="283"/>
                </a:cubicBezTo>
                <a:cubicBezTo>
                  <a:pt x="199" y="283"/>
                  <a:pt x="199" y="283"/>
                  <a:pt x="199" y="283"/>
                </a:cubicBezTo>
                <a:cubicBezTo>
                  <a:pt x="200" y="283"/>
                  <a:pt x="200" y="283"/>
                  <a:pt x="200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6" y="292"/>
                  <a:pt x="206" y="292"/>
                  <a:pt x="206" y="292"/>
                </a:cubicBezTo>
                <a:cubicBezTo>
                  <a:pt x="205" y="296"/>
                  <a:pt x="205" y="296"/>
                  <a:pt x="205" y="296"/>
                </a:cubicBezTo>
                <a:cubicBezTo>
                  <a:pt x="205" y="296"/>
                  <a:pt x="205" y="296"/>
                  <a:pt x="205" y="296"/>
                </a:cubicBezTo>
                <a:cubicBezTo>
                  <a:pt x="211" y="297"/>
                  <a:pt x="211" y="297"/>
                  <a:pt x="211" y="297"/>
                </a:cubicBezTo>
                <a:cubicBezTo>
                  <a:pt x="211" y="297"/>
                  <a:pt x="211" y="297"/>
                  <a:pt x="211" y="297"/>
                </a:cubicBezTo>
                <a:cubicBezTo>
                  <a:pt x="211" y="296"/>
                  <a:pt x="211" y="295"/>
                  <a:pt x="211" y="295"/>
                </a:cubicBezTo>
                <a:cubicBezTo>
                  <a:pt x="213" y="294"/>
                  <a:pt x="213" y="294"/>
                  <a:pt x="213" y="294"/>
                </a:cubicBezTo>
                <a:cubicBezTo>
                  <a:pt x="227" y="303"/>
                  <a:pt x="227" y="303"/>
                  <a:pt x="227" y="303"/>
                </a:cubicBezTo>
                <a:cubicBezTo>
                  <a:pt x="228" y="305"/>
                  <a:pt x="229" y="306"/>
                  <a:pt x="229" y="308"/>
                </a:cubicBezTo>
                <a:cubicBezTo>
                  <a:pt x="229" y="314"/>
                  <a:pt x="229" y="314"/>
                  <a:pt x="229" y="314"/>
                </a:cubicBezTo>
                <a:cubicBezTo>
                  <a:pt x="234" y="315"/>
                  <a:pt x="234" y="315"/>
                  <a:pt x="234" y="315"/>
                </a:cubicBezTo>
                <a:cubicBezTo>
                  <a:pt x="237" y="310"/>
                  <a:pt x="237" y="310"/>
                  <a:pt x="237" y="310"/>
                </a:cubicBezTo>
                <a:cubicBezTo>
                  <a:pt x="235" y="307"/>
                  <a:pt x="235" y="305"/>
                  <a:pt x="235" y="303"/>
                </a:cubicBezTo>
                <a:cubicBezTo>
                  <a:pt x="235" y="302"/>
                  <a:pt x="236" y="301"/>
                  <a:pt x="237" y="300"/>
                </a:cubicBezTo>
                <a:cubicBezTo>
                  <a:pt x="239" y="299"/>
                  <a:pt x="239" y="299"/>
                  <a:pt x="239" y="299"/>
                </a:cubicBezTo>
                <a:cubicBezTo>
                  <a:pt x="239" y="298"/>
                  <a:pt x="239" y="297"/>
                  <a:pt x="240" y="297"/>
                </a:cubicBezTo>
                <a:cubicBezTo>
                  <a:pt x="243" y="297"/>
                  <a:pt x="243" y="297"/>
                  <a:pt x="243" y="297"/>
                </a:cubicBezTo>
                <a:cubicBezTo>
                  <a:pt x="245" y="299"/>
                  <a:pt x="247" y="303"/>
                  <a:pt x="248" y="309"/>
                </a:cubicBezTo>
                <a:cubicBezTo>
                  <a:pt x="248" y="310"/>
                  <a:pt x="248" y="310"/>
                  <a:pt x="248" y="310"/>
                </a:cubicBezTo>
                <a:cubicBezTo>
                  <a:pt x="249" y="311"/>
                  <a:pt x="249" y="311"/>
                  <a:pt x="249" y="311"/>
                </a:cubicBezTo>
                <a:cubicBezTo>
                  <a:pt x="249" y="312"/>
                  <a:pt x="251" y="313"/>
                  <a:pt x="255" y="315"/>
                </a:cubicBezTo>
                <a:cubicBezTo>
                  <a:pt x="255" y="315"/>
                  <a:pt x="255" y="315"/>
                  <a:pt x="255" y="315"/>
                </a:cubicBezTo>
                <a:cubicBezTo>
                  <a:pt x="256" y="315"/>
                  <a:pt x="256" y="315"/>
                  <a:pt x="256" y="315"/>
                </a:cubicBezTo>
                <a:cubicBezTo>
                  <a:pt x="269" y="328"/>
                  <a:pt x="269" y="328"/>
                  <a:pt x="269" y="328"/>
                </a:cubicBezTo>
                <a:cubicBezTo>
                  <a:pt x="269" y="328"/>
                  <a:pt x="269" y="328"/>
                  <a:pt x="269" y="328"/>
                </a:cubicBezTo>
                <a:cubicBezTo>
                  <a:pt x="275" y="326"/>
                  <a:pt x="275" y="326"/>
                  <a:pt x="275" y="326"/>
                </a:cubicBezTo>
                <a:cubicBezTo>
                  <a:pt x="274" y="324"/>
                  <a:pt x="274" y="324"/>
                  <a:pt x="274" y="324"/>
                </a:cubicBezTo>
                <a:cubicBezTo>
                  <a:pt x="272" y="322"/>
                  <a:pt x="272" y="320"/>
                  <a:pt x="272" y="319"/>
                </a:cubicBezTo>
                <a:cubicBezTo>
                  <a:pt x="272" y="316"/>
                  <a:pt x="274" y="313"/>
                  <a:pt x="278" y="311"/>
                </a:cubicBezTo>
                <a:cubicBezTo>
                  <a:pt x="285" y="305"/>
                  <a:pt x="285" y="305"/>
                  <a:pt x="285" y="305"/>
                </a:cubicBezTo>
                <a:cubicBezTo>
                  <a:pt x="293" y="310"/>
                  <a:pt x="293" y="310"/>
                  <a:pt x="293" y="310"/>
                </a:cubicBezTo>
                <a:cubicBezTo>
                  <a:pt x="294" y="310"/>
                  <a:pt x="294" y="310"/>
                  <a:pt x="294" y="310"/>
                </a:cubicBezTo>
                <a:cubicBezTo>
                  <a:pt x="296" y="301"/>
                  <a:pt x="296" y="301"/>
                  <a:pt x="296" y="301"/>
                </a:cubicBezTo>
                <a:cubicBezTo>
                  <a:pt x="296" y="300"/>
                  <a:pt x="296" y="300"/>
                  <a:pt x="296" y="300"/>
                </a:cubicBezTo>
                <a:cubicBezTo>
                  <a:pt x="297" y="299"/>
                  <a:pt x="297" y="299"/>
                  <a:pt x="297" y="299"/>
                </a:cubicBezTo>
                <a:cubicBezTo>
                  <a:pt x="304" y="300"/>
                  <a:pt x="304" y="300"/>
                  <a:pt x="304" y="300"/>
                </a:cubicBezTo>
                <a:cubicBezTo>
                  <a:pt x="305" y="301"/>
                  <a:pt x="306" y="303"/>
                  <a:pt x="306" y="305"/>
                </a:cubicBezTo>
                <a:cubicBezTo>
                  <a:pt x="306" y="306"/>
                  <a:pt x="305" y="308"/>
                  <a:pt x="303" y="310"/>
                </a:cubicBezTo>
                <a:cubicBezTo>
                  <a:pt x="305" y="311"/>
                  <a:pt x="305" y="311"/>
                  <a:pt x="305" y="311"/>
                </a:cubicBezTo>
                <a:cubicBezTo>
                  <a:pt x="309" y="313"/>
                  <a:pt x="312" y="314"/>
                  <a:pt x="314" y="315"/>
                </a:cubicBezTo>
                <a:cubicBezTo>
                  <a:pt x="315" y="315"/>
                  <a:pt x="315" y="315"/>
                  <a:pt x="315" y="315"/>
                </a:cubicBezTo>
                <a:cubicBezTo>
                  <a:pt x="315" y="315"/>
                  <a:pt x="315" y="315"/>
                  <a:pt x="315" y="315"/>
                </a:cubicBezTo>
                <a:cubicBezTo>
                  <a:pt x="320" y="317"/>
                  <a:pt x="320" y="317"/>
                  <a:pt x="320" y="317"/>
                </a:cubicBezTo>
                <a:cubicBezTo>
                  <a:pt x="324" y="317"/>
                  <a:pt x="324" y="317"/>
                  <a:pt x="324" y="317"/>
                </a:cubicBezTo>
                <a:cubicBezTo>
                  <a:pt x="318" y="288"/>
                  <a:pt x="318" y="288"/>
                  <a:pt x="318" y="288"/>
                </a:cubicBezTo>
                <a:cubicBezTo>
                  <a:pt x="314" y="285"/>
                  <a:pt x="310" y="281"/>
                  <a:pt x="307" y="275"/>
                </a:cubicBezTo>
                <a:cubicBezTo>
                  <a:pt x="304" y="270"/>
                  <a:pt x="305" y="263"/>
                  <a:pt x="312" y="255"/>
                </a:cubicBezTo>
                <a:cubicBezTo>
                  <a:pt x="315" y="251"/>
                  <a:pt x="320" y="247"/>
                  <a:pt x="325" y="243"/>
                </a:cubicBezTo>
                <a:cubicBezTo>
                  <a:pt x="325" y="243"/>
                  <a:pt x="325" y="243"/>
                  <a:pt x="325" y="243"/>
                </a:cubicBezTo>
                <a:cubicBezTo>
                  <a:pt x="325" y="243"/>
                  <a:pt x="325" y="243"/>
                  <a:pt x="325" y="243"/>
                </a:cubicBezTo>
                <a:cubicBezTo>
                  <a:pt x="331" y="243"/>
                  <a:pt x="331" y="243"/>
                  <a:pt x="331" y="243"/>
                </a:cubicBezTo>
                <a:cubicBezTo>
                  <a:pt x="331" y="243"/>
                  <a:pt x="331" y="243"/>
                  <a:pt x="331" y="243"/>
                </a:cubicBezTo>
                <a:cubicBezTo>
                  <a:pt x="336" y="245"/>
                  <a:pt x="336" y="245"/>
                  <a:pt x="336" y="245"/>
                </a:cubicBezTo>
                <a:cubicBezTo>
                  <a:pt x="346" y="245"/>
                  <a:pt x="346" y="245"/>
                  <a:pt x="346" y="245"/>
                </a:cubicBezTo>
                <a:cubicBezTo>
                  <a:pt x="350" y="243"/>
                  <a:pt x="353" y="237"/>
                  <a:pt x="357" y="228"/>
                </a:cubicBezTo>
                <a:cubicBezTo>
                  <a:pt x="360" y="222"/>
                  <a:pt x="360" y="211"/>
                  <a:pt x="358" y="193"/>
                </a:cubicBezTo>
                <a:close/>
              </a:path>
            </a:pathLst>
          </a:custGeom>
          <a:solidFill>
            <a:srgbClr val="829BC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Freeform 30"/>
          <p:cNvSpPr/>
          <p:nvPr/>
        </p:nvSpPr>
        <p:spPr bwMode="auto">
          <a:xfrm>
            <a:off x="4348616" y="3053910"/>
            <a:ext cx="696912" cy="436563"/>
          </a:xfrm>
          <a:custGeom>
            <a:avLst/>
            <a:gdLst>
              <a:gd name="T0" fmla="*/ 2039401883 w 217"/>
              <a:gd name="T1" fmla="*/ 41242363 h 136"/>
              <a:gd name="T2" fmla="*/ 1843701005 w 217"/>
              <a:gd name="T3" fmla="*/ 61863545 h 136"/>
              <a:gd name="T4" fmla="*/ 1390502014 w 217"/>
              <a:gd name="T5" fmla="*/ 216522408 h 136"/>
              <a:gd name="T6" fmla="*/ 1400801553 w 217"/>
              <a:gd name="T7" fmla="*/ 309317726 h 136"/>
              <a:gd name="T8" fmla="*/ 1091802533 w 217"/>
              <a:gd name="T9" fmla="*/ 268075362 h 136"/>
              <a:gd name="T10" fmla="*/ 865199826 w 217"/>
              <a:gd name="T11" fmla="*/ 0 h 136"/>
              <a:gd name="T12" fmla="*/ 772500762 w 217"/>
              <a:gd name="T13" fmla="*/ 103105909 h 136"/>
              <a:gd name="T14" fmla="*/ 659199408 w 217"/>
              <a:gd name="T15" fmla="*/ 41242363 h 136"/>
              <a:gd name="T16" fmla="*/ 607701713 w 217"/>
              <a:gd name="T17" fmla="*/ 103105909 h 136"/>
              <a:gd name="T18" fmla="*/ 525302188 w 217"/>
              <a:gd name="T19" fmla="*/ 123727090 h 136"/>
              <a:gd name="T20" fmla="*/ 61800446 w 217"/>
              <a:gd name="T21" fmla="*/ 659881025 h 136"/>
              <a:gd name="T22" fmla="*/ 113301354 w 217"/>
              <a:gd name="T23" fmla="*/ 783608115 h 136"/>
              <a:gd name="T24" fmla="*/ 102998603 w 217"/>
              <a:gd name="T25" fmla="*/ 783608115 h 136"/>
              <a:gd name="T26" fmla="*/ 175101800 w 217"/>
              <a:gd name="T27" fmla="*/ 1061997278 h 136"/>
              <a:gd name="T28" fmla="*/ 0 w 217"/>
              <a:gd name="T29" fmla="*/ 1175413777 h 136"/>
              <a:gd name="T30" fmla="*/ 82399525 w 217"/>
              <a:gd name="T31" fmla="*/ 1257898504 h 136"/>
              <a:gd name="T32" fmla="*/ 92699064 w 217"/>
              <a:gd name="T33" fmla="*/ 1278519686 h 136"/>
              <a:gd name="T34" fmla="*/ 329601310 w 217"/>
              <a:gd name="T35" fmla="*/ 1402246776 h 136"/>
              <a:gd name="T36" fmla="*/ 432599913 w 217"/>
              <a:gd name="T37" fmla="*/ 1299140868 h 136"/>
              <a:gd name="T38" fmla="*/ 587099423 w 217"/>
              <a:gd name="T39" fmla="*/ 1226966732 h 136"/>
              <a:gd name="T40" fmla="*/ 607701713 w 217"/>
              <a:gd name="T41" fmla="*/ 1247587913 h 136"/>
              <a:gd name="T42" fmla="*/ 607701713 w 217"/>
              <a:gd name="T43" fmla="*/ 1257898504 h 136"/>
              <a:gd name="T44" fmla="*/ 762201223 w 217"/>
              <a:gd name="T45" fmla="*/ 1361004413 h 136"/>
              <a:gd name="T46" fmla="*/ 947602562 w 217"/>
              <a:gd name="T47" fmla="*/ 1299140868 h 136"/>
              <a:gd name="T48" fmla="*/ 1091802533 w 217"/>
              <a:gd name="T49" fmla="*/ 1288830277 h 136"/>
              <a:gd name="T50" fmla="*/ 1112401611 w 217"/>
              <a:gd name="T51" fmla="*/ 1278519686 h 136"/>
              <a:gd name="T52" fmla="*/ 1225702965 w 217"/>
              <a:gd name="T53" fmla="*/ 1134171414 h 136"/>
              <a:gd name="T54" fmla="*/ 1287500200 w 217"/>
              <a:gd name="T55" fmla="*/ 1092929050 h 136"/>
              <a:gd name="T56" fmla="*/ 1297802950 w 217"/>
              <a:gd name="T57" fmla="*/ 1103239641 h 136"/>
              <a:gd name="T58" fmla="*/ 1328701568 w 217"/>
              <a:gd name="T59" fmla="*/ 1113550232 h 136"/>
              <a:gd name="T60" fmla="*/ 1380202475 w 217"/>
              <a:gd name="T61" fmla="*/ 907335205 h 136"/>
              <a:gd name="T62" fmla="*/ 1442002921 w 217"/>
              <a:gd name="T63" fmla="*/ 886714023 h 136"/>
              <a:gd name="T64" fmla="*/ 1524402446 w 217"/>
              <a:gd name="T65" fmla="*/ 711433979 h 136"/>
              <a:gd name="T66" fmla="*/ 1555301063 w 217"/>
              <a:gd name="T67" fmla="*/ 618638661 h 136"/>
              <a:gd name="T68" fmla="*/ 1658302878 w 217"/>
              <a:gd name="T69" fmla="*/ 577396298 h 136"/>
              <a:gd name="T70" fmla="*/ 1658302878 w 217"/>
              <a:gd name="T71" fmla="*/ 556775116 h 136"/>
              <a:gd name="T72" fmla="*/ 1740702402 w 217"/>
              <a:gd name="T73" fmla="*/ 494911571 h 136"/>
              <a:gd name="T74" fmla="*/ 1689201495 w 217"/>
              <a:gd name="T75" fmla="*/ 484600980 h 136"/>
              <a:gd name="T76" fmla="*/ 1689201495 w 217"/>
              <a:gd name="T77" fmla="*/ 453669208 h 136"/>
              <a:gd name="T78" fmla="*/ 1709800573 w 217"/>
              <a:gd name="T79" fmla="*/ 443358617 h 136"/>
              <a:gd name="T80" fmla="*/ 1812802388 w 217"/>
              <a:gd name="T81" fmla="*/ 391805662 h 136"/>
              <a:gd name="T82" fmla="*/ 2080603251 w 217"/>
              <a:gd name="T83" fmla="*/ 206211817 h 136"/>
              <a:gd name="T84" fmla="*/ 2147483646 w 217"/>
              <a:gd name="T85" fmla="*/ 247454180 h 136"/>
              <a:gd name="T86" fmla="*/ 2147483646 w 217"/>
              <a:gd name="T87" fmla="*/ 144348272 h 136"/>
              <a:gd name="T88" fmla="*/ 2147483646 w 217"/>
              <a:gd name="T89" fmla="*/ 144348272 h 136"/>
              <a:gd name="T90" fmla="*/ 2147483646 w 217"/>
              <a:gd name="T91" fmla="*/ 61863545 h 136"/>
              <a:gd name="T92" fmla="*/ 2147483646 w 217"/>
              <a:gd name="T93" fmla="*/ 72174136 h 136"/>
              <a:gd name="T94" fmla="*/ 2101202330 w 217"/>
              <a:gd name="T95" fmla="*/ 82484727 h 136"/>
              <a:gd name="T96" fmla="*/ 2080603251 w 217"/>
              <a:gd name="T97" fmla="*/ 82484727 h 136"/>
              <a:gd name="T98" fmla="*/ 2080603251 w 217"/>
              <a:gd name="T99" fmla="*/ 61863545 h 136"/>
              <a:gd name="T100" fmla="*/ 2039401883 w 217"/>
              <a:gd name="T101" fmla="*/ 41242363 h 1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17" h="136">
                <a:moveTo>
                  <a:pt x="198" y="4"/>
                </a:moveTo>
                <a:cubicBezTo>
                  <a:pt x="198" y="4"/>
                  <a:pt x="198" y="4"/>
                  <a:pt x="198" y="4"/>
                </a:cubicBezTo>
                <a:cubicBezTo>
                  <a:pt x="198" y="6"/>
                  <a:pt x="196" y="7"/>
                  <a:pt x="194" y="7"/>
                </a:cubicBezTo>
                <a:cubicBezTo>
                  <a:pt x="179" y="6"/>
                  <a:pt x="179" y="6"/>
                  <a:pt x="179" y="6"/>
                </a:cubicBezTo>
                <a:cubicBezTo>
                  <a:pt x="168" y="4"/>
                  <a:pt x="161" y="2"/>
                  <a:pt x="157" y="0"/>
                </a:cubicBezTo>
                <a:cubicBezTo>
                  <a:pt x="135" y="21"/>
                  <a:pt x="135" y="21"/>
                  <a:pt x="135" y="21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134" y="31"/>
                  <a:pt x="134" y="31"/>
                  <a:pt x="134" y="31"/>
                </a:cubicBezTo>
                <a:cubicBezTo>
                  <a:pt x="117" y="33"/>
                  <a:pt x="108" y="32"/>
                  <a:pt x="106" y="26"/>
                </a:cubicBezTo>
                <a:cubicBezTo>
                  <a:pt x="104" y="1"/>
                  <a:pt x="104" y="1"/>
                  <a:pt x="104" y="1"/>
                </a:cubicBezTo>
                <a:cubicBezTo>
                  <a:pt x="84" y="0"/>
                  <a:pt x="84" y="0"/>
                  <a:pt x="84" y="0"/>
                </a:cubicBezTo>
                <a:cubicBezTo>
                  <a:pt x="76" y="18"/>
                  <a:pt x="76" y="18"/>
                  <a:pt x="76" y="18"/>
                </a:cubicBezTo>
                <a:cubicBezTo>
                  <a:pt x="75" y="10"/>
                  <a:pt x="75" y="10"/>
                  <a:pt x="75" y="10"/>
                </a:cubicBezTo>
                <a:cubicBezTo>
                  <a:pt x="75" y="4"/>
                  <a:pt x="74" y="0"/>
                  <a:pt x="72" y="0"/>
                </a:cubicBezTo>
                <a:cubicBezTo>
                  <a:pt x="64" y="4"/>
                  <a:pt x="64" y="4"/>
                  <a:pt x="64" y="4"/>
                </a:cubicBezTo>
                <a:cubicBezTo>
                  <a:pt x="60" y="9"/>
                  <a:pt x="60" y="9"/>
                  <a:pt x="60" y="9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1" y="12"/>
                  <a:pt x="51" y="12"/>
                  <a:pt x="51" y="12"/>
                </a:cubicBezTo>
                <a:cubicBezTo>
                  <a:pt x="42" y="20"/>
                  <a:pt x="34" y="27"/>
                  <a:pt x="28" y="35"/>
                </a:cubicBezTo>
                <a:cubicBezTo>
                  <a:pt x="6" y="64"/>
                  <a:pt x="6" y="64"/>
                  <a:pt x="6" y="64"/>
                </a:cubicBezTo>
                <a:cubicBezTo>
                  <a:pt x="11" y="74"/>
                  <a:pt x="11" y="74"/>
                  <a:pt x="11" y="74"/>
                </a:cubicBezTo>
                <a:cubicBezTo>
                  <a:pt x="11" y="76"/>
                  <a:pt x="11" y="76"/>
                  <a:pt x="11" y="76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6"/>
                  <a:pt x="10" y="76"/>
                  <a:pt x="10" y="76"/>
                </a:cubicBezTo>
                <a:cubicBezTo>
                  <a:pt x="9" y="78"/>
                  <a:pt x="10" y="82"/>
                  <a:pt x="12" y="86"/>
                </a:cubicBezTo>
                <a:cubicBezTo>
                  <a:pt x="15" y="91"/>
                  <a:pt x="17" y="97"/>
                  <a:pt x="17" y="103"/>
                </a:cubicBezTo>
                <a:cubicBezTo>
                  <a:pt x="17" y="104"/>
                  <a:pt x="17" y="104"/>
                  <a:pt x="17" y="10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8"/>
                  <a:pt x="0" y="118"/>
                  <a:pt x="0" y="118"/>
                </a:cubicBezTo>
                <a:cubicBezTo>
                  <a:pt x="8" y="122"/>
                  <a:pt x="8" y="122"/>
                  <a:pt x="8" y="122"/>
                </a:cubicBezTo>
                <a:cubicBezTo>
                  <a:pt x="8" y="122"/>
                  <a:pt x="9" y="123"/>
                  <a:pt x="9" y="124"/>
                </a:cubicBezTo>
                <a:cubicBezTo>
                  <a:pt x="9" y="124"/>
                  <a:pt x="9" y="124"/>
                  <a:pt x="9" y="124"/>
                </a:cubicBezTo>
                <a:cubicBezTo>
                  <a:pt x="8" y="126"/>
                  <a:pt x="12" y="129"/>
                  <a:pt x="18" y="132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7" y="133"/>
                  <a:pt x="37" y="133"/>
                  <a:pt x="37" y="133"/>
                </a:cubicBezTo>
                <a:cubicBezTo>
                  <a:pt x="42" y="126"/>
                  <a:pt x="42" y="126"/>
                  <a:pt x="42" y="126"/>
                </a:cubicBezTo>
                <a:cubicBezTo>
                  <a:pt x="46" y="115"/>
                  <a:pt x="46" y="115"/>
                  <a:pt x="46" y="115"/>
                </a:cubicBezTo>
                <a:cubicBezTo>
                  <a:pt x="57" y="119"/>
                  <a:pt x="57" y="119"/>
                  <a:pt x="57" y="119"/>
                </a:cubicBezTo>
                <a:cubicBezTo>
                  <a:pt x="59" y="120"/>
                  <a:pt x="59" y="120"/>
                  <a:pt x="59" y="120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59" y="122"/>
                  <a:pt x="59" y="122"/>
                  <a:pt x="59" y="122"/>
                </a:cubicBezTo>
                <a:cubicBezTo>
                  <a:pt x="57" y="126"/>
                  <a:pt x="58" y="130"/>
                  <a:pt x="62" y="132"/>
                </a:cubicBezTo>
                <a:cubicBezTo>
                  <a:pt x="74" y="132"/>
                  <a:pt x="74" y="132"/>
                  <a:pt x="74" y="132"/>
                </a:cubicBezTo>
                <a:cubicBezTo>
                  <a:pt x="79" y="131"/>
                  <a:pt x="82" y="130"/>
                  <a:pt x="85" y="128"/>
                </a:cubicBezTo>
                <a:cubicBezTo>
                  <a:pt x="86" y="126"/>
                  <a:pt x="89" y="125"/>
                  <a:pt x="92" y="126"/>
                </a:cubicBezTo>
                <a:cubicBezTo>
                  <a:pt x="97" y="126"/>
                  <a:pt x="101" y="128"/>
                  <a:pt x="104" y="132"/>
                </a:cubicBezTo>
                <a:cubicBezTo>
                  <a:pt x="106" y="125"/>
                  <a:pt x="106" y="125"/>
                  <a:pt x="106" y="125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10" y="122"/>
                  <a:pt x="111" y="120"/>
                  <a:pt x="112" y="118"/>
                </a:cubicBezTo>
                <a:cubicBezTo>
                  <a:pt x="114" y="115"/>
                  <a:pt x="116" y="112"/>
                  <a:pt x="119" y="110"/>
                </a:cubicBezTo>
                <a:cubicBezTo>
                  <a:pt x="124" y="107"/>
                  <a:pt x="124" y="107"/>
                  <a:pt x="124" y="107"/>
                </a:cubicBezTo>
                <a:cubicBezTo>
                  <a:pt x="125" y="106"/>
                  <a:pt x="125" y="106"/>
                  <a:pt x="125" y="106"/>
                </a:cubicBezTo>
                <a:cubicBezTo>
                  <a:pt x="125" y="107"/>
                  <a:pt x="125" y="107"/>
                  <a:pt x="125" y="107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9" y="108"/>
                  <a:pt x="129" y="108"/>
                  <a:pt x="129" y="108"/>
                </a:cubicBezTo>
                <a:cubicBezTo>
                  <a:pt x="129" y="108"/>
                  <a:pt x="129" y="108"/>
                  <a:pt x="129" y="108"/>
                </a:cubicBezTo>
                <a:cubicBezTo>
                  <a:pt x="130" y="108"/>
                  <a:pt x="130" y="108"/>
                  <a:pt x="130" y="10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40" y="86"/>
                  <a:pt x="140" y="86"/>
                  <a:pt x="140" y="86"/>
                </a:cubicBezTo>
                <a:cubicBezTo>
                  <a:pt x="147" y="82"/>
                  <a:pt x="150" y="78"/>
                  <a:pt x="150" y="75"/>
                </a:cubicBezTo>
                <a:cubicBezTo>
                  <a:pt x="148" y="69"/>
                  <a:pt x="148" y="69"/>
                  <a:pt x="148" y="69"/>
                </a:cubicBezTo>
                <a:cubicBezTo>
                  <a:pt x="147" y="65"/>
                  <a:pt x="147" y="62"/>
                  <a:pt x="148" y="61"/>
                </a:cubicBezTo>
                <a:cubicBezTo>
                  <a:pt x="149" y="60"/>
                  <a:pt x="150" y="60"/>
                  <a:pt x="151" y="60"/>
                </a:cubicBezTo>
                <a:cubicBezTo>
                  <a:pt x="154" y="60"/>
                  <a:pt x="157" y="60"/>
                  <a:pt x="160" y="62"/>
                </a:cubicBezTo>
                <a:cubicBezTo>
                  <a:pt x="161" y="56"/>
                  <a:pt x="161" y="56"/>
                  <a:pt x="161" y="56"/>
                </a:cubicBezTo>
                <a:cubicBezTo>
                  <a:pt x="161" y="55"/>
                  <a:pt x="161" y="55"/>
                  <a:pt x="161" y="55"/>
                </a:cubicBezTo>
                <a:cubicBezTo>
                  <a:pt x="161" y="54"/>
                  <a:pt x="161" y="54"/>
                  <a:pt x="161" y="54"/>
                </a:cubicBezTo>
                <a:cubicBezTo>
                  <a:pt x="168" y="51"/>
                  <a:pt x="168" y="51"/>
                  <a:pt x="168" y="51"/>
                </a:cubicBezTo>
                <a:cubicBezTo>
                  <a:pt x="169" y="48"/>
                  <a:pt x="169" y="48"/>
                  <a:pt x="169" y="48"/>
                </a:cubicBezTo>
                <a:cubicBezTo>
                  <a:pt x="165" y="48"/>
                  <a:pt x="165" y="48"/>
                  <a:pt x="165" y="48"/>
                </a:cubicBezTo>
                <a:cubicBezTo>
                  <a:pt x="164" y="47"/>
                  <a:pt x="164" y="47"/>
                  <a:pt x="164" y="47"/>
                </a:cubicBezTo>
                <a:cubicBezTo>
                  <a:pt x="164" y="45"/>
                  <a:pt x="164" y="45"/>
                  <a:pt x="164" y="45"/>
                </a:cubicBezTo>
                <a:cubicBezTo>
                  <a:pt x="164" y="44"/>
                  <a:pt x="164" y="44"/>
                  <a:pt x="164" y="44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66" y="43"/>
                  <a:pt x="166" y="43"/>
                  <a:pt x="166" y="43"/>
                </a:cubicBezTo>
                <a:cubicBezTo>
                  <a:pt x="167" y="43"/>
                  <a:pt x="167" y="43"/>
                  <a:pt x="167" y="43"/>
                </a:cubicBezTo>
                <a:cubicBezTo>
                  <a:pt x="170" y="43"/>
                  <a:pt x="173" y="42"/>
                  <a:pt x="176" y="38"/>
                </a:cubicBezTo>
                <a:cubicBezTo>
                  <a:pt x="202" y="20"/>
                  <a:pt x="202" y="20"/>
                  <a:pt x="202" y="20"/>
                </a:cubicBezTo>
                <a:cubicBezTo>
                  <a:pt x="202" y="20"/>
                  <a:pt x="202" y="20"/>
                  <a:pt x="202" y="20"/>
                </a:cubicBezTo>
                <a:cubicBezTo>
                  <a:pt x="210" y="24"/>
                  <a:pt x="210" y="24"/>
                  <a:pt x="210" y="24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2" y="15"/>
                  <a:pt x="212" y="15"/>
                  <a:pt x="212" y="15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7" y="6"/>
                  <a:pt x="217" y="6"/>
                  <a:pt x="217" y="6"/>
                </a:cubicBezTo>
                <a:cubicBezTo>
                  <a:pt x="216" y="6"/>
                  <a:pt x="216" y="6"/>
                  <a:pt x="216" y="6"/>
                </a:cubicBezTo>
                <a:cubicBezTo>
                  <a:pt x="213" y="6"/>
                  <a:pt x="213" y="6"/>
                  <a:pt x="213" y="6"/>
                </a:cubicBezTo>
                <a:cubicBezTo>
                  <a:pt x="213" y="7"/>
                  <a:pt x="213" y="7"/>
                  <a:pt x="213" y="7"/>
                </a:cubicBezTo>
                <a:cubicBezTo>
                  <a:pt x="212" y="7"/>
                  <a:pt x="212" y="7"/>
                  <a:pt x="212" y="7"/>
                </a:cubicBezTo>
                <a:cubicBezTo>
                  <a:pt x="204" y="8"/>
                  <a:pt x="204" y="8"/>
                  <a:pt x="204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6"/>
                  <a:pt x="202" y="6"/>
                  <a:pt x="202" y="6"/>
                </a:cubicBezTo>
                <a:cubicBezTo>
                  <a:pt x="200" y="4"/>
                  <a:pt x="200" y="4"/>
                  <a:pt x="200" y="4"/>
                </a:cubicBezTo>
                <a:lnTo>
                  <a:pt x="198" y="4"/>
                </a:lnTo>
                <a:close/>
              </a:path>
            </a:pathLst>
          </a:custGeom>
          <a:solidFill>
            <a:srgbClr val="829BC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Freeform 31"/>
          <p:cNvSpPr/>
          <p:nvPr/>
        </p:nvSpPr>
        <p:spPr bwMode="auto">
          <a:xfrm>
            <a:off x="5001078" y="3777810"/>
            <a:ext cx="109538" cy="98425"/>
          </a:xfrm>
          <a:custGeom>
            <a:avLst/>
            <a:gdLst>
              <a:gd name="T0" fmla="*/ 322782987 w 34"/>
              <a:gd name="T1" fmla="*/ 172431075 h 31"/>
              <a:gd name="T2" fmla="*/ 354020362 w 34"/>
              <a:gd name="T3" fmla="*/ 131857750 h 31"/>
              <a:gd name="T4" fmla="*/ 354020362 w 34"/>
              <a:gd name="T5" fmla="*/ 131857750 h 31"/>
              <a:gd name="T6" fmla="*/ 354020362 w 34"/>
              <a:gd name="T7" fmla="*/ 131857750 h 31"/>
              <a:gd name="T8" fmla="*/ 354020362 w 34"/>
              <a:gd name="T9" fmla="*/ 131857750 h 31"/>
              <a:gd name="T10" fmla="*/ 249895779 w 34"/>
              <a:gd name="T11" fmla="*/ 50714275 h 31"/>
              <a:gd name="T12" fmla="*/ 114537042 w 34"/>
              <a:gd name="T13" fmla="*/ 10144125 h 31"/>
              <a:gd name="T14" fmla="*/ 72887208 w 34"/>
              <a:gd name="T15" fmla="*/ 20285075 h 31"/>
              <a:gd name="T16" fmla="*/ 72887208 w 34"/>
              <a:gd name="T17" fmla="*/ 111572675 h 31"/>
              <a:gd name="T18" fmla="*/ 20824917 w 34"/>
              <a:gd name="T19" fmla="*/ 192716150 h 31"/>
              <a:gd name="T20" fmla="*/ 0 w 34"/>
              <a:gd name="T21" fmla="*/ 213004400 h 31"/>
              <a:gd name="T22" fmla="*/ 41649833 w 34"/>
              <a:gd name="T23" fmla="*/ 253574550 h 31"/>
              <a:gd name="T24" fmla="*/ 52062292 w 34"/>
              <a:gd name="T25" fmla="*/ 253574550 h 31"/>
              <a:gd name="T26" fmla="*/ 62474750 w 34"/>
              <a:gd name="T27" fmla="*/ 294147875 h 31"/>
              <a:gd name="T28" fmla="*/ 114537042 w 34"/>
              <a:gd name="T29" fmla="*/ 314432950 h 31"/>
              <a:gd name="T30" fmla="*/ 177011792 w 34"/>
              <a:gd name="T31" fmla="*/ 284003750 h 31"/>
              <a:gd name="T32" fmla="*/ 270720696 w 34"/>
              <a:gd name="T33" fmla="*/ 304288825 h 31"/>
              <a:gd name="T34" fmla="*/ 270720696 w 34"/>
              <a:gd name="T35" fmla="*/ 273859625 h 31"/>
              <a:gd name="T36" fmla="*/ 322782987 w 34"/>
              <a:gd name="T37" fmla="*/ 172431075 h 3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4" h="31">
                <a:moveTo>
                  <a:pt x="31" y="17"/>
                </a:move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24" y="5"/>
                  <a:pt x="24" y="5"/>
                  <a:pt x="24" y="5"/>
                </a:cubicBezTo>
                <a:cubicBezTo>
                  <a:pt x="19" y="1"/>
                  <a:pt x="14" y="0"/>
                  <a:pt x="11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11"/>
                  <a:pt x="7" y="11"/>
                  <a:pt x="7" y="11"/>
                </a:cubicBezTo>
                <a:cubicBezTo>
                  <a:pt x="6" y="13"/>
                  <a:pt x="5" y="17"/>
                  <a:pt x="2" y="19"/>
                </a:cubicBezTo>
                <a:cubicBezTo>
                  <a:pt x="0" y="21"/>
                  <a:pt x="0" y="21"/>
                  <a:pt x="0" y="21"/>
                </a:cubicBezTo>
                <a:cubicBezTo>
                  <a:pt x="4" y="25"/>
                  <a:pt x="4" y="25"/>
                  <a:pt x="4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9"/>
                  <a:pt x="6" y="29"/>
                  <a:pt x="6" y="29"/>
                </a:cubicBezTo>
                <a:cubicBezTo>
                  <a:pt x="11" y="31"/>
                  <a:pt x="11" y="31"/>
                  <a:pt x="11" y="31"/>
                </a:cubicBezTo>
                <a:cubicBezTo>
                  <a:pt x="13" y="29"/>
                  <a:pt x="15" y="28"/>
                  <a:pt x="17" y="28"/>
                </a:cubicBezTo>
                <a:cubicBezTo>
                  <a:pt x="26" y="30"/>
                  <a:pt x="26" y="30"/>
                  <a:pt x="26" y="30"/>
                </a:cubicBezTo>
                <a:cubicBezTo>
                  <a:pt x="26" y="27"/>
                  <a:pt x="26" y="27"/>
                  <a:pt x="26" y="27"/>
                </a:cubicBezTo>
                <a:cubicBezTo>
                  <a:pt x="27" y="21"/>
                  <a:pt x="29" y="18"/>
                  <a:pt x="31" y="17"/>
                </a:cubicBezTo>
                <a:close/>
              </a:path>
            </a:pathLst>
          </a:custGeom>
          <a:solidFill>
            <a:srgbClr val="829BC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Freeform 32"/>
          <p:cNvSpPr/>
          <p:nvPr/>
        </p:nvSpPr>
        <p:spPr bwMode="auto">
          <a:xfrm>
            <a:off x="4489903" y="3411098"/>
            <a:ext cx="606425" cy="469900"/>
          </a:xfrm>
          <a:custGeom>
            <a:avLst/>
            <a:gdLst>
              <a:gd name="T0" fmla="*/ 1235387192 w 189"/>
              <a:gd name="T1" fmla="*/ 237991476 h 146"/>
              <a:gd name="T2" fmla="*/ 875064858 w 189"/>
              <a:gd name="T3" fmla="*/ 93127099 h 146"/>
              <a:gd name="T4" fmla="*/ 875064858 w 189"/>
              <a:gd name="T5" fmla="*/ 10347455 h 146"/>
              <a:gd name="T6" fmla="*/ 844182103 w 189"/>
              <a:gd name="T7" fmla="*/ 0 h 146"/>
              <a:gd name="T8" fmla="*/ 679462314 w 189"/>
              <a:gd name="T9" fmla="*/ 165559288 h 146"/>
              <a:gd name="T10" fmla="*/ 597104023 w 189"/>
              <a:gd name="T11" fmla="*/ 248338932 h 146"/>
              <a:gd name="T12" fmla="*/ 494156160 w 189"/>
              <a:gd name="T13" fmla="*/ 196601654 h 146"/>
              <a:gd name="T14" fmla="*/ 319143188 w 189"/>
              <a:gd name="T15" fmla="*/ 258689605 h 146"/>
              <a:gd name="T16" fmla="*/ 102947863 w 189"/>
              <a:gd name="T17" fmla="*/ 113822010 h 146"/>
              <a:gd name="T18" fmla="*/ 20589573 w 189"/>
              <a:gd name="T19" fmla="*/ 175906743 h 146"/>
              <a:gd name="T20" fmla="*/ 20589573 w 189"/>
              <a:gd name="T21" fmla="*/ 186254199 h 146"/>
              <a:gd name="T22" fmla="*/ 0 w 189"/>
              <a:gd name="T23" fmla="*/ 206949110 h 146"/>
              <a:gd name="T24" fmla="*/ 41179145 w 189"/>
              <a:gd name="T25" fmla="*/ 217296565 h 146"/>
              <a:gd name="T26" fmla="*/ 51475536 w 189"/>
              <a:gd name="T27" fmla="*/ 217296565 h 146"/>
              <a:gd name="T28" fmla="*/ 350025943 w 189"/>
              <a:gd name="T29" fmla="*/ 444943804 h 146"/>
              <a:gd name="T30" fmla="*/ 638283168 w 189"/>
              <a:gd name="T31" fmla="*/ 776065598 h 146"/>
              <a:gd name="T32" fmla="*/ 926540394 w 189"/>
              <a:gd name="T33" fmla="*/ 745020013 h 146"/>
              <a:gd name="T34" fmla="*/ 936836784 w 189"/>
              <a:gd name="T35" fmla="*/ 734672558 h 146"/>
              <a:gd name="T36" fmla="*/ 1019195075 w 189"/>
              <a:gd name="T37" fmla="*/ 755370687 h 146"/>
              <a:gd name="T38" fmla="*/ 1029488257 w 189"/>
              <a:gd name="T39" fmla="*/ 776065598 h 146"/>
              <a:gd name="T40" fmla="*/ 957426357 w 189"/>
              <a:gd name="T41" fmla="*/ 962319797 h 146"/>
              <a:gd name="T42" fmla="*/ 864771676 w 189"/>
              <a:gd name="T43" fmla="*/ 962319797 h 146"/>
              <a:gd name="T44" fmla="*/ 761823813 w 189"/>
              <a:gd name="T45" fmla="*/ 1210658728 h 146"/>
              <a:gd name="T46" fmla="*/ 916247212 w 189"/>
              <a:gd name="T47" fmla="*/ 1314136501 h 146"/>
              <a:gd name="T48" fmla="*/ 957426357 w 189"/>
              <a:gd name="T49" fmla="*/ 1376221234 h 146"/>
              <a:gd name="T50" fmla="*/ 1029488257 w 189"/>
              <a:gd name="T51" fmla="*/ 1376221234 h 146"/>
              <a:gd name="T52" fmla="*/ 1183911656 w 189"/>
              <a:gd name="T53" fmla="*/ 1438305967 h 146"/>
              <a:gd name="T54" fmla="*/ 1214797619 w 189"/>
              <a:gd name="T55" fmla="*/ 1479695789 h 146"/>
              <a:gd name="T56" fmla="*/ 1358927836 w 189"/>
              <a:gd name="T57" fmla="*/ 1490043245 h 146"/>
              <a:gd name="T58" fmla="*/ 1564823562 w 189"/>
              <a:gd name="T59" fmla="*/ 1479695789 h 146"/>
              <a:gd name="T60" fmla="*/ 1636888671 w 189"/>
              <a:gd name="T61" fmla="*/ 1438305967 h 146"/>
              <a:gd name="T62" fmla="*/ 1626592280 w 189"/>
              <a:gd name="T63" fmla="*/ 1355526323 h 146"/>
              <a:gd name="T64" fmla="*/ 1667774634 w 189"/>
              <a:gd name="T65" fmla="*/ 1231353639 h 146"/>
              <a:gd name="T66" fmla="*/ 1750132924 w 189"/>
              <a:gd name="T67" fmla="*/ 1148573995 h 146"/>
              <a:gd name="T68" fmla="*/ 1914849505 w 189"/>
              <a:gd name="T69" fmla="*/ 1148573995 h 146"/>
              <a:gd name="T70" fmla="*/ 1863377178 w 189"/>
              <a:gd name="T71" fmla="*/ 1014057074 h 146"/>
              <a:gd name="T72" fmla="*/ 1791312069 w 189"/>
              <a:gd name="T73" fmla="*/ 1003709618 h 146"/>
              <a:gd name="T74" fmla="*/ 1791312069 w 189"/>
              <a:gd name="T75" fmla="*/ 1003709618 h 146"/>
              <a:gd name="T76" fmla="*/ 1606002707 w 189"/>
              <a:gd name="T77" fmla="*/ 889887608 h 146"/>
              <a:gd name="T78" fmla="*/ 1513351235 w 189"/>
              <a:gd name="T79" fmla="*/ 858845242 h 146"/>
              <a:gd name="T80" fmla="*/ 1358927836 w 189"/>
              <a:gd name="T81" fmla="*/ 444943804 h 14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89" h="146">
                <a:moveTo>
                  <a:pt x="132" y="43"/>
                </a:moveTo>
                <a:cubicBezTo>
                  <a:pt x="128" y="39"/>
                  <a:pt x="124" y="33"/>
                  <a:pt x="120" y="23"/>
                </a:cubicBezTo>
                <a:cubicBezTo>
                  <a:pt x="109" y="23"/>
                  <a:pt x="102" y="21"/>
                  <a:pt x="99" y="17"/>
                </a:cubicBezTo>
                <a:cubicBezTo>
                  <a:pt x="96" y="13"/>
                  <a:pt x="92" y="11"/>
                  <a:pt x="85" y="9"/>
                </a:cubicBezTo>
                <a:cubicBezTo>
                  <a:pt x="83" y="8"/>
                  <a:pt x="83" y="8"/>
                  <a:pt x="83" y="8"/>
                </a:cubicBezTo>
                <a:cubicBezTo>
                  <a:pt x="85" y="1"/>
                  <a:pt x="85" y="1"/>
                  <a:pt x="85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2" y="0"/>
                  <a:pt x="82" y="0"/>
                  <a:pt x="82" y="0"/>
                </a:cubicBezTo>
                <a:cubicBezTo>
                  <a:pt x="77" y="3"/>
                  <a:pt x="74" y="5"/>
                  <a:pt x="72" y="8"/>
                </a:cubicBezTo>
                <a:cubicBezTo>
                  <a:pt x="71" y="11"/>
                  <a:pt x="69" y="14"/>
                  <a:pt x="66" y="16"/>
                </a:cubicBezTo>
                <a:cubicBezTo>
                  <a:pt x="64" y="23"/>
                  <a:pt x="62" y="26"/>
                  <a:pt x="60" y="26"/>
                </a:cubicBezTo>
                <a:cubicBezTo>
                  <a:pt x="59" y="26"/>
                  <a:pt x="58" y="25"/>
                  <a:pt x="58" y="24"/>
                </a:cubicBezTo>
                <a:cubicBezTo>
                  <a:pt x="54" y="21"/>
                  <a:pt x="54" y="21"/>
                  <a:pt x="54" y="21"/>
                </a:cubicBezTo>
                <a:cubicBezTo>
                  <a:pt x="52" y="20"/>
                  <a:pt x="50" y="19"/>
                  <a:pt x="48" y="19"/>
                </a:cubicBezTo>
                <a:cubicBezTo>
                  <a:pt x="44" y="20"/>
                  <a:pt x="44" y="20"/>
                  <a:pt x="44" y="20"/>
                </a:cubicBezTo>
                <a:cubicBezTo>
                  <a:pt x="41" y="23"/>
                  <a:pt x="37" y="25"/>
                  <a:pt x="31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1" y="22"/>
                  <a:pt x="9" y="17"/>
                  <a:pt x="10" y="11"/>
                </a:cubicBezTo>
                <a:cubicBezTo>
                  <a:pt x="4" y="9"/>
                  <a:pt x="4" y="9"/>
                  <a:pt x="4" y="9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20"/>
                  <a:pt x="0" y="20"/>
                  <a:pt x="0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12" y="31"/>
                  <a:pt x="17" y="37"/>
                  <a:pt x="20" y="38"/>
                </a:cubicBezTo>
                <a:cubicBezTo>
                  <a:pt x="21" y="39"/>
                  <a:pt x="26" y="41"/>
                  <a:pt x="34" y="43"/>
                </a:cubicBezTo>
                <a:cubicBezTo>
                  <a:pt x="49" y="48"/>
                  <a:pt x="49" y="48"/>
                  <a:pt x="49" y="48"/>
                </a:cubicBezTo>
                <a:cubicBezTo>
                  <a:pt x="53" y="50"/>
                  <a:pt x="58" y="59"/>
                  <a:pt x="62" y="75"/>
                </a:cubicBezTo>
                <a:cubicBezTo>
                  <a:pt x="69" y="79"/>
                  <a:pt x="73" y="81"/>
                  <a:pt x="76" y="81"/>
                </a:cubicBezTo>
                <a:cubicBezTo>
                  <a:pt x="78" y="79"/>
                  <a:pt x="83" y="77"/>
                  <a:pt x="90" y="72"/>
                </a:cubicBezTo>
                <a:cubicBezTo>
                  <a:pt x="90" y="72"/>
                  <a:pt x="90" y="72"/>
                  <a:pt x="90" y="72"/>
                </a:cubicBezTo>
                <a:cubicBezTo>
                  <a:pt x="91" y="71"/>
                  <a:pt x="91" y="71"/>
                  <a:pt x="91" y="71"/>
                </a:cubicBezTo>
                <a:cubicBezTo>
                  <a:pt x="92" y="72"/>
                  <a:pt x="92" y="72"/>
                  <a:pt x="92" y="72"/>
                </a:cubicBezTo>
                <a:cubicBezTo>
                  <a:pt x="99" y="73"/>
                  <a:pt x="99" y="73"/>
                  <a:pt x="99" y="73"/>
                </a:cubicBezTo>
                <a:cubicBezTo>
                  <a:pt x="100" y="73"/>
                  <a:pt x="100" y="73"/>
                  <a:pt x="100" y="73"/>
                </a:cubicBezTo>
                <a:cubicBezTo>
                  <a:pt x="100" y="75"/>
                  <a:pt x="100" y="75"/>
                  <a:pt x="100" y="75"/>
                </a:cubicBezTo>
                <a:cubicBezTo>
                  <a:pt x="99" y="76"/>
                  <a:pt x="99" y="76"/>
                  <a:pt x="99" y="76"/>
                </a:cubicBezTo>
                <a:cubicBezTo>
                  <a:pt x="97" y="85"/>
                  <a:pt x="95" y="91"/>
                  <a:pt x="93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97"/>
                  <a:pt x="81" y="103"/>
                  <a:pt x="76" y="111"/>
                </a:cubicBezTo>
                <a:cubicBezTo>
                  <a:pt x="74" y="113"/>
                  <a:pt x="74" y="115"/>
                  <a:pt x="74" y="117"/>
                </a:cubicBezTo>
                <a:cubicBezTo>
                  <a:pt x="83" y="123"/>
                  <a:pt x="83" y="123"/>
                  <a:pt x="83" y="123"/>
                </a:cubicBezTo>
                <a:cubicBezTo>
                  <a:pt x="85" y="126"/>
                  <a:pt x="87" y="127"/>
                  <a:pt x="89" y="127"/>
                </a:cubicBezTo>
                <a:cubicBezTo>
                  <a:pt x="91" y="127"/>
                  <a:pt x="91" y="127"/>
                  <a:pt x="91" y="127"/>
                </a:cubicBezTo>
                <a:cubicBezTo>
                  <a:pt x="93" y="133"/>
                  <a:pt x="93" y="133"/>
                  <a:pt x="93" y="133"/>
                </a:cubicBezTo>
                <a:cubicBezTo>
                  <a:pt x="97" y="135"/>
                  <a:pt x="97" y="135"/>
                  <a:pt x="97" y="135"/>
                </a:cubicBezTo>
                <a:cubicBezTo>
                  <a:pt x="100" y="133"/>
                  <a:pt x="100" y="133"/>
                  <a:pt x="100" y="133"/>
                </a:cubicBezTo>
                <a:cubicBezTo>
                  <a:pt x="101" y="131"/>
                  <a:pt x="102" y="131"/>
                  <a:pt x="104" y="131"/>
                </a:cubicBezTo>
                <a:cubicBezTo>
                  <a:pt x="108" y="131"/>
                  <a:pt x="111" y="133"/>
                  <a:pt x="115" y="139"/>
                </a:cubicBezTo>
                <a:cubicBezTo>
                  <a:pt x="115" y="139"/>
                  <a:pt x="115" y="139"/>
                  <a:pt x="115" y="139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9" y="143"/>
                  <a:pt x="119" y="143"/>
                  <a:pt x="119" y="143"/>
                </a:cubicBezTo>
                <a:cubicBezTo>
                  <a:pt x="121" y="141"/>
                  <a:pt x="126" y="142"/>
                  <a:pt x="132" y="144"/>
                </a:cubicBezTo>
                <a:cubicBezTo>
                  <a:pt x="142" y="146"/>
                  <a:pt x="142" y="146"/>
                  <a:pt x="142" y="146"/>
                </a:cubicBezTo>
                <a:cubicBezTo>
                  <a:pt x="152" y="143"/>
                  <a:pt x="152" y="143"/>
                  <a:pt x="152" y="143"/>
                </a:cubicBezTo>
                <a:cubicBezTo>
                  <a:pt x="156" y="141"/>
                  <a:pt x="156" y="141"/>
                  <a:pt x="156" y="141"/>
                </a:cubicBezTo>
                <a:cubicBezTo>
                  <a:pt x="159" y="139"/>
                  <a:pt x="159" y="139"/>
                  <a:pt x="159" y="139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6" y="135"/>
                  <a:pt x="156" y="133"/>
                  <a:pt x="158" y="131"/>
                </a:cubicBezTo>
                <a:cubicBezTo>
                  <a:pt x="161" y="129"/>
                  <a:pt x="162" y="127"/>
                  <a:pt x="162" y="124"/>
                </a:cubicBezTo>
                <a:cubicBezTo>
                  <a:pt x="162" y="119"/>
                  <a:pt x="162" y="119"/>
                  <a:pt x="162" y="119"/>
                </a:cubicBezTo>
                <a:cubicBezTo>
                  <a:pt x="162" y="117"/>
                  <a:pt x="162" y="115"/>
                  <a:pt x="163" y="115"/>
                </a:cubicBezTo>
                <a:cubicBezTo>
                  <a:pt x="164" y="113"/>
                  <a:pt x="166" y="112"/>
                  <a:pt x="170" y="111"/>
                </a:cubicBezTo>
                <a:cubicBezTo>
                  <a:pt x="175" y="111"/>
                  <a:pt x="181" y="113"/>
                  <a:pt x="189" y="119"/>
                </a:cubicBezTo>
                <a:cubicBezTo>
                  <a:pt x="186" y="111"/>
                  <a:pt x="186" y="111"/>
                  <a:pt x="186" y="111"/>
                </a:cubicBezTo>
                <a:cubicBezTo>
                  <a:pt x="182" y="105"/>
                  <a:pt x="182" y="105"/>
                  <a:pt x="182" y="105"/>
                </a:cubicBezTo>
                <a:cubicBezTo>
                  <a:pt x="181" y="98"/>
                  <a:pt x="181" y="98"/>
                  <a:pt x="181" y="98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56" y="86"/>
                  <a:pt x="156" y="86"/>
                  <a:pt x="156" y="86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7" y="83"/>
                  <a:pt x="147" y="83"/>
                  <a:pt x="147" y="83"/>
                </a:cubicBezTo>
                <a:cubicBezTo>
                  <a:pt x="146" y="73"/>
                  <a:pt x="146" y="73"/>
                  <a:pt x="146" y="73"/>
                </a:cubicBezTo>
                <a:cubicBezTo>
                  <a:pt x="140" y="57"/>
                  <a:pt x="136" y="46"/>
                  <a:pt x="132" y="43"/>
                </a:cubicBezTo>
                <a:close/>
              </a:path>
            </a:pathLst>
          </a:custGeom>
          <a:solidFill>
            <a:srgbClr val="829BC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" name="Freeform 33"/>
          <p:cNvSpPr/>
          <p:nvPr/>
        </p:nvSpPr>
        <p:spPr bwMode="auto">
          <a:xfrm>
            <a:off x="4172403" y="2514160"/>
            <a:ext cx="565150" cy="808038"/>
          </a:xfrm>
          <a:custGeom>
            <a:avLst/>
            <a:gdLst>
              <a:gd name="T0" fmla="*/ 1626858130 w 176"/>
              <a:gd name="T1" fmla="*/ 766116602 h 251"/>
              <a:gd name="T2" fmla="*/ 1441517830 w 176"/>
              <a:gd name="T3" fmla="*/ 714350662 h 251"/>
              <a:gd name="T4" fmla="*/ 1431223109 w 176"/>
              <a:gd name="T5" fmla="*/ 538349684 h 251"/>
              <a:gd name="T6" fmla="*/ 1379739870 w 176"/>
              <a:gd name="T7" fmla="*/ 476233775 h 251"/>
              <a:gd name="T8" fmla="*/ 1204697502 w 176"/>
              <a:gd name="T9" fmla="*/ 393411489 h 251"/>
              <a:gd name="T10" fmla="*/ 1204697502 w 176"/>
              <a:gd name="T11" fmla="*/ 248470075 h 251"/>
              <a:gd name="T12" fmla="*/ 1163512196 w 176"/>
              <a:gd name="T13" fmla="*/ 207057323 h 251"/>
              <a:gd name="T14" fmla="*/ 1081138372 w 176"/>
              <a:gd name="T15" fmla="*/ 155294602 h 251"/>
              <a:gd name="T16" fmla="*/ 1029655134 w 176"/>
              <a:gd name="T17" fmla="*/ 0 h 251"/>
              <a:gd name="T18" fmla="*/ 916393936 w 176"/>
              <a:gd name="T19" fmla="*/ 82822285 h 251"/>
              <a:gd name="T20" fmla="*/ 803132738 w 176"/>
              <a:gd name="T21" fmla="*/ 248470075 h 251"/>
              <a:gd name="T22" fmla="*/ 731056847 w 176"/>
              <a:gd name="T23" fmla="*/ 341645549 h 251"/>
              <a:gd name="T24" fmla="*/ 607497717 w 176"/>
              <a:gd name="T25" fmla="*/ 403764677 h 251"/>
              <a:gd name="T26" fmla="*/ 463345934 w 176"/>
              <a:gd name="T27" fmla="*/ 403764677 h 251"/>
              <a:gd name="T28" fmla="*/ 329488872 w 176"/>
              <a:gd name="T29" fmla="*/ 517646527 h 251"/>
              <a:gd name="T30" fmla="*/ 247118260 w 176"/>
              <a:gd name="T31" fmla="*/ 465880586 h 251"/>
              <a:gd name="T32" fmla="*/ 175042368 w 176"/>
              <a:gd name="T33" fmla="*/ 331292361 h 251"/>
              <a:gd name="T34" fmla="*/ 82373824 w 176"/>
              <a:gd name="T35" fmla="*/ 496940151 h 251"/>
              <a:gd name="T36" fmla="*/ 72075891 w 176"/>
              <a:gd name="T37" fmla="*/ 496940151 h 251"/>
              <a:gd name="T38" fmla="*/ 154449715 w 176"/>
              <a:gd name="T39" fmla="*/ 869645264 h 251"/>
              <a:gd name="T40" fmla="*/ 185337089 w 176"/>
              <a:gd name="T41" fmla="*/ 973173925 h 251"/>
              <a:gd name="T42" fmla="*/ 61777959 w 176"/>
              <a:gd name="T43" fmla="*/ 1035289834 h 251"/>
              <a:gd name="T44" fmla="*/ 247118260 w 176"/>
              <a:gd name="T45" fmla="*/ 1242347158 h 251"/>
              <a:gd name="T46" fmla="*/ 247118260 w 176"/>
              <a:gd name="T47" fmla="*/ 1242347158 h 251"/>
              <a:gd name="T48" fmla="*/ 195635021 w 176"/>
              <a:gd name="T49" fmla="*/ 1449407700 h 251"/>
              <a:gd name="T50" fmla="*/ 82373824 w 176"/>
              <a:gd name="T51" fmla="*/ 1521876797 h 251"/>
              <a:gd name="T52" fmla="*/ 185337089 w 176"/>
              <a:gd name="T53" fmla="*/ 1853169158 h 251"/>
              <a:gd name="T54" fmla="*/ 247118260 w 176"/>
              <a:gd name="T55" fmla="*/ 1956697819 h 251"/>
              <a:gd name="T56" fmla="*/ 164744436 w 176"/>
              <a:gd name="T57" fmla="*/ 2147483646 h 251"/>
              <a:gd name="T58" fmla="*/ 102966477 w 176"/>
              <a:gd name="T59" fmla="*/ 2147483646 h 251"/>
              <a:gd name="T60" fmla="*/ 113261198 w 176"/>
              <a:gd name="T61" fmla="*/ 2147483646 h 251"/>
              <a:gd name="T62" fmla="*/ 133853851 w 176"/>
              <a:gd name="T63" fmla="*/ 2147483646 h 251"/>
              <a:gd name="T64" fmla="*/ 144151783 w 176"/>
              <a:gd name="T65" fmla="*/ 2147483646 h 251"/>
              <a:gd name="T66" fmla="*/ 144151783 w 176"/>
              <a:gd name="T67" fmla="*/ 2147483646 h 251"/>
              <a:gd name="T68" fmla="*/ 483938587 w 176"/>
              <a:gd name="T69" fmla="*/ 2147483646 h 251"/>
              <a:gd name="T70" fmla="*/ 576607132 w 176"/>
              <a:gd name="T71" fmla="*/ 2147483646 h 251"/>
              <a:gd name="T72" fmla="*/ 1070843651 w 176"/>
              <a:gd name="T73" fmla="*/ 1822112813 h 251"/>
              <a:gd name="T74" fmla="*/ 1287071326 w 176"/>
              <a:gd name="T75" fmla="*/ 1697877775 h 251"/>
              <a:gd name="T76" fmla="*/ 1204697502 w 176"/>
              <a:gd name="T77" fmla="*/ 1615052271 h 251"/>
              <a:gd name="T78" fmla="*/ 1184104849 w 176"/>
              <a:gd name="T79" fmla="*/ 1521876797 h 251"/>
              <a:gd name="T80" fmla="*/ 895801283 w 176"/>
              <a:gd name="T81" fmla="*/ 1231997189 h 251"/>
              <a:gd name="T82" fmla="*/ 628090370 w 176"/>
              <a:gd name="T83" fmla="*/ 1180231248 h 251"/>
              <a:gd name="T84" fmla="*/ 525123893 w 176"/>
              <a:gd name="T85" fmla="*/ 1035289834 h 251"/>
              <a:gd name="T86" fmla="*/ 689868330 w 176"/>
              <a:gd name="T87" fmla="*/ 766116602 h 251"/>
              <a:gd name="T88" fmla="*/ 731056847 w 176"/>
              <a:gd name="T89" fmla="*/ 631528376 h 251"/>
              <a:gd name="T90" fmla="*/ 1070843651 w 176"/>
              <a:gd name="T91" fmla="*/ 693644286 h 251"/>
              <a:gd name="T92" fmla="*/ 1039953066 w 176"/>
              <a:gd name="T93" fmla="*/ 828232511 h 251"/>
              <a:gd name="T94" fmla="*/ 1235588087 w 176"/>
              <a:gd name="T95" fmla="*/ 983527113 h 251"/>
              <a:gd name="T96" fmla="*/ 1544484306 w 176"/>
              <a:gd name="T97" fmla="*/ 1263053534 h 251"/>
              <a:gd name="T98" fmla="*/ 1709228742 w 176"/>
              <a:gd name="T99" fmla="*/ 1055996211 h 251"/>
              <a:gd name="T100" fmla="*/ 1729821395 w 176"/>
              <a:gd name="T101" fmla="*/ 952467549 h 251"/>
              <a:gd name="T102" fmla="*/ 1801897287 w 176"/>
              <a:gd name="T103" fmla="*/ 900701609 h 251"/>
              <a:gd name="T104" fmla="*/ 1678341368 w 176"/>
              <a:gd name="T105" fmla="*/ 807526135 h 25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76" h="251">
                <a:moveTo>
                  <a:pt x="162" y="76"/>
                </a:moveTo>
                <a:cubicBezTo>
                  <a:pt x="159" y="74"/>
                  <a:pt x="159" y="74"/>
                  <a:pt x="159" y="74"/>
                </a:cubicBezTo>
                <a:cubicBezTo>
                  <a:pt x="159" y="74"/>
                  <a:pt x="159" y="74"/>
                  <a:pt x="159" y="74"/>
                </a:cubicBezTo>
                <a:cubicBezTo>
                  <a:pt x="158" y="74"/>
                  <a:pt x="158" y="74"/>
                  <a:pt x="158" y="74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45" y="68"/>
                  <a:pt x="145" y="68"/>
                  <a:pt x="145" y="68"/>
                </a:cubicBezTo>
                <a:cubicBezTo>
                  <a:pt x="142" y="68"/>
                  <a:pt x="142" y="68"/>
                  <a:pt x="142" y="68"/>
                </a:cubicBezTo>
                <a:cubicBezTo>
                  <a:pt x="140" y="69"/>
                  <a:pt x="140" y="69"/>
                  <a:pt x="140" y="69"/>
                </a:cubicBezTo>
                <a:cubicBezTo>
                  <a:pt x="135" y="61"/>
                  <a:pt x="135" y="61"/>
                  <a:pt x="135" y="61"/>
                </a:cubicBezTo>
                <a:cubicBezTo>
                  <a:pt x="136" y="60"/>
                  <a:pt x="136" y="60"/>
                  <a:pt x="136" y="60"/>
                </a:cubicBezTo>
                <a:cubicBezTo>
                  <a:pt x="139" y="56"/>
                  <a:pt x="139" y="56"/>
                  <a:pt x="139" y="56"/>
                </a:cubicBezTo>
                <a:cubicBezTo>
                  <a:pt x="139" y="52"/>
                  <a:pt x="139" y="52"/>
                  <a:pt x="139" y="52"/>
                </a:cubicBezTo>
                <a:cubicBezTo>
                  <a:pt x="139" y="51"/>
                  <a:pt x="139" y="51"/>
                  <a:pt x="139" y="51"/>
                </a:cubicBezTo>
                <a:cubicBezTo>
                  <a:pt x="141" y="48"/>
                  <a:pt x="141" y="48"/>
                  <a:pt x="141" y="48"/>
                </a:cubicBezTo>
                <a:cubicBezTo>
                  <a:pt x="140" y="47"/>
                  <a:pt x="140" y="47"/>
                  <a:pt x="140" y="47"/>
                </a:cubicBezTo>
                <a:cubicBezTo>
                  <a:pt x="134" y="46"/>
                  <a:pt x="134" y="46"/>
                  <a:pt x="134" y="46"/>
                </a:cubicBezTo>
                <a:cubicBezTo>
                  <a:pt x="134" y="46"/>
                  <a:pt x="134" y="46"/>
                  <a:pt x="134" y="46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5" y="34"/>
                  <a:pt x="115" y="34"/>
                  <a:pt x="115" y="34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117" y="18"/>
                  <a:pt x="117" y="18"/>
                  <a:pt x="117" y="18"/>
                </a:cubicBezTo>
                <a:cubicBezTo>
                  <a:pt x="117" y="16"/>
                  <a:pt x="117" y="16"/>
                  <a:pt x="117" y="16"/>
                </a:cubicBezTo>
                <a:cubicBezTo>
                  <a:pt x="114" y="20"/>
                  <a:pt x="114" y="20"/>
                  <a:pt x="114" y="20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12" y="20"/>
                  <a:pt x="112" y="20"/>
                  <a:pt x="112" y="20"/>
                </a:cubicBezTo>
                <a:cubicBezTo>
                  <a:pt x="111" y="20"/>
                  <a:pt x="111" y="20"/>
                  <a:pt x="111" y="20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3" y="4"/>
                  <a:pt x="103" y="4"/>
                  <a:pt x="103" y="4"/>
                </a:cubicBezTo>
                <a:cubicBezTo>
                  <a:pt x="100" y="0"/>
                  <a:pt x="100" y="0"/>
                  <a:pt x="100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0" y="7"/>
                  <a:pt x="90" y="7"/>
                  <a:pt x="90" y="7"/>
                </a:cubicBezTo>
                <a:cubicBezTo>
                  <a:pt x="90" y="8"/>
                  <a:pt x="90" y="8"/>
                  <a:pt x="90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0" y="6"/>
                  <a:pt x="80" y="6"/>
                  <a:pt x="80" y="6"/>
                </a:cubicBezTo>
                <a:cubicBezTo>
                  <a:pt x="78" y="15"/>
                  <a:pt x="78" y="15"/>
                  <a:pt x="78" y="15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3" y="32"/>
                  <a:pt x="73" y="32"/>
                  <a:pt x="73" y="32"/>
                </a:cubicBezTo>
                <a:cubicBezTo>
                  <a:pt x="73" y="33"/>
                  <a:pt x="73" y="33"/>
                  <a:pt x="73" y="33"/>
                </a:cubicBezTo>
                <a:cubicBezTo>
                  <a:pt x="72" y="33"/>
                  <a:pt x="72" y="33"/>
                  <a:pt x="72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65" y="34"/>
                  <a:pt x="65" y="34"/>
                  <a:pt x="65" y="34"/>
                </a:cubicBezTo>
                <a:cubicBezTo>
                  <a:pt x="59" y="38"/>
                  <a:pt x="59" y="38"/>
                  <a:pt x="59" y="38"/>
                </a:cubicBezTo>
                <a:cubicBezTo>
                  <a:pt x="59" y="39"/>
                  <a:pt x="59" y="39"/>
                  <a:pt x="59" y="39"/>
                </a:cubicBezTo>
                <a:cubicBezTo>
                  <a:pt x="59" y="39"/>
                  <a:pt x="59" y="39"/>
                  <a:pt x="59" y="39"/>
                </a:cubicBezTo>
                <a:cubicBezTo>
                  <a:pt x="58" y="39"/>
                  <a:pt x="58" y="39"/>
                  <a:pt x="58" y="39"/>
                </a:cubicBezTo>
                <a:cubicBezTo>
                  <a:pt x="57" y="39"/>
                  <a:pt x="57" y="39"/>
                  <a:pt x="57" y="39"/>
                </a:cubicBezTo>
                <a:cubicBezTo>
                  <a:pt x="46" y="35"/>
                  <a:pt x="46" y="35"/>
                  <a:pt x="46" y="35"/>
                </a:cubicBezTo>
                <a:cubicBezTo>
                  <a:pt x="45" y="39"/>
                  <a:pt x="45" y="39"/>
                  <a:pt x="45" y="39"/>
                </a:cubicBezTo>
                <a:cubicBezTo>
                  <a:pt x="45" y="40"/>
                  <a:pt x="45" y="40"/>
                  <a:pt x="45" y="40"/>
                </a:cubicBezTo>
                <a:cubicBezTo>
                  <a:pt x="40" y="48"/>
                  <a:pt x="40" y="48"/>
                  <a:pt x="40" y="48"/>
                </a:cubicBezTo>
                <a:cubicBezTo>
                  <a:pt x="39" y="49"/>
                  <a:pt x="38" y="50"/>
                  <a:pt x="37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25" y="47"/>
                  <a:pt x="25" y="47"/>
                  <a:pt x="25" y="47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5"/>
                  <a:pt x="24" y="45"/>
                  <a:pt x="24" y="45"/>
                </a:cubicBezTo>
                <a:cubicBezTo>
                  <a:pt x="23" y="36"/>
                  <a:pt x="23" y="36"/>
                  <a:pt x="23" y="36"/>
                </a:cubicBezTo>
                <a:cubicBezTo>
                  <a:pt x="21" y="28"/>
                  <a:pt x="21" y="28"/>
                  <a:pt x="21" y="28"/>
                </a:cubicBezTo>
                <a:cubicBezTo>
                  <a:pt x="19" y="26"/>
                  <a:pt x="19" y="26"/>
                  <a:pt x="19" y="26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2" y="38"/>
                  <a:pt x="12" y="38"/>
                  <a:pt x="12" y="3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7" y="48"/>
                  <a:pt x="7" y="48"/>
                  <a:pt x="7" y="48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55"/>
                  <a:pt x="3" y="58"/>
                  <a:pt x="0" y="61"/>
                </a:cubicBezTo>
                <a:cubicBezTo>
                  <a:pt x="3" y="70"/>
                  <a:pt x="3" y="70"/>
                  <a:pt x="3" y="70"/>
                </a:cubicBezTo>
                <a:cubicBezTo>
                  <a:pt x="15" y="84"/>
                  <a:pt x="15" y="84"/>
                  <a:pt x="15" y="84"/>
                </a:cubicBezTo>
                <a:cubicBezTo>
                  <a:pt x="15" y="84"/>
                  <a:pt x="15" y="84"/>
                  <a:pt x="15" y="84"/>
                </a:cubicBezTo>
                <a:cubicBezTo>
                  <a:pt x="19" y="92"/>
                  <a:pt x="19" y="92"/>
                  <a:pt x="19" y="92"/>
                </a:cubicBezTo>
                <a:cubicBezTo>
                  <a:pt x="19" y="93"/>
                  <a:pt x="19" y="93"/>
                  <a:pt x="19" y="93"/>
                </a:cubicBezTo>
                <a:cubicBezTo>
                  <a:pt x="18" y="94"/>
                  <a:pt x="18" y="94"/>
                  <a:pt x="18" y="94"/>
                </a:cubicBezTo>
                <a:cubicBezTo>
                  <a:pt x="18" y="94"/>
                  <a:pt x="18" y="94"/>
                  <a:pt x="18" y="94"/>
                </a:cubicBezTo>
                <a:cubicBezTo>
                  <a:pt x="15" y="98"/>
                  <a:pt x="15" y="98"/>
                  <a:pt x="15" y="98"/>
                </a:cubicBezTo>
                <a:cubicBezTo>
                  <a:pt x="14" y="98"/>
                  <a:pt x="14" y="98"/>
                  <a:pt x="14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7" y="106"/>
                  <a:pt x="7" y="106"/>
                  <a:pt x="7" y="106"/>
                </a:cubicBezTo>
                <a:cubicBezTo>
                  <a:pt x="13" y="110"/>
                  <a:pt x="13" y="110"/>
                  <a:pt x="13" y="110"/>
                </a:cubicBezTo>
                <a:cubicBezTo>
                  <a:pt x="21" y="112"/>
                  <a:pt x="21" y="112"/>
                  <a:pt x="21" y="112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19" y="142"/>
                  <a:pt x="19" y="142"/>
                  <a:pt x="19" y="142"/>
                </a:cubicBezTo>
                <a:cubicBezTo>
                  <a:pt x="18" y="142"/>
                  <a:pt x="18" y="142"/>
                  <a:pt x="18" y="142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7"/>
                  <a:pt x="8" y="147"/>
                  <a:pt x="8" y="147"/>
                </a:cubicBezTo>
                <a:cubicBezTo>
                  <a:pt x="5" y="156"/>
                  <a:pt x="5" y="156"/>
                  <a:pt x="5" y="156"/>
                </a:cubicBezTo>
                <a:cubicBezTo>
                  <a:pt x="4" y="166"/>
                  <a:pt x="4" y="166"/>
                  <a:pt x="4" y="166"/>
                </a:cubicBezTo>
                <a:cubicBezTo>
                  <a:pt x="6" y="172"/>
                  <a:pt x="6" y="172"/>
                  <a:pt x="6" y="172"/>
                </a:cubicBezTo>
                <a:cubicBezTo>
                  <a:pt x="18" y="179"/>
                  <a:pt x="18" y="179"/>
                  <a:pt x="18" y="179"/>
                </a:cubicBezTo>
                <a:cubicBezTo>
                  <a:pt x="19" y="180"/>
                  <a:pt x="19" y="180"/>
                  <a:pt x="19" y="18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24" y="189"/>
                  <a:pt x="24" y="189"/>
                  <a:pt x="24" y="189"/>
                </a:cubicBezTo>
                <a:cubicBezTo>
                  <a:pt x="24" y="189"/>
                  <a:pt x="24" y="189"/>
                  <a:pt x="24" y="189"/>
                </a:cubicBezTo>
                <a:cubicBezTo>
                  <a:pt x="24" y="190"/>
                  <a:pt x="24" y="190"/>
                  <a:pt x="24" y="190"/>
                </a:cubicBezTo>
                <a:cubicBezTo>
                  <a:pt x="17" y="204"/>
                  <a:pt x="17" y="204"/>
                  <a:pt x="17" y="204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2" y="217"/>
                  <a:pt x="12" y="217"/>
                  <a:pt x="12" y="217"/>
                </a:cubicBezTo>
                <a:cubicBezTo>
                  <a:pt x="10" y="224"/>
                  <a:pt x="10" y="224"/>
                  <a:pt x="10" y="224"/>
                </a:cubicBezTo>
                <a:cubicBezTo>
                  <a:pt x="10" y="225"/>
                  <a:pt x="10" y="225"/>
                  <a:pt x="10" y="225"/>
                </a:cubicBezTo>
                <a:cubicBezTo>
                  <a:pt x="10" y="225"/>
                  <a:pt x="10" y="225"/>
                  <a:pt x="10" y="225"/>
                </a:cubicBezTo>
                <a:cubicBezTo>
                  <a:pt x="8" y="227"/>
                  <a:pt x="7" y="228"/>
                  <a:pt x="6" y="231"/>
                </a:cubicBezTo>
                <a:cubicBezTo>
                  <a:pt x="5" y="232"/>
                  <a:pt x="5" y="232"/>
                  <a:pt x="6" y="233"/>
                </a:cubicBezTo>
                <a:cubicBezTo>
                  <a:pt x="7" y="234"/>
                  <a:pt x="7" y="234"/>
                  <a:pt x="7" y="234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4" y="242"/>
                  <a:pt x="14" y="242"/>
                  <a:pt x="14" y="242"/>
                </a:cubicBezTo>
                <a:cubicBezTo>
                  <a:pt x="14" y="242"/>
                  <a:pt x="14" y="242"/>
                  <a:pt x="14" y="242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5" y="246"/>
                  <a:pt x="15" y="246"/>
                  <a:pt x="15" y="246"/>
                </a:cubicBezTo>
                <a:cubicBezTo>
                  <a:pt x="18" y="248"/>
                  <a:pt x="18" y="248"/>
                  <a:pt x="18" y="248"/>
                </a:cubicBezTo>
                <a:cubicBezTo>
                  <a:pt x="33" y="251"/>
                  <a:pt x="33" y="251"/>
                  <a:pt x="33" y="251"/>
                </a:cubicBezTo>
                <a:cubicBezTo>
                  <a:pt x="37" y="251"/>
                  <a:pt x="42" y="250"/>
                  <a:pt x="47" y="248"/>
                </a:cubicBezTo>
                <a:cubicBezTo>
                  <a:pt x="51" y="246"/>
                  <a:pt x="56" y="245"/>
                  <a:pt x="61" y="246"/>
                </a:cubicBezTo>
                <a:cubicBezTo>
                  <a:pt x="61" y="243"/>
                  <a:pt x="61" y="243"/>
                  <a:pt x="61" y="243"/>
                </a:cubicBezTo>
                <a:cubicBezTo>
                  <a:pt x="57" y="232"/>
                  <a:pt x="57" y="232"/>
                  <a:pt x="57" y="232"/>
                </a:cubicBezTo>
                <a:cubicBezTo>
                  <a:pt x="56" y="232"/>
                  <a:pt x="56" y="232"/>
                  <a:pt x="56" y="232"/>
                </a:cubicBezTo>
                <a:cubicBezTo>
                  <a:pt x="57" y="232"/>
                  <a:pt x="57" y="232"/>
                  <a:pt x="57" y="232"/>
                </a:cubicBezTo>
                <a:cubicBezTo>
                  <a:pt x="79" y="200"/>
                  <a:pt x="79" y="200"/>
                  <a:pt x="79" y="200"/>
                </a:cubicBezTo>
                <a:cubicBezTo>
                  <a:pt x="104" y="176"/>
                  <a:pt x="104" y="176"/>
                  <a:pt x="104" y="176"/>
                </a:cubicBezTo>
                <a:cubicBezTo>
                  <a:pt x="104" y="176"/>
                  <a:pt x="104" y="176"/>
                  <a:pt x="104" y="176"/>
                </a:cubicBezTo>
                <a:cubicBezTo>
                  <a:pt x="112" y="174"/>
                  <a:pt x="112" y="174"/>
                  <a:pt x="112" y="174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9" y="166"/>
                  <a:pt x="122" y="165"/>
                  <a:pt x="125" y="164"/>
                </a:cubicBezTo>
                <a:cubicBezTo>
                  <a:pt x="123" y="162"/>
                  <a:pt x="123" y="162"/>
                  <a:pt x="123" y="162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3" y="151"/>
                  <a:pt x="113" y="151"/>
                  <a:pt x="113" y="151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115" y="147"/>
                  <a:pt x="115" y="147"/>
                  <a:pt x="115" y="147"/>
                </a:cubicBezTo>
                <a:cubicBezTo>
                  <a:pt x="109" y="148"/>
                  <a:pt x="109" y="148"/>
                  <a:pt x="109" y="148"/>
                </a:cubicBezTo>
                <a:cubicBezTo>
                  <a:pt x="98" y="146"/>
                  <a:pt x="98" y="146"/>
                  <a:pt x="98" y="146"/>
                </a:cubicBezTo>
                <a:cubicBezTo>
                  <a:pt x="94" y="144"/>
                  <a:pt x="91" y="141"/>
                  <a:pt x="90" y="138"/>
                </a:cubicBezTo>
                <a:cubicBezTo>
                  <a:pt x="88" y="131"/>
                  <a:pt x="87" y="125"/>
                  <a:pt x="87" y="119"/>
                </a:cubicBezTo>
                <a:cubicBezTo>
                  <a:pt x="86" y="121"/>
                  <a:pt x="84" y="122"/>
                  <a:pt x="82" y="122"/>
                </a:cubicBezTo>
                <a:cubicBezTo>
                  <a:pt x="73" y="120"/>
                  <a:pt x="73" y="120"/>
                  <a:pt x="73" y="120"/>
                </a:cubicBezTo>
                <a:cubicBezTo>
                  <a:pt x="68" y="116"/>
                  <a:pt x="68" y="116"/>
                  <a:pt x="68" y="116"/>
                </a:cubicBezTo>
                <a:cubicBezTo>
                  <a:pt x="61" y="114"/>
                  <a:pt x="61" y="114"/>
                  <a:pt x="61" y="114"/>
                </a:cubicBezTo>
                <a:cubicBezTo>
                  <a:pt x="58" y="114"/>
                  <a:pt x="58" y="114"/>
                  <a:pt x="58" y="114"/>
                </a:cubicBezTo>
                <a:cubicBezTo>
                  <a:pt x="56" y="114"/>
                  <a:pt x="53" y="113"/>
                  <a:pt x="52" y="112"/>
                </a:cubicBezTo>
                <a:cubicBezTo>
                  <a:pt x="49" y="110"/>
                  <a:pt x="48" y="108"/>
                  <a:pt x="48" y="107"/>
                </a:cubicBezTo>
                <a:cubicBezTo>
                  <a:pt x="47" y="104"/>
                  <a:pt x="48" y="102"/>
                  <a:pt x="51" y="100"/>
                </a:cubicBezTo>
                <a:cubicBezTo>
                  <a:pt x="53" y="98"/>
                  <a:pt x="57" y="94"/>
                  <a:pt x="59" y="90"/>
                </a:cubicBezTo>
                <a:cubicBezTo>
                  <a:pt x="57" y="87"/>
                  <a:pt x="55" y="83"/>
                  <a:pt x="57" y="80"/>
                </a:cubicBezTo>
                <a:cubicBezTo>
                  <a:pt x="57" y="79"/>
                  <a:pt x="57" y="79"/>
                  <a:pt x="57" y="79"/>
                </a:cubicBezTo>
                <a:cubicBezTo>
                  <a:pt x="57" y="77"/>
                  <a:pt x="61" y="76"/>
                  <a:pt x="67" y="74"/>
                </a:cubicBezTo>
                <a:cubicBezTo>
                  <a:pt x="67" y="72"/>
                  <a:pt x="68" y="70"/>
                  <a:pt x="69" y="70"/>
                </a:cubicBezTo>
                <a:cubicBezTo>
                  <a:pt x="75" y="70"/>
                  <a:pt x="75" y="70"/>
                  <a:pt x="75" y="70"/>
                </a:cubicBezTo>
                <a:cubicBezTo>
                  <a:pt x="74" y="70"/>
                  <a:pt x="74" y="70"/>
                  <a:pt x="74" y="70"/>
                </a:cubicBezTo>
                <a:cubicBezTo>
                  <a:pt x="70" y="67"/>
                  <a:pt x="69" y="64"/>
                  <a:pt x="71" y="61"/>
                </a:cubicBezTo>
                <a:cubicBezTo>
                  <a:pt x="74" y="59"/>
                  <a:pt x="74" y="59"/>
                  <a:pt x="74" y="59"/>
                </a:cubicBezTo>
                <a:cubicBezTo>
                  <a:pt x="77" y="58"/>
                  <a:pt x="82" y="58"/>
                  <a:pt x="86" y="60"/>
                </a:cubicBezTo>
                <a:cubicBezTo>
                  <a:pt x="95" y="67"/>
                  <a:pt x="95" y="67"/>
                  <a:pt x="95" y="67"/>
                </a:cubicBezTo>
                <a:cubicBezTo>
                  <a:pt x="104" y="67"/>
                  <a:pt x="104" y="67"/>
                  <a:pt x="104" y="67"/>
                </a:cubicBezTo>
                <a:cubicBezTo>
                  <a:pt x="107" y="69"/>
                  <a:pt x="107" y="69"/>
                  <a:pt x="107" y="69"/>
                </a:cubicBezTo>
                <a:cubicBezTo>
                  <a:pt x="107" y="72"/>
                  <a:pt x="107" y="72"/>
                  <a:pt x="107" y="72"/>
                </a:cubicBezTo>
                <a:cubicBezTo>
                  <a:pt x="107" y="74"/>
                  <a:pt x="106" y="76"/>
                  <a:pt x="105" y="76"/>
                </a:cubicBezTo>
                <a:cubicBezTo>
                  <a:pt x="103" y="76"/>
                  <a:pt x="102" y="78"/>
                  <a:pt x="101" y="80"/>
                </a:cubicBezTo>
                <a:cubicBezTo>
                  <a:pt x="105" y="90"/>
                  <a:pt x="105" y="90"/>
                  <a:pt x="105" y="90"/>
                </a:cubicBezTo>
                <a:cubicBezTo>
                  <a:pt x="108" y="86"/>
                  <a:pt x="110" y="84"/>
                  <a:pt x="113" y="84"/>
                </a:cubicBezTo>
                <a:cubicBezTo>
                  <a:pt x="114" y="84"/>
                  <a:pt x="115" y="84"/>
                  <a:pt x="117" y="86"/>
                </a:cubicBezTo>
                <a:cubicBezTo>
                  <a:pt x="118" y="88"/>
                  <a:pt x="119" y="92"/>
                  <a:pt x="120" y="95"/>
                </a:cubicBezTo>
                <a:cubicBezTo>
                  <a:pt x="120" y="100"/>
                  <a:pt x="121" y="103"/>
                  <a:pt x="123" y="105"/>
                </a:cubicBezTo>
                <a:cubicBezTo>
                  <a:pt x="126" y="110"/>
                  <a:pt x="126" y="110"/>
                  <a:pt x="126" y="110"/>
                </a:cubicBezTo>
                <a:cubicBezTo>
                  <a:pt x="131" y="116"/>
                  <a:pt x="133" y="120"/>
                  <a:pt x="134" y="124"/>
                </a:cubicBezTo>
                <a:cubicBezTo>
                  <a:pt x="150" y="122"/>
                  <a:pt x="150" y="122"/>
                  <a:pt x="150" y="122"/>
                </a:cubicBezTo>
                <a:cubicBezTo>
                  <a:pt x="157" y="118"/>
                  <a:pt x="157" y="118"/>
                  <a:pt x="157" y="118"/>
                </a:cubicBezTo>
                <a:cubicBezTo>
                  <a:pt x="163" y="110"/>
                  <a:pt x="163" y="110"/>
                  <a:pt x="163" y="110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8" y="94"/>
                  <a:pt x="168" y="94"/>
                  <a:pt x="168" y="94"/>
                </a:cubicBezTo>
                <a:cubicBezTo>
                  <a:pt x="168" y="93"/>
                  <a:pt x="168" y="93"/>
                  <a:pt x="168" y="93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9" y="92"/>
                  <a:pt x="169" y="92"/>
                  <a:pt x="169" y="92"/>
                </a:cubicBezTo>
                <a:cubicBezTo>
                  <a:pt x="175" y="88"/>
                  <a:pt x="175" y="88"/>
                  <a:pt x="175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5" y="87"/>
                  <a:pt x="175" y="87"/>
                  <a:pt x="175" y="87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3" y="78"/>
                  <a:pt x="163" y="78"/>
                  <a:pt x="163" y="78"/>
                </a:cubicBezTo>
                <a:lnTo>
                  <a:pt x="162" y="76"/>
                </a:lnTo>
                <a:close/>
              </a:path>
            </a:pathLst>
          </a:custGeom>
          <a:solidFill>
            <a:srgbClr val="829BC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Freeform 34"/>
          <p:cNvSpPr/>
          <p:nvPr/>
        </p:nvSpPr>
        <p:spPr bwMode="auto">
          <a:xfrm>
            <a:off x="3912053" y="3288860"/>
            <a:ext cx="596900" cy="587375"/>
          </a:xfrm>
          <a:custGeom>
            <a:avLst/>
            <a:gdLst>
              <a:gd name="T0" fmla="*/ 422252195 w 186"/>
              <a:gd name="T1" fmla="*/ 618178486 h 183"/>
              <a:gd name="T2" fmla="*/ 20596259 w 186"/>
              <a:gd name="T3" fmla="*/ 834541116 h 183"/>
              <a:gd name="T4" fmla="*/ 154481571 w 186"/>
              <a:gd name="T5" fmla="*/ 1143628754 h 183"/>
              <a:gd name="T6" fmla="*/ 164782910 w 186"/>
              <a:gd name="T7" fmla="*/ 1143628754 h 183"/>
              <a:gd name="T8" fmla="*/ 350162078 w 186"/>
              <a:gd name="T9" fmla="*/ 1473322663 h 183"/>
              <a:gd name="T10" fmla="*/ 453149792 w 186"/>
              <a:gd name="T11" fmla="*/ 1493928933 h 183"/>
              <a:gd name="T12" fmla="*/ 545839377 w 186"/>
              <a:gd name="T13" fmla="*/ 1545444609 h 183"/>
              <a:gd name="T14" fmla="*/ 1091678754 w 186"/>
              <a:gd name="T15" fmla="*/ 1596960286 h 183"/>
              <a:gd name="T16" fmla="*/ 1122576352 w 186"/>
              <a:gd name="T17" fmla="*/ 1782413510 h 183"/>
              <a:gd name="T18" fmla="*/ 1338849909 w 186"/>
              <a:gd name="T19" fmla="*/ 1761807240 h 183"/>
              <a:gd name="T20" fmla="*/ 1462437091 w 186"/>
              <a:gd name="T21" fmla="*/ 1885441653 h 183"/>
              <a:gd name="T22" fmla="*/ 1555126676 w 186"/>
              <a:gd name="T23" fmla="*/ 1792713436 h 183"/>
              <a:gd name="T24" fmla="*/ 1678713858 w 186"/>
              <a:gd name="T25" fmla="*/ 1803016571 h 183"/>
              <a:gd name="T26" fmla="*/ 1791999702 w 186"/>
              <a:gd name="T27" fmla="*/ 1699988428 h 183"/>
              <a:gd name="T28" fmla="*/ 1771403442 w 186"/>
              <a:gd name="T29" fmla="*/ 1679382158 h 183"/>
              <a:gd name="T30" fmla="*/ 1781701572 w 186"/>
              <a:gd name="T31" fmla="*/ 1576354015 h 183"/>
              <a:gd name="T32" fmla="*/ 1565424805 w 186"/>
              <a:gd name="T33" fmla="*/ 1514535204 h 183"/>
              <a:gd name="T34" fmla="*/ 1462437091 w 186"/>
              <a:gd name="T35" fmla="*/ 1349688249 h 183"/>
              <a:gd name="T36" fmla="*/ 1421241364 w 186"/>
              <a:gd name="T37" fmla="*/ 1215750701 h 183"/>
              <a:gd name="T38" fmla="*/ 1534530417 w 186"/>
              <a:gd name="T39" fmla="*/ 1164235025 h 183"/>
              <a:gd name="T40" fmla="*/ 1606620533 w 186"/>
              <a:gd name="T41" fmla="*/ 1050900537 h 183"/>
              <a:gd name="T42" fmla="*/ 1647816260 w 186"/>
              <a:gd name="T43" fmla="*/ 1009691206 h 183"/>
              <a:gd name="T44" fmla="*/ 1647816260 w 186"/>
              <a:gd name="T45" fmla="*/ 834541116 h 183"/>
              <a:gd name="T46" fmla="*/ 1750803974 w 186"/>
              <a:gd name="T47" fmla="*/ 855144177 h 183"/>
              <a:gd name="T48" fmla="*/ 1761105313 w 186"/>
              <a:gd name="T49" fmla="*/ 865447312 h 183"/>
              <a:gd name="T50" fmla="*/ 1915586884 w 186"/>
              <a:gd name="T51" fmla="*/ 834541116 h 183"/>
              <a:gd name="T52" fmla="*/ 1740505845 w 186"/>
              <a:gd name="T53" fmla="*/ 700600358 h 183"/>
              <a:gd name="T54" fmla="*/ 1565424805 w 186"/>
              <a:gd name="T55" fmla="*/ 649087891 h 183"/>
              <a:gd name="T56" fmla="*/ 1565424805 w 186"/>
              <a:gd name="T57" fmla="*/ 649087891 h 183"/>
              <a:gd name="T58" fmla="*/ 1349151248 w 186"/>
              <a:gd name="T59" fmla="*/ 494540863 h 183"/>
              <a:gd name="T60" fmla="*/ 1524229078 w 186"/>
              <a:gd name="T61" fmla="*/ 298784503 h 183"/>
              <a:gd name="T62" fmla="*/ 1462437091 w 186"/>
              <a:gd name="T63" fmla="*/ 92728217 h 183"/>
              <a:gd name="T64" fmla="*/ 1174070209 w 186"/>
              <a:gd name="T65" fmla="*/ 144240684 h 183"/>
              <a:gd name="T66" fmla="*/ 1040184897 w 186"/>
              <a:gd name="T67" fmla="*/ 72121947 h 183"/>
              <a:gd name="T68" fmla="*/ 988691040 w 186"/>
              <a:gd name="T69" fmla="*/ 51515676 h 183"/>
              <a:gd name="T70" fmla="*/ 978389701 w 186"/>
              <a:gd name="T71" fmla="*/ 30909406 h 183"/>
              <a:gd name="T72" fmla="*/ 978389701 w 186"/>
              <a:gd name="T73" fmla="*/ 30909406 h 183"/>
              <a:gd name="T74" fmla="*/ 968091572 w 186"/>
              <a:gd name="T75" fmla="*/ 10303135 h 183"/>
              <a:gd name="T76" fmla="*/ 968091572 w 186"/>
              <a:gd name="T77" fmla="*/ 0 h 183"/>
              <a:gd name="T78" fmla="*/ 957793442 w 186"/>
              <a:gd name="T79" fmla="*/ 113331278 h 183"/>
              <a:gd name="T80" fmla="*/ 947495312 w 186"/>
              <a:gd name="T81" fmla="*/ 185453225 h 183"/>
              <a:gd name="T82" fmla="*/ 957793442 w 186"/>
              <a:gd name="T83" fmla="*/ 350300179 h 183"/>
              <a:gd name="T84" fmla="*/ 947495312 w 186"/>
              <a:gd name="T85" fmla="*/ 360603314 h 183"/>
              <a:gd name="T86" fmla="*/ 896001455 w 186"/>
              <a:gd name="T87" fmla="*/ 494540863 h 183"/>
              <a:gd name="T88" fmla="*/ 690022818 w 186"/>
              <a:gd name="T89" fmla="*/ 566662809 h 183"/>
              <a:gd name="T90" fmla="*/ 432550324 w 186"/>
              <a:gd name="T91" fmla="*/ 618178486 h 18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86" h="183">
                <a:moveTo>
                  <a:pt x="42" y="60"/>
                </a:moveTo>
                <a:cubicBezTo>
                  <a:pt x="41" y="60"/>
                  <a:pt x="41" y="60"/>
                  <a:pt x="41" y="60"/>
                </a:cubicBezTo>
                <a:cubicBezTo>
                  <a:pt x="11" y="73"/>
                  <a:pt x="11" y="73"/>
                  <a:pt x="11" y="73"/>
                </a:cubicBezTo>
                <a:cubicBezTo>
                  <a:pt x="2" y="81"/>
                  <a:pt x="2" y="81"/>
                  <a:pt x="2" y="81"/>
                </a:cubicBezTo>
                <a:cubicBezTo>
                  <a:pt x="0" y="95"/>
                  <a:pt x="2" y="103"/>
                  <a:pt x="6" y="105"/>
                </a:cubicBezTo>
                <a:cubicBezTo>
                  <a:pt x="15" y="111"/>
                  <a:pt x="15" y="111"/>
                  <a:pt x="15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8" y="126"/>
                  <a:pt x="18" y="126"/>
                  <a:pt x="18" y="126"/>
                </a:cubicBezTo>
                <a:cubicBezTo>
                  <a:pt x="26" y="136"/>
                  <a:pt x="31" y="141"/>
                  <a:pt x="34" y="143"/>
                </a:cubicBezTo>
                <a:cubicBezTo>
                  <a:pt x="42" y="145"/>
                  <a:pt x="42" y="145"/>
                  <a:pt x="42" y="145"/>
                </a:cubicBezTo>
                <a:cubicBezTo>
                  <a:pt x="44" y="145"/>
                  <a:pt x="44" y="145"/>
                  <a:pt x="44" y="145"/>
                </a:cubicBezTo>
                <a:cubicBezTo>
                  <a:pt x="44" y="145"/>
                  <a:pt x="44" y="145"/>
                  <a:pt x="44" y="145"/>
                </a:cubicBezTo>
                <a:cubicBezTo>
                  <a:pt x="45" y="147"/>
                  <a:pt x="48" y="149"/>
                  <a:pt x="53" y="150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94" y="151"/>
                  <a:pt x="104" y="153"/>
                  <a:pt x="106" y="155"/>
                </a:cubicBezTo>
                <a:cubicBezTo>
                  <a:pt x="108" y="156"/>
                  <a:pt x="109" y="160"/>
                  <a:pt x="108" y="166"/>
                </a:cubicBezTo>
                <a:cubicBezTo>
                  <a:pt x="108" y="170"/>
                  <a:pt x="108" y="173"/>
                  <a:pt x="109" y="173"/>
                </a:cubicBezTo>
                <a:cubicBezTo>
                  <a:pt x="118" y="171"/>
                  <a:pt x="118" y="171"/>
                  <a:pt x="118" y="171"/>
                </a:cubicBezTo>
                <a:cubicBezTo>
                  <a:pt x="124" y="169"/>
                  <a:pt x="128" y="169"/>
                  <a:pt x="130" y="171"/>
                </a:cubicBezTo>
                <a:cubicBezTo>
                  <a:pt x="134" y="175"/>
                  <a:pt x="134" y="175"/>
                  <a:pt x="134" y="175"/>
                </a:cubicBezTo>
                <a:cubicBezTo>
                  <a:pt x="138" y="181"/>
                  <a:pt x="142" y="183"/>
                  <a:pt x="142" y="183"/>
                </a:cubicBezTo>
                <a:cubicBezTo>
                  <a:pt x="145" y="182"/>
                  <a:pt x="148" y="179"/>
                  <a:pt x="150" y="175"/>
                </a:cubicBezTo>
                <a:cubicBezTo>
                  <a:pt x="151" y="174"/>
                  <a:pt x="151" y="174"/>
                  <a:pt x="151" y="174"/>
                </a:cubicBezTo>
                <a:cubicBezTo>
                  <a:pt x="158" y="179"/>
                  <a:pt x="158" y="179"/>
                  <a:pt x="158" y="179"/>
                </a:cubicBezTo>
                <a:cubicBezTo>
                  <a:pt x="163" y="175"/>
                  <a:pt x="163" y="175"/>
                  <a:pt x="163" y="175"/>
                </a:cubicBezTo>
                <a:cubicBezTo>
                  <a:pt x="164" y="169"/>
                  <a:pt x="167" y="167"/>
                  <a:pt x="172" y="166"/>
                </a:cubicBezTo>
                <a:cubicBezTo>
                  <a:pt x="174" y="165"/>
                  <a:pt x="174" y="165"/>
                  <a:pt x="174" y="165"/>
                </a:cubicBezTo>
                <a:cubicBezTo>
                  <a:pt x="173" y="164"/>
                  <a:pt x="173" y="164"/>
                  <a:pt x="173" y="164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3" y="153"/>
                  <a:pt x="173" y="153"/>
                  <a:pt x="173" y="153"/>
                </a:cubicBezTo>
                <a:cubicBezTo>
                  <a:pt x="170" y="148"/>
                  <a:pt x="166" y="146"/>
                  <a:pt x="161" y="147"/>
                </a:cubicBezTo>
                <a:cubicBezTo>
                  <a:pt x="157" y="148"/>
                  <a:pt x="154" y="148"/>
                  <a:pt x="152" y="147"/>
                </a:cubicBezTo>
                <a:cubicBezTo>
                  <a:pt x="152" y="145"/>
                  <a:pt x="152" y="145"/>
                  <a:pt x="152" y="143"/>
                </a:cubicBezTo>
                <a:cubicBezTo>
                  <a:pt x="149" y="138"/>
                  <a:pt x="146" y="134"/>
                  <a:pt x="142" y="131"/>
                </a:cubicBezTo>
                <a:cubicBezTo>
                  <a:pt x="138" y="127"/>
                  <a:pt x="136" y="123"/>
                  <a:pt x="138" y="119"/>
                </a:cubicBezTo>
                <a:cubicBezTo>
                  <a:pt x="138" y="118"/>
                  <a:pt x="138" y="118"/>
                  <a:pt x="138" y="118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49" y="113"/>
                  <a:pt x="149" y="113"/>
                  <a:pt x="149" y="113"/>
                </a:cubicBezTo>
                <a:cubicBezTo>
                  <a:pt x="148" y="109"/>
                  <a:pt x="149" y="107"/>
                  <a:pt x="151" y="105"/>
                </a:cubicBezTo>
                <a:cubicBezTo>
                  <a:pt x="152" y="103"/>
                  <a:pt x="154" y="102"/>
                  <a:pt x="156" y="102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60" y="98"/>
                  <a:pt x="160" y="98"/>
                  <a:pt x="160" y="98"/>
                </a:cubicBezTo>
                <a:cubicBezTo>
                  <a:pt x="157" y="91"/>
                  <a:pt x="156" y="85"/>
                  <a:pt x="157" y="83"/>
                </a:cubicBezTo>
                <a:cubicBezTo>
                  <a:pt x="160" y="81"/>
                  <a:pt x="160" y="81"/>
                  <a:pt x="160" y="81"/>
                </a:cubicBezTo>
                <a:cubicBezTo>
                  <a:pt x="161" y="80"/>
                  <a:pt x="165" y="81"/>
                  <a:pt x="170" y="83"/>
                </a:cubicBezTo>
                <a:cubicBezTo>
                  <a:pt x="170" y="83"/>
                  <a:pt x="170" y="83"/>
                  <a:pt x="170" y="83"/>
                </a:cubicBezTo>
                <a:cubicBezTo>
                  <a:pt x="171" y="83"/>
                  <a:pt x="171" y="83"/>
                  <a:pt x="171" y="83"/>
                </a:cubicBezTo>
                <a:cubicBezTo>
                  <a:pt x="171" y="84"/>
                  <a:pt x="171" y="84"/>
                  <a:pt x="171" y="84"/>
                </a:cubicBezTo>
                <a:cubicBezTo>
                  <a:pt x="175" y="89"/>
                  <a:pt x="178" y="93"/>
                  <a:pt x="179" y="93"/>
                </a:cubicBezTo>
                <a:cubicBezTo>
                  <a:pt x="186" y="81"/>
                  <a:pt x="186" y="81"/>
                  <a:pt x="186" y="81"/>
                </a:cubicBezTo>
                <a:cubicBezTo>
                  <a:pt x="180" y="73"/>
                  <a:pt x="176" y="67"/>
                  <a:pt x="175" y="64"/>
                </a:cubicBezTo>
                <a:cubicBezTo>
                  <a:pt x="169" y="68"/>
                  <a:pt x="169" y="68"/>
                  <a:pt x="169" y="68"/>
                </a:cubicBezTo>
                <a:cubicBezTo>
                  <a:pt x="168" y="67"/>
                  <a:pt x="168" y="67"/>
                  <a:pt x="168" y="67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45" y="60"/>
                  <a:pt x="141" y="56"/>
                  <a:pt x="140" y="53"/>
                </a:cubicBezTo>
                <a:cubicBezTo>
                  <a:pt x="131" y="48"/>
                  <a:pt x="131" y="48"/>
                  <a:pt x="131" y="48"/>
                </a:cubicBezTo>
                <a:cubicBezTo>
                  <a:pt x="131" y="39"/>
                  <a:pt x="131" y="39"/>
                  <a:pt x="131" y="39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148" y="24"/>
                  <a:pt x="146" y="19"/>
                  <a:pt x="144" y="15"/>
                </a:cubicBezTo>
                <a:cubicBezTo>
                  <a:pt x="142" y="9"/>
                  <a:pt x="142" y="9"/>
                  <a:pt x="142" y="9"/>
                </a:cubicBezTo>
                <a:cubicBezTo>
                  <a:pt x="130" y="11"/>
                  <a:pt x="130" y="11"/>
                  <a:pt x="130" y="11"/>
                </a:cubicBezTo>
                <a:cubicBezTo>
                  <a:pt x="124" y="13"/>
                  <a:pt x="119" y="14"/>
                  <a:pt x="114" y="14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1" y="7"/>
                  <a:pt x="101" y="7"/>
                  <a:pt x="101" y="7"/>
                </a:cubicBezTo>
                <a:cubicBezTo>
                  <a:pt x="99" y="7"/>
                  <a:pt x="99" y="7"/>
                  <a:pt x="99" y="7"/>
                </a:cubicBezTo>
                <a:cubicBezTo>
                  <a:pt x="96" y="5"/>
                  <a:pt x="96" y="5"/>
                  <a:pt x="96" y="5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4" y="1"/>
                  <a:pt x="94" y="1"/>
                  <a:pt x="94" y="1"/>
                </a:cubicBezTo>
                <a:cubicBezTo>
                  <a:pt x="94" y="1"/>
                  <a:pt x="94" y="1"/>
                  <a:pt x="94" y="1"/>
                </a:cubicBezTo>
                <a:cubicBezTo>
                  <a:pt x="94" y="0"/>
                  <a:pt x="94" y="0"/>
                  <a:pt x="94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3" y="11"/>
                  <a:pt x="93" y="11"/>
                  <a:pt x="93" y="11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6"/>
                  <a:pt x="91" y="17"/>
                  <a:pt x="92" y="18"/>
                </a:cubicBezTo>
                <a:cubicBezTo>
                  <a:pt x="94" y="21"/>
                  <a:pt x="93" y="24"/>
                  <a:pt x="91" y="27"/>
                </a:cubicBezTo>
                <a:cubicBezTo>
                  <a:pt x="93" y="34"/>
                  <a:pt x="93" y="34"/>
                  <a:pt x="93" y="34"/>
                </a:cubicBezTo>
                <a:cubicBezTo>
                  <a:pt x="92" y="34"/>
                  <a:pt x="92" y="34"/>
                  <a:pt x="92" y="34"/>
                </a:cubicBezTo>
                <a:cubicBezTo>
                  <a:pt x="92" y="35"/>
                  <a:pt x="92" y="35"/>
                  <a:pt x="92" y="35"/>
                </a:cubicBezTo>
                <a:cubicBezTo>
                  <a:pt x="87" y="39"/>
                  <a:pt x="87" y="39"/>
                  <a:pt x="87" y="39"/>
                </a:cubicBezTo>
                <a:cubicBezTo>
                  <a:pt x="87" y="48"/>
                  <a:pt x="87" y="48"/>
                  <a:pt x="87" y="48"/>
                </a:cubicBezTo>
                <a:cubicBezTo>
                  <a:pt x="86" y="49"/>
                  <a:pt x="86" y="49"/>
                  <a:pt x="86" y="49"/>
                </a:cubicBezTo>
                <a:cubicBezTo>
                  <a:pt x="77" y="53"/>
                  <a:pt x="71" y="55"/>
                  <a:pt x="67" y="55"/>
                </a:cubicBezTo>
                <a:cubicBezTo>
                  <a:pt x="50" y="53"/>
                  <a:pt x="50" y="53"/>
                  <a:pt x="50" y="53"/>
                </a:cubicBezTo>
                <a:cubicBezTo>
                  <a:pt x="42" y="60"/>
                  <a:pt x="42" y="60"/>
                  <a:pt x="42" y="60"/>
                </a:cubicBezTo>
                <a:close/>
              </a:path>
            </a:pathLst>
          </a:custGeom>
          <a:solidFill>
            <a:srgbClr val="829BC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" name="Freeform 35"/>
          <p:cNvSpPr/>
          <p:nvPr/>
        </p:nvSpPr>
        <p:spPr bwMode="auto">
          <a:xfrm>
            <a:off x="5032828" y="4544573"/>
            <a:ext cx="169863" cy="411162"/>
          </a:xfrm>
          <a:custGeom>
            <a:avLst/>
            <a:gdLst>
              <a:gd name="T0" fmla="*/ 410181476 w 53"/>
              <a:gd name="T1" fmla="*/ 0 h 128"/>
              <a:gd name="T2" fmla="*/ 123053802 w 53"/>
              <a:gd name="T3" fmla="*/ 361048419 h 128"/>
              <a:gd name="T4" fmla="*/ 0 w 53"/>
              <a:gd name="T5" fmla="*/ 557047417 h 128"/>
              <a:gd name="T6" fmla="*/ 30764252 w 53"/>
              <a:gd name="T7" fmla="*/ 783989568 h 128"/>
              <a:gd name="T8" fmla="*/ 30764252 w 53"/>
              <a:gd name="T9" fmla="*/ 794307164 h 128"/>
              <a:gd name="T10" fmla="*/ 30764252 w 53"/>
              <a:gd name="T11" fmla="*/ 794307164 h 128"/>
              <a:gd name="T12" fmla="*/ 10255819 w 53"/>
              <a:gd name="T13" fmla="*/ 949042201 h 128"/>
              <a:gd name="T14" fmla="*/ 20508433 w 53"/>
              <a:gd name="T15" fmla="*/ 1041881296 h 128"/>
              <a:gd name="T16" fmla="*/ 184582305 w 53"/>
              <a:gd name="T17" fmla="*/ 1155355583 h 128"/>
              <a:gd name="T18" fmla="*/ 184582305 w 53"/>
              <a:gd name="T19" fmla="*/ 1155355583 h 128"/>
              <a:gd name="T20" fmla="*/ 194834919 w 53"/>
              <a:gd name="T21" fmla="*/ 1155355583 h 128"/>
              <a:gd name="T22" fmla="*/ 194834919 w 53"/>
              <a:gd name="T23" fmla="*/ 1165669968 h 128"/>
              <a:gd name="T24" fmla="*/ 194834919 w 53"/>
              <a:gd name="T25" fmla="*/ 1165669968 h 128"/>
              <a:gd name="T26" fmla="*/ 256363422 w 53"/>
              <a:gd name="T27" fmla="*/ 1279141043 h 128"/>
              <a:gd name="T28" fmla="*/ 317891926 w 53"/>
              <a:gd name="T29" fmla="*/ 1320405004 h 128"/>
              <a:gd name="T30" fmla="*/ 338400358 w 53"/>
              <a:gd name="T31" fmla="*/ 1052198892 h 128"/>
              <a:gd name="T32" fmla="*/ 338400358 w 53"/>
              <a:gd name="T33" fmla="*/ 1041881296 h 128"/>
              <a:gd name="T34" fmla="*/ 461454160 w 53"/>
              <a:gd name="T35" fmla="*/ 753043203 h 128"/>
              <a:gd name="T36" fmla="*/ 502474231 w 53"/>
              <a:gd name="T37" fmla="*/ 412626765 h 128"/>
              <a:gd name="T38" fmla="*/ 502474231 w 53"/>
              <a:gd name="T39" fmla="*/ 402312380 h 128"/>
              <a:gd name="T40" fmla="*/ 502474231 w 53"/>
              <a:gd name="T41" fmla="*/ 402312380 h 128"/>
              <a:gd name="T42" fmla="*/ 543491096 w 53"/>
              <a:gd name="T43" fmla="*/ 309470073 h 128"/>
              <a:gd name="T44" fmla="*/ 512726845 w 53"/>
              <a:gd name="T45" fmla="*/ 226945363 h 128"/>
              <a:gd name="T46" fmla="*/ 512726845 w 53"/>
              <a:gd name="T47" fmla="*/ 226945363 h 128"/>
              <a:gd name="T48" fmla="*/ 502474231 w 53"/>
              <a:gd name="T49" fmla="*/ 226945363 h 128"/>
              <a:gd name="T50" fmla="*/ 502474231 w 53"/>
              <a:gd name="T51" fmla="*/ 123788672 h 128"/>
              <a:gd name="T52" fmla="*/ 502474231 w 53"/>
              <a:gd name="T53" fmla="*/ 113471075 h 128"/>
              <a:gd name="T54" fmla="*/ 502474231 w 53"/>
              <a:gd name="T55" fmla="*/ 113471075 h 128"/>
              <a:gd name="T56" fmla="*/ 522982663 w 53"/>
              <a:gd name="T57" fmla="*/ 82524710 h 128"/>
              <a:gd name="T58" fmla="*/ 543491096 w 53"/>
              <a:gd name="T59" fmla="*/ 61892730 h 128"/>
              <a:gd name="T60" fmla="*/ 410181476 w 53"/>
              <a:gd name="T61" fmla="*/ 0 h 12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3" h="128">
                <a:moveTo>
                  <a:pt x="40" y="0"/>
                </a:moveTo>
                <a:cubicBezTo>
                  <a:pt x="27" y="9"/>
                  <a:pt x="18" y="21"/>
                  <a:pt x="12" y="35"/>
                </a:cubicBezTo>
                <a:cubicBezTo>
                  <a:pt x="7" y="47"/>
                  <a:pt x="3" y="53"/>
                  <a:pt x="0" y="54"/>
                </a:cubicBezTo>
                <a:cubicBezTo>
                  <a:pt x="3" y="76"/>
                  <a:pt x="3" y="76"/>
                  <a:pt x="3" y="76"/>
                </a:cubicBez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cubicBezTo>
                  <a:pt x="1" y="92"/>
                  <a:pt x="1" y="92"/>
                  <a:pt x="1" y="92"/>
                </a:cubicBezTo>
                <a:cubicBezTo>
                  <a:pt x="0" y="97"/>
                  <a:pt x="1" y="100"/>
                  <a:pt x="2" y="101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9" y="112"/>
                  <a:pt x="19" y="112"/>
                  <a:pt x="19" y="112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20" y="116"/>
                  <a:pt x="22" y="120"/>
                  <a:pt x="25" y="124"/>
                </a:cubicBezTo>
                <a:cubicBezTo>
                  <a:pt x="27" y="126"/>
                  <a:pt x="29" y="127"/>
                  <a:pt x="31" y="128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33" y="101"/>
                  <a:pt x="33" y="101"/>
                  <a:pt x="33" y="101"/>
                </a:cubicBezTo>
                <a:cubicBezTo>
                  <a:pt x="45" y="73"/>
                  <a:pt x="45" y="73"/>
                  <a:pt x="45" y="73"/>
                </a:cubicBezTo>
                <a:cubicBezTo>
                  <a:pt x="49" y="40"/>
                  <a:pt x="49" y="40"/>
                  <a:pt x="49" y="40"/>
                </a:cubicBezTo>
                <a:cubicBezTo>
                  <a:pt x="49" y="39"/>
                  <a:pt x="49" y="39"/>
                  <a:pt x="49" y="39"/>
                </a:cubicBezTo>
                <a:cubicBezTo>
                  <a:pt x="49" y="39"/>
                  <a:pt x="49" y="39"/>
                  <a:pt x="49" y="39"/>
                </a:cubicBezTo>
                <a:cubicBezTo>
                  <a:pt x="53" y="30"/>
                  <a:pt x="53" y="30"/>
                  <a:pt x="53" y="30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49" y="22"/>
                  <a:pt x="49" y="22"/>
                  <a:pt x="49" y="2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51" y="8"/>
                  <a:pt x="51" y="8"/>
                  <a:pt x="51" y="8"/>
                </a:cubicBezTo>
                <a:cubicBezTo>
                  <a:pt x="53" y="6"/>
                  <a:pt x="53" y="6"/>
                  <a:pt x="53" y="6"/>
                </a:cubicBezTo>
                <a:lnTo>
                  <a:pt x="40" y="0"/>
                </a:lnTo>
                <a:close/>
              </a:path>
            </a:pathLst>
          </a:custGeom>
          <a:solidFill>
            <a:srgbClr val="829BC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Freeform 36"/>
          <p:cNvSpPr/>
          <p:nvPr/>
        </p:nvSpPr>
        <p:spPr bwMode="auto">
          <a:xfrm>
            <a:off x="3777116" y="5273235"/>
            <a:ext cx="263525" cy="225425"/>
          </a:xfrm>
          <a:custGeom>
            <a:avLst/>
            <a:gdLst>
              <a:gd name="T0" fmla="*/ 383612057 w 82"/>
              <a:gd name="T1" fmla="*/ 72522443 h 70"/>
              <a:gd name="T2" fmla="*/ 373244598 w 82"/>
              <a:gd name="T3" fmla="*/ 93242221 h 70"/>
              <a:gd name="T4" fmla="*/ 373244598 w 82"/>
              <a:gd name="T5" fmla="*/ 93242221 h 70"/>
              <a:gd name="T6" fmla="*/ 362877139 w 82"/>
              <a:gd name="T7" fmla="*/ 103602110 h 70"/>
              <a:gd name="T8" fmla="*/ 196991365 w 82"/>
              <a:gd name="T9" fmla="*/ 145044886 h 70"/>
              <a:gd name="T10" fmla="*/ 207358824 w 82"/>
              <a:gd name="T11" fmla="*/ 165764664 h 70"/>
              <a:gd name="T12" fmla="*/ 259196120 w 82"/>
              <a:gd name="T13" fmla="*/ 227927218 h 70"/>
              <a:gd name="T14" fmla="*/ 238461202 w 82"/>
              <a:gd name="T15" fmla="*/ 238287106 h 70"/>
              <a:gd name="T16" fmla="*/ 165885774 w 82"/>
              <a:gd name="T17" fmla="*/ 279729883 h 70"/>
              <a:gd name="T18" fmla="*/ 41473050 w 82"/>
              <a:gd name="T19" fmla="*/ 372972103 h 70"/>
              <a:gd name="T20" fmla="*/ 62207969 w 82"/>
              <a:gd name="T21" fmla="*/ 652701986 h 70"/>
              <a:gd name="T22" fmla="*/ 186620692 w 82"/>
              <a:gd name="T23" fmla="*/ 663061875 h 70"/>
              <a:gd name="T24" fmla="*/ 196991365 w 82"/>
              <a:gd name="T25" fmla="*/ 663061875 h 70"/>
              <a:gd name="T26" fmla="*/ 196991365 w 82"/>
              <a:gd name="T27" fmla="*/ 663061875 h 70"/>
              <a:gd name="T28" fmla="*/ 321404088 w 82"/>
              <a:gd name="T29" fmla="*/ 725224429 h 70"/>
              <a:gd name="T30" fmla="*/ 456187485 w 82"/>
              <a:gd name="T31" fmla="*/ 704504651 h 70"/>
              <a:gd name="T32" fmla="*/ 642808177 w 82"/>
              <a:gd name="T33" fmla="*/ 549099876 h 70"/>
              <a:gd name="T34" fmla="*/ 653175636 w 82"/>
              <a:gd name="T35" fmla="*/ 549099876 h 70"/>
              <a:gd name="T36" fmla="*/ 663546309 w 82"/>
              <a:gd name="T37" fmla="*/ 538736767 h 70"/>
              <a:gd name="T38" fmla="*/ 715383605 w 82"/>
              <a:gd name="T39" fmla="*/ 518016989 h 70"/>
              <a:gd name="T40" fmla="*/ 705016145 w 82"/>
              <a:gd name="T41" fmla="*/ 341892436 h 70"/>
              <a:gd name="T42" fmla="*/ 705016145 w 82"/>
              <a:gd name="T43" fmla="*/ 341892436 h 70"/>
              <a:gd name="T44" fmla="*/ 777591573 w 82"/>
              <a:gd name="T45" fmla="*/ 227927218 h 70"/>
              <a:gd name="T46" fmla="*/ 777591573 w 82"/>
              <a:gd name="T47" fmla="*/ 227927218 h 70"/>
              <a:gd name="T48" fmla="*/ 777591573 w 82"/>
              <a:gd name="T49" fmla="*/ 227927218 h 70"/>
              <a:gd name="T50" fmla="*/ 839799542 w 82"/>
              <a:gd name="T51" fmla="*/ 176124553 h 70"/>
              <a:gd name="T52" fmla="*/ 819064623 w 82"/>
              <a:gd name="T53" fmla="*/ 51802665 h 70"/>
              <a:gd name="T54" fmla="*/ 767224114 w 82"/>
              <a:gd name="T55" fmla="*/ 0 h 70"/>
              <a:gd name="T56" fmla="*/ 767224114 w 82"/>
              <a:gd name="T57" fmla="*/ 62162554 h 70"/>
              <a:gd name="T58" fmla="*/ 663546309 w 82"/>
              <a:gd name="T59" fmla="*/ 41442776 h 70"/>
              <a:gd name="T60" fmla="*/ 611705799 w 82"/>
              <a:gd name="T61" fmla="*/ 72522443 h 70"/>
              <a:gd name="T62" fmla="*/ 601338340 w 82"/>
              <a:gd name="T63" fmla="*/ 72522443 h 70"/>
              <a:gd name="T64" fmla="*/ 601338340 w 82"/>
              <a:gd name="T65" fmla="*/ 72522443 h 70"/>
              <a:gd name="T66" fmla="*/ 383612057 w 82"/>
              <a:gd name="T67" fmla="*/ 72522443 h 7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82" h="70">
                <a:moveTo>
                  <a:pt x="37" y="7"/>
                </a:moveTo>
                <a:cubicBezTo>
                  <a:pt x="36" y="9"/>
                  <a:pt x="36" y="9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19" y="14"/>
                  <a:pt x="19" y="14"/>
                  <a:pt x="19" y="14"/>
                </a:cubicBezTo>
                <a:cubicBezTo>
                  <a:pt x="20" y="16"/>
                  <a:pt x="20" y="16"/>
                  <a:pt x="20" y="16"/>
                </a:cubicBezTo>
                <a:cubicBezTo>
                  <a:pt x="25" y="22"/>
                  <a:pt x="25" y="22"/>
                  <a:pt x="25" y="22"/>
                </a:cubicBezTo>
                <a:cubicBezTo>
                  <a:pt x="24" y="22"/>
                  <a:pt x="24" y="23"/>
                  <a:pt x="23" y="23"/>
                </a:cubicBezTo>
                <a:cubicBezTo>
                  <a:pt x="16" y="27"/>
                  <a:pt x="16" y="27"/>
                  <a:pt x="16" y="27"/>
                </a:cubicBezTo>
                <a:cubicBezTo>
                  <a:pt x="4" y="36"/>
                  <a:pt x="4" y="36"/>
                  <a:pt x="4" y="36"/>
                </a:cubicBezTo>
                <a:cubicBezTo>
                  <a:pt x="0" y="41"/>
                  <a:pt x="0" y="49"/>
                  <a:pt x="6" y="63"/>
                </a:cubicBezTo>
                <a:cubicBezTo>
                  <a:pt x="18" y="64"/>
                  <a:pt x="18" y="64"/>
                  <a:pt x="18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31" y="70"/>
                  <a:pt x="31" y="70"/>
                  <a:pt x="31" y="70"/>
                </a:cubicBezTo>
                <a:cubicBezTo>
                  <a:pt x="44" y="68"/>
                  <a:pt x="44" y="68"/>
                  <a:pt x="44" y="68"/>
                </a:cubicBezTo>
                <a:cubicBezTo>
                  <a:pt x="49" y="67"/>
                  <a:pt x="55" y="62"/>
                  <a:pt x="62" y="53"/>
                </a:cubicBezTo>
                <a:cubicBezTo>
                  <a:pt x="63" y="53"/>
                  <a:pt x="63" y="53"/>
                  <a:pt x="63" y="53"/>
                </a:cubicBezTo>
                <a:cubicBezTo>
                  <a:pt x="64" y="52"/>
                  <a:pt x="64" y="52"/>
                  <a:pt x="64" y="52"/>
                </a:cubicBezTo>
                <a:cubicBezTo>
                  <a:pt x="69" y="50"/>
                  <a:pt x="69" y="50"/>
                  <a:pt x="69" y="50"/>
                </a:cubicBezTo>
                <a:cubicBezTo>
                  <a:pt x="68" y="33"/>
                  <a:pt x="68" y="33"/>
                  <a:pt x="68" y="33"/>
                </a:cubicBezTo>
                <a:cubicBezTo>
                  <a:pt x="68" y="33"/>
                  <a:pt x="68" y="33"/>
                  <a:pt x="68" y="33"/>
                </a:cubicBezTo>
                <a:cubicBezTo>
                  <a:pt x="75" y="22"/>
                  <a:pt x="75" y="22"/>
                  <a:pt x="75" y="22"/>
                </a:cubicBezTo>
                <a:cubicBezTo>
                  <a:pt x="75" y="22"/>
                  <a:pt x="75" y="22"/>
                  <a:pt x="75" y="22"/>
                </a:cubicBezTo>
                <a:cubicBezTo>
                  <a:pt x="75" y="22"/>
                  <a:pt x="75" y="22"/>
                  <a:pt x="75" y="22"/>
                </a:cubicBezTo>
                <a:cubicBezTo>
                  <a:pt x="81" y="17"/>
                  <a:pt x="81" y="17"/>
                  <a:pt x="81" y="17"/>
                </a:cubicBezTo>
                <a:cubicBezTo>
                  <a:pt x="82" y="13"/>
                  <a:pt x="81" y="8"/>
                  <a:pt x="79" y="5"/>
                </a:cubicBezTo>
                <a:cubicBezTo>
                  <a:pt x="78" y="1"/>
                  <a:pt x="76" y="0"/>
                  <a:pt x="74" y="0"/>
                </a:cubicBezTo>
                <a:cubicBezTo>
                  <a:pt x="74" y="6"/>
                  <a:pt x="74" y="6"/>
                  <a:pt x="74" y="6"/>
                </a:cubicBezTo>
                <a:cubicBezTo>
                  <a:pt x="64" y="4"/>
                  <a:pt x="64" y="4"/>
                  <a:pt x="64" y="4"/>
                </a:cubicBezTo>
                <a:cubicBezTo>
                  <a:pt x="59" y="7"/>
                  <a:pt x="59" y="7"/>
                  <a:pt x="59" y="7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8" y="7"/>
                  <a:pt x="58" y="7"/>
                </a:cubicBezTo>
                <a:lnTo>
                  <a:pt x="37" y="7"/>
                </a:lnTo>
                <a:close/>
              </a:path>
            </a:pathLst>
          </a:custGeom>
          <a:solidFill>
            <a:srgbClr val="829BC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36" name="直接连接符 35"/>
          <p:cNvCxnSpPr/>
          <p:nvPr/>
        </p:nvCxnSpPr>
        <p:spPr>
          <a:xfrm>
            <a:off x="6118678" y="1144148"/>
            <a:ext cx="0" cy="43957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51"/>
          <p:cNvSpPr>
            <a:spLocks noChangeArrowheads="1"/>
          </p:cNvSpPr>
          <p:nvPr/>
        </p:nvSpPr>
        <p:spPr bwMode="auto">
          <a:xfrm>
            <a:off x="6498091" y="1713299"/>
            <a:ext cx="2646362" cy="4619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52"/>
          <p:cNvSpPr>
            <a:spLocks noChangeArrowheads="1"/>
          </p:cNvSpPr>
          <p:nvPr/>
        </p:nvSpPr>
        <p:spPr bwMode="auto">
          <a:xfrm>
            <a:off x="6498091" y="2383640"/>
            <a:ext cx="5022850" cy="230832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600" dirty="0" smtClean="0">
                <a:solidFill>
                  <a:srgbClr val="4D4D4D"/>
                </a:solidFill>
                <a:latin typeface="+mn-ea"/>
              </a:rPr>
              <a:t>极</a:t>
            </a:r>
            <a:r>
              <a:rPr lang="zh-CN" altLang="en-US" sz="1600" dirty="0">
                <a:solidFill>
                  <a:srgbClr val="4D4D4D"/>
                </a:solidFill>
                <a:latin typeface="+mn-ea"/>
              </a:rPr>
              <a:t>简主义设计，极致简约风潮流所向，通用设计，完美兼容，打造最实用，最具个性的演示方案，让你的演示卓越非凡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solidFill>
                  <a:srgbClr val="4D4D4D"/>
                </a:solidFill>
                <a:latin typeface="+mn-ea"/>
              </a:rPr>
              <a:t>。极</a:t>
            </a:r>
            <a:r>
              <a:rPr lang="zh-CN" altLang="en-US" sz="1600" dirty="0">
                <a:solidFill>
                  <a:srgbClr val="4D4D4D"/>
                </a:solidFill>
                <a:latin typeface="+mn-ea"/>
              </a:rPr>
              <a:t>简主义设计，极致简约风潮流所向，通用设计，完美兼容，打造最实用，最具个性的演示方案，让你的演示卓越非凡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solidFill>
                  <a:srgbClr val="4D4D4D"/>
                </a:solidFill>
                <a:latin typeface="+mn-ea"/>
              </a:rPr>
              <a:t>。极</a:t>
            </a:r>
            <a:r>
              <a:rPr lang="zh-CN" altLang="en-US" sz="1600" dirty="0">
                <a:solidFill>
                  <a:srgbClr val="4D4D4D"/>
                </a:solidFill>
                <a:latin typeface="+mn-ea"/>
              </a:rPr>
              <a:t>简主义设计，极致简约风潮流所向，通用设计，完美兼容，打造最实用，最具个性的演示方案，让你的演示卓越非凡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solidFill>
                  <a:srgbClr val="4D4D4D"/>
                </a:solidFill>
                <a:latin typeface="+mn-ea"/>
              </a:rPr>
              <a:t>。极</a:t>
            </a:r>
            <a:r>
              <a:rPr lang="zh-CN" altLang="en-US" sz="1600" dirty="0">
                <a:solidFill>
                  <a:srgbClr val="4D4D4D"/>
                </a:solidFill>
                <a:latin typeface="+mn-ea"/>
              </a:rPr>
              <a:t>简主义设计，极致简约风潮流所向，通用设计，完美兼容，打造最实用，最具个性的演示方案，让你的演示卓越非凡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solidFill>
                  <a:srgbClr val="4D4D4D"/>
                </a:solidFill>
                <a:latin typeface="+mn-ea"/>
              </a:rPr>
              <a:t>。</a:t>
            </a:r>
            <a:endParaRPr lang="zh-CN" altLang="en-US" sz="1600" dirty="0">
              <a:solidFill>
                <a:srgbClr val="4D4D4D"/>
              </a:solidFill>
              <a:latin typeface="+mn-ea"/>
            </a:endParaRPr>
          </a:p>
        </p:txBody>
      </p:sp>
      <p:sp>
        <p:nvSpPr>
          <p:cNvPr id="39" name="任意多边形 38"/>
          <p:cNvSpPr>
            <a:spLocks noChangeArrowheads="1"/>
          </p:cNvSpPr>
          <p:nvPr/>
        </p:nvSpPr>
        <p:spPr bwMode="auto">
          <a:xfrm>
            <a:off x="180478" y="200133"/>
            <a:ext cx="11854665" cy="6458847"/>
          </a:xfrm>
          <a:custGeom>
            <a:avLst/>
            <a:gdLst>
              <a:gd name="connsiteX0" fmla="*/ 238125 w 11511763"/>
              <a:gd name="connsiteY0" fmla="*/ 0 h 6272022"/>
              <a:gd name="connsiteX1" fmla="*/ 11273638 w 11511763"/>
              <a:gd name="connsiteY1" fmla="*/ 0 h 6272022"/>
              <a:gd name="connsiteX2" fmla="*/ 11292351 w 11511763"/>
              <a:gd name="connsiteY2" fmla="*/ 92689 h 6272022"/>
              <a:gd name="connsiteX3" fmla="*/ 11511763 w 11511763"/>
              <a:gd name="connsiteY3" fmla="*/ 238125 h 6272022"/>
              <a:gd name="connsiteX4" fmla="*/ 11511763 w 11511763"/>
              <a:gd name="connsiteY4" fmla="*/ 5991226 h 6272022"/>
              <a:gd name="connsiteX5" fmla="*/ 11273638 w 11511763"/>
              <a:gd name="connsiteY5" fmla="*/ 6229351 h 6272022"/>
              <a:gd name="connsiteX6" fmla="*/ 11282253 w 11511763"/>
              <a:gd name="connsiteY6" fmla="*/ 6272022 h 6272022"/>
              <a:gd name="connsiteX7" fmla="*/ 229510 w 11511763"/>
              <a:gd name="connsiteY7" fmla="*/ 6272022 h 6272022"/>
              <a:gd name="connsiteX8" fmla="*/ 238124 w 11511763"/>
              <a:gd name="connsiteY8" fmla="*/ 6229351 h 6272022"/>
              <a:gd name="connsiteX9" fmla="*/ 47990 w 11511763"/>
              <a:gd name="connsiteY9" fmla="*/ 5996064 h 6272022"/>
              <a:gd name="connsiteX10" fmla="*/ 0 w 11511763"/>
              <a:gd name="connsiteY10" fmla="*/ 5991226 h 6272022"/>
              <a:gd name="connsiteX11" fmla="*/ 0 w 11511763"/>
              <a:gd name="connsiteY11" fmla="*/ 238125 h 6272022"/>
              <a:gd name="connsiteX12" fmla="*/ 238125 w 11511763"/>
              <a:gd name="connsiteY12" fmla="*/ 0 h 627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11763" h="6272022">
                <a:moveTo>
                  <a:pt x="238125" y="0"/>
                </a:moveTo>
                <a:lnTo>
                  <a:pt x="11273638" y="0"/>
                </a:lnTo>
                <a:lnTo>
                  <a:pt x="11292351" y="92689"/>
                </a:lnTo>
                <a:cubicBezTo>
                  <a:pt x="11328500" y="178156"/>
                  <a:pt x="11413128" y="238125"/>
                  <a:pt x="11511763" y="238125"/>
                </a:cubicBezTo>
                <a:lnTo>
                  <a:pt x="11511763" y="5991226"/>
                </a:lnTo>
                <a:cubicBezTo>
                  <a:pt x="11380250" y="5991226"/>
                  <a:pt x="11273638" y="6097838"/>
                  <a:pt x="11273638" y="6229351"/>
                </a:cubicBezTo>
                <a:lnTo>
                  <a:pt x="11282253" y="6272022"/>
                </a:lnTo>
                <a:lnTo>
                  <a:pt x="229510" y="6272022"/>
                </a:lnTo>
                <a:lnTo>
                  <a:pt x="238124" y="6229351"/>
                </a:lnTo>
                <a:cubicBezTo>
                  <a:pt x="238124" y="6114277"/>
                  <a:pt x="156500" y="6018268"/>
                  <a:pt x="47990" y="5996064"/>
                </a:cubicBezTo>
                <a:lnTo>
                  <a:pt x="0" y="5991226"/>
                </a:lnTo>
                <a:lnTo>
                  <a:pt x="0" y="238125"/>
                </a:lnTo>
                <a:cubicBezTo>
                  <a:pt x="131513" y="238125"/>
                  <a:pt x="238125" y="131513"/>
                  <a:pt x="238125" y="0"/>
                </a:cubicBezTo>
                <a:close/>
              </a:path>
            </a:pathLst>
          </a:custGeom>
          <a:noFill/>
          <a:ln w="38100">
            <a:solidFill>
              <a:srgbClr val="829BCF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9"/>
          <p:cNvSpPr>
            <a:spLocks noEditPoints="1"/>
          </p:cNvSpPr>
          <p:nvPr/>
        </p:nvSpPr>
        <p:spPr bwMode="auto">
          <a:xfrm>
            <a:off x="3152775" y="1043026"/>
            <a:ext cx="5886450" cy="2909888"/>
          </a:xfrm>
          <a:custGeom>
            <a:avLst/>
            <a:gdLst>
              <a:gd name="T0" fmla="*/ 888554 w 1530"/>
              <a:gd name="T1" fmla="*/ 377735 h 755"/>
              <a:gd name="T2" fmla="*/ 973178 w 1530"/>
              <a:gd name="T3" fmla="*/ 262102 h 755"/>
              <a:gd name="T4" fmla="*/ 1173199 w 1530"/>
              <a:gd name="T5" fmla="*/ 223557 h 755"/>
              <a:gd name="T6" fmla="*/ 1215511 w 1530"/>
              <a:gd name="T7" fmla="*/ 104070 h 755"/>
              <a:gd name="T8" fmla="*/ 1615553 w 1530"/>
              <a:gd name="T9" fmla="*/ 19272 h 755"/>
              <a:gd name="T10" fmla="*/ 1427072 w 1530"/>
              <a:gd name="T11" fmla="*/ 474096 h 755"/>
              <a:gd name="T12" fmla="*/ 1450151 w 1530"/>
              <a:gd name="T13" fmla="*/ 362317 h 755"/>
              <a:gd name="T14" fmla="*/ 2407943 w 1530"/>
              <a:gd name="T15" fmla="*/ 262102 h 755"/>
              <a:gd name="T16" fmla="*/ 1792494 w 1530"/>
              <a:gd name="T17" fmla="*/ 73234 h 755"/>
              <a:gd name="T18" fmla="*/ 2100219 w 1530"/>
              <a:gd name="T19" fmla="*/ 632127 h 755"/>
              <a:gd name="T20" fmla="*/ 2492567 w 1530"/>
              <a:gd name="T21" fmla="*/ 585874 h 755"/>
              <a:gd name="T22" fmla="*/ 2692588 w 1530"/>
              <a:gd name="T23" fmla="*/ 905792 h 755"/>
              <a:gd name="T24" fmla="*/ 3127249 w 1530"/>
              <a:gd name="T25" fmla="*/ 778596 h 755"/>
              <a:gd name="T26" fmla="*/ 5031293 w 1530"/>
              <a:gd name="T27" fmla="*/ 416279 h 755"/>
              <a:gd name="T28" fmla="*/ 4604325 w 1530"/>
              <a:gd name="T29" fmla="*/ 292937 h 755"/>
              <a:gd name="T30" fmla="*/ 4108120 w 1530"/>
              <a:gd name="T31" fmla="*/ 408570 h 755"/>
              <a:gd name="T32" fmla="*/ 3938872 w 1530"/>
              <a:gd name="T33" fmla="*/ 393152 h 755"/>
              <a:gd name="T34" fmla="*/ 3427280 w 1530"/>
              <a:gd name="T35" fmla="*/ 589729 h 755"/>
              <a:gd name="T36" fmla="*/ 3138788 w 1530"/>
              <a:gd name="T37" fmla="*/ 466387 h 755"/>
              <a:gd name="T38" fmla="*/ 2881069 w 1530"/>
              <a:gd name="T39" fmla="*/ 670672 h 755"/>
              <a:gd name="T40" fmla="*/ 3169561 w 1530"/>
              <a:gd name="T41" fmla="*/ 616710 h 755"/>
              <a:gd name="T42" fmla="*/ 2900302 w 1530"/>
              <a:gd name="T43" fmla="*/ 828704 h 755"/>
              <a:gd name="T44" fmla="*/ 2938767 w 1530"/>
              <a:gd name="T45" fmla="*/ 1113932 h 755"/>
              <a:gd name="T46" fmla="*/ 3284957 w 1530"/>
              <a:gd name="T47" fmla="*/ 1052261 h 755"/>
              <a:gd name="T48" fmla="*/ 3031085 w 1530"/>
              <a:gd name="T49" fmla="*/ 1345198 h 755"/>
              <a:gd name="T50" fmla="*/ 2931074 w 1530"/>
              <a:gd name="T51" fmla="*/ 1923363 h 755"/>
              <a:gd name="T52" fmla="*/ 3508057 w 1530"/>
              <a:gd name="T53" fmla="*/ 1699806 h 755"/>
              <a:gd name="T54" fmla="*/ 3573449 w 1530"/>
              <a:gd name="T55" fmla="*/ 1364470 h 755"/>
              <a:gd name="T56" fmla="*/ 4419691 w 1530"/>
              <a:gd name="T57" fmla="*/ 1788458 h 755"/>
              <a:gd name="T58" fmla="*/ 4719722 w 1530"/>
              <a:gd name="T59" fmla="*/ 1314363 h 755"/>
              <a:gd name="T60" fmla="*/ 5000521 w 1530"/>
              <a:gd name="T61" fmla="*/ 844121 h 755"/>
              <a:gd name="T62" fmla="*/ 5415948 w 1530"/>
              <a:gd name="T63" fmla="*/ 813286 h 755"/>
              <a:gd name="T64" fmla="*/ 3284957 w 1530"/>
              <a:gd name="T65" fmla="*/ 1877110 h 755"/>
              <a:gd name="T66" fmla="*/ 4538934 w 1530"/>
              <a:gd name="T67" fmla="*/ 851830 h 755"/>
              <a:gd name="T68" fmla="*/ 2946461 w 1530"/>
              <a:gd name="T69" fmla="*/ 173450 h 755"/>
              <a:gd name="T70" fmla="*/ 3684999 w 1530"/>
              <a:gd name="T71" fmla="*/ 323773 h 755"/>
              <a:gd name="T72" fmla="*/ 4296601 w 1530"/>
              <a:gd name="T73" fmla="*/ 104070 h 755"/>
              <a:gd name="T74" fmla="*/ 5681361 w 1530"/>
              <a:gd name="T75" fmla="*/ 454823 h 755"/>
              <a:gd name="T76" fmla="*/ 5027446 w 1530"/>
              <a:gd name="T77" fmla="*/ 1214147 h 755"/>
              <a:gd name="T78" fmla="*/ 4681257 w 1530"/>
              <a:gd name="T79" fmla="*/ 1715224 h 755"/>
              <a:gd name="T80" fmla="*/ 4638944 w 1530"/>
              <a:gd name="T81" fmla="*/ 1942636 h 755"/>
              <a:gd name="T82" fmla="*/ 4765881 w 1530"/>
              <a:gd name="T83" fmla="*/ 2054414 h 755"/>
              <a:gd name="T84" fmla="*/ 5165922 w 1530"/>
              <a:gd name="T85" fmla="*/ 2054414 h 755"/>
              <a:gd name="T86" fmla="*/ 1884812 w 1530"/>
              <a:gd name="T87" fmla="*/ 1017571 h 755"/>
              <a:gd name="T88" fmla="*/ 5123610 w 1530"/>
              <a:gd name="T89" fmla="*/ 2154630 h 755"/>
              <a:gd name="T90" fmla="*/ 4596632 w 1530"/>
              <a:gd name="T91" fmla="*/ 2316516 h 755"/>
              <a:gd name="T92" fmla="*/ 5138996 w 1530"/>
              <a:gd name="T93" fmla="*/ 2655706 h 755"/>
              <a:gd name="T94" fmla="*/ 2034827 w 1530"/>
              <a:gd name="T95" fmla="*/ 1915655 h 755"/>
              <a:gd name="T96" fmla="*/ 1207818 w 1530"/>
              <a:gd name="T97" fmla="*/ 1576464 h 755"/>
              <a:gd name="T98" fmla="*/ 1577087 w 1530"/>
              <a:gd name="T99" fmla="*/ 1152476 h 755"/>
              <a:gd name="T100" fmla="*/ 1746336 w 1530"/>
              <a:gd name="T101" fmla="*/ 813286 h 755"/>
              <a:gd name="T102" fmla="*/ 1265516 w 1530"/>
              <a:gd name="T103" fmla="*/ 813286 h 755"/>
              <a:gd name="T104" fmla="*/ 1246284 w 1530"/>
              <a:gd name="T105" fmla="*/ 489513 h 755"/>
              <a:gd name="T106" fmla="*/ 1011644 w 1530"/>
              <a:gd name="T107" fmla="*/ 520349 h 755"/>
              <a:gd name="T108" fmla="*/ 130783 w 1530"/>
              <a:gd name="T109" fmla="*/ 466387 h 755"/>
              <a:gd name="T110" fmla="*/ 238486 w 1530"/>
              <a:gd name="T111" fmla="*/ 759324 h 755"/>
              <a:gd name="T112" fmla="*/ 573137 w 1530"/>
              <a:gd name="T113" fmla="*/ 874957 h 755"/>
              <a:gd name="T114" fmla="*/ 877014 w 1530"/>
              <a:gd name="T115" fmla="*/ 1410723 h 755"/>
              <a:gd name="T116" fmla="*/ 1465537 w 1530"/>
              <a:gd name="T117" fmla="*/ 1846275 h 755"/>
              <a:gd name="T118" fmla="*/ 1527082 w 1530"/>
              <a:gd name="T119" fmla="*/ 2713523 h 755"/>
              <a:gd name="T120" fmla="*/ 1580934 w 1530"/>
              <a:gd name="T121" fmla="*/ 2886972 h 755"/>
              <a:gd name="T122" fmla="*/ 1961743 w 1530"/>
              <a:gd name="T123" fmla="*/ 2343497 h 755"/>
              <a:gd name="T124" fmla="*/ 1311675 w 1530"/>
              <a:gd name="T125" fmla="*/ 1040698 h 75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530" h="755">
                <a:moveTo>
                  <a:pt x="3" y="235"/>
                </a:moveTo>
                <a:cubicBezTo>
                  <a:pt x="6" y="234"/>
                  <a:pt x="7" y="232"/>
                  <a:pt x="6" y="231"/>
                </a:cubicBezTo>
                <a:cubicBezTo>
                  <a:pt x="5" y="231"/>
                  <a:pt x="4" y="232"/>
                  <a:pt x="3" y="233"/>
                </a:cubicBezTo>
                <a:cubicBezTo>
                  <a:pt x="3" y="234"/>
                  <a:pt x="3" y="235"/>
                  <a:pt x="3" y="235"/>
                </a:cubicBezTo>
                <a:moveTo>
                  <a:pt x="19" y="226"/>
                </a:moveTo>
                <a:cubicBezTo>
                  <a:pt x="17" y="225"/>
                  <a:pt x="12" y="229"/>
                  <a:pt x="14" y="229"/>
                </a:cubicBezTo>
                <a:cubicBezTo>
                  <a:pt x="15" y="229"/>
                  <a:pt x="16" y="228"/>
                  <a:pt x="17" y="228"/>
                </a:cubicBezTo>
                <a:cubicBezTo>
                  <a:pt x="19" y="228"/>
                  <a:pt x="21" y="227"/>
                  <a:pt x="19" y="226"/>
                </a:cubicBezTo>
                <a:moveTo>
                  <a:pt x="67" y="204"/>
                </a:moveTo>
                <a:cubicBezTo>
                  <a:pt x="67" y="203"/>
                  <a:pt x="66" y="203"/>
                  <a:pt x="64" y="205"/>
                </a:cubicBezTo>
                <a:cubicBezTo>
                  <a:pt x="62" y="207"/>
                  <a:pt x="60" y="208"/>
                  <a:pt x="60" y="210"/>
                </a:cubicBezTo>
                <a:cubicBezTo>
                  <a:pt x="60" y="210"/>
                  <a:pt x="59" y="210"/>
                  <a:pt x="59" y="210"/>
                </a:cubicBezTo>
                <a:cubicBezTo>
                  <a:pt x="58" y="210"/>
                  <a:pt x="57" y="210"/>
                  <a:pt x="57" y="211"/>
                </a:cubicBezTo>
                <a:cubicBezTo>
                  <a:pt x="56" y="212"/>
                  <a:pt x="57" y="215"/>
                  <a:pt x="59" y="214"/>
                </a:cubicBezTo>
                <a:cubicBezTo>
                  <a:pt x="60" y="213"/>
                  <a:pt x="60" y="214"/>
                  <a:pt x="61" y="214"/>
                </a:cubicBezTo>
                <a:cubicBezTo>
                  <a:pt x="62" y="214"/>
                  <a:pt x="66" y="211"/>
                  <a:pt x="67" y="210"/>
                </a:cubicBezTo>
                <a:cubicBezTo>
                  <a:pt x="67" y="209"/>
                  <a:pt x="65" y="208"/>
                  <a:pt x="65" y="207"/>
                </a:cubicBezTo>
                <a:cubicBezTo>
                  <a:pt x="65" y="207"/>
                  <a:pt x="67" y="207"/>
                  <a:pt x="68" y="206"/>
                </a:cubicBezTo>
                <a:cubicBezTo>
                  <a:pt x="69" y="205"/>
                  <a:pt x="67" y="205"/>
                  <a:pt x="67" y="204"/>
                </a:cubicBezTo>
                <a:moveTo>
                  <a:pt x="7" y="193"/>
                </a:moveTo>
                <a:cubicBezTo>
                  <a:pt x="7" y="191"/>
                  <a:pt x="3" y="193"/>
                  <a:pt x="3" y="194"/>
                </a:cubicBezTo>
                <a:cubicBezTo>
                  <a:pt x="4" y="196"/>
                  <a:pt x="8" y="197"/>
                  <a:pt x="9" y="196"/>
                </a:cubicBezTo>
                <a:cubicBezTo>
                  <a:pt x="11" y="195"/>
                  <a:pt x="11" y="194"/>
                  <a:pt x="10" y="193"/>
                </a:cubicBezTo>
                <a:cubicBezTo>
                  <a:pt x="10" y="193"/>
                  <a:pt x="9" y="193"/>
                  <a:pt x="8" y="193"/>
                </a:cubicBezTo>
                <a:cubicBezTo>
                  <a:pt x="8" y="193"/>
                  <a:pt x="7" y="194"/>
                  <a:pt x="7" y="193"/>
                </a:cubicBezTo>
                <a:moveTo>
                  <a:pt x="187" y="110"/>
                </a:moveTo>
                <a:cubicBezTo>
                  <a:pt x="190" y="110"/>
                  <a:pt x="191" y="116"/>
                  <a:pt x="193" y="116"/>
                </a:cubicBezTo>
                <a:cubicBezTo>
                  <a:pt x="194" y="116"/>
                  <a:pt x="193" y="114"/>
                  <a:pt x="196" y="114"/>
                </a:cubicBezTo>
                <a:cubicBezTo>
                  <a:pt x="198" y="114"/>
                  <a:pt x="198" y="113"/>
                  <a:pt x="200" y="113"/>
                </a:cubicBezTo>
                <a:cubicBezTo>
                  <a:pt x="202" y="113"/>
                  <a:pt x="204" y="113"/>
                  <a:pt x="204" y="110"/>
                </a:cubicBezTo>
                <a:cubicBezTo>
                  <a:pt x="204" y="107"/>
                  <a:pt x="206" y="107"/>
                  <a:pt x="208" y="106"/>
                </a:cubicBezTo>
                <a:cubicBezTo>
                  <a:pt x="210" y="105"/>
                  <a:pt x="208" y="103"/>
                  <a:pt x="211" y="102"/>
                </a:cubicBezTo>
                <a:cubicBezTo>
                  <a:pt x="215" y="101"/>
                  <a:pt x="223" y="97"/>
                  <a:pt x="225" y="96"/>
                </a:cubicBezTo>
                <a:cubicBezTo>
                  <a:pt x="226" y="95"/>
                  <a:pt x="223" y="94"/>
                  <a:pt x="220" y="91"/>
                </a:cubicBezTo>
                <a:cubicBezTo>
                  <a:pt x="216" y="89"/>
                  <a:pt x="214" y="89"/>
                  <a:pt x="211" y="90"/>
                </a:cubicBezTo>
                <a:cubicBezTo>
                  <a:pt x="210" y="91"/>
                  <a:pt x="209" y="91"/>
                  <a:pt x="209" y="90"/>
                </a:cubicBezTo>
                <a:cubicBezTo>
                  <a:pt x="209" y="90"/>
                  <a:pt x="209" y="89"/>
                  <a:pt x="208" y="90"/>
                </a:cubicBezTo>
                <a:cubicBezTo>
                  <a:pt x="206" y="90"/>
                  <a:pt x="201" y="88"/>
                  <a:pt x="200" y="87"/>
                </a:cubicBezTo>
                <a:cubicBezTo>
                  <a:pt x="199" y="86"/>
                  <a:pt x="189" y="89"/>
                  <a:pt x="186" y="89"/>
                </a:cubicBezTo>
                <a:cubicBezTo>
                  <a:pt x="184" y="89"/>
                  <a:pt x="187" y="92"/>
                  <a:pt x="188" y="93"/>
                </a:cubicBezTo>
                <a:cubicBezTo>
                  <a:pt x="190" y="94"/>
                  <a:pt x="184" y="99"/>
                  <a:pt x="185" y="100"/>
                </a:cubicBezTo>
                <a:cubicBezTo>
                  <a:pt x="186" y="100"/>
                  <a:pt x="184" y="103"/>
                  <a:pt x="182" y="106"/>
                </a:cubicBezTo>
                <a:cubicBezTo>
                  <a:pt x="179" y="109"/>
                  <a:pt x="183" y="109"/>
                  <a:pt x="187" y="110"/>
                </a:cubicBezTo>
                <a:moveTo>
                  <a:pt x="281" y="125"/>
                </a:moveTo>
                <a:cubicBezTo>
                  <a:pt x="281" y="124"/>
                  <a:pt x="283" y="125"/>
                  <a:pt x="284" y="125"/>
                </a:cubicBezTo>
                <a:cubicBezTo>
                  <a:pt x="285" y="126"/>
                  <a:pt x="287" y="126"/>
                  <a:pt x="287" y="125"/>
                </a:cubicBezTo>
                <a:cubicBezTo>
                  <a:pt x="287" y="122"/>
                  <a:pt x="282" y="121"/>
                  <a:pt x="279" y="119"/>
                </a:cubicBezTo>
                <a:cubicBezTo>
                  <a:pt x="277" y="118"/>
                  <a:pt x="276" y="118"/>
                  <a:pt x="273" y="116"/>
                </a:cubicBezTo>
                <a:cubicBezTo>
                  <a:pt x="269" y="113"/>
                  <a:pt x="274" y="112"/>
                  <a:pt x="271" y="110"/>
                </a:cubicBezTo>
                <a:cubicBezTo>
                  <a:pt x="268" y="108"/>
                  <a:pt x="267" y="102"/>
                  <a:pt x="269" y="100"/>
                </a:cubicBezTo>
                <a:cubicBezTo>
                  <a:pt x="271" y="98"/>
                  <a:pt x="273" y="95"/>
                  <a:pt x="270" y="94"/>
                </a:cubicBezTo>
                <a:cubicBezTo>
                  <a:pt x="266" y="93"/>
                  <a:pt x="261" y="95"/>
                  <a:pt x="262" y="96"/>
                </a:cubicBezTo>
                <a:cubicBezTo>
                  <a:pt x="262" y="97"/>
                  <a:pt x="267" y="99"/>
                  <a:pt x="267" y="100"/>
                </a:cubicBezTo>
                <a:cubicBezTo>
                  <a:pt x="267" y="101"/>
                  <a:pt x="266" y="100"/>
                  <a:pt x="264" y="99"/>
                </a:cubicBezTo>
                <a:cubicBezTo>
                  <a:pt x="263" y="99"/>
                  <a:pt x="262" y="98"/>
                  <a:pt x="261" y="98"/>
                </a:cubicBezTo>
                <a:cubicBezTo>
                  <a:pt x="260" y="99"/>
                  <a:pt x="260" y="98"/>
                  <a:pt x="259" y="98"/>
                </a:cubicBezTo>
                <a:cubicBezTo>
                  <a:pt x="258" y="98"/>
                  <a:pt x="257" y="97"/>
                  <a:pt x="256" y="98"/>
                </a:cubicBezTo>
                <a:cubicBezTo>
                  <a:pt x="255" y="100"/>
                  <a:pt x="258" y="107"/>
                  <a:pt x="259" y="109"/>
                </a:cubicBezTo>
                <a:cubicBezTo>
                  <a:pt x="260" y="110"/>
                  <a:pt x="258" y="110"/>
                  <a:pt x="257" y="111"/>
                </a:cubicBezTo>
                <a:cubicBezTo>
                  <a:pt x="255" y="111"/>
                  <a:pt x="255" y="106"/>
                  <a:pt x="253" y="103"/>
                </a:cubicBezTo>
                <a:cubicBezTo>
                  <a:pt x="252" y="101"/>
                  <a:pt x="246" y="99"/>
                  <a:pt x="246" y="100"/>
                </a:cubicBezTo>
                <a:cubicBezTo>
                  <a:pt x="245" y="102"/>
                  <a:pt x="249" y="102"/>
                  <a:pt x="249" y="104"/>
                </a:cubicBezTo>
                <a:cubicBezTo>
                  <a:pt x="248" y="105"/>
                  <a:pt x="248" y="105"/>
                  <a:pt x="247" y="104"/>
                </a:cubicBezTo>
                <a:cubicBezTo>
                  <a:pt x="246" y="104"/>
                  <a:pt x="245" y="104"/>
                  <a:pt x="244" y="104"/>
                </a:cubicBezTo>
                <a:cubicBezTo>
                  <a:pt x="242" y="106"/>
                  <a:pt x="242" y="105"/>
                  <a:pt x="243" y="103"/>
                </a:cubicBezTo>
                <a:cubicBezTo>
                  <a:pt x="243" y="102"/>
                  <a:pt x="240" y="100"/>
                  <a:pt x="236" y="100"/>
                </a:cubicBezTo>
                <a:cubicBezTo>
                  <a:pt x="232" y="100"/>
                  <a:pt x="234" y="103"/>
                  <a:pt x="233" y="104"/>
                </a:cubicBezTo>
                <a:cubicBezTo>
                  <a:pt x="232" y="105"/>
                  <a:pt x="226" y="103"/>
                  <a:pt x="230" y="103"/>
                </a:cubicBezTo>
                <a:cubicBezTo>
                  <a:pt x="233" y="102"/>
                  <a:pt x="232" y="100"/>
                  <a:pt x="231" y="98"/>
                </a:cubicBezTo>
                <a:cubicBezTo>
                  <a:pt x="229" y="96"/>
                  <a:pt x="226" y="98"/>
                  <a:pt x="220" y="100"/>
                </a:cubicBezTo>
                <a:cubicBezTo>
                  <a:pt x="214" y="102"/>
                  <a:pt x="211" y="105"/>
                  <a:pt x="212" y="105"/>
                </a:cubicBezTo>
                <a:cubicBezTo>
                  <a:pt x="213" y="105"/>
                  <a:pt x="213" y="106"/>
                  <a:pt x="211" y="108"/>
                </a:cubicBezTo>
                <a:cubicBezTo>
                  <a:pt x="208" y="110"/>
                  <a:pt x="211" y="111"/>
                  <a:pt x="213" y="111"/>
                </a:cubicBezTo>
                <a:cubicBezTo>
                  <a:pt x="215" y="111"/>
                  <a:pt x="213" y="113"/>
                  <a:pt x="215" y="113"/>
                </a:cubicBezTo>
                <a:cubicBezTo>
                  <a:pt x="215" y="114"/>
                  <a:pt x="217" y="113"/>
                  <a:pt x="219" y="113"/>
                </a:cubicBezTo>
                <a:cubicBezTo>
                  <a:pt x="221" y="112"/>
                  <a:pt x="223" y="111"/>
                  <a:pt x="224" y="112"/>
                </a:cubicBezTo>
                <a:cubicBezTo>
                  <a:pt x="226" y="113"/>
                  <a:pt x="213" y="114"/>
                  <a:pt x="213" y="116"/>
                </a:cubicBezTo>
                <a:cubicBezTo>
                  <a:pt x="213" y="119"/>
                  <a:pt x="221" y="120"/>
                  <a:pt x="226" y="119"/>
                </a:cubicBezTo>
                <a:cubicBezTo>
                  <a:pt x="231" y="118"/>
                  <a:pt x="240" y="120"/>
                  <a:pt x="240" y="121"/>
                </a:cubicBezTo>
                <a:cubicBezTo>
                  <a:pt x="240" y="123"/>
                  <a:pt x="234" y="122"/>
                  <a:pt x="229" y="122"/>
                </a:cubicBezTo>
                <a:cubicBezTo>
                  <a:pt x="225" y="122"/>
                  <a:pt x="217" y="123"/>
                  <a:pt x="217" y="125"/>
                </a:cubicBezTo>
                <a:cubicBezTo>
                  <a:pt x="217" y="126"/>
                  <a:pt x="218" y="126"/>
                  <a:pt x="223" y="129"/>
                </a:cubicBezTo>
                <a:cubicBezTo>
                  <a:pt x="225" y="130"/>
                  <a:pt x="227" y="130"/>
                  <a:pt x="229" y="129"/>
                </a:cubicBezTo>
                <a:cubicBezTo>
                  <a:pt x="231" y="129"/>
                  <a:pt x="233" y="129"/>
                  <a:pt x="233" y="131"/>
                </a:cubicBezTo>
                <a:cubicBezTo>
                  <a:pt x="232" y="134"/>
                  <a:pt x="235" y="135"/>
                  <a:pt x="242" y="135"/>
                </a:cubicBezTo>
                <a:cubicBezTo>
                  <a:pt x="245" y="135"/>
                  <a:pt x="248" y="134"/>
                  <a:pt x="249" y="134"/>
                </a:cubicBezTo>
                <a:cubicBezTo>
                  <a:pt x="251" y="133"/>
                  <a:pt x="253" y="132"/>
                  <a:pt x="255" y="132"/>
                </a:cubicBezTo>
                <a:cubicBezTo>
                  <a:pt x="258" y="132"/>
                  <a:pt x="259" y="132"/>
                  <a:pt x="261" y="129"/>
                </a:cubicBezTo>
                <a:cubicBezTo>
                  <a:pt x="262" y="127"/>
                  <a:pt x="264" y="129"/>
                  <a:pt x="264" y="130"/>
                </a:cubicBezTo>
                <a:cubicBezTo>
                  <a:pt x="264" y="131"/>
                  <a:pt x="269" y="131"/>
                  <a:pt x="269" y="132"/>
                </a:cubicBezTo>
                <a:cubicBezTo>
                  <a:pt x="272" y="134"/>
                  <a:pt x="280" y="133"/>
                  <a:pt x="283" y="132"/>
                </a:cubicBezTo>
                <a:cubicBezTo>
                  <a:pt x="286" y="130"/>
                  <a:pt x="282" y="126"/>
                  <a:pt x="280" y="128"/>
                </a:cubicBezTo>
                <a:cubicBezTo>
                  <a:pt x="279" y="130"/>
                  <a:pt x="277" y="129"/>
                  <a:pt x="277" y="128"/>
                </a:cubicBezTo>
                <a:cubicBezTo>
                  <a:pt x="276" y="127"/>
                  <a:pt x="280" y="126"/>
                  <a:pt x="281" y="125"/>
                </a:cubicBezTo>
                <a:moveTo>
                  <a:pt x="209" y="79"/>
                </a:moveTo>
                <a:cubicBezTo>
                  <a:pt x="213" y="79"/>
                  <a:pt x="216" y="76"/>
                  <a:pt x="216" y="74"/>
                </a:cubicBezTo>
                <a:cubicBezTo>
                  <a:pt x="216" y="73"/>
                  <a:pt x="208" y="78"/>
                  <a:pt x="209" y="79"/>
                </a:cubicBezTo>
                <a:moveTo>
                  <a:pt x="194" y="73"/>
                </a:moveTo>
                <a:cubicBezTo>
                  <a:pt x="195" y="74"/>
                  <a:pt x="194" y="77"/>
                  <a:pt x="195" y="76"/>
                </a:cubicBezTo>
                <a:cubicBezTo>
                  <a:pt x="197" y="75"/>
                  <a:pt x="197" y="75"/>
                  <a:pt x="198" y="75"/>
                </a:cubicBezTo>
                <a:cubicBezTo>
                  <a:pt x="200" y="76"/>
                  <a:pt x="201" y="74"/>
                  <a:pt x="202" y="73"/>
                </a:cubicBezTo>
                <a:cubicBezTo>
                  <a:pt x="203" y="72"/>
                  <a:pt x="202" y="77"/>
                  <a:pt x="205" y="77"/>
                </a:cubicBezTo>
                <a:cubicBezTo>
                  <a:pt x="207" y="77"/>
                  <a:pt x="206" y="72"/>
                  <a:pt x="208" y="73"/>
                </a:cubicBezTo>
                <a:cubicBezTo>
                  <a:pt x="210" y="75"/>
                  <a:pt x="211" y="73"/>
                  <a:pt x="211" y="71"/>
                </a:cubicBezTo>
                <a:cubicBezTo>
                  <a:pt x="211" y="70"/>
                  <a:pt x="211" y="68"/>
                  <a:pt x="214" y="68"/>
                </a:cubicBezTo>
                <a:cubicBezTo>
                  <a:pt x="216" y="67"/>
                  <a:pt x="214" y="70"/>
                  <a:pt x="215" y="71"/>
                </a:cubicBezTo>
                <a:cubicBezTo>
                  <a:pt x="216" y="74"/>
                  <a:pt x="219" y="71"/>
                  <a:pt x="219" y="70"/>
                </a:cubicBezTo>
                <a:cubicBezTo>
                  <a:pt x="219" y="69"/>
                  <a:pt x="222" y="70"/>
                  <a:pt x="222" y="69"/>
                </a:cubicBezTo>
                <a:cubicBezTo>
                  <a:pt x="222" y="67"/>
                  <a:pt x="223" y="67"/>
                  <a:pt x="222" y="65"/>
                </a:cubicBezTo>
                <a:cubicBezTo>
                  <a:pt x="221" y="64"/>
                  <a:pt x="224" y="64"/>
                  <a:pt x="225" y="63"/>
                </a:cubicBezTo>
                <a:cubicBezTo>
                  <a:pt x="226" y="62"/>
                  <a:pt x="223" y="63"/>
                  <a:pt x="221" y="61"/>
                </a:cubicBezTo>
                <a:cubicBezTo>
                  <a:pt x="220" y="60"/>
                  <a:pt x="219" y="62"/>
                  <a:pt x="219" y="63"/>
                </a:cubicBezTo>
                <a:cubicBezTo>
                  <a:pt x="219" y="64"/>
                  <a:pt x="215" y="63"/>
                  <a:pt x="213" y="62"/>
                </a:cubicBezTo>
                <a:cubicBezTo>
                  <a:pt x="211" y="62"/>
                  <a:pt x="208" y="65"/>
                  <a:pt x="205" y="66"/>
                </a:cubicBezTo>
                <a:cubicBezTo>
                  <a:pt x="202" y="68"/>
                  <a:pt x="202" y="71"/>
                  <a:pt x="199" y="70"/>
                </a:cubicBezTo>
                <a:cubicBezTo>
                  <a:pt x="197" y="70"/>
                  <a:pt x="192" y="73"/>
                  <a:pt x="194" y="73"/>
                </a:cubicBezTo>
                <a:moveTo>
                  <a:pt x="223" y="72"/>
                </a:moveTo>
                <a:cubicBezTo>
                  <a:pt x="221" y="73"/>
                  <a:pt x="221" y="75"/>
                  <a:pt x="224" y="75"/>
                </a:cubicBezTo>
                <a:cubicBezTo>
                  <a:pt x="227" y="75"/>
                  <a:pt x="228" y="76"/>
                  <a:pt x="223" y="76"/>
                </a:cubicBezTo>
                <a:cubicBezTo>
                  <a:pt x="221" y="76"/>
                  <a:pt x="220" y="77"/>
                  <a:pt x="219" y="77"/>
                </a:cubicBezTo>
                <a:cubicBezTo>
                  <a:pt x="218" y="78"/>
                  <a:pt x="219" y="79"/>
                  <a:pt x="220" y="79"/>
                </a:cubicBezTo>
                <a:cubicBezTo>
                  <a:pt x="223" y="78"/>
                  <a:pt x="227" y="78"/>
                  <a:pt x="224" y="79"/>
                </a:cubicBezTo>
                <a:cubicBezTo>
                  <a:pt x="222" y="80"/>
                  <a:pt x="216" y="80"/>
                  <a:pt x="217" y="81"/>
                </a:cubicBezTo>
                <a:cubicBezTo>
                  <a:pt x="218" y="82"/>
                  <a:pt x="220" y="82"/>
                  <a:pt x="222" y="83"/>
                </a:cubicBezTo>
                <a:cubicBezTo>
                  <a:pt x="225" y="84"/>
                  <a:pt x="226" y="84"/>
                  <a:pt x="228" y="82"/>
                </a:cubicBezTo>
                <a:cubicBezTo>
                  <a:pt x="230" y="80"/>
                  <a:pt x="233" y="78"/>
                  <a:pt x="232" y="81"/>
                </a:cubicBezTo>
                <a:cubicBezTo>
                  <a:pt x="231" y="84"/>
                  <a:pt x="235" y="82"/>
                  <a:pt x="240" y="81"/>
                </a:cubicBezTo>
                <a:cubicBezTo>
                  <a:pt x="245" y="81"/>
                  <a:pt x="239" y="84"/>
                  <a:pt x="234" y="85"/>
                </a:cubicBezTo>
                <a:cubicBezTo>
                  <a:pt x="228" y="85"/>
                  <a:pt x="229" y="88"/>
                  <a:pt x="233" y="89"/>
                </a:cubicBezTo>
                <a:cubicBezTo>
                  <a:pt x="237" y="90"/>
                  <a:pt x="246" y="86"/>
                  <a:pt x="248" y="84"/>
                </a:cubicBezTo>
                <a:cubicBezTo>
                  <a:pt x="249" y="83"/>
                  <a:pt x="251" y="83"/>
                  <a:pt x="252" y="84"/>
                </a:cubicBezTo>
                <a:cubicBezTo>
                  <a:pt x="253" y="84"/>
                  <a:pt x="253" y="84"/>
                  <a:pt x="254" y="84"/>
                </a:cubicBezTo>
                <a:cubicBezTo>
                  <a:pt x="256" y="83"/>
                  <a:pt x="257" y="83"/>
                  <a:pt x="259" y="83"/>
                </a:cubicBezTo>
                <a:cubicBezTo>
                  <a:pt x="261" y="83"/>
                  <a:pt x="262" y="83"/>
                  <a:pt x="264" y="83"/>
                </a:cubicBezTo>
                <a:cubicBezTo>
                  <a:pt x="268" y="82"/>
                  <a:pt x="268" y="76"/>
                  <a:pt x="266" y="74"/>
                </a:cubicBezTo>
                <a:cubicBezTo>
                  <a:pt x="263" y="73"/>
                  <a:pt x="263" y="76"/>
                  <a:pt x="261" y="76"/>
                </a:cubicBezTo>
                <a:cubicBezTo>
                  <a:pt x="259" y="77"/>
                  <a:pt x="258" y="74"/>
                  <a:pt x="256" y="72"/>
                </a:cubicBezTo>
                <a:cubicBezTo>
                  <a:pt x="254" y="71"/>
                  <a:pt x="255" y="67"/>
                  <a:pt x="253" y="68"/>
                </a:cubicBezTo>
                <a:cubicBezTo>
                  <a:pt x="250" y="68"/>
                  <a:pt x="245" y="72"/>
                  <a:pt x="248" y="72"/>
                </a:cubicBezTo>
                <a:cubicBezTo>
                  <a:pt x="252" y="73"/>
                  <a:pt x="250" y="74"/>
                  <a:pt x="249" y="75"/>
                </a:cubicBezTo>
                <a:cubicBezTo>
                  <a:pt x="247" y="76"/>
                  <a:pt x="253" y="77"/>
                  <a:pt x="252" y="78"/>
                </a:cubicBezTo>
                <a:cubicBezTo>
                  <a:pt x="251" y="80"/>
                  <a:pt x="243" y="79"/>
                  <a:pt x="242" y="77"/>
                </a:cubicBezTo>
                <a:cubicBezTo>
                  <a:pt x="242" y="75"/>
                  <a:pt x="235" y="71"/>
                  <a:pt x="232" y="72"/>
                </a:cubicBezTo>
                <a:cubicBezTo>
                  <a:pt x="229" y="73"/>
                  <a:pt x="231" y="70"/>
                  <a:pt x="228" y="70"/>
                </a:cubicBezTo>
                <a:cubicBezTo>
                  <a:pt x="225" y="70"/>
                  <a:pt x="226" y="72"/>
                  <a:pt x="223" y="72"/>
                </a:cubicBezTo>
                <a:moveTo>
                  <a:pt x="233" y="59"/>
                </a:moveTo>
                <a:cubicBezTo>
                  <a:pt x="234" y="57"/>
                  <a:pt x="227" y="57"/>
                  <a:pt x="227" y="58"/>
                </a:cubicBezTo>
                <a:cubicBezTo>
                  <a:pt x="229" y="59"/>
                  <a:pt x="232" y="61"/>
                  <a:pt x="233" y="59"/>
                </a:cubicBezTo>
                <a:moveTo>
                  <a:pt x="249" y="58"/>
                </a:moveTo>
                <a:cubicBezTo>
                  <a:pt x="251" y="58"/>
                  <a:pt x="250" y="56"/>
                  <a:pt x="246" y="56"/>
                </a:cubicBezTo>
                <a:cubicBezTo>
                  <a:pt x="242" y="57"/>
                  <a:pt x="235" y="57"/>
                  <a:pt x="235" y="60"/>
                </a:cubicBezTo>
                <a:cubicBezTo>
                  <a:pt x="235" y="62"/>
                  <a:pt x="237" y="63"/>
                  <a:pt x="241" y="63"/>
                </a:cubicBezTo>
                <a:cubicBezTo>
                  <a:pt x="245" y="64"/>
                  <a:pt x="249" y="60"/>
                  <a:pt x="247" y="60"/>
                </a:cubicBezTo>
                <a:cubicBezTo>
                  <a:pt x="245" y="60"/>
                  <a:pt x="246" y="58"/>
                  <a:pt x="249" y="58"/>
                </a:cubicBezTo>
                <a:moveTo>
                  <a:pt x="239" y="54"/>
                </a:moveTo>
                <a:cubicBezTo>
                  <a:pt x="240" y="55"/>
                  <a:pt x="241" y="54"/>
                  <a:pt x="242" y="54"/>
                </a:cubicBezTo>
                <a:cubicBezTo>
                  <a:pt x="243" y="54"/>
                  <a:pt x="244" y="53"/>
                  <a:pt x="244" y="54"/>
                </a:cubicBezTo>
                <a:cubicBezTo>
                  <a:pt x="246" y="55"/>
                  <a:pt x="252" y="56"/>
                  <a:pt x="252" y="53"/>
                </a:cubicBezTo>
                <a:cubicBezTo>
                  <a:pt x="252" y="50"/>
                  <a:pt x="244" y="49"/>
                  <a:pt x="242" y="51"/>
                </a:cubicBezTo>
                <a:cubicBezTo>
                  <a:pt x="240" y="52"/>
                  <a:pt x="232" y="52"/>
                  <a:pt x="234" y="54"/>
                </a:cubicBezTo>
                <a:cubicBezTo>
                  <a:pt x="235" y="55"/>
                  <a:pt x="236" y="54"/>
                  <a:pt x="237" y="54"/>
                </a:cubicBezTo>
                <a:cubicBezTo>
                  <a:pt x="238" y="54"/>
                  <a:pt x="238" y="54"/>
                  <a:pt x="239" y="54"/>
                </a:cubicBezTo>
                <a:moveTo>
                  <a:pt x="271" y="48"/>
                </a:moveTo>
                <a:cubicBezTo>
                  <a:pt x="273" y="47"/>
                  <a:pt x="277" y="49"/>
                  <a:pt x="276" y="51"/>
                </a:cubicBezTo>
                <a:cubicBezTo>
                  <a:pt x="276" y="52"/>
                  <a:pt x="274" y="52"/>
                  <a:pt x="272" y="52"/>
                </a:cubicBezTo>
                <a:cubicBezTo>
                  <a:pt x="271" y="52"/>
                  <a:pt x="269" y="52"/>
                  <a:pt x="270" y="52"/>
                </a:cubicBezTo>
                <a:cubicBezTo>
                  <a:pt x="270" y="53"/>
                  <a:pt x="271" y="55"/>
                  <a:pt x="275" y="54"/>
                </a:cubicBezTo>
                <a:cubicBezTo>
                  <a:pt x="280" y="52"/>
                  <a:pt x="283" y="53"/>
                  <a:pt x="286" y="56"/>
                </a:cubicBezTo>
                <a:cubicBezTo>
                  <a:pt x="289" y="58"/>
                  <a:pt x="292" y="59"/>
                  <a:pt x="294" y="57"/>
                </a:cubicBezTo>
                <a:cubicBezTo>
                  <a:pt x="296" y="54"/>
                  <a:pt x="292" y="54"/>
                  <a:pt x="293" y="52"/>
                </a:cubicBezTo>
                <a:cubicBezTo>
                  <a:pt x="294" y="50"/>
                  <a:pt x="290" y="49"/>
                  <a:pt x="288" y="49"/>
                </a:cubicBezTo>
                <a:cubicBezTo>
                  <a:pt x="286" y="49"/>
                  <a:pt x="285" y="45"/>
                  <a:pt x="283" y="46"/>
                </a:cubicBezTo>
                <a:cubicBezTo>
                  <a:pt x="281" y="47"/>
                  <a:pt x="280" y="48"/>
                  <a:pt x="280" y="46"/>
                </a:cubicBezTo>
                <a:cubicBezTo>
                  <a:pt x="280" y="43"/>
                  <a:pt x="270" y="43"/>
                  <a:pt x="268" y="44"/>
                </a:cubicBezTo>
                <a:cubicBezTo>
                  <a:pt x="266" y="45"/>
                  <a:pt x="269" y="50"/>
                  <a:pt x="271" y="48"/>
                </a:cubicBezTo>
                <a:moveTo>
                  <a:pt x="272" y="64"/>
                </a:moveTo>
                <a:cubicBezTo>
                  <a:pt x="274" y="62"/>
                  <a:pt x="266" y="56"/>
                  <a:pt x="266" y="59"/>
                </a:cubicBezTo>
                <a:cubicBezTo>
                  <a:pt x="265" y="62"/>
                  <a:pt x="271" y="66"/>
                  <a:pt x="272" y="64"/>
                </a:cubicBezTo>
                <a:moveTo>
                  <a:pt x="297" y="40"/>
                </a:moveTo>
                <a:cubicBezTo>
                  <a:pt x="298" y="37"/>
                  <a:pt x="289" y="36"/>
                  <a:pt x="291" y="38"/>
                </a:cubicBezTo>
                <a:cubicBezTo>
                  <a:pt x="292" y="39"/>
                  <a:pt x="295" y="42"/>
                  <a:pt x="297" y="40"/>
                </a:cubicBezTo>
                <a:moveTo>
                  <a:pt x="275" y="82"/>
                </a:moveTo>
                <a:cubicBezTo>
                  <a:pt x="277" y="81"/>
                  <a:pt x="273" y="78"/>
                  <a:pt x="271" y="80"/>
                </a:cubicBezTo>
                <a:cubicBezTo>
                  <a:pt x="270" y="83"/>
                  <a:pt x="274" y="84"/>
                  <a:pt x="275" y="82"/>
                </a:cubicBezTo>
                <a:moveTo>
                  <a:pt x="297" y="69"/>
                </a:moveTo>
                <a:cubicBezTo>
                  <a:pt x="296" y="71"/>
                  <a:pt x="292" y="69"/>
                  <a:pt x="289" y="68"/>
                </a:cubicBezTo>
                <a:cubicBezTo>
                  <a:pt x="285" y="66"/>
                  <a:pt x="287" y="70"/>
                  <a:pt x="290" y="72"/>
                </a:cubicBezTo>
                <a:cubicBezTo>
                  <a:pt x="293" y="75"/>
                  <a:pt x="289" y="74"/>
                  <a:pt x="285" y="71"/>
                </a:cubicBezTo>
                <a:cubicBezTo>
                  <a:pt x="282" y="69"/>
                  <a:pt x="282" y="73"/>
                  <a:pt x="284" y="74"/>
                </a:cubicBezTo>
                <a:cubicBezTo>
                  <a:pt x="285" y="75"/>
                  <a:pt x="283" y="77"/>
                  <a:pt x="281" y="74"/>
                </a:cubicBezTo>
                <a:cubicBezTo>
                  <a:pt x="279" y="71"/>
                  <a:pt x="278" y="68"/>
                  <a:pt x="274" y="68"/>
                </a:cubicBezTo>
                <a:cubicBezTo>
                  <a:pt x="270" y="68"/>
                  <a:pt x="272" y="71"/>
                  <a:pt x="273" y="73"/>
                </a:cubicBezTo>
                <a:cubicBezTo>
                  <a:pt x="275" y="76"/>
                  <a:pt x="277" y="76"/>
                  <a:pt x="280" y="78"/>
                </a:cubicBezTo>
                <a:cubicBezTo>
                  <a:pt x="282" y="79"/>
                  <a:pt x="284" y="78"/>
                  <a:pt x="286" y="78"/>
                </a:cubicBezTo>
                <a:cubicBezTo>
                  <a:pt x="288" y="78"/>
                  <a:pt x="289" y="77"/>
                  <a:pt x="290" y="78"/>
                </a:cubicBezTo>
                <a:cubicBezTo>
                  <a:pt x="293" y="78"/>
                  <a:pt x="288" y="81"/>
                  <a:pt x="289" y="83"/>
                </a:cubicBezTo>
                <a:cubicBezTo>
                  <a:pt x="291" y="85"/>
                  <a:pt x="295" y="84"/>
                  <a:pt x="298" y="83"/>
                </a:cubicBezTo>
                <a:cubicBezTo>
                  <a:pt x="302" y="83"/>
                  <a:pt x="300" y="81"/>
                  <a:pt x="302" y="80"/>
                </a:cubicBezTo>
                <a:cubicBezTo>
                  <a:pt x="304" y="79"/>
                  <a:pt x="300" y="79"/>
                  <a:pt x="302" y="76"/>
                </a:cubicBezTo>
                <a:cubicBezTo>
                  <a:pt x="303" y="72"/>
                  <a:pt x="297" y="67"/>
                  <a:pt x="297" y="69"/>
                </a:cubicBezTo>
                <a:moveTo>
                  <a:pt x="305" y="58"/>
                </a:moveTo>
                <a:cubicBezTo>
                  <a:pt x="307" y="58"/>
                  <a:pt x="310" y="58"/>
                  <a:pt x="312" y="57"/>
                </a:cubicBezTo>
                <a:cubicBezTo>
                  <a:pt x="315" y="56"/>
                  <a:pt x="311" y="56"/>
                  <a:pt x="312" y="54"/>
                </a:cubicBezTo>
                <a:cubicBezTo>
                  <a:pt x="314" y="51"/>
                  <a:pt x="308" y="51"/>
                  <a:pt x="308" y="52"/>
                </a:cubicBezTo>
                <a:cubicBezTo>
                  <a:pt x="308" y="52"/>
                  <a:pt x="306" y="51"/>
                  <a:pt x="304" y="50"/>
                </a:cubicBezTo>
                <a:cubicBezTo>
                  <a:pt x="302" y="49"/>
                  <a:pt x="300" y="48"/>
                  <a:pt x="299" y="49"/>
                </a:cubicBezTo>
                <a:cubicBezTo>
                  <a:pt x="298" y="51"/>
                  <a:pt x="302" y="58"/>
                  <a:pt x="305" y="58"/>
                </a:cubicBezTo>
                <a:moveTo>
                  <a:pt x="320" y="59"/>
                </a:moveTo>
                <a:cubicBezTo>
                  <a:pt x="319" y="58"/>
                  <a:pt x="305" y="60"/>
                  <a:pt x="307" y="61"/>
                </a:cubicBezTo>
                <a:cubicBezTo>
                  <a:pt x="311" y="64"/>
                  <a:pt x="320" y="60"/>
                  <a:pt x="320" y="59"/>
                </a:cubicBezTo>
                <a:moveTo>
                  <a:pt x="318" y="87"/>
                </a:moveTo>
                <a:cubicBezTo>
                  <a:pt x="321" y="86"/>
                  <a:pt x="319" y="82"/>
                  <a:pt x="316" y="79"/>
                </a:cubicBezTo>
                <a:cubicBezTo>
                  <a:pt x="312" y="77"/>
                  <a:pt x="303" y="82"/>
                  <a:pt x="305" y="84"/>
                </a:cubicBezTo>
                <a:cubicBezTo>
                  <a:pt x="307" y="85"/>
                  <a:pt x="314" y="87"/>
                  <a:pt x="318" y="87"/>
                </a:cubicBezTo>
                <a:moveTo>
                  <a:pt x="294" y="113"/>
                </a:moveTo>
                <a:cubicBezTo>
                  <a:pt x="296" y="115"/>
                  <a:pt x="297" y="113"/>
                  <a:pt x="298" y="112"/>
                </a:cubicBezTo>
                <a:cubicBezTo>
                  <a:pt x="298" y="112"/>
                  <a:pt x="299" y="111"/>
                  <a:pt x="301" y="111"/>
                </a:cubicBezTo>
                <a:cubicBezTo>
                  <a:pt x="306" y="111"/>
                  <a:pt x="306" y="103"/>
                  <a:pt x="307" y="100"/>
                </a:cubicBezTo>
                <a:cubicBezTo>
                  <a:pt x="308" y="98"/>
                  <a:pt x="303" y="98"/>
                  <a:pt x="304" y="100"/>
                </a:cubicBezTo>
                <a:cubicBezTo>
                  <a:pt x="305" y="102"/>
                  <a:pt x="304" y="104"/>
                  <a:pt x="304" y="102"/>
                </a:cubicBezTo>
                <a:cubicBezTo>
                  <a:pt x="303" y="100"/>
                  <a:pt x="302" y="100"/>
                  <a:pt x="301" y="100"/>
                </a:cubicBezTo>
                <a:cubicBezTo>
                  <a:pt x="300" y="100"/>
                  <a:pt x="299" y="100"/>
                  <a:pt x="298" y="100"/>
                </a:cubicBezTo>
                <a:cubicBezTo>
                  <a:pt x="297" y="98"/>
                  <a:pt x="302" y="97"/>
                  <a:pt x="304" y="95"/>
                </a:cubicBezTo>
                <a:cubicBezTo>
                  <a:pt x="305" y="93"/>
                  <a:pt x="299" y="93"/>
                  <a:pt x="301" y="91"/>
                </a:cubicBezTo>
                <a:cubicBezTo>
                  <a:pt x="302" y="89"/>
                  <a:pt x="292" y="91"/>
                  <a:pt x="295" y="92"/>
                </a:cubicBezTo>
                <a:cubicBezTo>
                  <a:pt x="298" y="94"/>
                  <a:pt x="295" y="95"/>
                  <a:pt x="293" y="93"/>
                </a:cubicBezTo>
                <a:cubicBezTo>
                  <a:pt x="290" y="91"/>
                  <a:pt x="283" y="94"/>
                  <a:pt x="286" y="97"/>
                </a:cubicBezTo>
                <a:cubicBezTo>
                  <a:pt x="288" y="98"/>
                  <a:pt x="294" y="95"/>
                  <a:pt x="290" y="100"/>
                </a:cubicBezTo>
                <a:cubicBezTo>
                  <a:pt x="288" y="103"/>
                  <a:pt x="287" y="102"/>
                  <a:pt x="285" y="101"/>
                </a:cubicBezTo>
                <a:cubicBezTo>
                  <a:pt x="284" y="100"/>
                  <a:pt x="283" y="99"/>
                  <a:pt x="282" y="100"/>
                </a:cubicBezTo>
                <a:cubicBezTo>
                  <a:pt x="278" y="100"/>
                  <a:pt x="280" y="104"/>
                  <a:pt x="285" y="106"/>
                </a:cubicBezTo>
                <a:cubicBezTo>
                  <a:pt x="290" y="107"/>
                  <a:pt x="289" y="110"/>
                  <a:pt x="294" y="113"/>
                </a:cubicBezTo>
                <a:moveTo>
                  <a:pt x="324" y="83"/>
                </a:moveTo>
                <a:cubicBezTo>
                  <a:pt x="325" y="85"/>
                  <a:pt x="326" y="85"/>
                  <a:pt x="327" y="85"/>
                </a:cubicBezTo>
                <a:cubicBezTo>
                  <a:pt x="328" y="85"/>
                  <a:pt x="328" y="85"/>
                  <a:pt x="329" y="85"/>
                </a:cubicBezTo>
                <a:cubicBezTo>
                  <a:pt x="331" y="87"/>
                  <a:pt x="334" y="88"/>
                  <a:pt x="336" y="86"/>
                </a:cubicBezTo>
                <a:cubicBezTo>
                  <a:pt x="338" y="85"/>
                  <a:pt x="339" y="84"/>
                  <a:pt x="339" y="85"/>
                </a:cubicBezTo>
                <a:cubicBezTo>
                  <a:pt x="340" y="87"/>
                  <a:pt x="344" y="87"/>
                  <a:pt x="353" y="88"/>
                </a:cubicBezTo>
                <a:cubicBezTo>
                  <a:pt x="357" y="88"/>
                  <a:pt x="359" y="87"/>
                  <a:pt x="360" y="86"/>
                </a:cubicBezTo>
                <a:cubicBezTo>
                  <a:pt x="361" y="85"/>
                  <a:pt x="361" y="85"/>
                  <a:pt x="363" y="85"/>
                </a:cubicBezTo>
                <a:cubicBezTo>
                  <a:pt x="365" y="87"/>
                  <a:pt x="371" y="87"/>
                  <a:pt x="374" y="86"/>
                </a:cubicBezTo>
                <a:cubicBezTo>
                  <a:pt x="377" y="86"/>
                  <a:pt x="378" y="82"/>
                  <a:pt x="378" y="80"/>
                </a:cubicBezTo>
                <a:cubicBezTo>
                  <a:pt x="378" y="77"/>
                  <a:pt x="357" y="76"/>
                  <a:pt x="354" y="78"/>
                </a:cubicBezTo>
                <a:cubicBezTo>
                  <a:pt x="352" y="79"/>
                  <a:pt x="349" y="79"/>
                  <a:pt x="347" y="78"/>
                </a:cubicBezTo>
                <a:cubicBezTo>
                  <a:pt x="345" y="78"/>
                  <a:pt x="343" y="78"/>
                  <a:pt x="342" y="78"/>
                </a:cubicBezTo>
                <a:cubicBezTo>
                  <a:pt x="339" y="80"/>
                  <a:pt x="340" y="77"/>
                  <a:pt x="335" y="76"/>
                </a:cubicBezTo>
                <a:cubicBezTo>
                  <a:pt x="330" y="76"/>
                  <a:pt x="335" y="74"/>
                  <a:pt x="336" y="72"/>
                </a:cubicBezTo>
                <a:cubicBezTo>
                  <a:pt x="337" y="71"/>
                  <a:pt x="328" y="68"/>
                  <a:pt x="325" y="69"/>
                </a:cubicBezTo>
                <a:cubicBezTo>
                  <a:pt x="321" y="70"/>
                  <a:pt x="319" y="68"/>
                  <a:pt x="316" y="66"/>
                </a:cubicBezTo>
                <a:cubicBezTo>
                  <a:pt x="312" y="65"/>
                  <a:pt x="303" y="65"/>
                  <a:pt x="305" y="68"/>
                </a:cubicBezTo>
                <a:cubicBezTo>
                  <a:pt x="306" y="70"/>
                  <a:pt x="317" y="74"/>
                  <a:pt x="318" y="72"/>
                </a:cubicBezTo>
                <a:cubicBezTo>
                  <a:pt x="320" y="70"/>
                  <a:pt x="322" y="74"/>
                  <a:pt x="324" y="76"/>
                </a:cubicBezTo>
                <a:cubicBezTo>
                  <a:pt x="326" y="78"/>
                  <a:pt x="323" y="79"/>
                  <a:pt x="324" y="83"/>
                </a:cubicBezTo>
                <a:moveTo>
                  <a:pt x="334" y="61"/>
                </a:moveTo>
                <a:cubicBezTo>
                  <a:pt x="331" y="59"/>
                  <a:pt x="326" y="62"/>
                  <a:pt x="330" y="64"/>
                </a:cubicBezTo>
                <a:cubicBezTo>
                  <a:pt x="333" y="65"/>
                  <a:pt x="337" y="62"/>
                  <a:pt x="334" y="61"/>
                </a:cubicBezTo>
                <a:moveTo>
                  <a:pt x="307" y="39"/>
                </a:moveTo>
                <a:cubicBezTo>
                  <a:pt x="310" y="41"/>
                  <a:pt x="308" y="43"/>
                  <a:pt x="311" y="44"/>
                </a:cubicBezTo>
                <a:cubicBezTo>
                  <a:pt x="312" y="45"/>
                  <a:pt x="315" y="44"/>
                  <a:pt x="317" y="44"/>
                </a:cubicBezTo>
                <a:cubicBezTo>
                  <a:pt x="320" y="44"/>
                  <a:pt x="323" y="43"/>
                  <a:pt x="323" y="44"/>
                </a:cubicBezTo>
                <a:cubicBezTo>
                  <a:pt x="324" y="46"/>
                  <a:pt x="315" y="47"/>
                  <a:pt x="316" y="48"/>
                </a:cubicBezTo>
                <a:cubicBezTo>
                  <a:pt x="317" y="49"/>
                  <a:pt x="323" y="51"/>
                  <a:pt x="322" y="52"/>
                </a:cubicBezTo>
                <a:cubicBezTo>
                  <a:pt x="321" y="54"/>
                  <a:pt x="331" y="57"/>
                  <a:pt x="332" y="55"/>
                </a:cubicBezTo>
                <a:cubicBezTo>
                  <a:pt x="333" y="54"/>
                  <a:pt x="335" y="54"/>
                  <a:pt x="338" y="55"/>
                </a:cubicBezTo>
                <a:cubicBezTo>
                  <a:pt x="339" y="56"/>
                  <a:pt x="340" y="54"/>
                  <a:pt x="340" y="53"/>
                </a:cubicBezTo>
                <a:cubicBezTo>
                  <a:pt x="341" y="51"/>
                  <a:pt x="341" y="50"/>
                  <a:pt x="342" y="50"/>
                </a:cubicBezTo>
                <a:cubicBezTo>
                  <a:pt x="344" y="52"/>
                  <a:pt x="344" y="48"/>
                  <a:pt x="347" y="47"/>
                </a:cubicBezTo>
                <a:cubicBezTo>
                  <a:pt x="349" y="46"/>
                  <a:pt x="353" y="46"/>
                  <a:pt x="354" y="44"/>
                </a:cubicBezTo>
                <a:cubicBezTo>
                  <a:pt x="354" y="43"/>
                  <a:pt x="353" y="42"/>
                  <a:pt x="350" y="42"/>
                </a:cubicBezTo>
                <a:cubicBezTo>
                  <a:pt x="346" y="43"/>
                  <a:pt x="344" y="42"/>
                  <a:pt x="345" y="40"/>
                </a:cubicBezTo>
                <a:cubicBezTo>
                  <a:pt x="347" y="38"/>
                  <a:pt x="342" y="37"/>
                  <a:pt x="344" y="36"/>
                </a:cubicBezTo>
                <a:cubicBezTo>
                  <a:pt x="345" y="34"/>
                  <a:pt x="340" y="33"/>
                  <a:pt x="340" y="35"/>
                </a:cubicBezTo>
                <a:cubicBezTo>
                  <a:pt x="341" y="37"/>
                  <a:pt x="337" y="35"/>
                  <a:pt x="337" y="33"/>
                </a:cubicBezTo>
                <a:cubicBezTo>
                  <a:pt x="336" y="31"/>
                  <a:pt x="328" y="30"/>
                  <a:pt x="323" y="26"/>
                </a:cubicBezTo>
                <a:cubicBezTo>
                  <a:pt x="318" y="21"/>
                  <a:pt x="313" y="24"/>
                  <a:pt x="316" y="25"/>
                </a:cubicBezTo>
                <a:cubicBezTo>
                  <a:pt x="319" y="25"/>
                  <a:pt x="319" y="27"/>
                  <a:pt x="316" y="27"/>
                </a:cubicBezTo>
                <a:cubicBezTo>
                  <a:pt x="314" y="26"/>
                  <a:pt x="309" y="27"/>
                  <a:pt x="313" y="28"/>
                </a:cubicBezTo>
                <a:cubicBezTo>
                  <a:pt x="317" y="30"/>
                  <a:pt x="313" y="30"/>
                  <a:pt x="310" y="30"/>
                </a:cubicBezTo>
                <a:cubicBezTo>
                  <a:pt x="307" y="30"/>
                  <a:pt x="306" y="35"/>
                  <a:pt x="311" y="35"/>
                </a:cubicBezTo>
                <a:cubicBezTo>
                  <a:pt x="315" y="36"/>
                  <a:pt x="312" y="38"/>
                  <a:pt x="308" y="37"/>
                </a:cubicBezTo>
                <a:cubicBezTo>
                  <a:pt x="305" y="36"/>
                  <a:pt x="304" y="38"/>
                  <a:pt x="307" y="39"/>
                </a:cubicBezTo>
                <a:moveTo>
                  <a:pt x="330" y="21"/>
                </a:moveTo>
                <a:cubicBezTo>
                  <a:pt x="332" y="19"/>
                  <a:pt x="334" y="20"/>
                  <a:pt x="332" y="21"/>
                </a:cubicBezTo>
                <a:cubicBezTo>
                  <a:pt x="330" y="23"/>
                  <a:pt x="331" y="23"/>
                  <a:pt x="334" y="23"/>
                </a:cubicBezTo>
                <a:cubicBezTo>
                  <a:pt x="337" y="23"/>
                  <a:pt x="332" y="24"/>
                  <a:pt x="332" y="26"/>
                </a:cubicBezTo>
                <a:cubicBezTo>
                  <a:pt x="332" y="28"/>
                  <a:pt x="336" y="27"/>
                  <a:pt x="336" y="29"/>
                </a:cubicBezTo>
                <a:cubicBezTo>
                  <a:pt x="337" y="30"/>
                  <a:pt x="345" y="31"/>
                  <a:pt x="347" y="29"/>
                </a:cubicBezTo>
                <a:cubicBezTo>
                  <a:pt x="350" y="27"/>
                  <a:pt x="349" y="29"/>
                  <a:pt x="348" y="31"/>
                </a:cubicBezTo>
                <a:cubicBezTo>
                  <a:pt x="348" y="32"/>
                  <a:pt x="360" y="34"/>
                  <a:pt x="360" y="32"/>
                </a:cubicBezTo>
                <a:cubicBezTo>
                  <a:pt x="361" y="30"/>
                  <a:pt x="363" y="31"/>
                  <a:pt x="365" y="31"/>
                </a:cubicBezTo>
                <a:cubicBezTo>
                  <a:pt x="367" y="32"/>
                  <a:pt x="378" y="29"/>
                  <a:pt x="379" y="27"/>
                </a:cubicBezTo>
                <a:cubicBezTo>
                  <a:pt x="379" y="25"/>
                  <a:pt x="382" y="28"/>
                  <a:pt x="379" y="31"/>
                </a:cubicBezTo>
                <a:cubicBezTo>
                  <a:pt x="375" y="33"/>
                  <a:pt x="368" y="33"/>
                  <a:pt x="365" y="34"/>
                </a:cubicBezTo>
                <a:cubicBezTo>
                  <a:pt x="361" y="35"/>
                  <a:pt x="367" y="37"/>
                  <a:pt x="370" y="39"/>
                </a:cubicBezTo>
                <a:cubicBezTo>
                  <a:pt x="373" y="42"/>
                  <a:pt x="366" y="40"/>
                  <a:pt x="363" y="37"/>
                </a:cubicBezTo>
                <a:cubicBezTo>
                  <a:pt x="360" y="34"/>
                  <a:pt x="353" y="34"/>
                  <a:pt x="349" y="34"/>
                </a:cubicBezTo>
                <a:cubicBezTo>
                  <a:pt x="346" y="34"/>
                  <a:pt x="347" y="41"/>
                  <a:pt x="350" y="41"/>
                </a:cubicBezTo>
                <a:cubicBezTo>
                  <a:pt x="352" y="41"/>
                  <a:pt x="355" y="42"/>
                  <a:pt x="357" y="46"/>
                </a:cubicBezTo>
                <a:cubicBezTo>
                  <a:pt x="360" y="50"/>
                  <a:pt x="366" y="49"/>
                  <a:pt x="366" y="51"/>
                </a:cubicBezTo>
                <a:cubicBezTo>
                  <a:pt x="366" y="53"/>
                  <a:pt x="358" y="50"/>
                  <a:pt x="354" y="49"/>
                </a:cubicBezTo>
                <a:cubicBezTo>
                  <a:pt x="350" y="48"/>
                  <a:pt x="344" y="51"/>
                  <a:pt x="343" y="54"/>
                </a:cubicBezTo>
                <a:cubicBezTo>
                  <a:pt x="343" y="57"/>
                  <a:pt x="349" y="56"/>
                  <a:pt x="353" y="54"/>
                </a:cubicBezTo>
                <a:cubicBezTo>
                  <a:pt x="358" y="52"/>
                  <a:pt x="355" y="55"/>
                  <a:pt x="353" y="57"/>
                </a:cubicBezTo>
                <a:cubicBezTo>
                  <a:pt x="350" y="58"/>
                  <a:pt x="357" y="60"/>
                  <a:pt x="357" y="62"/>
                </a:cubicBezTo>
                <a:cubicBezTo>
                  <a:pt x="357" y="65"/>
                  <a:pt x="352" y="64"/>
                  <a:pt x="352" y="62"/>
                </a:cubicBezTo>
                <a:cubicBezTo>
                  <a:pt x="351" y="60"/>
                  <a:pt x="349" y="58"/>
                  <a:pt x="344" y="58"/>
                </a:cubicBezTo>
                <a:cubicBezTo>
                  <a:pt x="340" y="58"/>
                  <a:pt x="341" y="62"/>
                  <a:pt x="344" y="62"/>
                </a:cubicBezTo>
                <a:cubicBezTo>
                  <a:pt x="347" y="62"/>
                  <a:pt x="347" y="65"/>
                  <a:pt x="344" y="65"/>
                </a:cubicBezTo>
                <a:cubicBezTo>
                  <a:pt x="340" y="65"/>
                  <a:pt x="333" y="67"/>
                  <a:pt x="335" y="69"/>
                </a:cubicBezTo>
                <a:cubicBezTo>
                  <a:pt x="336" y="70"/>
                  <a:pt x="340" y="70"/>
                  <a:pt x="343" y="70"/>
                </a:cubicBezTo>
                <a:cubicBezTo>
                  <a:pt x="346" y="70"/>
                  <a:pt x="348" y="70"/>
                  <a:pt x="349" y="71"/>
                </a:cubicBezTo>
                <a:cubicBezTo>
                  <a:pt x="351" y="72"/>
                  <a:pt x="355" y="73"/>
                  <a:pt x="357" y="71"/>
                </a:cubicBezTo>
                <a:cubicBezTo>
                  <a:pt x="358" y="69"/>
                  <a:pt x="361" y="70"/>
                  <a:pt x="365" y="70"/>
                </a:cubicBezTo>
                <a:cubicBezTo>
                  <a:pt x="369" y="70"/>
                  <a:pt x="370" y="71"/>
                  <a:pt x="372" y="72"/>
                </a:cubicBezTo>
                <a:cubicBezTo>
                  <a:pt x="373" y="74"/>
                  <a:pt x="376" y="73"/>
                  <a:pt x="378" y="71"/>
                </a:cubicBezTo>
                <a:cubicBezTo>
                  <a:pt x="380" y="70"/>
                  <a:pt x="380" y="70"/>
                  <a:pt x="383" y="70"/>
                </a:cubicBezTo>
                <a:cubicBezTo>
                  <a:pt x="386" y="70"/>
                  <a:pt x="386" y="68"/>
                  <a:pt x="385" y="66"/>
                </a:cubicBezTo>
                <a:cubicBezTo>
                  <a:pt x="384" y="65"/>
                  <a:pt x="383" y="66"/>
                  <a:pt x="382" y="66"/>
                </a:cubicBezTo>
                <a:cubicBezTo>
                  <a:pt x="381" y="66"/>
                  <a:pt x="380" y="67"/>
                  <a:pt x="380" y="66"/>
                </a:cubicBezTo>
                <a:cubicBezTo>
                  <a:pt x="379" y="64"/>
                  <a:pt x="376" y="64"/>
                  <a:pt x="371" y="65"/>
                </a:cubicBezTo>
                <a:cubicBezTo>
                  <a:pt x="368" y="65"/>
                  <a:pt x="368" y="64"/>
                  <a:pt x="368" y="63"/>
                </a:cubicBezTo>
                <a:cubicBezTo>
                  <a:pt x="368" y="62"/>
                  <a:pt x="370" y="62"/>
                  <a:pt x="371" y="62"/>
                </a:cubicBezTo>
                <a:cubicBezTo>
                  <a:pt x="374" y="63"/>
                  <a:pt x="379" y="63"/>
                  <a:pt x="382" y="62"/>
                </a:cubicBezTo>
                <a:cubicBezTo>
                  <a:pt x="386" y="61"/>
                  <a:pt x="383" y="59"/>
                  <a:pt x="383" y="58"/>
                </a:cubicBezTo>
                <a:cubicBezTo>
                  <a:pt x="383" y="56"/>
                  <a:pt x="388" y="57"/>
                  <a:pt x="391" y="57"/>
                </a:cubicBezTo>
                <a:cubicBezTo>
                  <a:pt x="394" y="57"/>
                  <a:pt x="399" y="52"/>
                  <a:pt x="399" y="48"/>
                </a:cubicBezTo>
                <a:cubicBezTo>
                  <a:pt x="400" y="45"/>
                  <a:pt x="392" y="46"/>
                  <a:pt x="388" y="46"/>
                </a:cubicBezTo>
                <a:cubicBezTo>
                  <a:pt x="384" y="46"/>
                  <a:pt x="391" y="43"/>
                  <a:pt x="398" y="43"/>
                </a:cubicBezTo>
                <a:cubicBezTo>
                  <a:pt x="405" y="44"/>
                  <a:pt x="402" y="41"/>
                  <a:pt x="403" y="39"/>
                </a:cubicBezTo>
                <a:cubicBezTo>
                  <a:pt x="404" y="39"/>
                  <a:pt x="405" y="39"/>
                  <a:pt x="407" y="40"/>
                </a:cubicBezTo>
                <a:cubicBezTo>
                  <a:pt x="408" y="40"/>
                  <a:pt x="410" y="40"/>
                  <a:pt x="411" y="40"/>
                </a:cubicBezTo>
                <a:cubicBezTo>
                  <a:pt x="415" y="39"/>
                  <a:pt x="412" y="36"/>
                  <a:pt x="415" y="36"/>
                </a:cubicBezTo>
                <a:cubicBezTo>
                  <a:pt x="417" y="36"/>
                  <a:pt x="421" y="34"/>
                  <a:pt x="428" y="29"/>
                </a:cubicBezTo>
                <a:cubicBezTo>
                  <a:pt x="436" y="25"/>
                  <a:pt x="442" y="26"/>
                  <a:pt x="442" y="23"/>
                </a:cubicBezTo>
                <a:cubicBezTo>
                  <a:pt x="443" y="22"/>
                  <a:pt x="439" y="22"/>
                  <a:pt x="435" y="22"/>
                </a:cubicBezTo>
                <a:cubicBezTo>
                  <a:pt x="433" y="23"/>
                  <a:pt x="431" y="23"/>
                  <a:pt x="430" y="23"/>
                </a:cubicBezTo>
                <a:cubicBezTo>
                  <a:pt x="428" y="22"/>
                  <a:pt x="437" y="20"/>
                  <a:pt x="440" y="20"/>
                </a:cubicBezTo>
                <a:cubicBezTo>
                  <a:pt x="442" y="21"/>
                  <a:pt x="445" y="20"/>
                  <a:pt x="453" y="16"/>
                </a:cubicBezTo>
                <a:cubicBezTo>
                  <a:pt x="460" y="13"/>
                  <a:pt x="457" y="12"/>
                  <a:pt x="454" y="12"/>
                </a:cubicBezTo>
                <a:cubicBezTo>
                  <a:pt x="451" y="13"/>
                  <a:pt x="447" y="12"/>
                  <a:pt x="447" y="10"/>
                </a:cubicBezTo>
                <a:cubicBezTo>
                  <a:pt x="447" y="9"/>
                  <a:pt x="446" y="9"/>
                  <a:pt x="444" y="9"/>
                </a:cubicBezTo>
                <a:cubicBezTo>
                  <a:pt x="443" y="9"/>
                  <a:pt x="442" y="9"/>
                  <a:pt x="442" y="8"/>
                </a:cubicBezTo>
                <a:cubicBezTo>
                  <a:pt x="442" y="7"/>
                  <a:pt x="438" y="8"/>
                  <a:pt x="433" y="10"/>
                </a:cubicBezTo>
                <a:cubicBezTo>
                  <a:pt x="428" y="12"/>
                  <a:pt x="432" y="8"/>
                  <a:pt x="434" y="7"/>
                </a:cubicBezTo>
                <a:cubicBezTo>
                  <a:pt x="437" y="6"/>
                  <a:pt x="422" y="7"/>
                  <a:pt x="420" y="5"/>
                </a:cubicBezTo>
                <a:cubicBezTo>
                  <a:pt x="418" y="5"/>
                  <a:pt x="417" y="5"/>
                  <a:pt x="416" y="6"/>
                </a:cubicBezTo>
                <a:cubicBezTo>
                  <a:pt x="415" y="6"/>
                  <a:pt x="413" y="7"/>
                  <a:pt x="412" y="6"/>
                </a:cubicBezTo>
                <a:cubicBezTo>
                  <a:pt x="410" y="4"/>
                  <a:pt x="404" y="6"/>
                  <a:pt x="405" y="7"/>
                </a:cubicBezTo>
                <a:cubicBezTo>
                  <a:pt x="405" y="9"/>
                  <a:pt x="404" y="9"/>
                  <a:pt x="402" y="7"/>
                </a:cubicBezTo>
                <a:cubicBezTo>
                  <a:pt x="400" y="6"/>
                  <a:pt x="398" y="6"/>
                  <a:pt x="396" y="7"/>
                </a:cubicBezTo>
                <a:cubicBezTo>
                  <a:pt x="394" y="7"/>
                  <a:pt x="393" y="7"/>
                  <a:pt x="391" y="7"/>
                </a:cubicBezTo>
                <a:cubicBezTo>
                  <a:pt x="389" y="6"/>
                  <a:pt x="389" y="7"/>
                  <a:pt x="388" y="8"/>
                </a:cubicBezTo>
                <a:cubicBezTo>
                  <a:pt x="387" y="8"/>
                  <a:pt x="387" y="9"/>
                  <a:pt x="384" y="8"/>
                </a:cubicBezTo>
                <a:cubicBezTo>
                  <a:pt x="380" y="6"/>
                  <a:pt x="375" y="7"/>
                  <a:pt x="377" y="8"/>
                </a:cubicBezTo>
                <a:cubicBezTo>
                  <a:pt x="378" y="8"/>
                  <a:pt x="376" y="9"/>
                  <a:pt x="374" y="9"/>
                </a:cubicBezTo>
                <a:cubicBezTo>
                  <a:pt x="373" y="8"/>
                  <a:pt x="371" y="9"/>
                  <a:pt x="372" y="11"/>
                </a:cubicBezTo>
                <a:cubicBezTo>
                  <a:pt x="372" y="12"/>
                  <a:pt x="371" y="12"/>
                  <a:pt x="369" y="12"/>
                </a:cubicBezTo>
                <a:cubicBezTo>
                  <a:pt x="367" y="11"/>
                  <a:pt x="365" y="11"/>
                  <a:pt x="365" y="12"/>
                </a:cubicBezTo>
                <a:cubicBezTo>
                  <a:pt x="365" y="14"/>
                  <a:pt x="362" y="16"/>
                  <a:pt x="360" y="14"/>
                </a:cubicBezTo>
                <a:cubicBezTo>
                  <a:pt x="357" y="12"/>
                  <a:pt x="350" y="11"/>
                  <a:pt x="352" y="13"/>
                </a:cubicBezTo>
                <a:cubicBezTo>
                  <a:pt x="354" y="15"/>
                  <a:pt x="346" y="14"/>
                  <a:pt x="348" y="15"/>
                </a:cubicBezTo>
                <a:cubicBezTo>
                  <a:pt x="350" y="17"/>
                  <a:pt x="345" y="18"/>
                  <a:pt x="345" y="17"/>
                </a:cubicBezTo>
                <a:cubicBezTo>
                  <a:pt x="345" y="16"/>
                  <a:pt x="341" y="15"/>
                  <a:pt x="339" y="16"/>
                </a:cubicBezTo>
                <a:cubicBezTo>
                  <a:pt x="337" y="18"/>
                  <a:pt x="336" y="20"/>
                  <a:pt x="335" y="19"/>
                </a:cubicBezTo>
                <a:cubicBezTo>
                  <a:pt x="334" y="18"/>
                  <a:pt x="330" y="18"/>
                  <a:pt x="326" y="20"/>
                </a:cubicBezTo>
                <a:cubicBezTo>
                  <a:pt x="322" y="21"/>
                  <a:pt x="327" y="23"/>
                  <a:pt x="330" y="21"/>
                </a:cubicBezTo>
                <a:moveTo>
                  <a:pt x="377" y="183"/>
                </a:moveTo>
                <a:cubicBezTo>
                  <a:pt x="378" y="183"/>
                  <a:pt x="381" y="178"/>
                  <a:pt x="378" y="179"/>
                </a:cubicBezTo>
                <a:cubicBezTo>
                  <a:pt x="374" y="179"/>
                  <a:pt x="375" y="184"/>
                  <a:pt x="377" y="183"/>
                </a:cubicBezTo>
                <a:moveTo>
                  <a:pt x="360" y="179"/>
                </a:moveTo>
                <a:cubicBezTo>
                  <a:pt x="363" y="181"/>
                  <a:pt x="368" y="176"/>
                  <a:pt x="368" y="174"/>
                </a:cubicBezTo>
                <a:cubicBezTo>
                  <a:pt x="367" y="173"/>
                  <a:pt x="357" y="177"/>
                  <a:pt x="360" y="179"/>
                </a:cubicBezTo>
                <a:moveTo>
                  <a:pt x="374" y="169"/>
                </a:moveTo>
                <a:cubicBezTo>
                  <a:pt x="374" y="167"/>
                  <a:pt x="368" y="166"/>
                  <a:pt x="368" y="164"/>
                </a:cubicBezTo>
                <a:cubicBezTo>
                  <a:pt x="369" y="162"/>
                  <a:pt x="362" y="160"/>
                  <a:pt x="360" y="159"/>
                </a:cubicBezTo>
                <a:cubicBezTo>
                  <a:pt x="358" y="158"/>
                  <a:pt x="355" y="158"/>
                  <a:pt x="355" y="155"/>
                </a:cubicBezTo>
                <a:cubicBezTo>
                  <a:pt x="355" y="153"/>
                  <a:pt x="350" y="155"/>
                  <a:pt x="350" y="158"/>
                </a:cubicBezTo>
                <a:cubicBezTo>
                  <a:pt x="350" y="161"/>
                  <a:pt x="348" y="161"/>
                  <a:pt x="349" y="164"/>
                </a:cubicBezTo>
                <a:cubicBezTo>
                  <a:pt x="350" y="167"/>
                  <a:pt x="345" y="168"/>
                  <a:pt x="345" y="170"/>
                </a:cubicBezTo>
                <a:cubicBezTo>
                  <a:pt x="346" y="171"/>
                  <a:pt x="348" y="169"/>
                  <a:pt x="350" y="169"/>
                </a:cubicBezTo>
                <a:cubicBezTo>
                  <a:pt x="353" y="169"/>
                  <a:pt x="350" y="173"/>
                  <a:pt x="353" y="173"/>
                </a:cubicBezTo>
                <a:cubicBezTo>
                  <a:pt x="355" y="173"/>
                  <a:pt x="359" y="170"/>
                  <a:pt x="360" y="169"/>
                </a:cubicBezTo>
                <a:cubicBezTo>
                  <a:pt x="361" y="167"/>
                  <a:pt x="363" y="167"/>
                  <a:pt x="365" y="169"/>
                </a:cubicBezTo>
                <a:cubicBezTo>
                  <a:pt x="368" y="171"/>
                  <a:pt x="374" y="171"/>
                  <a:pt x="374" y="169"/>
                </a:cubicBezTo>
                <a:moveTo>
                  <a:pt x="409" y="116"/>
                </a:moveTo>
                <a:cubicBezTo>
                  <a:pt x="411" y="116"/>
                  <a:pt x="413" y="115"/>
                  <a:pt x="413" y="113"/>
                </a:cubicBezTo>
                <a:cubicBezTo>
                  <a:pt x="412" y="111"/>
                  <a:pt x="407" y="111"/>
                  <a:pt x="406" y="113"/>
                </a:cubicBezTo>
                <a:cubicBezTo>
                  <a:pt x="405" y="115"/>
                  <a:pt x="402" y="111"/>
                  <a:pt x="402" y="109"/>
                </a:cubicBezTo>
                <a:cubicBezTo>
                  <a:pt x="402" y="107"/>
                  <a:pt x="395" y="109"/>
                  <a:pt x="396" y="106"/>
                </a:cubicBezTo>
                <a:cubicBezTo>
                  <a:pt x="397" y="103"/>
                  <a:pt x="389" y="103"/>
                  <a:pt x="387" y="103"/>
                </a:cubicBezTo>
                <a:cubicBezTo>
                  <a:pt x="385" y="103"/>
                  <a:pt x="382" y="104"/>
                  <a:pt x="382" y="106"/>
                </a:cubicBezTo>
                <a:cubicBezTo>
                  <a:pt x="383" y="108"/>
                  <a:pt x="380" y="107"/>
                  <a:pt x="380" y="105"/>
                </a:cubicBezTo>
                <a:cubicBezTo>
                  <a:pt x="379" y="103"/>
                  <a:pt x="374" y="107"/>
                  <a:pt x="373" y="107"/>
                </a:cubicBezTo>
                <a:cubicBezTo>
                  <a:pt x="371" y="107"/>
                  <a:pt x="374" y="102"/>
                  <a:pt x="373" y="100"/>
                </a:cubicBezTo>
                <a:cubicBezTo>
                  <a:pt x="372" y="99"/>
                  <a:pt x="371" y="98"/>
                  <a:pt x="370" y="95"/>
                </a:cubicBezTo>
                <a:cubicBezTo>
                  <a:pt x="369" y="92"/>
                  <a:pt x="363" y="94"/>
                  <a:pt x="362" y="95"/>
                </a:cubicBezTo>
                <a:cubicBezTo>
                  <a:pt x="360" y="97"/>
                  <a:pt x="355" y="96"/>
                  <a:pt x="353" y="99"/>
                </a:cubicBezTo>
                <a:cubicBezTo>
                  <a:pt x="350" y="101"/>
                  <a:pt x="353" y="104"/>
                  <a:pt x="354" y="105"/>
                </a:cubicBezTo>
                <a:cubicBezTo>
                  <a:pt x="355" y="106"/>
                  <a:pt x="350" y="107"/>
                  <a:pt x="352" y="109"/>
                </a:cubicBezTo>
                <a:cubicBezTo>
                  <a:pt x="353" y="110"/>
                  <a:pt x="356" y="110"/>
                  <a:pt x="356" y="112"/>
                </a:cubicBezTo>
                <a:cubicBezTo>
                  <a:pt x="357" y="115"/>
                  <a:pt x="350" y="111"/>
                  <a:pt x="349" y="109"/>
                </a:cubicBezTo>
                <a:cubicBezTo>
                  <a:pt x="348" y="107"/>
                  <a:pt x="350" y="105"/>
                  <a:pt x="348" y="104"/>
                </a:cubicBezTo>
                <a:cubicBezTo>
                  <a:pt x="347" y="102"/>
                  <a:pt x="348" y="100"/>
                  <a:pt x="350" y="98"/>
                </a:cubicBezTo>
                <a:cubicBezTo>
                  <a:pt x="353" y="95"/>
                  <a:pt x="355" y="96"/>
                  <a:pt x="355" y="94"/>
                </a:cubicBezTo>
                <a:cubicBezTo>
                  <a:pt x="355" y="93"/>
                  <a:pt x="344" y="93"/>
                  <a:pt x="338" y="98"/>
                </a:cubicBezTo>
                <a:cubicBezTo>
                  <a:pt x="332" y="104"/>
                  <a:pt x="334" y="111"/>
                  <a:pt x="334" y="113"/>
                </a:cubicBezTo>
                <a:cubicBezTo>
                  <a:pt x="334" y="114"/>
                  <a:pt x="340" y="114"/>
                  <a:pt x="343" y="115"/>
                </a:cubicBezTo>
                <a:cubicBezTo>
                  <a:pt x="346" y="116"/>
                  <a:pt x="345" y="117"/>
                  <a:pt x="342" y="116"/>
                </a:cubicBezTo>
                <a:cubicBezTo>
                  <a:pt x="340" y="116"/>
                  <a:pt x="336" y="115"/>
                  <a:pt x="336" y="117"/>
                </a:cubicBezTo>
                <a:cubicBezTo>
                  <a:pt x="336" y="119"/>
                  <a:pt x="341" y="122"/>
                  <a:pt x="344" y="121"/>
                </a:cubicBezTo>
                <a:cubicBezTo>
                  <a:pt x="347" y="120"/>
                  <a:pt x="347" y="120"/>
                  <a:pt x="348" y="122"/>
                </a:cubicBezTo>
                <a:cubicBezTo>
                  <a:pt x="350" y="124"/>
                  <a:pt x="353" y="123"/>
                  <a:pt x="357" y="123"/>
                </a:cubicBezTo>
                <a:cubicBezTo>
                  <a:pt x="360" y="124"/>
                  <a:pt x="365" y="125"/>
                  <a:pt x="366" y="125"/>
                </a:cubicBezTo>
                <a:cubicBezTo>
                  <a:pt x="368" y="125"/>
                  <a:pt x="370" y="124"/>
                  <a:pt x="371" y="123"/>
                </a:cubicBezTo>
                <a:cubicBezTo>
                  <a:pt x="371" y="123"/>
                  <a:pt x="373" y="123"/>
                  <a:pt x="376" y="124"/>
                </a:cubicBezTo>
                <a:cubicBezTo>
                  <a:pt x="377" y="124"/>
                  <a:pt x="379" y="125"/>
                  <a:pt x="380" y="125"/>
                </a:cubicBezTo>
                <a:cubicBezTo>
                  <a:pt x="382" y="124"/>
                  <a:pt x="381" y="123"/>
                  <a:pt x="380" y="122"/>
                </a:cubicBezTo>
                <a:cubicBezTo>
                  <a:pt x="378" y="121"/>
                  <a:pt x="379" y="119"/>
                  <a:pt x="381" y="120"/>
                </a:cubicBezTo>
                <a:cubicBezTo>
                  <a:pt x="382" y="121"/>
                  <a:pt x="385" y="121"/>
                  <a:pt x="386" y="123"/>
                </a:cubicBezTo>
                <a:cubicBezTo>
                  <a:pt x="386" y="125"/>
                  <a:pt x="388" y="124"/>
                  <a:pt x="388" y="125"/>
                </a:cubicBezTo>
                <a:cubicBezTo>
                  <a:pt x="388" y="126"/>
                  <a:pt x="394" y="128"/>
                  <a:pt x="394" y="129"/>
                </a:cubicBezTo>
                <a:cubicBezTo>
                  <a:pt x="395" y="131"/>
                  <a:pt x="389" y="132"/>
                  <a:pt x="390" y="133"/>
                </a:cubicBezTo>
                <a:cubicBezTo>
                  <a:pt x="392" y="134"/>
                  <a:pt x="395" y="131"/>
                  <a:pt x="397" y="131"/>
                </a:cubicBezTo>
                <a:cubicBezTo>
                  <a:pt x="398" y="131"/>
                  <a:pt x="398" y="132"/>
                  <a:pt x="399" y="133"/>
                </a:cubicBezTo>
                <a:cubicBezTo>
                  <a:pt x="399" y="134"/>
                  <a:pt x="400" y="136"/>
                  <a:pt x="401" y="135"/>
                </a:cubicBezTo>
                <a:cubicBezTo>
                  <a:pt x="403" y="134"/>
                  <a:pt x="405" y="136"/>
                  <a:pt x="407" y="139"/>
                </a:cubicBezTo>
                <a:cubicBezTo>
                  <a:pt x="409" y="143"/>
                  <a:pt x="407" y="146"/>
                  <a:pt x="407" y="147"/>
                </a:cubicBezTo>
                <a:cubicBezTo>
                  <a:pt x="407" y="148"/>
                  <a:pt x="412" y="148"/>
                  <a:pt x="414" y="146"/>
                </a:cubicBezTo>
                <a:cubicBezTo>
                  <a:pt x="417" y="145"/>
                  <a:pt x="419" y="148"/>
                  <a:pt x="421" y="149"/>
                </a:cubicBezTo>
                <a:cubicBezTo>
                  <a:pt x="423" y="151"/>
                  <a:pt x="414" y="154"/>
                  <a:pt x="415" y="152"/>
                </a:cubicBezTo>
                <a:cubicBezTo>
                  <a:pt x="415" y="151"/>
                  <a:pt x="409" y="146"/>
                  <a:pt x="404" y="148"/>
                </a:cubicBezTo>
                <a:cubicBezTo>
                  <a:pt x="398" y="151"/>
                  <a:pt x="402" y="154"/>
                  <a:pt x="403" y="156"/>
                </a:cubicBezTo>
                <a:cubicBezTo>
                  <a:pt x="403" y="158"/>
                  <a:pt x="398" y="159"/>
                  <a:pt x="393" y="158"/>
                </a:cubicBezTo>
                <a:cubicBezTo>
                  <a:pt x="388" y="156"/>
                  <a:pt x="389" y="159"/>
                  <a:pt x="387" y="159"/>
                </a:cubicBezTo>
                <a:cubicBezTo>
                  <a:pt x="385" y="159"/>
                  <a:pt x="383" y="162"/>
                  <a:pt x="385" y="164"/>
                </a:cubicBezTo>
                <a:cubicBezTo>
                  <a:pt x="386" y="165"/>
                  <a:pt x="388" y="165"/>
                  <a:pt x="390" y="165"/>
                </a:cubicBezTo>
                <a:cubicBezTo>
                  <a:pt x="392" y="165"/>
                  <a:pt x="393" y="164"/>
                  <a:pt x="394" y="165"/>
                </a:cubicBezTo>
                <a:cubicBezTo>
                  <a:pt x="397" y="165"/>
                  <a:pt x="398" y="166"/>
                  <a:pt x="398" y="164"/>
                </a:cubicBezTo>
                <a:cubicBezTo>
                  <a:pt x="399" y="162"/>
                  <a:pt x="402" y="163"/>
                  <a:pt x="405" y="163"/>
                </a:cubicBezTo>
                <a:cubicBezTo>
                  <a:pt x="407" y="164"/>
                  <a:pt x="406" y="167"/>
                  <a:pt x="409" y="168"/>
                </a:cubicBezTo>
                <a:cubicBezTo>
                  <a:pt x="412" y="168"/>
                  <a:pt x="410" y="171"/>
                  <a:pt x="412" y="173"/>
                </a:cubicBezTo>
                <a:cubicBezTo>
                  <a:pt x="414" y="175"/>
                  <a:pt x="420" y="174"/>
                  <a:pt x="422" y="176"/>
                </a:cubicBezTo>
                <a:cubicBezTo>
                  <a:pt x="424" y="179"/>
                  <a:pt x="434" y="183"/>
                  <a:pt x="435" y="181"/>
                </a:cubicBezTo>
                <a:cubicBezTo>
                  <a:pt x="437" y="180"/>
                  <a:pt x="427" y="171"/>
                  <a:pt x="424" y="170"/>
                </a:cubicBezTo>
                <a:cubicBezTo>
                  <a:pt x="421" y="169"/>
                  <a:pt x="427" y="168"/>
                  <a:pt x="431" y="171"/>
                </a:cubicBezTo>
                <a:cubicBezTo>
                  <a:pt x="434" y="174"/>
                  <a:pt x="439" y="175"/>
                  <a:pt x="442" y="172"/>
                </a:cubicBezTo>
                <a:cubicBezTo>
                  <a:pt x="445" y="169"/>
                  <a:pt x="440" y="170"/>
                  <a:pt x="440" y="167"/>
                </a:cubicBezTo>
                <a:cubicBezTo>
                  <a:pt x="440" y="165"/>
                  <a:pt x="438" y="161"/>
                  <a:pt x="435" y="161"/>
                </a:cubicBezTo>
                <a:cubicBezTo>
                  <a:pt x="433" y="161"/>
                  <a:pt x="426" y="156"/>
                  <a:pt x="428" y="155"/>
                </a:cubicBezTo>
                <a:cubicBezTo>
                  <a:pt x="431" y="154"/>
                  <a:pt x="428" y="152"/>
                  <a:pt x="430" y="150"/>
                </a:cubicBezTo>
                <a:cubicBezTo>
                  <a:pt x="431" y="148"/>
                  <a:pt x="433" y="152"/>
                  <a:pt x="436" y="152"/>
                </a:cubicBezTo>
                <a:cubicBezTo>
                  <a:pt x="438" y="152"/>
                  <a:pt x="438" y="155"/>
                  <a:pt x="442" y="158"/>
                </a:cubicBezTo>
                <a:cubicBezTo>
                  <a:pt x="445" y="161"/>
                  <a:pt x="446" y="159"/>
                  <a:pt x="446" y="157"/>
                </a:cubicBezTo>
                <a:cubicBezTo>
                  <a:pt x="447" y="155"/>
                  <a:pt x="451" y="157"/>
                  <a:pt x="451" y="155"/>
                </a:cubicBezTo>
                <a:cubicBezTo>
                  <a:pt x="450" y="153"/>
                  <a:pt x="454" y="150"/>
                  <a:pt x="456" y="149"/>
                </a:cubicBezTo>
                <a:cubicBezTo>
                  <a:pt x="458" y="148"/>
                  <a:pt x="454" y="146"/>
                  <a:pt x="451" y="146"/>
                </a:cubicBezTo>
                <a:cubicBezTo>
                  <a:pt x="448" y="146"/>
                  <a:pt x="448" y="144"/>
                  <a:pt x="448" y="143"/>
                </a:cubicBezTo>
                <a:cubicBezTo>
                  <a:pt x="448" y="142"/>
                  <a:pt x="442" y="139"/>
                  <a:pt x="440" y="139"/>
                </a:cubicBezTo>
                <a:cubicBezTo>
                  <a:pt x="438" y="140"/>
                  <a:pt x="435" y="137"/>
                  <a:pt x="433" y="136"/>
                </a:cubicBezTo>
                <a:cubicBezTo>
                  <a:pt x="430" y="136"/>
                  <a:pt x="427" y="134"/>
                  <a:pt x="427" y="132"/>
                </a:cubicBezTo>
                <a:cubicBezTo>
                  <a:pt x="427" y="130"/>
                  <a:pt x="428" y="131"/>
                  <a:pt x="430" y="131"/>
                </a:cubicBezTo>
                <a:cubicBezTo>
                  <a:pt x="431" y="131"/>
                  <a:pt x="432" y="131"/>
                  <a:pt x="433" y="130"/>
                </a:cubicBezTo>
                <a:cubicBezTo>
                  <a:pt x="434" y="128"/>
                  <a:pt x="428" y="129"/>
                  <a:pt x="428" y="128"/>
                </a:cubicBezTo>
                <a:cubicBezTo>
                  <a:pt x="428" y="126"/>
                  <a:pt x="429" y="127"/>
                  <a:pt x="430" y="126"/>
                </a:cubicBezTo>
                <a:cubicBezTo>
                  <a:pt x="431" y="125"/>
                  <a:pt x="429" y="123"/>
                  <a:pt x="428" y="123"/>
                </a:cubicBezTo>
                <a:cubicBezTo>
                  <a:pt x="427" y="122"/>
                  <a:pt x="426" y="124"/>
                  <a:pt x="425" y="124"/>
                </a:cubicBezTo>
                <a:cubicBezTo>
                  <a:pt x="424" y="124"/>
                  <a:pt x="425" y="122"/>
                  <a:pt x="426" y="121"/>
                </a:cubicBezTo>
                <a:cubicBezTo>
                  <a:pt x="427" y="119"/>
                  <a:pt x="421" y="118"/>
                  <a:pt x="419" y="119"/>
                </a:cubicBezTo>
                <a:cubicBezTo>
                  <a:pt x="417" y="119"/>
                  <a:pt x="416" y="118"/>
                  <a:pt x="416" y="116"/>
                </a:cubicBezTo>
                <a:cubicBezTo>
                  <a:pt x="416" y="115"/>
                  <a:pt x="412" y="116"/>
                  <a:pt x="411" y="118"/>
                </a:cubicBezTo>
                <a:cubicBezTo>
                  <a:pt x="409" y="119"/>
                  <a:pt x="407" y="116"/>
                  <a:pt x="409" y="116"/>
                </a:cubicBezTo>
                <a:moveTo>
                  <a:pt x="396" y="143"/>
                </a:moveTo>
                <a:cubicBezTo>
                  <a:pt x="398" y="143"/>
                  <a:pt x="398" y="139"/>
                  <a:pt x="396" y="138"/>
                </a:cubicBezTo>
                <a:cubicBezTo>
                  <a:pt x="395" y="136"/>
                  <a:pt x="393" y="136"/>
                  <a:pt x="391" y="136"/>
                </a:cubicBezTo>
                <a:cubicBezTo>
                  <a:pt x="389" y="136"/>
                  <a:pt x="385" y="140"/>
                  <a:pt x="387" y="143"/>
                </a:cubicBezTo>
                <a:cubicBezTo>
                  <a:pt x="389" y="146"/>
                  <a:pt x="394" y="144"/>
                  <a:pt x="396" y="143"/>
                </a:cubicBezTo>
                <a:moveTo>
                  <a:pt x="372" y="94"/>
                </a:moveTo>
                <a:cubicBezTo>
                  <a:pt x="371" y="97"/>
                  <a:pt x="375" y="97"/>
                  <a:pt x="375" y="100"/>
                </a:cubicBezTo>
                <a:cubicBezTo>
                  <a:pt x="375" y="102"/>
                  <a:pt x="379" y="103"/>
                  <a:pt x="381" y="102"/>
                </a:cubicBezTo>
                <a:cubicBezTo>
                  <a:pt x="383" y="101"/>
                  <a:pt x="385" y="101"/>
                  <a:pt x="387" y="101"/>
                </a:cubicBezTo>
                <a:cubicBezTo>
                  <a:pt x="389" y="101"/>
                  <a:pt x="392" y="101"/>
                  <a:pt x="392" y="100"/>
                </a:cubicBezTo>
                <a:cubicBezTo>
                  <a:pt x="392" y="98"/>
                  <a:pt x="384" y="94"/>
                  <a:pt x="381" y="95"/>
                </a:cubicBezTo>
                <a:cubicBezTo>
                  <a:pt x="380" y="95"/>
                  <a:pt x="378" y="94"/>
                  <a:pt x="377" y="94"/>
                </a:cubicBezTo>
                <a:cubicBezTo>
                  <a:pt x="375" y="93"/>
                  <a:pt x="373" y="93"/>
                  <a:pt x="372" y="94"/>
                </a:cubicBezTo>
                <a:moveTo>
                  <a:pt x="443" y="255"/>
                </a:moveTo>
                <a:cubicBezTo>
                  <a:pt x="443" y="256"/>
                  <a:pt x="454" y="261"/>
                  <a:pt x="455" y="258"/>
                </a:cubicBezTo>
                <a:cubicBezTo>
                  <a:pt x="455" y="256"/>
                  <a:pt x="443" y="253"/>
                  <a:pt x="443" y="255"/>
                </a:cubicBezTo>
                <a:moveTo>
                  <a:pt x="400" y="400"/>
                </a:moveTo>
                <a:cubicBezTo>
                  <a:pt x="401" y="399"/>
                  <a:pt x="395" y="395"/>
                  <a:pt x="392" y="395"/>
                </a:cubicBezTo>
                <a:cubicBezTo>
                  <a:pt x="389" y="395"/>
                  <a:pt x="380" y="389"/>
                  <a:pt x="372" y="387"/>
                </a:cubicBezTo>
                <a:cubicBezTo>
                  <a:pt x="363" y="385"/>
                  <a:pt x="356" y="391"/>
                  <a:pt x="357" y="392"/>
                </a:cubicBezTo>
                <a:cubicBezTo>
                  <a:pt x="358" y="394"/>
                  <a:pt x="362" y="391"/>
                  <a:pt x="364" y="389"/>
                </a:cubicBezTo>
                <a:cubicBezTo>
                  <a:pt x="366" y="387"/>
                  <a:pt x="368" y="390"/>
                  <a:pt x="368" y="391"/>
                </a:cubicBezTo>
                <a:cubicBezTo>
                  <a:pt x="368" y="392"/>
                  <a:pt x="371" y="392"/>
                  <a:pt x="375" y="392"/>
                </a:cubicBezTo>
                <a:cubicBezTo>
                  <a:pt x="380" y="393"/>
                  <a:pt x="380" y="396"/>
                  <a:pt x="384" y="397"/>
                </a:cubicBezTo>
                <a:cubicBezTo>
                  <a:pt x="389" y="398"/>
                  <a:pt x="384" y="400"/>
                  <a:pt x="386" y="400"/>
                </a:cubicBezTo>
                <a:cubicBezTo>
                  <a:pt x="389" y="401"/>
                  <a:pt x="399" y="401"/>
                  <a:pt x="400" y="400"/>
                </a:cubicBezTo>
                <a:moveTo>
                  <a:pt x="383" y="408"/>
                </a:moveTo>
                <a:cubicBezTo>
                  <a:pt x="383" y="410"/>
                  <a:pt x="391" y="412"/>
                  <a:pt x="391" y="410"/>
                </a:cubicBezTo>
                <a:cubicBezTo>
                  <a:pt x="392" y="408"/>
                  <a:pt x="382" y="407"/>
                  <a:pt x="383" y="408"/>
                </a:cubicBezTo>
                <a:moveTo>
                  <a:pt x="431" y="409"/>
                </a:moveTo>
                <a:cubicBezTo>
                  <a:pt x="433" y="411"/>
                  <a:pt x="438" y="410"/>
                  <a:pt x="438" y="409"/>
                </a:cubicBezTo>
                <a:cubicBezTo>
                  <a:pt x="439" y="407"/>
                  <a:pt x="429" y="406"/>
                  <a:pt x="431" y="409"/>
                </a:cubicBezTo>
                <a:moveTo>
                  <a:pt x="405" y="409"/>
                </a:moveTo>
                <a:cubicBezTo>
                  <a:pt x="408" y="408"/>
                  <a:pt x="410" y="410"/>
                  <a:pt x="411" y="410"/>
                </a:cubicBezTo>
                <a:cubicBezTo>
                  <a:pt x="413" y="411"/>
                  <a:pt x="413" y="410"/>
                  <a:pt x="416" y="408"/>
                </a:cubicBezTo>
                <a:cubicBezTo>
                  <a:pt x="418" y="408"/>
                  <a:pt x="419" y="408"/>
                  <a:pt x="421" y="408"/>
                </a:cubicBezTo>
                <a:cubicBezTo>
                  <a:pt x="423" y="408"/>
                  <a:pt x="425" y="408"/>
                  <a:pt x="425" y="407"/>
                </a:cubicBezTo>
                <a:cubicBezTo>
                  <a:pt x="425" y="404"/>
                  <a:pt x="416" y="401"/>
                  <a:pt x="414" y="402"/>
                </a:cubicBezTo>
                <a:cubicBezTo>
                  <a:pt x="413" y="402"/>
                  <a:pt x="411" y="402"/>
                  <a:pt x="410" y="401"/>
                </a:cubicBezTo>
                <a:cubicBezTo>
                  <a:pt x="408" y="401"/>
                  <a:pt x="406" y="400"/>
                  <a:pt x="405" y="401"/>
                </a:cubicBezTo>
                <a:cubicBezTo>
                  <a:pt x="403" y="402"/>
                  <a:pt x="408" y="405"/>
                  <a:pt x="408" y="407"/>
                </a:cubicBezTo>
                <a:cubicBezTo>
                  <a:pt x="408" y="407"/>
                  <a:pt x="406" y="407"/>
                  <a:pt x="404" y="407"/>
                </a:cubicBezTo>
                <a:cubicBezTo>
                  <a:pt x="402" y="407"/>
                  <a:pt x="400" y="407"/>
                  <a:pt x="399" y="408"/>
                </a:cubicBezTo>
                <a:cubicBezTo>
                  <a:pt x="399" y="409"/>
                  <a:pt x="402" y="410"/>
                  <a:pt x="405" y="409"/>
                </a:cubicBezTo>
                <a:moveTo>
                  <a:pt x="464" y="734"/>
                </a:moveTo>
                <a:cubicBezTo>
                  <a:pt x="465" y="735"/>
                  <a:pt x="471" y="732"/>
                  <a:pt x="471" y="731"/>
                </a:cubicBezTo>
                <a:cubicBezTo>
                  <a:pt x="469" y="728"/>
                  <a:pt x="462" y="733"/>
                  <a:pt x="464" y="734"/>
                </a:cubicBezTo>
                <a:moveTo>
                  <a:pt x="463" y="729"/>
                </a:moveTo>
                <a:cubicBezTo>
                  <a:pt x="461" y="728"/>
                  <a:pt x="456" y="733"/>
                  <a:pt x="458" y="734"/>
                </a:cubicBezTo>
                <a:cubicBezTo>
                  <a:pt x="460" y="735"/>
                  <a:pt x="465" y="729"/>
                  <a:pt x="463" y="729"/>
                </a:cubicBezTo>
                <a:moveTo>
                  <a:pt x="327" y="487"/>
                </a:moveTo>
                <a:cubicBezTo>
                  <a:pt x="325" y="490"/>
                  <a:pt x="329" y="493"/>
                  <a:pt x="330" y="492"/>
                </a:cubicBezTo>
                <a:cubicBezTo>
                  <a:pt x="331" y="490"/>
                  <a:pt x="329" y="484"/>
                  <a:pt x="327" y="487"/>
                </a:cubicBezTo>
                <a:moveTo>
                  <a:pt x="624" y="123"/>
                </a:moveTo>
                <a:cubicBezTo>
                  <a:pt x="623" y="124"/>
                  <a:pt x="619" y="124"/>
                  <a:pt x="617" y="123"/>
                </a:cubicBezTo>
                <a:cubicBezTo>
                  <a:pt x="614" y="123"/>
                  <a:pt x="610" y="120"/>
                  <a:pt x="607" y="122"/>
                </a:cubicBezTo>
                <a:cubicBezTo>
                  <a:pt x="604" y="124"/>
                  <a:pt x="606" y="120"/>
                  <a:pt x="609" y="119"/>
                </a:cubicBezTo>
                <a:cubicBezTo>
                  <a:pt x="611" y="119"/>
                  <a:pt x="610" y="118"/>
                  <a:pt x="609" y="115"/>
                </a:cubicBezTo>
                <a:cubicBezTo>
                  <a:pt x="609" y="113"/>
                  <a:pt x="613" y="114"/>
                  <a:pt x="615" y="117"/>
                </a:cubicBezTo>
                <a:cubicBezTo>
                  <a:pt x="617" y="120"/>
                  <a:pt x="621" y="121"/>
                  <a:pt x="625" y="120"/>
                </a:cubicBezTo>
                <a:cubicBezTo>
                  <a:pt x="628" y="119"/>
                  <a:pt x="625" y="117"/>
                  <a:pt x="626" y="115"/>
                </a:cubicBezTo>
                <a:cubicBezTo>
                  <a:pt x="628" y="113"/>
                  <a:pt x="616" y="107"/>
                  <a:pt x="615" y="105"/>
                </a:cubicBezTo>
                <a:cubicBezTo>
                  <a:pt x="615" y="103"/>
                  <a:pt x="618" y="104"/>
                  <a:pt x="621" y="106"/>
                </a:cubicBezTo>
                <a:cubicBezTo>
                  <a:pt x="625" y="107"/>
                  <a:pt x="625" y="103"/>
                  <a:pt x="625" y="101"/>
                </a:cubicBezTo>
                <a:cubicBezTo>
                  <a:pt x="625" y="100"/>
                  <a:pt x="618" y="99"/>
                  <a:pt x="615" y="101"/>
                </a:cubicBezTo>
                <a:cubicBezTo>
                  <a:pt x="612" y="103"/>
                  <a:pt x="609" y="99"/>
                  <a:pt x="613" y="98"/>
                </a:cubicBezTo>
                <a:cubicBezTo>
                  <a:pt x="618" y="98"/>
                  <a:pt x="614" y="96"/>
                  <a:pt x="615" y="95"/>
                </a:cubicBezTo>
                <a:cubicBezTo>
                  <a:pt x="616" y="94"/>
                  <a:pt x="617" y="95"/>
                  <a:pt x="619" y="96"/>
                </a:cubicBezTo>
                <a:cubicBezTo>
                  <a:pt x="621" y="97"/>
                  <a:pt x="623" y="98"/>
                  <a:pt x="624" y="98"/>
                </a:cubicBezTo>
                <a:cubicBezTo>
                  <a:pt x="627" y="97"/>
                  <a:pt x="629" y="98"/>
                  <a:pt x="632" y="96"/>
                </a:cubicBezTo>
                <a:cubicBezTo>
                  <a:pt x="634" y="94"/>
                  <a:pt x="627" y="92"/>
                  <a:pt x="626" y="91"/>
                </a:cubicBezTo>
                <a:cubicBezTo>
                  <a:pt x="625" y="89"/>
                  <a:pt x="633" y="90"/>
                  <a:pt x="635" y="90"/>
                </a:cubicBezTo>
                <a:cubicBezTo>
                  <a:pt x="637" y="90"/>
                  <a:pt x="637" y="89"/>
                  <a:pt x="638" y="88"/>
                </a:cubicBezTo>
                <a:cubicBezTo>
                  <a:pt x="638" y="87"/>
                  <a:pt x="638" y="86"/>
                  <a:pt x="636" y="87"/>
                </a:cubicBezTo>
                <a:cubicBezTo>
                  <a:pt x="634" y="88"/>
                  <a:pt x="627" y="84"/>
                  <a:pt x="629" y="82"/>
                </a:cubicBezTo>
                <a:cubicBezTo>
                  <a:pt x="630" y="81"/>
                  <a:pt x="631" y="81"/>
                  <a:pt x="632" y="81"/>
                </a:cubicBezTo>
                <a:cubicBezTo>
                  <a:pt x="633" y="81"/>
                  <a:pt x="635" y="82"/>
                  <a:pt x="636" y="81"/>
                </a:cubicBezTo>
                <a:cubicBezTo>
                  <a:pt x="639" y="79"/>
                  <a:pt x="636" y="73"/>
                  <a:pt x="634" y="73"/>
                </a:cubicBezTo>
                <a:cubicBezTo>
                  <a:pt x="632" y="73"/>
                  <a:pt x="627" y="72"/>
                  <a:pt x="627" y="71"/>
                </a:cubicBezTo>
                <a:cubicBezTo>
                  <a:pt x="627" y="70"/>
                  <a:pt x="622" y="69"/>
                  <a:pt x="624" y="68"/>
                </a:cubicBezTo>
                <a:cubicBezTo>
                  <a:pt x="624" y="67"/>
                  <a:pt x="625" y="68"/>
                  <a:pt x="626" y="68"/>
                </a:cubicBezTo>
                <a:cubicBezTo>
                  <a:pt x="626" y="68"/>
                  <a:pt x="628" y="68"/>
                  <a:pt x="629" y="67"/>
                </a:cubicBezTo>
                <a:cubicBezTo>
                  <a:pt x="631" y="66"/>
                  <a:pt x="634" y="66"/>
                  <a:pt x="637" y="67"/>
                </a:cubicBezTo>
                <a:cubicBezTo>
                  <a:pt x="638" y="67"/>
                  <a:pt x="640" y="67"/>
                  <a:pt x="641" y="67"/>
                </a:cubicBezTo>
                <a:cubicBezTo>
                  <a:pt x="644" y="67"/>
                  <a:pt x="640" y="62"/>
                  <a:pt x="638" y="63"/>
                </a:cubicBezTo>
                <a:cubicBezTo>
                  <a:pt x="637" y="63"/>
                  <a:pt x="632" y="64"/>
                  <a:pt x="631" y="61"/>
                </a:cubicBezTo>
                <a:cubicBezTo>
                  <a:pt x="631" y="60"/>
                  <a:pt x="633" y="60"/>
                  <a:pt x="634" y="60"/>
                </a:cubicBezTo>
                <a:cubicBezTo>
                  <a:pt x="635" y="60"/>
                  <a:pt x="637" y="60"/>
                  <a:pt x="637" y="60"/>
                </a:cubicBezTo>
                <a:cubicBezTo>
                  <a:pt x="638" y="59"/>
                  <a:pt x="630" y="55"/>
                  <a:pt x="628" y="58"/>
                </a:cubicBezTo>
                <a:cubicBezTo>
                  <a:pt x="627" y="61"/>
                  <a:pt x="623" y="60"/>
                  <a:pt x="625" y="58"/>
                </a:cubicBezTo>
                <a:cubicBezTo>
                  <a:pt x="627" y="57"/>
                  <a:pt x="628" y="52"/>
                  <a:pt x="628" y="50"/>
                </a:cubicBezTo>
                <a:cubicBezTo>
                  <a:pt x="627" y="48"/>
                  <a:pt x="636" y="48"/>
                  <a:pt x="635" y="45"/>
                </a:cubicBezTo>
                <a:cubicBezTo>
                  <a:pt x="634" y="41"/>
                  <a:pt x="639" y="40"/>
                  <a:pt x="642" y="40"/>
                </a:cubicBezTo>
                <a:cubicBezTo>
                  <a:pt x="645" y="40"/>
                  <a:pt x="642" y="37"/>
                  <a:pt x="639" y="37"/>
                </a:cubicBezTo>
                <a:cubicBezTo>
                  <a:pt x="637" y="37"/>
                  <a:pt x="634" y="40"/>
                  <a:pt x="632" y="39"/>
                </a:cubicBezTo>
                <a:cubicBezTo>
                  <a:pt x="631" y="38"/>
                  <a:pt x="636" y="36"/>
                  <a:pt x="638" y="36"/>
                </a:cubicBezTo>
                <a:cubicBezTo>
                  <a:pt x="641" y="36"/>
                  <a:pt x="647" y="35"/>
                  <a:pt x="649" y="34"/>
                </a:cubicBezTo>
                <a:cubicBezTo>
                  <a:pt x="651" y="33"/>
                  <a:pt x="645" y="32"/>
                  <a:pt x="641" y="32"/>
                </a:cubicBezTo>
                <a:cubicBezTo>
                  <a:pt x="637" y="33"/>
                  <a:pt x="637" y="31"/>
                  <a:pt x="643" y="31"/>
                </a:cubicBezTo>
                <a:cubicBezTo>
                  <a:pt x="649" y="31"/>
                  <a:pt x="648" y="29"/>
                  <a:pt x="652" y="29"/>
                </a:cubicBezTo>
                <a:cubicBezTo>
                  <a:pt x="657" y="28"/>
                  <a:pt x="655" y="27"/>
                  <a:pt x="658" y="27"/>
                </a:cubicBezTo>
                <a:cubicBezTo>
                  <a:pt x="660" y="26"/>
                  <a:pt x="667" y="24"/>
                  <a:pt x="667" y="22"/>
                </a:cubicBezTo>
                <a:cubicBezTo>
                  <a:pt x="667" y="21"/>
                  <a:pt x="657" y="18"/>
                  <a:pt x="653" y="18"/>
                </a:cubicBezTo>
                <a:cubicBezTo>
                  <a:pt x="648" y="18"/>
                  <a:pt x="644" y="19"/>
                  <a:pt x="644" y="22"/>
                </a:cubicBezTo>
                <a:cubicBezTo>
                  <a:pt x="644" y="24"/>
                  <a:pt x="642" y="23"/>
                  <a:pt x="640" y="23"/>
                </a:cubicBezTo>
                <a:cubicBezTo>
                  <a:pt x="638" y="22"/>
                  <a:pt x="637" y="22"/>
                  <a:pt x="635" y="23"/>
                </a:cubicBezTo>
                <a:cubicBezTo>
                  <a:pt x="634" y="23"/>
                  <a:pt x="634" y="22"/>
                  <a:pt x="634" y="22"/>
                </a:cubicBezTo>
                <a:cubicBezTo>
                  <a:pt x="633" y="21"/>
                  <a:pt x="633" y="21"/>
                  <a:pt x="632" y="21"/>
                </a:cubicBezTo>
                <a:cubicBezTo>
                  <a:pt x="629" y="22"/>
                  <a:pt x="626" y="25"/>
                  <a:pt x="623" y="27"/>
                </a:cubicBezTo>
                <a:cubicBezTo>
                  <a:pt x="620" y="28"/>
                  <a:pt x="618" y="31"/>
                  <a:pt x="616" y="31"/>
                </a:cubicBezTo>
                <a:cubicBezTo>
                  <a:pt x="614" y="32"/>
                  <a:pt x="620" y="26"/>
                  <a:pt x="623" y="23"/>
                </a:cubicBezTo>
                <a:cubicBezTo>
                  <a:pt x="626" y="20"/>
                  <a:pt x="625" y="16"/>
                  <a:pt x="621" y="16"/>
                </a:cubicBezTo>
                <a:cubicBezTo>
                  <a:pt x="617" y="17"/>
                  <a:pt x="618" y="19"/>
                  <a:pt x="615" y="20"/>
                </a:cubicBezTo>
                <a:cubicBezTo>
                  <a:pt x="613" y="20"/>
                  <a:pt x="602" y="26"/>
                  <a:pt x="602" y="24"/>
                </a:cubicBezTo>
                <a:cubicBezTo>
                  <a:pt x="601" y="22"/>
                  <a:pt x="611" y="20"/>
                  <a:pt x="610" y="19"/>
                </a:cubicBezTo>
                <a:cubicBezTo>
                  <a:pt x="610" y="17"/>
                  <a:pt x="599" y="17"/>
                  <a:pt x="593" y="18"/>
                </a:cubicBezTo>
                <a:cubicBezTo>
                  <a:pt x="588" y="19"/>
                  <a:pt x="579" y="22"/>
                  <a:pt x="579" y="20"/>
                </a:cubicBezTo>
                <a:cubicBezTo>
                  <a:pt x="578" y="19"/>
                  <a:pt x="589" y="17"/>
                  <a:pt x="595" y="16"/>
                </a:cubicBezTo>
                <a:cubicBezTo>
                  <a:pt x="601" y="15"/>
                  <a:pt x="611" y="16"/>
                  <a:pt x="615" y="15"/>
                </a:cubicBezTo>
                <a:cubicBezTo>
                  <a:pt x="619" y="13"/>
                  <a:pt x="626" y="13"/>
                  <a:pt x="627" y="11"/>
                </a:cubicBezTo>
                <a:cubicBezTo>
                  <a:pt x="628" y="10"/>
                  <a:pt x="622" y="8"/>
                  <a:pt x="619" y="8"/>
                </a:cubicBezTo>
                <a:cubicBezTo>
                  <a:pt x="616" y="8"/>
                  <a:pt x="613" y="8"/>
                  <a:pt x="613" y="6"/>
                </a:cubicBezTo>
                <a:cubicBezTo>
                  <a:pt x="613" y="5"/>
                  <a:pt x="608" y="5"/>
                  <a:pt x="608" y="3"/>
                </a:cubicBezTo>
                <a:cubicBezTo>
                  <a:pt x="607" y="2"/>
                  <a:pt x="598" y="3"/>
                  <a:pt x="596" y="2"/>
                </a:cubicBezTo>
                <a:cubicBezTo>
                  <a:pt x="594" y="1"/>
                  <a:pt x="588" y="0"/>
                  <a:pt x="583" y="0"/>
                </a:cubicBezTo>
                <a:cubicBezTo>
                  <a:pt x="578" y="1"/>
                  <a:pt x="568" y="1"/>
                  <a:pt x="565" y="1"/>
                </a:cubicBezTo>
                <a:cubicBezTo>
                  <a:pt x="563" y="1"/>
                  <a:pt x="561" y="2"/>
                  <a:pt x="559" y="2"/>
                </a:cubicBezTo>
                <a:cubicBezTo>
                  <a:pt x="557" y="2"/>
                  <a:pt x="554" y="3"/>
                  <a:pt x="555" y="4"/>
                </a:cubicBezTo>
                <a:cubicBezTo>
                  <a:pt x="557" y="6"/>
                  <a:pt x="552" y="7"/>
                  <a:pt x="552" y="6"/>
                </a:cubicBezTo>
                <a:cubicBezTo>
                  <a:pt x="552" y="4"/>
                  <a:pt x="547" y="3"/>
                  <a:pt x="546" y="4"/>
                </a:cubicBezTo>
                <a:cubicBezTo>
                  <a:pt x="545" y="5"/>
                  <a:pt x="542" y="5"/>
                  <a:pt x="540" y="4"/>
                </a:cubicBezTo>
                <a:cubicBezTo>
                  <a:pt x="537" y="4"/>
                  <a:pt x="535" y="3"/>
                  <a:pt x="534" y="4"/>
                </a:cubicBezTo>
                <a:cubicBezTo>
                  <a:pt x="533" y="6"/>
                  <a:pt x="523" y="5"/>
                  <a:pt x="520" y="6"/>
                </a:cubicBezTo>
                <a:cubicBezTo>
                  <a:pt x="517" y="6"/>
                  <a:pt x="524" y="9"/>
                  <a:pt x="524" y="10"/>
                </a:cubicBezTo>
                <a:cubicBezTo>
                  <a:pt x="524" y="11"/>
                  <a:pt x="515" y="10"/>
                  <a:pt x="517" y="12"/>
                </a:cubicBezTo>
                <a:cubicBezTo>
                  <a:pt x="519" y="14"/>
                  <a:pt x="525" y="16"/>
                  <a:pt x="528" y="19"/>
                </a:cubicBezTo>
                <a:cubicBezTo>
                  <a:pt x="530" y="22"/>
                  <a:pt x="525" y="20"/>
                  <a:pt x="522" y="18"/>
                </a:cubicBezTo>
                <a:cubicBezTo>
                  <a:pt x="519" y="16"/>
                  <a:pt x="515" y="16"/>
                  <a:pt x="513" y="14"/>
                </a:cubicBezTo>
                <a:cubicBezTo>
                  <a:pt x="511" y="12"/>
                  <a:pt x="503" y="11"/>
                  <a:pt x="501" y="12"/>
                </a:cubicBezTo>
                <a:cubicBezTo>
                  <a:pt x="499" y="13"/>
                  <a:pt x="506" y="16"/>
                  <a:pt x="506" y="18"/>
                </a:cubicBezTo>
                <a:cubicBezTo>
                  <a:pt x="506" y="19"/>
                  <a:pt x="505" y="18"/>
                  <a:pt x="503" y="18"/>
                </a:cubicBezTo>
                <a:cubicBezTo>
                  <a:pt x="502" y="18"/>
                  <a:pt x="501" y="18"/>
                  <a:pt x="500" y="18"/>
                </a:cubicBezTo>
                <a:cubicBezTo>
                  <a:pt x="500" y="19"/>
                  <a:pt x="495" y="14"/>
                  <a:pt x="493" y="14"/>
                </a:cubicBezTo>
                <a:cubicBezTo>
                  <a:pt x="490" y="14"/>
                  <a:pt x="492" y="16"/>
                  <a:pt x="492" y="19"/>
                </a:cubicBezTo>
                <a:cubicBezTo>
                  <a:pt x="492" y="22"/>
                  <a:pt x="487" y="24"/>
                  <a:pt x="489" y="22"/>
                </a:cubicBezTo>
                <a:cubicBezTo>
                  <a:pt x="490" y="20"/>
                  <a:pt x="489" y="14"/>
                  <a:pt x="486" y="13"/>
                </a:cubicBezTo>
                <a:cubicBezTo>
                  <a:pt x="485" y="13"/>
                  <a:pt x="482" y="13"/>
                  <a:pt x="479" y="14"/>
                </a:cubicBezTo>
                <a:cubicBezTo>
                  <a:pt x="477" y="15"/>
                  <a:pt x="475" y="15"/>
                  <a:pt x="474" y="15"/>
                </a:cubicBezTo>
                <a:cubicBezTo>
                  <a:pt x="470" y="15"/>
                  <a:pt x="465" y="16"/>
                  <a:pt x="468" y="18"/>
                </a:cubicBezTo>
                <a:cubicBezTo>
                  <a:pt x="471" y="20"/>
                  <a:pt x="468" y="21"/>
                  <a:pt x="466" y="19"/>
                </a:cubicBezTo>
                <a:cubicBezTo>
                  <a:pt x="463" y="17"/>
                  <a:pt x="454" y="19"/>
                  <a:pt x="456" y="20"/>
                </a:cubicBezTo>
                <a:cubicBezTo>
                  <a:pt x="458" y="21"/>
                  <a:pt x="458" y="25"/>
                  <a:pt x="457" y="27"/>
                </a:cubicBezTo>
                <a:cubicBezTo>
                  <a:pt x="457" y="27"/>
                  <a:pt x="455" y="27"/>
                  <a:pt x="453" y="26"/>
                </a:cubicBezTo>
                <a:cubicBezTo>
                  <a:pt x="452" y="26"/>
                  <a:pt x="451" y="25"/>
                  <a:pt x="449" y="25"/>
                </a:cubicBezTo>
                <a:cubicBezTo>
                  <a:pt x="446" y="26"/>
                  <a:pt x="429" y="34"/>
                  <a:pt x="430" y="36"/>
                </a:cubicBezTo>
                <a:cubicBezTo>
                  <a:pt x="431" y="37"/>
                  <a:pt x="433" y="37"/>
                  <a:pt x="436" y="37"/>
                </a:cubicBezTo>
                <a:cubicBezTo>
                  <a:pt x="437" y="37"/>
                  <a:pt x="439" y="37"/>
                  <a:pt x="440" y="37"/>
                </a:cubicBezTo>
                <a:cubicBezTo>
                  <a:pt x="443" y="39"/>
                  <a:pt x="440" y="43"/>
                  <a:pt x="437" y="45"/>
                </a:cubicBezTo>
                <a:cubicBezTo>
                  <a:pt x="434" y="47"/>
                  <a:pt x="424" y="45"/>
                  <a:pt x="424" y="48"/>
                </a:cubicBezTo>
                <a:cubicBezTo>
                  <a:pt x="423" y="50"/>
                  <a:pt x="407" y="50"/>
                  <a:pt x="407" y="54"/>
                </a:cubicBezTo>
                <a:cubicBezTo>
                  <a:pt x="407" y="55"/>
                  <a:pt x="408" y="57"/>
                  <a:pt x="410" y="57"/>
                </a:cubicBezTo>
                <a:cubicBezTo>
                  <a:pt x="412" y="57"/>
                  <a:pt x="415" y="57"/>
                  <a:pt x="417" y="59"/>
                </a:cubicBezTo>
                <a:cubicBezTo>
                  <a:pt x="419" y="61"/>
                  <a:pt x="425" y="61"/>
                  <a:pt x="428" y="60"/>
                </a:cubicBezTo>
                <a:cubicBezTo>
                  <a:pt x="432" y="58"/>
                  <a:pt x="435" y="60"/>
                  <a:pt x="435" y="62"/>
                </a:cubicBezTo>
                <a:cubicBezTo>
                  <a:pt x="435" y="64"/>
                  <a:pt x="433" y="63"/>
                  <a:pt x="430" y="63"/>
                </a:cubicBezTo>
                <a:cubicBezTo>
                  <a:pt x="427" y="63"/>
                  <a:pt x="425" y="62"/>
                  <a:pt x="424" y="63"/>
                </a:cubicBezTo>
                <a:cubicBezTo>
                  <a:pt x="421" y="65"/>
                  <a:pt x="413" y="63"/>
                  <a:pt x="413" y="65"/>
                </a:cubicBezTo>
                <a:cubicBezTo>
                  <a:pt x="414" y="67"/>
                  <a:pt x="418" y="67"/>
                  <a:pt x="421" y="67"/>
                </a:cubicBezTo>
                <a:cubicBezTo>
                  <a:pt x="424" y="68"/>
                  <a:pt x="421" y="69"/>
                  <a:pt x="421" y="71"/>
                </a:cubicBezTo>
                <a:cubicBezTo>
                  <a:pt x="421" y="72"/>
                  <a:pt x="423" y="72"/>
                  <a:pt x="426" y="73"/>
                </a:cubicBezTo>
                <a:cubicBezTo>
                  <a:pt x="429" y="75"/>
                  <a:pt x="435" y="76"/>
                  <a:pt x="433" y="74"/>
                </a:cubicBezTo>
                <a:cubicBezTo>
                  <a:pt x="431" y="72"/>
                  <a:pt x="436" y="72"/>
                  <a:pt x="437" y="74"/>
                </a:cubicBezTo>
                <a:cubicBezTo>
                  <a:pt x="438" y="74"/>
                  <a:pt x="439" y="74"/>
                  <a:pt x="440" y="73"/>
                </a:cubicBezTo>
                <a:cubicBezTo>
                  <a:pt x="441" y="73"/>
                  <a:pt x="442" y="72"/>
                  <a:pt x="443" y="73"/>
                </a:cubicBezTo>
                <a:cubicBezTo>
                  <a:pt x="444" y="73"/>
                  <a:pt x="445" y="72"/>
                  <a:pt x="445" y="72"/>
                </a:cubicBezTo>
                <a:cubicBezTo>
                  <a:pt x="446" y="71"/>
                  <a:pt x="447" y="71"/>
                  <a:pt x="448" y="72"/>
                </a:cubicBezTo>
                <a:cubicBezTo>
                  <a:pt x="450" y="73"/>
                  <a:pt x="459" y="74"/>
                  <a:pt x="462" y="75"/>
                </a:cubicBezTo>
                <a:cubicBezTo>
                  <a:pt x="465" y="77"/>
                  <a:pt x="469" y="77"/>
                  <a:pt x="469" y="80"/>
                </a:cubicBezTo>
                <a:cubicBezTo>
                  <a:pt x="468" y="82"/>
                  <a:pt x="471" y="84"/>
                  <a:pt x="474" y="85"/>
                </a:cubicBezTo>
                <a:cubicBezTo>
                  <a:pt x="478" y="87"/>
                  <a:pt x="478" y="90"/>
                  <a:pt x="478" y="92"/>
                </a:cubicBezTo>
                <a:cubicBezTo>
                  <a:pt x="478" y="94"/>
                  <a:pt x="482" y="96"/>
                  <a:pt x="481" y="97"/>
                </a:cubicBezTo>
                <a:cubicBezTo>
                  <a:pt x="481" y="98"/>
                  <a:pt x="481" y="99"/>
                  <a:pt x="483" y="101"/>
                </a:cubicBezTo>
                <a:cubicBezTo>
                  <a:pt x="486" y="103"/>
                  <a:pt x="480" y="105"/>
                  <a:pt x="481" y="106"/>
                </a:cubicBezTo>
                <a:cubicBezTo>
                  <a:pt x="483" y="108"/>
                  <a:pt x="479" y="112"/>
                  <a:pt x="483" y="112"/>
                </a:cubicBezTo>
                <a:cubicBezTo>
                  <a:pt x="487" y="113"/>
                  <a:pt x="487" y="109"/>
                  <a:pt x="490" y="109"/>
                </a:cubicBezTo>
                <a:cubicBezTo>
                  <a:pt x="493" y="109"/>
                  <a:pt x="490" y="112"/>
                  <a:pt x="491" y="114"/>
                </a:cubicBezTo>
                <a:cubicBezTo>
                  <a:pt x="493" y="115"/>
                  <a:pt x="496" y="115"/>
                  <a:pt x="499" y="118"/>
                </a:cubicBezTo>
                <a:cubicBezTo>
                  <a:pt x="503" y="120"/>
                  <a:pt x="501" y="122"/>
                  <a:pt x="498" y="119"/>
                </a:cubicBezTo>
                <a:cubicBezTo>
                  <a:pt x="495" y="117"/>
                  <a:pt x="486" y="118"/>
                  <a:pt x="486" y="118"/>
                </a:cubicBezTo>
                <a:cubicBezTo>
                  <a:pt x="486" y="119"/>
                  <a:pt x="496" y="125"/>
                  <a:pt x="498" y="124"/>
                </a:cubicBezTo>
                <a:cubicBezTo>
                  <a:pt x="500" y="123"/>
                  <a:pt x="503" y="127"/>
                  <a:pt x="502" y="128"/>
                </a:cubicBezTo>
                <a:cubicBezTo>
                  <a:pt x="500" y="129"/>
                  <a:pt x="501" y="133"/>
                  <a:pt x="501" y="134"/>
                </a:cubicBezTo>
                <a:cubicBezTo>
                  <a:pt x="500" y="135"/>
                  <a:pt x="499" y="135"/>
                  <a:pt x="498" y="135"/>
                </a:cubicBezTo>
                <a:cubicBezTo>
                  <a:pt x="497" y="134"/>
                  <a:pt x="496" y="134"/>
                  <a:pt x="495" y="134"/>
                </a:cubicBezTo>
                <a:cubicBezTo>
                  <a:pt x="493" y="135"/>
                  <a:pt x="492" y="135"/>
                  <a:pt x="492" y="137"/>
                </a:cubicBezTo>
                <a:cubicBezTo>
                  <a:pt x="492" y="139"/>
                  <a:pt x="489" y="141"/>
                  <a:pt x="488" y="144"/>
                </a:cubicBezTo>
                <a:cubicBezTo>
                  <a:pt x="488" y="146"/>
                  <a:pt x="491" y="146"/>
                  <a:pt x="492" y="147"/>
                </a:cubicBezTo>
                <a:cubicBezTo>
                  <a:pt x="494" y="148"/>
                  <a:pt x="489" y="149"/>
                  <a:pt x="489" y="151"/>
                </a:cubicBezTo>
                <a:cubicBezTo>
                  <a:pt x="489" y="153"/>
                  <a:pt x="493" y="156"/>
                  <a:pt x="495" y="157"/>
                </a:cubicBezTo>
                <a:cubicBezTo>
                  <a:pt x="497" y="158"/>
                  <a:pt x="495" y="162"/>
                  <a:pt x="496" y="164"/>
                </a:cubicBezTo>
                <a:cubicBezTo>
                  <a:pt x="496" y="165"/>
                  <a:pt x="497" y="165"/>
                  <a:pt x="497" y="165"/>
                </a:cubicBezTo>
                <a:cubicBezTo>
                  <a:pt x="498" y="165"/>
                  <a:pt x="499" y="165"/>
                  <a:pt x="498" y="167"/>
                </a:cubicBezTo>
                <a:cubicBezTo>
                  <a:pt x="498" y="169"/>
                  <a:pt x="500" y="169"/>
                  <a:pt x="501" y="171"/>
                </a:cubicBezTo>
                <a:cubicBezTo>
                  <a:pt x="501" y="173"/>
                  <a:pt x="505" y="172"/>
                  <a:pt x="504" y="175"/>
                </a:cubicBezTo>
                <a:cubicBezTo>
                  <a:pt x="503" y="177"/>
                  <a:pt x="505" y="179"/>
                  <a:pt x="506" y="180"/>
                </a:cubicBezTo>
                <a:cubicBezTo>
                  <a:pt x="507" y="181"/>
                  <a:pt x="510" y="183"/>
                  <a:pt x="511" y="185"/>
                </a:cubicBezTo>
                <a:cubicBezTo>
                  <a:pt x="511" y="186"/>
                  <a:pt x="513" y="189"/>
                  <a:pt x="515" y="188"/>
                </a:cubicBezTo>
                <a:cubicBezTo>
                  <a:pt x="517" y="188"/>
                  <a:pt x="517" y="188"/>
                  <a:pt x="518" y="188"/>
                </a:cubicBezTo>
                <a:cubicBezTo>
                  <a:pt x="518" y="189"/>
                  <a:pt x="519" y="189"/>
                  <a:pt x="519" y="189"/>
                </a:cubicBezTo>
                <a:cubicBezTo>
                  <a:pt x="521" y="189"/>
                  <a:pt x="524" y="190"/>
                  <a:pt x="524" y="191"/>
                </a:cubicBezTo>
                <a:cubicBezTo>
                  <a:pt x="525" y="193"/>
                  <a:pt x="530" y="194"/>
                  <a:pt x="532" y="194"/>
                </a:cubicBezTo>
                <a:cubicBezTo>
                  <a:pt x="533" y="194"/>
                  <a:pt x="534" y="192"/>
                  <a:pt x="535" y="191"/>
                </a:cubicBezTo>
                <a:cubicBezTo>
                  <a:pt x="536" y="190"/>
                  <a:pt x="536" y="185"/>
                  <a:pt x="537" y="184"/>
                </a:cubicBezTo>
                <a:cubicBezTo>
                  <a:pt x="538" y="184"/>
                  <a:pt x="538" y="178"/>
                  <a:pt x="537" y="178"/>
                </a:cubicBezTo>
                <a:cubicBezTo>
                  <a:pt x="536" y="177"/>
                  <a:pt x="536" y="175"/>
                  <a:pt x="539" y="175"/>
                </a:cubicBezTo>
                <a:cubicBezTo>
                  <a:pt x="542" y="176"/>
                  <a:pt x="541" y="173"/>
                  <a:pt x="542" y="173"/>
                </a:cubicBezTo>
                <a:cubicBezTo>
                  <a:pt x="544" y="172"/>
                  <a:pt x="543" y="170"/>
                  <a:pt x="544" y="169"/>
                </a:cubicBezTo>
                <a:cubicBezTo>
                  <a:pt x="545" y="169"/>
                  <a:pt x="545" y="167"/>
                  <a:pt x="544" y="166"/>
                </a:cubicBezTo>
                <a:cubicBezTo>
                  <a:pt x="543" y="165"/>
                  <a:pt x="544" y="165"/>
                  <a:pt x="546" y="164"/>
                </a:cubicBezTo>
                <a:cubicBezTo>
                  <a:pt x="547" y="164"/>
                  <a:pt x="547" y="162"/>
                  <a:pt x="545" y="161"/>
                </a:cubicBezTo>
                <a:cubicBezTo>
                  <a:pt x="543" y="160"/>
                  <a:pt x="543" y="158"/>
                  <a:pt x="545" y="160"/>
                </a:cubicBezTo>
                <a:cubicBezTo>
                  <a:pt x="547" y="161"/>
                  <a:pt x="549" y="160"/>
                  <a:pt x="548" y="158"/>
                </a:cubicBezTo>
                <a:cubicBezTo>
                  <a:pt x="547" y="157"/>
                  <a:pt x="549" y="156"/>
                  <a:pt x="552" y="156"/>
                </a:cubicBezTo>
                <a:cubicBezTo>
                  <a:pt x="554" y="156"/>
                  <a:pt x="556" y="154"/>
                  <a:pt x="555" y="152"/>
                </a:cubicBezTo>
                <a:cubicBezTo>
                  <a:pt x="555" y="150"/>
                  <a:pt x="558" y="150"/>
                  <a:pt x="558" y="152"/>
                </a:cubicBezTo>
                <a:cubicBezTo>
                  <a:pt x="557" y="154"/>
                  <a:pt x="557" y="156"/>
                  <a:pt x="558" y="154"/>
                </a:cubicBezTo>
                <a:cubicBezTo>
                  <a:pt x="560" y="153"/>
                  <a:pt x="562" y="154"/>
                  <a:pt x="566" y="153"/>
                </a:cubicBezTo>
                <a:cubicBezTo>
                  <a:pt x="571" y="152"/>
                  <a:pt x="575" y="148"/>
                  <a:pt x="576" y="145"/>
                </a:cubicBezTo>
                <a:cubicBezTo>
                  <a:pt x="577" y="141"/>
                  <a:pt x="582" y="142"/>
                  <a:pt x="581" y="139"/>
                </a:cubicBezTo>
                <a:cubicBezTo>
                  <a:pt x="580" y="137"/>
                  <a:pt x="582" y="136"/>
                  <a:pt x="585" y="138"/>
                </a:cubicBezTo>
                <a:cubicBezTo>
                  <a:pt x="588" y="139"/>
                  <a:pt x="586" y="137"/>
                  <a:pt x="589" y="137"/>
                </a:cubicBezTo>
                <a:cubicBezTo>
                  <a:pt x="593" y="137"/>
                  <a:pt x="592" y="135"/>
                  <a:pt x="595" y="135"/>
                </a:cubicBezTo>
                <a:cubicBezTo>
                  <a:pt x="599" y="135"/>
                  <a:pt x="608" y="134"/>
                  <a:pt x="611" y="131"/>
                </a:cubicBezTo>
                <a:cubicBezTo>
                  <a:pt x="614" y="129"/>
                  <a:pt x="620" y="127"/>
                  <a:pt x="623" y="125"/>
                </a:cubicBezTo>
                <a:cubicBezTo>
                  <a:pt x="625" y="123"/>
                  <a:pt x="626" y="122"/>
                  <a:pt x="624" y="123"/>
                </a:cubicBezTo>
                <a:moveTo>
                  <a:pt x="496" y="127"/>
                </a:moveTo>
                <a:cubicBezTo>
                  <a:pt x="496" y="125"/>
                  <a:pt x="494" y="127"/>
                  <a:pt x="493" y="124"/>
                </a:cubicBezTo>
                <a:cubicBezTo>
                  <a:pt x="492" y="122"/>
                  <a:pt x="485" y="121"/>
                  <a:pt x="485" y="123"/>
                </a:cubicBezTo>
                <a:cubicBezTo>
                  <a:pt x="484" y="124"/>
                  <a:pt x="482" y="125"/>
                  <a:pt x="484" y="126"/>
                </a:cubicBezTo>
                <a:cubicBezTo>
                  <a:pt x="486" y="128"/>
                  <a:pt x="487" y="127"/>
                  <a:pt x="489" y="129"/>
                </a:cubicBezTo>
                <a:cubicBezTo>
                  <a:pt x="491" y="131"/>
                  <a:pt x="496" y="129"/>
                  <a:pt x="496" y="127"/>
                </a:cubicBezTo>
                <a:moveTo>
                  <a:pt x="733" y="308"/>
                </a:moveTo>
                <a:cubicBezTo>
                  <a:pt x="733" y="306"/>
                  <a:pt x="728" y="308"/>
                  <a:pt x="729" y="309"/>
                </a:cubicBezTo>
                <a:cubicBezTo>
                  <a:pt x="731" y="310"/>
                  <a:pt x="733" y="310"/>
                  <a:pt x="733" y="308"/>
                </a:cubicBezTo>
                <a:moveTo>
                  <a:pt x="758" y="299"/>
                </a:moveTo>
                <a:cubicBezTo>
                  <a:pt x="760" y="299"/>
                  <a:pt x="760" y="291"/>
                  <a:pt x="759" y="291"/>
                </a:cubicBezTo>
                <a:cubicBezTo>
                  <a:pt x="758" y="291"/>
                  <a:pt x="758" y="292"/>
                  <a:pt x="756" y="293"/>
                </a:cubicBezTo>
                <a:cubicBezTo>
                  <a:pt x="755" y="294"/>
                  <a:pt x="756" y="299"/>
                  <a:pt x="758" y="299"/>
                </a:cubicBezTo>
                <a:moveTo>
                  <a:pt x="754" y="302"/>
                </a:moveTo>
                <a:cubicBezTo>
                  <a:pt x="753" y="303"/>
                  <a:pt x="756" y="305"/>
                  <a:pt x="755" y="308"/>
                </a:cubicBezTo>
                <a:cubicBezTo>
                  <a:pt x="755" y="310"/>
                  <a:pt x="756" y="313"/>
                  <a:pt x="757" y="312"/>
                </a:cubicBezTo>
                <a:cubicBezTo>
                  <a:pt x="758" y="310"/>
                  <a:pt x="759" y="311"/>
                  <a:pt x="760" y="310"/>
                </a:cubicBezTo>
                <a:cubicBezTo>
                  <a:pt x="761" y="309"/>
                  <a:pt x="760" y="305"/>
                  <a:pt x="761" y="303"/>
                </a:cubicBezTo>
                <a:cubicBezTo>
                  <a:pt x="761" y="301"/>
                  <a:pt x="758" y="300"/>
                  <a:pt x="757" y="301"/>
                </a:cubicBezTo>
                <a:cubicBezTo>
                  <a:pt x="756" y="302"/>
                  <a:pt x="755" y="302"/>
                  <a:pt x="755" y="302"/>
                </a:cubicBezTo>
                <a:cubicBezTo>
                  <a:pt x="754" y="302"/>
                  <a:pt x="754" y="302"/>
                  <a:pt x="754" y="302"/>
                </a:cubicBezTo>
                <a:moveTo>
                  <a:pt x="781" y="316"/>
                </a:moveTo>
                <a:cubicBezTo>
                  <a:pt x="778" y="316"/>
                  <a:pt x="777" y="316"/>
                  <a:pt x="776" y="316"/>
                </a:cubicBezTo>
                <a:cubicBezTo>
                  <a:pt x="774" y="315"/>
                  <a:pt x="772" y="316"/>
                  <a:pt x="772" y="317"/>
                </a:cubicBezTo>
                <a:cubicBezTo>
                  <a:pt x="773" y="318"/>
                  <a:pt x="774" y="319"/>
                  <a:pt x="777" y="320"/>
                </a:cubicBezTo>
                <a:cubicBezTo>
                  <a:pt x="780" y="321"/>
                  <a:pt x="780" y="323"/>
                  <a:pt x="781" y="323"/>
                </a:cubicBezTo>
                <a:cubicBezTo>
                  <a:pt x="783" y="323"/>
                  <a:pt x="783" y="322"/>
                  <a:pt x="783" y="320"/>
                </a:cubicBezTo>
                <a:cubicBezTo>
                  <a:pt x="782" y="318"/>
                  <a:pt x="784" y="316"/>
                  <a:pt x="784" y="316"/>
                </a:cubicBezTo>
                <a:cubicBezTo>
                  <a:pt x="785" y="316"/>
                  <a:pt x="784" y="315"/>
                  <a:pt x="781" y="316"/>
                </a:cubicBezTo>
                <a:moveTo>
                  <a:pt x="829" y="329"/>
                </a:moveTo>
                <a:cubicBezTo>
                  <a:pt x="829" y="329"/>
                  <a:pt x="828" y="329"/>
                  <a:pt x="828" y="329"/>
                </a:cubicBezTo>
                <a:cubicBezTo>
                  <a:pt x="827" y="329"/>
                  <a:pt x="827" y="329"/>
                  <a:pt x="826" y="329"/>
                </a:cubicBezTo>
                <a:cubicBezTo>
                  <a:pt x="826" y="329"/>
                  <a:pt x="825" y="329"/>
                  <a:pt x="823" y="329"/>
                </a:cubicBezTo>
                <a:cubicBezTo>
                  <a:pt x="822" y="329"/>
                  <a:pt x="820" y="329"/>
                  <a:pt x="819" y="328"/>
                </a:cubicBezTo>
                <a:cubicBezTo>
                  <a:pt x="818" y="327"/>
                  <a:pt x="816" y="329"/>
                  <a:pt x="817" y="329"/>
                </a:cubicBezTo>
                <a:cubicBezTo>
                  <a:pt x="818" y="330"/>
                  <a:pt x="821" y="331"/>
                  <a:pt x="823" y="331"/>
                </a:cubicBezTo>
                <a:cubicBezTo>
                  <a:pt x="825" y="331"/>
                  <a:pt x="829" y="330"/>
                  <a:pt x="829" y="329"/>
                </a:cubicBezTo>
                <a:moveTo>
                  <a:pt x="861" y="331"/>
                </a:moveTo>
                <a:cubicBezTo>
                  <a:pt x="860" y="330"/>
                  <a:pt x="861" y="329"/>
                  <a:pt x="863" y="328"/>
                </a:cubicBezTo>
                <a:cubicBezTo>
                  <a:pt x="864" y="327"/>
                  <a:pt x="864" y="326"/>
                  <a:pt x="863" y="327"/>
                </a:cubicBezTo>
                <a:cubicBezTo>
                  <a:pt x="862" y="328"/>
                  <a:pt x="860" y="329"/>
                  <a:pt x="857" y="329"/>
                </a:cubicBezTo>
                <a:cubicBezTo>
                  <a:pt x="854" y="329"/>
                  <a:pt x="853" y="331"/>
                  <a:pt x="855" y="332"/>
                </a:cubicBezTo>
                <a:cubicBezTo>
                  <a:pt x="857" y="333"/>
                  <a:pt x="861" y="331"/>
                  <a:pt x="861" y="331"/>
                </a:cubicBezTo>
                <a:moveTo>
                  <a:pt x="654" y="165"/>
                </a:moveTo>
                <a:cubicBezTo>
                  <a:pt x="656" y="165"/>
                  <a:pt x="656" y="163"/>
                  <a:pt x="657" y="163"/>
                </a:cubicBezTo>
                <a:cubicBezTo>
                  <a:pt x="658" y="163"/>
                  <a:pt x="660" y="161"/>
                  <a:pt x="661" y="160"/>
                </a:cubicBezTo>
                <a:cubicBezTo>
                  <a:pt x="661" y="158"/>
                  <a:pt x="660" y="156"/>
                  <a:pt x="658" y="156"/>
                </a:cubicBezTo>
                <a:cubicBezTo>
                  <a:pt x="657" y="156"/>
                  <a:pt x="656" y="155"/>
                  <a:pt x="656" y="154"/>
                </a:cubicBezTo>
                <a:cubicBezTo>
                  <a:pt x="656" y="153"/>
                  <a:pt x="655" y="152"/>
                  <a:pt x="655" y="151"/>
                </a:cubicBezTo>
                <a:cubicBezTo>
                  <a:pt x="655" y="151"/>
                  <a:pt x="653" y="151"/>
                  <a:pt x="652" y="152"/>
                </a:cubicBezTo>
                <a:cubicBezTo>
                  <a:pt x="652" y="152"/>
                  <a:pt x="651" y="151"/>
                  <a:pt x="650" y="151"/>
                </a:cubicBezTo>
                <a:cubicBezTo>
                  <a:pt x="650" y="150"/>
                  <a:pt x="649" y="149"/>
                  <a:pt x="648" y="150"/>
                </a:cubicBezTo>
                <a:cubicBezTo>
                  <a:pt x="647" y="150"/>
                  <a:pt x="648" y="151"/>
                  <a:pt x="648" y="152"/>
                </a:cubicBezTo>
                <a:cubicBezTo>
                  <a:pt x="648" y="153"/>
                  <a:pt x="647" y="152"/>
                  <a:pt x="647" y="152"/>
                </a:cubicBezTo>
                <a:cubicBezTo>
                  <a:pt x="646" y="152"/>
                  <a:pt x="645" y="152"/>
                  <a:pt x="645" y="152"/>
                </a:cubicBezTo>
                <a:cubicBezTo>
                  <a:pt x="645" y="153"/>
                  <a:pt x="644" y="153"/>
                  <a:pt x="644" y="152"/>
                </a:cubicBezTo>
                <a:cubicBezTo>
                  <a:pt x="643" y="152"/>
                  <a:pt x="641" y="152"/>
                  <a:pt x="641" y="153"/>
                </a:cubicBezTo>
                <a:cubicBezTo>
                  <a:pt x="641" y="154"/>
                  <a:pt x="640" y="153"/>
                  <a:pt x="639" y="152"/>
                </a:cubicBezTo>
                <a:cubicBezTo>
                  <a:pt x="638" y="151"/>
                  <a:pt x="636" y="153"/>
                  <a:pt x="636" y="154"/>
                </a:cubicBezTo>
                <a:cubicBezTo>
                  <a:pt x="636" y="155"/>
                  <a:pt x="636" y="155"/>
                  <a:pt x="634" y="153"/>
                </a:cubicBezTo>
                <a:cubicBezTo>
                  <a:pt x="633" y="151"/>
                  <a:pt x="632" y="153"/>
                  <a:pt x="633" y="154"/>
                </a:cubicBezTo>
                <a:cubicBezTo>
                  <a:pt x="633" y="156"/>
                  <a:pt x="633" y="157"/>
                  <a:pt x="632" y="156"/>
                </a:cubicBezTo>
                <a:cubicBezTo>
                  <a:pt x="631" y="156"/>
                  <a:pt x="630" y="157"/>
                  <a:pt x="629" y="158"/>
                </a:cubicBezTo>
                <a:cubicBezTo>
                  <a:pt x="629" y="159"/>
                  <a:pt x="627" y="155"/>
                  <a:pt x="628" y="154"/>
                </a:cubicBezTo>
                <a:cubicBezTo>
                  <a:pt x="630" y="153"/>
                  <a:pt x="623" y="150"/>
                  <a:pt x="622" y="150"/>
                </a:cubicBezTo>
                <a:cubicBezTo>
                  <a:pt x="620" y="150"/>
                  <a:pt x="621" y="151"/>
                  <a:pt x="622" y="152"/>
                </a:cubicBezTo>
                <a:cubicBezTo>
                  <a:pt x="623" y="153"/>
                  <a:pt x="621" y="153"/>
                  <a:pt x="621" y="152"/>
                </a:cubicBezTo>
                <a:cubicBezTo>
                  <a:pt x="620" y="151"/>
                  <a:pt x="619" y="152"/>
                  <a:pt x="618" y="153"/>
                </a:cubicBezTo>
                <a:cubicBezTo>
                  <a:pt x="617" y="155"/>
                  <a:pt x="616" y="155"/>
                  <a:pt x="616" y="156"/>
                </a:cubicBezTo>
                <a:cubicBezTo>
                  <a:pt x="616" y="157"/>
                  <a:pt x="618" y="158"/>
                  <a:pt x="620" y="157"/>
                </a:cubicBezTo>
                <a:cubicBezTo>
                  <a:pt x="622" y="156"/>
                  <a:pt x="624" y="156"/>
                  <a:pt x="625" y="157"/>
                </a:cubicBezTo>
                <a:cubicBezTo>
                  <a:pt x="626" y="158"/>
                  <a:pt x="623" y="158"/>
                  <a:pt x="624" y="159"/>
                </a:cubicBezTo>
                <a:cubicBezTo>
                  <a:pt x="625" y="160"/>
                  <a:pt x="624" y="161"/>
                  <a:pt x="622" y="160"/>
                </a:cubicBezTo>
                <a:cubicBezTo>
                  <a:pt x="620" y="160"/>
                  <a:pt x="617" y="161"/>
                  <a:pt x="617" y="162"/>
                </a:cubicBezTo>
                <a:cubicBezTo>
                  <a:pt x="617" y="162"/>
                  <a:pt x="619" y="162"/>
                  <a:pt x="620" y="162"/>
                </a:cubicBezTo>
                <a:cubicBezTo>
                  <a:pt x="622" y="162"/>
                  <a:pt x="623" y="161"/>
                  <a:pt x="623" y="162"/>
                </a:cubicBezTo>
                <a:cubicBezTo>
                  <a:pt x="623" y="163"/>
                  <a:pt x="623" y="164"/>
                  <a:pt x="625" y="163"/>
                </a:cubicBezTo>
                <a:cubicBezTo>
                  <a:pt x="626" y="163"/>
                  <a:pt x="625" y="165"/>
                  <a:pt x="626" y="165"/>
                </a:cubicBezTo>
                <a:cubicBezTo>
                  <a:pt x="627" y="165"/>
                  <a:pt x="627" y="167"/>
                  <a:pt x="625" y="167"/>
                </a:cubicBezTo>
                <a:cubicBezTo>
                  <a:pt x="623" y="167"/>
                  <a:pt x="622" y="167"/>
                  <a:pt x="622" y="168"/>
                </a:cubicBezTo>
                <a:cubicBezTo>
                  <a:pt x="624" y="169"/>
                  <a:pt x="626" y="169"/>
                  <a:pt x="628" y="168"/>
                </a:cubicBezTo>
                <a:cubicBezTo>
                  <a:pt x="630" y="168"/>
                  <a:pt x="633" y="170"/>
                  <a:pt x="636" y="171"/>
                </a:cubicBezTo>
                <a:cubicBezTo>
                  <a:pt x="638" y="172"/>
                  <a:pt x="642" y="171"/>
                  <a:pt x="643" y="169"/>
                </a:cubicBezTo>
                <a:cubicBezTo>
                  <a:pt x="643" y="168"/>
                  <a:pt x="647" y="169"/>
                  <a:pt x="648" y="168"/>
                </a:cubicBezTo>
                <a:cubicBezTo>
                  <a:pt x="650" y="167"/>
                  <a:pt x="651" y="166"/>
                  <a:pt x="654" y="165"/>
                </a:cubicBezTo>
                <a:moveTo>
                  <a:pt x="679" y="245"/>
                </a:moveTo>
                <a:cubicBezTo>
                  <a:pt x="680" y="245"/>
                  <a:pt x="684" y="244"/>
                  <a:pt x="686" y="242"/>
                </a:cubicBezTo>
                <a:cubicBezTo>
                  <a:pt x="687" y="241"/>
                  <a:pt x="688" y="241"/>
                  <a:pt x="689" y="241"/>
                </a:cubicBezTo>
                <a:cubicBezTo>
                  <a:pt x="690" y="241"/>
                  <a:pt x="691" y="241"/>
                  <a:pt x="691" y="241"/>
                </a:cubicBezTo>
                <a:cubicBezTo>
                  <a:pt x="693" y="240"/>
                  <a:pt x="692" y="232"/>
                  <a:pt x="691" y="231"/>
                </a:cubicBezTo>
                <a:cubicBezTo>
                  <a:pt x="691" y="229"/>
                  <a:pt x="693" y="229"/>
                  <a:pt x="695" y="228"/>
                </a:cubicBezTo>
                <a:cubicBezTo>
                  <a:pt x="696" y="227"/>
                  <a:pt x="694" y="225"/>
                  <a:pt x="692" y="223"/>
                </a:cubicBezTo>
                <a:cubicBezTo>
                  <a:pt x="691" y="222"/>
                  <a:pt x="690" y="223"/>
                  <a:pt x="689" y="224"/>
                </a:cubicBezTo>
                <a:cubicBezTo>
                  <a:pt x="688" y="224"/>
                  <a:pt x="687" y="224"/>
                  <a:pt x="686" y="224"/>
                </a:cubicBezTo>
                <a:cubicBezTo>
                  <a:pt x="685" y="223"/>
                  <a:pt x="682" y="223"/>
                  <a:pt x="682" y="225"/>
                </a:cubicBezTo>
                <a:cubicBezTo>
                  <a:pt x="682" y="227"/>
                  <a:pt x="684" y="226"/>
                  <a:pt x="684" y="227"/>
                </a:cubicBezTo>
                <a:cubicBezTo>
                  <a:pt x="684" y="228"/>
                  <a:pt x="682" y="228"/>
                  <a:pt x="681" y="229"/>
                </a:cubicBezTo>
                <a:cubicBezTo>
                  <a:pt x="680" y="229"/>
                  <a:pt x="679" y="229"/>
                  <a:pt x="678" y="229"/>
                </a:cubicBezTo>
                <a:cubicBezTo>
                  <a:pt x="678" y="229"/>
                  <a:pt x="677" y="228"/>
                  <a:pt x="676" y="229"/>
                </a:cubicBezTo>
                <a:cubicBezTo>
                  <a:pt x="675" y="230"/>
                  <a:pt x="678" y="230"/>
                  <a:pt x="677" y="232"/>
                </a:cubicBezTo>
                <a:cubicBezTo>
                  <a:pt x="676" y="234"/>
                  <a:pt x="677" y="234"/>
                  <a:pt x="679" y="235"/>
                </a:cubicBezTo>
                <a:cubicBezTo>
                  <a:pt x="680" y="237"/>
                  <a:pt x="677" y="237"/>
                  <a:pt x="677" y="239"/>
                </a:cubicBezTo>
                <a:cubicBezTo>
                  <a:pt x="677" y="240"/>
                  <a:pt x="675" y="240"/>
                  <a:pt x="675" y="241"/>
                </a:cubicBezTo>
                <a:cubicBezTo>
                  <a:pt x="674" y="243"/>
                  <a:pt x="677" y="245"/>
                  <a:pt x="679" y="245"/>
                </a:cubicBezTo>
                <a:moveTo>
                  <a:pt x="691" y="209"/>
                </a:moveTo>
                <a:cubicBezTo>
                  <a:pt x="689" y="210"/>
                  <a:pt x="692" y="212"/>
                  <a:pt x="694" y="212"/>
                </a:cubicBezTo>
                <a:cubicBezTo>
                  <a:pt x="695" y="212"/>
                  <a:pt x="692" y="213"/>
                  <a:pt x="692" y="215"/>
                </a:cubicBezTo>
                <a:cubicBezTo>
                  <a:pt x="692" y="217"/>
                  <a:pt x="694" y="216"/>
                  <a:pt x="694" y="217"/>
                </a:cubicBezTo>
                <a:cubicBezTo>
                  <a:pt x="694" y="218"/>
                  <a:pt x="691" y="219"/>
                  <a:pt x="691" y="220"/>
                </a:cubicBezTo>
                <a:cubicBezTo>
                  <a:pt x="691" y="221"/>
                  <a:pt x="693" y="219"/>
                  <a:pt x="694" y="219"/>
                </a:cubicBezTo>
                <a:cubicBezTo>
                  <a:pt x="694" y="219"/>
                  <a:pt x="694" y="219"/>
                  <a:pt x="694" y="220"/>
                </a:cubicBezTo>
                <a:cubicBezTo>
                  <a:pt x="694" y="221"/>
                  <a:pt x="695" y="222"/>
                  <a:pt x="696" y="221"/>
                </a:cubicBezTo>
                <a:cubicBezTo>
                  <a:pt x="698" y="221"/>
                  <a:pt x="697" y="218"/>
                  <a:pt x="698" y="218"/>
                </a:cubicBezTo>
                <a:cubicBezTo>
                  <a:pt x="699" y="218"/>
                  <a:pt x="698" y="220"/>
                  <a:pt x="698" y="221"/>
                </a:cubicBezTo>
                <a:cubicBezTo>
                  <a:pt x="699" y="222"/>
                  <a:pt x="697" y="224"/>
                  <a:pt x="697" y="225"/>
                </a:cubicBezTo>
                <a:cubicBezTo>
                  <a:pt x="697" y="226"/>
                  <a:pt x="702" y="226"/>
                  <a:pt x="703" y="225"/>
                </a:cubicBezTo>
                <a:cubicBezTo>
                  <a:pt x="704" y="223"/>
                  <a:pt x="705" y="225"/>
                  <a:pt x="704" y="226"/>
                </a:cubicBezTo>
                <a:cubicBezTo>
                  <a:pt x="703" y="227"/>
                  <a:pt x="704" y="228"/>
                  <a:pt x="705" y="229"/>
                </a:cubicBezTo>
                <a:cubicBezTo>
                  <a:pt x="706" y="229"/>
                  <a:pt x="706" y="229"/>
                  <a:pt x="706" y="230"/>
                </a:cubicBezTo>
                <a:cubicBezTo>
                  <a:pt x="705" y="231"/>
                  <a:pt x="706" y="233"/>
                  <a:pt x="706" y="234"/>
                </a:cubicBezTo>
                <a:cubicBezTo>
                  <a:pt x="705" y="235"/>
                  <a:pt x="701" y="235"/>
                  <a:pt x="701" y="234"/>
                </a:cubicBezTo>
                <a:cubicBezTo>
                  <a:pt x="701" y="234"/>
                  <a:pt x="699" y="234"/>
                  <a:pt x="700" y="235"/>
                </a:cubicBezTo>
                <a:cubicBezTo>
                  <a:pt x="700" y="236"/>
                  <a:pt x="699" y="237"/>
                  <a:pt x="699" y="238"/>
                </a:cubicBezTo>
                <a:cubicBezTo>
                  <a:pt x="699" y="238"/>
                  <a:pt x="701" y="238"/>
                  <a:pt x="701" y="239"/>
                </a:cubicBezTo>
                <a:cubicBezTo>
                  <a:pt x="701" y="240"/>
                  <a:pt x="699" y="241"/>
                  <a:pt x="697" y="242"/>
                </a:cubicBezTo>
                <a:cubicBezTo>
                  <a:pt x="695" y="243"/>
                  <a:pt x="698" y="245"/>
                  <a:pt x="699" y="244"/>
                </a:cubicBezTo>
                <a:cubicBezTo>
                  <a:pt x="700" y="243"/>
                  <a:pt x="700" y="244"/>
                  <a:pt x="701" y="244"/>
                </a:cubicBezTo>
                <a:cubicBezTo>
                  <a:pt x="703" y="244"/>
                  <a:pt x="704" y="246"/>
                  <a:pt x="706" y="245"/>
                </a:cubicBezTo>
                <a:cubicBezTo>
                  <a:pt x="707" y="244"/>
                  <a:pt x="707" y="245"/>
                  <a:pt x="706" y="246"/>
                </a:cubicBezTo>
                <a:cubicBezTo>
                  <a:pt x="705" y="247"/>
                  <a:pt x="704" y="247"/>
                  <a:pt x="703" y="246"/>
                </a:cubicBezTo>
                <a:cubicBezTo>
                  <a:pt x="703" y="246"/>
                  <a:pt x="702" y="246"/>
                  <a:pt x="701" y="247"/>
                </a:cubicBezTo>
                <a:cubicBezTo>
                  <a:pt x="700" y="247"/>
                  <a:pt x="695" y="252"/>
                  <a:pt x="696" y="253"/>
                </a:cubicBezTo>
                <a:cubicBezTo>
                  <a:pt x="697" y="254"/>
                  <a:pt x="697" y="252"/>
                  <a:pt x="699" y="252"/>
                </a:cubicBezTo>
                <a:cubicBezTo>
                  <a:pt x="701" y="251"/>
                  <a:pt x="701" y="252"/>
                  <a:pt x="702" y="252"/>
                </a:cubicBezTo>
                <a:cubicBezTo>
                  <a:pt x="703" y="252"/>
                  <a:pt x="703" y="252"/>
                  <a:pt x="703" y="251"/>
                </a:cubicBezTo>
                <a:cubicBezTo>
                  <a:pt x="703" y="251"/>
                  <a:pt x="704" y="250"/>
                  <a:pt x="704" y="250"/>
                </a:cubicBezTo>
                <a:cubicBezTo>
                  <a:pt x="704" y="250"/>
                  <a:pt x="705" y="250"/>
                  <a:pt x="705" y="250"/>
                </a:cubicBezTo>
                <a:cubicBezTo>
                  <a:pt x="706" y="250"/>
                  <a:pt x="706" y="250"/>
                  <a:pt x="707" y="250"/>
                </a:cubicBezTo>
                <a:cubicBezTo>
                  <a:pt x="709" y="250"/>
                  <a:pt x="710" y="250"/>
                  <a:pt x="711" y="249"/>
                </a:cubicBezTo>
                <a:cubicBezTo>
                  <a:pt x="711" y="249"/>
                  <a:pt x="712" y="249"/>
                  <a:pt x="712" y="249"/>
                </a:cubicBezTo>
                <a:cubicBezTo>
                  <a:pt x="713" y="250"/>
                  <a:pt x="714" y="250"/>
                  <a:pt x="714" y="250"/>
                </a:cubicBezTo>
                <a:cubicBezTo>
                  <a:pt x="715" y="249"/>
                  <a:pt x="717" y="249"/>
                  <a:pt x="719" y="249"/>
                </a:cubicBezTo>
                <a:cubicBezTo>
                  <a:pt x="720" y="249"/>
                  <a:pt x="724" y="247"/>
                  <a:pt x="725" y="246"/>
                </a:cubicBezTo>
                <a:cubicBezTo>
                  <a:pt x="726" y="246"/>
                  <a:pt x="724" y="245"/>
                  <a:pt x="723" y="246"/>
                </a:cubicBezTo>
                <a:cubicBezTo>
                  <a:pt x="721" y="246"/>
                  <a:pt x="722" y="244"/>
                  <a:pt x="723" y="243"/>
                </a:cubicBezTo>
                <a:cubicBezTo>
                  <a:pt x="724" y="242"/>
                  <a:pt x="726" y="241"/>
                  <a:pt x="727" y="239"/>
                </a:cubicBezTo>
                <a:cubicBezTo>
                  <a:pt x="727" y="237"/>
                  <a:pt x="723" y="236"/>
                  <a:pt x="722" y="237"/>
                </a:cubicBezTo>
                <a:cubicBezTo>
                  <a:pt x="722" y="238"/>
                  <a:pt x="721" y="238"/>
                  <a:pt x="720" y="237"/>
                </a:cubicBezTo>
                <a:cubicBezTo>
                  <a:pt x="719" y="235"/>
                  <a:pt x="721" y="234"/>
                  <a:pt x="720" y="234"/>
                </a:cubicBezTo>
                <a:cubicBezTo>
                  <a:pt x="719" y="234"/>
                  <a:pt x="718" y="232"/>
                  <a:pt x="719" y="232"/>
                </a:cubicBezTo>
                <a:cubicBezTo>
                  <a:pt x="719" y="231"/>
                  <a:pt x="718" y="227"/>
                  <a:pt x="715" y="227"/>
                </a:cubicBezTo>
                <a:cubicBezTo>
                  <a:pt x="713" y="226"/>
                  <a:pt x="713" y="223"/>
                  <a:pt x="713" y="222"/>
                </a:cubicBezTo>
                <a:cubicBezTo>
                  <a:pt x="712" y="220"/>
                  <a:pt x="711" y="221"/>
                  <a:pt x="710" y="219"/>
                </a:cubicBezTo>
                <a:cubicBezTo>
                  <a:pt x="709" y="218"/>
                  <a:pt x="707" y="219"/>
                  <a:pt x="706" y="219"/>
                </a:cubicBezTo>
                <a:cubicBezTo>
                  <a:pt x="705" y="219"/>
                  <a:pt x="706" y="217"/>
                  <a:pt x="707" y="216"/>
                </a:cubicBezTo>
                <a:cubicBezTo>
                  <a:pt x="709" y="215"/>
                  <a:pt x="711" y="210"/>
                  <a:pt x="711" y="209"/>
                </a:cubicBezTo>
                <a:cubicBezTo>
                  <a:pt x="711" y="208"/>
                  <a:pt x="704" y="208"/>
                  <a:pt x="703" y="208"/>
                </a:cubicBezTo>
                <a:cubicBezTo>
                  <a:pt x="702" y="209"/>
                  <a:pt x="700" y="207"/>
                  <a:pt x="701" y="207"/>
                </a:cubicBezTo>
                <a:cubicBezTo>
                  <a:pt x="702" y="206"/>
                  <a:pt x="705" y="204"/>
                  <a:pt x="705" y="203"/>
                </a:cubicBezTo>
                <a:cubicBezTo>
                  <a:pt x="704" y="202"/>
                  <a:pt x="706" y="202"/>
                  <a:pt x="705" y="201"/>
                </a:cubicBezTo>
                <a:cubicBezTo>
                  <a:pt x="704" y="200"/>
                  <a:pt x="704" y="202"/>
                  <a:pt x="703" y="203"/>
                </a:cubicBezTo>
                <a:cubicBezTo>
                  <a:pt x="703" y="203"/>
                  <a:pt x="701" y="203"/>
                  <a:pt x="699" y="203"/>
                </a:cubicBezTo>
                <a:cubicBezTo>
                  <a:pt x="697" y="202"/>
                  <a:pt x="696" y="205"/>
                  <a:pt x="696" y="206"/>
                </a:cubicBezTo>
                <a:cubicBezTo>
                  <a:pt x="696" y="207"/>
                  <a:pt x="694" y="208"/>
                  <a:pt x="694" y="209"/>
                </a:cubicBezTo>
                <a:cubicBezTo>
                  <a:pt x="695" y="210"/>
                  <a:pt x="694" y="211"/>
                  <a:pt x="693" y="210"/>
                </a:cubicBezTo>
                <a:cubicBezTo>
                  <a:pt x="693" y="210"/>
                  <a:pt x="692" y="208"/>
                  <a:pt x="691" y="209"/>
                </a:cubicBezTo>
                <a:moveTo>
                  <a:pt x="689" y="207"/>
                </a:moveTo>
                <a:cubicBezTo>
                  <a:pt x="691" y="207"/>
                  <a:pt x="692" y="204"/>
                  <a:pt x="692" y="204"/>
                </a:cubicBezTo>
                <a:cubicBezTo>
                  <a:pt x="691" y="203"/>
                  <a:pt x="690" y="204"/>
                  <a:pt x="689" y="206"/>
                </a:cubicBezTo>
                <a:cubicBezTo>
                  <a:pt x="689" y="206"/>
                  <a:pt x="688" y="207"/>
                  <a:pt x="689" y="207"/>
                </a:cubicBezTo>
                <a:moveTo>
                  <a:pt x="713" y="194"/>
                </a:moveTo>
                <a:cubicBezTo>
                  <a:pt x="714" y="193"/>
                  <a:pt x="715" y="189"/>
                  <a:pt x="714" y="189"/>
                </a:cubicBezTo>
                <a:cubicBezTo>
                  <a:pt x="712" y="190"/>
                  <a:pt x="713" y="194"/>
                  <a:pt x="713" y="194"/>
                </a:cubicBezTo>
                <a:moveTo>
                  <a:pt x="768" y="225"/>
                </a:moveTo>
                <a:cubicBezTo>
                  <a:pt x="766" y="225"/>
                  <a:pt x="767" y="226"/>
                  <a:pt x="769" y="227"/>
                </a:cubicBezTo>
                <a:cubicBezTo>
                  <a:pt x="770" y="227"/>
                  <a:pt x="772" y="224"/>
                  <a:pt x="772" y="223"/>
                </a:cubicBezTo>
                <a:cubicBezTo>
                  <a:pt x="772" y="222"/>
                  <a:pt x="773" y="219"/>
                  <a:pt x="773" y="219"/>
                </a:cubicBezTo>
                <a:cubicBezTo>
                  <a:pt x="772" y="218"/>
                  <a:pt x="772" y="219"/>
                  <a:pt x="771" y="220"/>
                </a:cubicBezTo>
                <a:cubicBezTo>
                  <a:pt x="771" y="220"/>
                  <a:pt x="771" y="219"/>
                  <a:pt x="771" y="219"/>
                </a:cubicBezTo>
                <a:cubicBezTo>
                  <a:pt x="770" y="218"/>
                  <a:pt x="770" y="218"/>
                  <a:pt x="770" y="219"/>
                </a:cubicBezTo>
                <a:cubicBezTo>
                  <a:pt x="770" y="219"/>
                  <a:pt x="769" y="219"/>
                  <a:pt x="769" y="219"/>
                </a:cubicBezTo>
                <a:cubicBezTo>
                  <a:pt x="768" y="219"/>
                  <a:pt x="768" y="219"/>
                  <a:pt x="767" y="220"/>
                </a:cubicBezTo>
                <a:cubicBezTo>
                  <a:pt x="766" y="222"/>
                  <a:pt x="768" y="223"/>
                  <a:pt x="769" y="224"/>
                </a:cubicBezTo>
                <a:cubicBezTo>
                  <a:pt x="770" y="224"/>
                  <a:pt x="769" y="225"/>
                  <a:pt x="768" y="225"/>
                </a:cubicBezTo>
                <a:moveTo>
                  <a:pt x="798" y="207"/>
                </a:moveTo>
                <a:cubicBezTo>
                  <a:pt x="796" y="207"/>
                  <a:pt x="795" y="212"/>
                  <a:pt x="795" y="213"/>
                </a:cubicBezTo>
                <a:cubicBezTo>
                  <a:pt x="795" y="213"/>
                  <a:pt x="797" y="211"/>
                  <a:pt x="798" y="210"/>
                </a:cubicBezTo>
                <a:cubicBezTo>
                  <a:pt x="799" y="208"/>
                  <a:pt x="799" y="207"/>
                  <a:pt x="798" y="207"/>
                </a:cubicBezTo>
                <a:moveTo>
                  <a:pt x="811" y="206"/>
                </a:moveTo>
                <a:cubicBezTo>
                  <a:pt x="812" y="206"/>
                  <a:pt x="815" y="204"/>
                  <a:pt x="816" y="203"/>
                </a:cubicBezTo>
                <a:cubicBezTo>
                  <a:pt x="816" y="202"/>
                  <a:pt x="815" y="201"/>
                  <a:pt x="813" y="202"/>
                </a:cubicBezTo>
                <a:cubicBezTo>
                  <a:pt x="811" y="203"/>
                  <a:pt x="810" y="206"/>
                  <a:pt x="811" y="206"/>
                </a:cubicBezTo>
                <a:moveTo>
                  <a:pt x="815" y="200"/>
                </a:moveTo>
                <a:cubicBezTo>
                  <a:pt x="815" y="199"/>
                  <a:pt x="811" y="200"/>
                  <a:pt x="812" y="201"/>
                </a:cubicBezTo>
                <a:cubicBezTo>
                  <a:pt x="813" y="201"/>
                  <a:pt x="814" y="201"/>
                  <a:pt x="815" y="200"/>
                </a:cubicBezTo>
                <a:moveTo>
                  <a:pt x="1515" y="157"/>
                </a:moveTo>
                <a:cubicBezTo>
                  <a:pt x="1517" y="159"/>
                  <a:pt x="1519" y="158"/>
                  <a:pt x="1520" y="158"/>
                </a:cubicBezTo>
                <a:cubicBezTo>
                  <a:pt x="1521" y="158"/>
                  <a:pt x="1520" y="157"/>
                  <a:pt x="1519" y="157"/>
                </a:cubicBezTo>
                <a:cubicBezTo>
                  <a:pt x="1518" y="157"/>
                  <a:pt x="1519" y="156"/>
                  <a:pt x="1520" y="157"/>
                </a:cubicBezTo>
                <a:cubicBezTo>
                  <a:pt x="1521" y="158"/>
                  <a:pt x="1522" y="158"/>
                  <a:pt x="1522" y="157"/>
                </a:cubicBezTo>
                <a:cubicBezTo>
                  <a:pt x="1523" y="156"/>
                  <a:pt x="1523" y="155"/>
                  <a:pt x="1525" y="155"/>
                </a:cubicBezTo>
                <a:cubicBezTo>
                  <a:pt x="1526" y="155"/>
                  <a:pt x="1526" y="154"/>
                  <a:pt x="1525" y="154"/>
                </a:cubicBezTo>
                <a:cubicBezTo>
                  <a:pt x="1524" y="153"/>
                  <a:pt x="1520" y="151"/>
                  <a:pt x="1519" y="149"/>
                </a:cubicBezTo>
                <a:cubicBezTo>
                  <a:pt x="1518" y="148"/>
                  <a:pt x="1513" y="147"/>
                  <a:pt x="1513" y="148"/>
                </a:cubicBezTo>
                <a:cubicBezTo>
                  <a:pt x="1513" y="149"/>
                  <a:pt x="1511" y="148"/>
                  <a:pt x="1511" y="147"/>
                </a:cubicBezTo>
                <a:cubicBezTo>
                  <a:pt x="1511" y="146"/>
                  <a:pt x="1506" y="146"/>
                  <a:pt x="1506" y="147"/>
                </a:cubicBezTo>
                <a:cubicBezTo>
                  <a:pt x="1505" y="148"/>
                  <a:pt x="1507" y="148"/>
                  <a:pt x="1507" y="149"/>
                </a:cubicBezTo>
                <a:cubicBezTo>
                  <a:pt x="1508" y="150"/>
                  <a:pt x="1506" y="150"/>
                  <a:pt x="1507" y="151"/>
                </a:cubicBezTo>
                <a:cubicBezTo>
                  <a:pt x="1507" y="153"/>
                  <a:pt x="1505" y="151"/>
                  <a:pt x="1504" y="150"/>
                </a:cubicBezTo>
                <a:cubicBezTo>
                  <a:pt x="1503" y="150"/>
                  <a:pt x="1504" y="147"/>
                  <a:pt x="1504" y="146"/>
                </a:cubicBezTo>
                <a:cubicBezTo>
                  <a:pt x="1504" y="145"/>
                  <a:pt x="1502" y="145"/>
                  <a:pt x="1502" y="144"/>
                </a:cubicBezTo>
                <a:cubicBezTo>
                  <a:pt x="1502" y="142"/>
                  <a:pt x="1496" y="140"/>
                  <a:pt x="1494" y="139"/>
                </a:cubicBezTo>
                <a:cubicBezTo>
                  <a:pt x="1492" y="138"/>
                  <a:pt x="1489" y="137"/>
                  <a:pt x="1488" y="136"/>
                </a:cubicBezTo>
                <a:cubicBezTo>
                  <a:pt x="1487" y="134"/>
                  <a:pt x="1483" y="134"/>
                  <a:pt x="1481" y="133"/>
                </a:cubicBezTo>
                <a:cubicBezTo>
                  <a:pt x="1479" y="131"/>
                  <a:pt x="1472" y="128"/>
                  <a:pt x="1469" y="128"/>
                </a:cubicBezTo>
                <a:cubicBezTo>
                  <a:pt x="1466" y="128"/>
                  <a:pt x="1467" y="126"/>
                  <a:pt x="1465" y="126"/>
                </a:cubicBezTo>
                <a:cubicBezTo>
                  <a:pt x="1464" y="126"/>
                  <a:pt x="1457" y="126"/>
                  <a:pt x="1455" y="126"/>
                </a:cubicBezTo>
                <a:cubicBezTo>
                  <a:pt x="1454" y="126"/>
                  <a:pt x="1454" y="126"/>
                  <a:pt x="1453" y="126"/>
                </a:cubicBezTo>
                <a:cubicBezTo>
                  <a:pt x="1453" y="126"/>
                  <a:pt x="1452" y="127"/>
                  <a:pt x="1451" y="126"/>
                </a:cubicBezTo>
                <a:cubicBezTo>
                  <a:pt x="1450" y="126"/>
                  <a:pt x="1443" y="123"/>
                  <a:pt x="1442" y="124"/>
                </a:cubicBezTo>
                <a:cubicBezTo>
                  <a:pt x="1441" y="125"/>
                  <a:pt x="1441" y="127"/>
                  <a:pt x="1440" y="127"/>
                </a:cubicBezTo>
                <a:cubicBezTo>
                  <a:pt x="1439" y="127"/>
                  <a:pt x="1440" y="128"/>
                  <a:pt x="1442" y="130"/>
                </a:cubicBezTo>
                <a:cubicBezTo>
                  <a:pt x="1444" y="132"/>
                  <a:pt x="1443" y="133"/>
                  <a:pt x="1441" y="134"/>
                </a:cubicBezTo>
                <a:cubicBezTo>
                  <a:pt x="1439" y="135"/>
                  <a:pt x="1436" y="134"/>
                  <a:pt x="1435" y="132"/>
                </a:cubicBezTo>
                <a:cubicBezTo>
                  <a:pt x="1435" y="131"/>
                  <a:pt x="1432" y="131"/>
                  <a:pt x="1431" y="129"/>
                </a:cubicBezTo>
                <a:cubicBezTo>
                  <a:pt x="1431" y="128"/>
                  <a:pt x="1432" y="127"/>
                  <a:pt x="1433" y="128"/>
                </a:cubicBezTo>
                <a:cubicBezTo>
                  <a:pt x="1435" y="129"/>
                  <a:pt x="1436" y="128"/>
                  <a:pt x="1436" y="127"/>
                </a:cubicBezTo>
                <a:cubicBezTo>
                  <a:pt x="1437" y="126"/>
                  <a:pt x="1433" y="125"/>
                  <a:pt x="1431" y="125"/>
                </a:cubicBezTo>
                <a:cubicBezTo>
                  <a:pt x="1429" y="125"/>
                  <a:pt x="1428" y="128"/>
                  <a:pt x="1426" y="129"/>
                </a:cubicBezTo>
                <a:cubicBezTo>
                  <a:pt x="1424" y="130"/>
                  <a:pt x="1416" y="128"/>
                  <a:pt x="1415" y="128"/>
                </a:cubicBezTo>
                <a:cubicBezTo>
                  <a:pt x="1415" y="127"/>
                  <a:pt x="1404" y="128"/>
                  <a:pt x="1403" y="128"/>
                </a:cubicBezTo>
                <a:cubicBezTo>
                  <a:pt x="1402" y="129"/>
                  <a:pt x="1402" y="132"/>
                  <a:pt x="1402" y="132"/>
                </a:cubicBezTo>
                <a:cubicBezTo>
                  <a:pt x="1401" y="133"/>
                  <a:pt x="1401" y="129"/>
                  <a:pt x="1401" y="128"/>
                </a:cubicBezTo>
                <a:cubicBezTo>
                  <a:pt x="1401" y="128"/>
                  <a:pt x="1399" y="127"/>
                  <a:pt x="1397" y="127"/>
                </a:cubicBezTo>
                <a:cubicBezTo>
                  <a:pt x="1395" y="127"/>
                  <a:pt x="1394" y="127"/>
                  <a:pt x="1395" y="126"/>
                </a:cubicBezTo>
                <a:cubicBezTo>
                  <a:pt x="1396" y="125"/>
                  <a:pt x="1394" y="125"/>
                  <a:pt x="1396" y="124"/>
                </a:cubicBezTo>
                <a:cubicBezTo>
                  <a:pt x="1397" y="122"/>
                  <a:pt x="1393" y="119"/>
                  <a:pt x="1389" y="117"/>
                </a:cubicBezTo>
                <a:cubicBezTo>
                  <a:pt x="1385" y="116"/>
                  <a:pt x="1375" y="117"/>
                  <a:pt x="1373" y="118"/>
                </a:cubicBezTo>
                <a:cubicBezTo>
                  <a:pt x="1371" y="118"/>
                  <a:pt x="1368" y="118"/>
                  <a:pt x="1365" y="118"/>
                </a:cubicBezTo>
                <a:cubicBezTo>
                  <a:pt x="1364" y="118"/>
                  <a:pt x="1364" y="118"/>
                  <a:pt x="1363" y="118"/>
                </a:cubicBezTo>
                <a:cubicBezTo>
                  <a:pt x="1361" y="118"/>
                  <a:pt x="1363" y="117"/>
                  <a:pt x="1362" y="116"/>
                </a:cubicBezTo>
                <a:cubicBezTo>
                  <a:pt x="1361" y="115"/>
                  <a:pt x="1357" y="114"/>
                  <a:pt x="1357" y="114"/>
                </a:cubicBezTo>
                <a:cubicBezTo>
                  <a:pt x="1356" y="115"/>
                  <a:pt x="1355" y="114"/>
                  <a:pt x="1355" y="114"/>
                </a:cubicBezTo>
                <a:cubicBezTo>
                  <a:pt x="1355" y="113"/>
                  <a:pt x="1351" y="112"/>
                  <a:pt x="1350" y="112"/>
                </a:cubicBezTo>
                <a:cubicBezTo>
                  <a:pt x="1348" y="112"/>
                  <a:pt x="1347" y="111"/>
                  <a:pt x="1349" y="111"/>
                </a:cubicBezTo>
                <a:cubicBezTo>
                  <a:pt x="1351" y="111"/>
                  <a:pt x="1354" y="111"/>
                  <a:pt x="1353" y="109"/>
                </a:cubicBezTo>
                <a:cubicBezTo>
                  <a:pt x="1351" y="107"/>
                  <a:pt x="1340" y="106"/>
                  <a:pt x="1339" y="107"/>
                </a:cubicBezTo>
                <a:cubicBezTo>
                  <a:pt x="1338" y="107"/>
                  <a:pt x="1339" y="109"/>
                  <a:pt x="1336" y="111"/>
                </a:cubicBezTo>
                <a:cubicBezTo>
                  <a:pt x="1334" y="113"/>
                  <a:pt x="1332" y="112"/>
                  <a:pt x="1332" y="111"/>
                </a:cubicBezTo>
                <a:cubicBezTo>
                  <a:pt x="1332" y="109"/>
                  <a:pt x="1335" y="110"/>
                  <a:pt x="1335" y="108"/>
                </a:cubicBezTo>
                <a:cubicBezTo>
                  <a:pt x="1335" y="107"/>
                  <a:pt x="1331" y="108"/>
                  <a:pt x="1330" y="107"/>
                </a:cubicBezTo>
                <a:cubicBezTo>
                  <a:pt x="1330" y="106"/>
                  <a:pt x="1331" y="105"/>
                  <a:pt x="1333" y="106"/>
                </a:cubicBezTo>
                <a:cubicBezTo>
                  <a:pt x="1334" y="106"/>
                  <a:pt x="1337" y="107"/>
                  <a:pt x="1337" y="106"/>
                </a:cubicBezTo>
                <a:cubicBezTo>
                  <a:pt x="1337" y="105"/>
                  <a:pt x="1336" y="105"/>
                  <a:pt x="1333" y="105"/>
                </a:cubicBezTo>
                <a:cubicBezTo>
                  <a:pt x="1330" y="104"/>
                  <a:pt x="1324" y="103"/>
                  <a:pt x="1321" y="103"/>
                </a:cubicBezTo>
                <a:cubicBezTo>
                  <a:pt x="1318" y="103"/>
                  <a:pt x="1317" y="102"/>
                  <a:pt x="1315" y="102"/>
                </a:cubicBezTo>
                <a:cubicBezTo>
                  <a:pt x="1313" y="102"/>
                  <a:pt x="1313" y="103"/>
                  <a:pt x="1314" y="104"/>
                </a:cubicBezTo>
                <a:cubicBezTo>
                  <a:pt x="1315" y="105"/>
                  <a:pt x="1312" y="105"/>
                  <a:pt x="1310" y="105"/>
                </a:cubicBezTo>
                <a:cubicBezTo>
                  <a:pt x="1308" y="105"/>
                  <a:pt x="1305" y="106"/>
                  <a:pt x="1306" y="108"/>
                </a:cubicBezTo>
                <a:cubicBezTo>
                  <a:pt x="1307" y="109"/>
                  <a:pt x="1308" y="108"/>
                  <a:pt x="1308" y="108"/>
                </a:cubicBezTo>
                <a:cubicBezTo>
                  <a:pt x="1309" y="108"/>
                  <a:pt x="1309" y="107"/>
                  <a:pt x="1310" y="108"/>
                </a:cubicBezTo>
                <a:cubicBezTo>
                  <a:pt x="1311" y="108"/>
                  <a:pt x="1307" y="109"/>
                  <a:pt x="1308" y="110"/>
                </a:cubicBezTo>
                <a:cubicBezTo>
                  <a:pt x="1310" y="111"/>
                  <a:pt x="1310" y="112"/>
                  <a:pt x="1310" y="113"/>
                </a:cubicBezTo>
                <a:cubicBezTo>
                  <a:pt x="1310" y="114"/>
                  <a:pt x="1307" y="114"/>
                  <a:pt x="1306" y="113"/>
                </a:cubicBezTo>
                <a:cubicBezTo>
                  <a:pt x="1306" y="112"/>
                  <a:pt x="1305" y="112"/>
                  <a:pt x="1304" y="112"/>
                </a:cubicBezTo>
                <a:cubicBezTo>
                  <a:pt x="1303" y="113"/>
                  <a:pt x="1303" y="113"/>
                  <a:pt x="1302" y="113"/>
                </a:cubicBezTo>
                <a:cubicBezTo>
                  <a:pt x="1301" y="112"/>
                  <a:pt x="1299" y="113"/>
                  <a:pt x="1301" y="114"/>
                </a:cubicBezTo>
                <a:cubicBezTo>
                  <a:pt x="1303" y="114"/>
                  <a:pt x="1304" y="115"/>
                  <a:pt x="1301" y="115"/>
                </a:cubicBezTo>
                <a:cubicBezTo>
                  <a:pt x="1300" y="115"/>
                  <a:pt x="1299" y="115"/>
                  <a:pt x="1299" y="114"/>
                </a:cubicBezTo>
                <a:cubicBezTo>
                  <a:pt x="1299" y="114"/>
                  <a:pt x="1298" y="113"/>
                  <a:pt x="1298" y="113"/>
                </a:cubicBezTo>
                <a:cubicBezTo>
                  <a:pt x="1297" y="113"/>
                  <a:pt x="1296" y="113"/>
                  <a:pt x="1294" y="113"/>
                </a:cubicBezTo>
                <a:cubicBezTo>
                  <a:pt x="1293" y="112"/>
                  <a:pt x="1292" y="112"/>
                  <a:pt x="1291" y="112"/>
                </a:cubicBezTo>
                <a:cubicBezTo>
                  <a:pt x="1289" y="112"/>
                  <a:pt x="1289" y="114"/>
                  <a:pt x="1286" y="114"/>
                </a:cubicBezTo>
                <a:cubicBezTo>
                  <a:pt x="1284" y="114"/>
                  <a:pt x="1281" y="113"/>
                  <a:pt x="1280" y="111"/>
                </a:cubicBezTo>
                <a:cubicBezTo>
                  <a:pt x="1279" y="110"/>
                  <a:pt x="1279" y="110"/>
                  <a:pt x="1278" y="111"/>
                </a:cubicBezTo>
                <a:cubicBezTo>
                  <a:pt x="1276" y="113"/>
                  <a:pt x="1276" y="115"/>
                  <a:pt x="1275" y="115"/>
                </a:cubicBezTo>
                <a:cubicBezTo>
                  <a:pt x="1274" y="116"/>
                  <a:pt x="1274" y="118"/>
                  <a:pt x="1272" y="119"/>
                </a:cubicBezTo>
                <a:cubicBezTo>
                  <a:pt x="1272" y="119"/>
                  <a:pt x="1272" y="119"/>
                  <a:pt x="1271" y="118"/>
                </a:cubicBezTo>
                <a:cubicBezTo>
                  <a:pt x="1271" y="118"/>
                  <a:pt x="1270" y="118"/>
                  <a:pt x="1270" y="118"/>
                </a:cubicBezTo>
                <a:cubicBezTo>
                  <a:pt x="1268" y="118"/>
                  <a:pt x="1264" y="114"/>
                  <a:pt x="1264" y="112"/>
                </a:cubicBezTo>
                <a:cubicBezTo>
                  <a:pt x="1263" y="111"/>
                  <a:pt x="1260" y="108"/>
                  <a:pt x="1260" y="108"/>
                </a:cubicBezTo>
                <a:cubicBezTo>
                  <a:pt x="1259" y="107"/>
                  <a:pt x="1260" y="107"/>
                  <a:pt x="1261" y="108"/>
                </a:cubicBezTo>
                <a:cubicBezTo>
                  <a:pt x="1262" y="109"/>
                  <a:pt x="1263" y="109"/>
                  <a:pt x="1264" y="108"/>
                </a:cubicBezTo>
                <a:cubicBezTo>
                  <a:pt x="1265" y="108"/>
                  <a:pt x="1265" y="105"/>
                  <a:pt x="1264" y="105"/>
                </a:cubicBezTo>
                <a:cubicBezTo>
                  <a:pt x="1262" y="105"/>
                  <a:pt x="1263" y="104"/>
                  <a:pt x="1263" y="104"/>
                </a:cubicBezTo>
                <a:cubicBezTo>
                  <a:pt x="1264" y="103"/>
                  <a:pt x="1261" y="101"/>
                  <a:pt x="1263" y="101"/>
                </a:cubicBezTo>
                <a:cubicBezTo>
                  <a:pt x="1264" y="100"/>
                  <a:pt x="1263" y="99"/>
                  <a:pt x="1262" y="99"/>
                </a:cubicBezTo>
                <a:cubicBezTo>
                  <a:pt x="1260" y="99"/>
                  <a:pt x="1259" y="98"/>
                  <a:pt x="1259" y="97"/>
                </a:cubicBezTo>
                <a:cubicBezTo>
                  <a:pt x="1259" y="97"/>
                  <a:pt x="1253" y="96"/>
                  <a:pt x="1253" y="97"/>
                </a:cubicBezTo>
                <a:cubicBezTo>
                  <a:pt x="1253" y="98"/>
                  <a:pt x="1251" y="98"/>
                  <a:pt x="1252" y="97"/>
                </a:cubicBezTo>
                <a:cubicBezTo>
                  <a:pt x="1252" y="96"/>
                  <a:pt x="1250" y="97"/>
                  <a:pt x="1247" y="96"/>
                </a:cubicBezTo>
                <a:cubicBezTo>
                  <a:pt x="1244" y="95"/>
                  <a:pt x="1244" y="93"/>
                  <a:pt x="1243" y="93"/>
                </a:cubicBezTo>
                <a:cubicBezTo>
                  <a:pt x="1243" y="93"/>
                  <a:pt x="1242" y="94"/>
                  <a:pt x="1242" y="94"/>
                </a:cubicBezTo>
                <a:cubicBezTo>
                  <a:pt x="1242" y="95"/>
                  <a:pt x="1242" y="95"/>
                  <a:pt x="1241" y="95"/>
                </a:cubicBezTo>
                <a:cubicBezTo>
                  <a:pt x="1240" y="94"/>
                  <a:pt x="1238" y="96"/>
                  <a:pt x="1239" y="97"/>
                </a:cubicBezTo>
                <a:cubicBezTo>
                  <a:pt x="1240" y="99"/>
                  <a:pt x="1239" y="99"/>
                  <a:pt x="1239" y="100"/>
                </a:cubicBezTo>
                <a:cubicBezTo>
                  <a:pt x="1239" y="102"/>
                  <a:pt x="1238" y="101"/>
                  <a:pt x="1236" y="101"/>
                </a:cubicBezTo>
                <a:cubicBezTo>
                  <a:pt x="1235" y="100"/>
                  <a:pt x="1235" y="101"/>
                  <a:pt x="1235" y="101"/>
                </a:cubicBezTo>
                <a:cubicBezTo>
                  <a:pt x="1234" y="101"/>
                  <a:pt x="1233" y="102"/>
                  <a:pt x="1231" y="101"/>
                </a:cubicBezTo>
                <a:cubicBezTo>
                  <a:pt x="1228" y="100"/>
                  <a:pt x="1226" y="101"/>
                  <a:pt x="1225" y="100"/>
                </a:cubicBezTo>
                <a:cubicBezTo>
                  <a:pt x="1225" y="99"/>
                  <a:pt x="1224" y="99"/>
                  <a:pt x="1224" y="100"/>
                </a:cubicBezTo>
                <a:cubicBezTo>
                  <a:pt x="1223" y="101"/>
                  <a:pt x="1218" y="100"/>
                  <a:pt x="1218" y="99"/>
                </a:cubicBezTo>
                <a:cubicBezTo>
                  <a:pt x="1217" y="98"/>
                  <a:pt x="1219" y="97"/>
                  <a:pt x="1219" y="97"/>
                </a:cubicBezTo>
                <a:cubicBezTo>
                  <a:pt x="1220" y="97"/>
                  <a:pt x="1218" y="96"/>
                  <a:pt x="1216" y="96"/>
                </a:cubicBezTo>
                <a:cubicBezTo>
                  <a:pt x="1214" y="96"/>
                  <a:pt x="1213" y="96"/>
                  <a:pt x="1212" y="96"/>
                </a:cubicBezTo>
                <a:cubicBezTo>
                  <a:pt x="1211" y="95"/>
                  <a:pt x="1209" y="95"/>
                  <a:pt x="1208" y="95"/>
                </a:cubicBezTo>
                <a:cubicBezTo>
                  <a:pt x="1205" y="95"/>
                  <a:pt x="1198" y="96"/>
                  <a:pt x="1197" y="96"/>
                </a:cubicBezTo>
                <a:cubicBezTo>
                  <a:pt x="1196" y="97"/>
                  <a:pt x="1198" y="99"/>
                  <a:pt x="1196" y="99"/>
                </a:cubicBezTo>
                <a:cubicBezTo>
                  <a:pt x="1195" y="99"/>
                  <a:pt x="1196" y="96"/>
                  <a:pt x="1196" y="95"/>
                </a:cubicBezTo>
                <a:cubicBezTo>
                  <a:pt x="1196" y="93"/>
                  <a:pt x="1193" y="93"/>
                  <a:pt x="1194" y="94"/>
                </a:cubicBezTo>
                <a:cubicBezTo>
                  <a:pt x="1194" y="95"/>
                  <a:pt x="1190" y="95"/>
                  <a:pt x="1189" y="95"/>
                </a:cubicBezTo>
                <a:cubicBezTo>
                  <a:pt x="1188" y="94"/>
                  <a:pt x="1187" y="93"/>
                  <a:pt x="1184" y="92"/>
                </a:cubicBezTo>
                <a:cubicBezTo>
                  <a:pt x="1182" y="91"/>
                  <a:pt x="1179" y="94"/>
                  <a:pt x="1180" y="95"/>
                </a:cubicBezTo>
                <a:cubicBezTo>
                  <a:pt x="1180" y="96"/>
                  <a:pt x="1182" y="95"/>
                  <a:pt x="1182" y="96"/>
                </a:cubicBezTo>
                <a:cubicBezTo>
                  <a:pt x="1182" y="97"/>
                  <a:pt x="1177" y="96"/>
                  <a:pt x="1177" y="97"/>
                </a:cubicBezTo>
                <a:cubicBezTo>
                  <a:pt x="1177" y="98"/>
                  <a:pt x="1172" y="99"/>
                  <a:pt x="1170" y="99"/>
                </a:cubicBezTo>
                <a:cubicBezTo>
                  <a:pt x="1166" y="100"/>
                  <a:pt x="1165" y="100"/>
                  <a:pt x="1164" y="101"/>
                </a:cubicBezTo>
                <a:cubicBezTo>
                  <a:pt x="1162" y="103"/>
                  <a:pt x="1163" y="100"/>
                  <a:pt x="1165" y="99"/>
                </a:cubicBezTo>
                <a:cubicBezTo>
                  <a:pt x="1166" y="97"/>
                  <a:pt x="1168" y="98"/>
                  <a:pt x="1169" y="96"/>
                </a:cubicBezTo>
                <a:cubicBezTo>
                  <a:pt x="1169" y="95"/>
                  <a:pt x="1171" y="95"/>
                  <a:pt x="1173" y="95"/>
                </a:cubicBezTo>
                <a:cubicBezTo>
                  <a:pt x="1176" y="95"/>
                  <a:pt x="1175" y="93"/>
                  <a:pt x="1177" y="93"/>
                </a:cubicBezTo>
                <a:cubicBezTo>
                  <a:pt x="1178" y="92"/>
                  <a:pt x="1180" y="91"/>
                  <a:pt x="1181" y="90"/>
                </a:cubicBezTo>
                <a:cubicBezTo>
                  <a:pt x="1181" y="89"/>
                  <a:pt x="1187" y="87"/>
                  <a:pt x="1188" y="87"/>
                </a:cubicBezTo>
                <a:cubicBezTo>
                  <a:pt x="1189" y="87"/>
                  <a:pt x="1190" y="85"/>
                  <a:pt x="1190" y="85"/>
                </a:cubicBezTo>
                <a:cubicBezTo>
                  <a:pt x="1191" y="85"/>
                  <a:pt x="1194" y="83"/>
                  <a:pt x="1195" y="83"/>
                </a:cubicBezTo>
                <a:cubicBezTo>
                  <a:pt x="1197" y="82"/>
                  <a:pt x="1197" y="81"/>
                  <a:pt x="1197" y="80"/>
                </a:cubicBezTo>
                <a:cubicBezTo>
                  <a:pt x="1197" y="79"/>
                  <a:pt x="1196" y="80"/>
                  <a:pt x="1195" y="79"/>
                </a:cubicBezTo>
                <a:cubicBezTo>
                  <a:pt x="1195" y="78"/>
                  <a:pt x="1196" y="79"/>
                  <a:pt x="1198" y="78"/>
                </a:cubicBezTo>
                <a:cubicBezTo>
                  <a:pt x="1199" y="78"/>
                  <a:pt x="1198" y="76"/>
                  <a:pt x="1197" y="76"/>
                </a:cubicBezTo>
                <a:cubicBezTo>
                  <a:pt x="1195" y="76"/>
                  <a:pt x="1197" y="75"/>
                  <a:pt x="1196" y="74"/>
                </a:cubicBezTo>
                <a:cubicBezTo>
                  <a:pt x="1196" y="73"/>
                  <a:pt x="1195" y="74"/>
                  <a:pt x="1194" y="74"/>
                </a:cubicBezTo>
                <a:cubicBezTo>
                  <a:pt x="1194" y="74"/>
                  <a:pt x="1193" y="74"/>
                  <a:pt x="1193" y="74"/>
                </a:cubicBezTo>
                <a:cubicBezTo>
                  <a:pt x="1193" y="72"/>
                  <a:pt x="1193" y="71"/>
                  <a:pt x="1193" y="70"/>
                </a:cubicBezTo>
                <a:cubicBezTo>
                  <a:pt x="1192" y="70"/>
                  <a:pt x="1192" y="70"/>
                  <a:pt x="1191" y="70"/>
                </a:cubicBezTo>
                <a:cubicBezTo>
                  <a:pt x="1190" y="71"/>
                  <a:pt x="1190" y="71"/>
                  <a:pt x="1189" y="70"/>
                </a:cubicBezTo>
                <a:cubicBezTo>
                  <a:pt x="1187" y="69"/>
                  <a:pt x="1183" y="68"/>
                  <a:pt x="1183" y="69"/>
                </a:cubicBezTo>
                <a:cubicBezTo>
                  <a:pt x="1183" y="69"/>
                  <a:pt x="1182" y="69"/>
                  <a:pt x="1181" y="69"/>
                </a:cubicBezTo>
                <a:cubicBezTo>
                  <a:pt x="1181" y="68"/>
                  <a:pt x="1180" y="68"/>
                  <a:pt x="1180" y="69"/>
                </a:cubicBezTo>
                <a:cubicBezTo>
                  <a:pt x="1180" y="69"/>
                  <a:pt x="1176" y="69"/>
                  <a:pt x="1175" y="69"/>
                </a:cubicBezTo>
                <a:cubicBezTo>
                  <a:pt x="1174" y="68"/>
                  <a:pt x="1172" y="69"/>
                  <a:pt x="1172" y="70"/>
                </a:cubicBezTo>
                <a:cubicBezTo>
                  <a:pt x="1172" y="71"/>
                  <a:pt x="1168" y="71"/>
                  <a:pt x="1167" y="71"/>
                </a:cubicBezTo>
                <a:cubicBezTo>
                  <a:pt x="1166" y="71"/>
                  <a:pt x="1170" y="67"/>
                  <a:pt x="1170" y="67"/>
                </a:cubicBezTo>
                <a:cubicBezTo>
                  <a:pt x="1170" y="66"/>
                  <a:pt x="1168" y="67"/>
                  <a:pt x="1167" y="67"/>
                </a:cubicBezTo>
                <a:cubicBezTo>
                  <a:pt x="1165" y="67"/>
                  <a:pt x="1163" y="67"/>
                  <a:pt x="1163" y="66"/>
                </a:cubicBezTo>
                <a:cubicBezTo>
                  <a:pt x="1162" y="66"/>
                  <a:pt x="1159" y="65"/>
                  <a:pt x="1158" y="66"/>
                </a:cubicBezTo>
                <a:cubicBezTo>
                  <a:pt x="1156" y="66"/>
                  <a:pt x="1158" y="65"/>
                  <a:pt x="1159" y="65"/>
                </a:cubicBezTo>
                <a:cubicBezTo>
                  <a:pt x="1160" y="65"/>
                  <a:pt x="1162" y="64"/>
                  <a:pt x="1163" y="63"/>
                </a:cubicBezTo>
                <a:cubicBezTo>
                  <a:pt x="1164" y="63"/>
                  <a:pt x="1164" y="63"/>
                  <a:pt x="1164" y="62"/>
                </a:cubicBezTo>
                <a:cubicBezTo>
                  <a:pt x="1163" y="61"/>
                  <a:pt x="1161" y="61"/>
                  <a:pt x="1160" y="61"/>
                </a:cubicBezTo>
                <a:cubicBezTo>
                  <a:pt x="1158" y="61"/>
                  <a:pt x="1157" y="60"/>
                  <a:pt x="1155" y="60"/>
                </a:cubicBezTo>
                <a:cubicBezTo>
                  <a:pt x="1154" y="60"/>
                  <a:pt x="1153" y="60"/>
                  <a:pt x="1150" y="61"/>
                </a:cubicBezTo>
                <a:cubicBezTo>
                  <a:pt x="1147" y="62"/>
                  <a:pt x="1147" y="64"/>
                  <a:pt x="1145" y="65"/>
                </a:cubicBezTo>
                <a:cubicBezTo>
                  <a:pt x="1144" y="65"/>
                  <a:pt x="1141" y="68"/>
                  <a:pt x="1142" y="68"/>
                </a:cubicBezTo>
                <a:cubicBezTo>
                  <a:pt x="1144" y="69"/>
                  <a:pt x="1143" y="69"/>
                  <a:pt x="1143" y="70"/>
                </a:cubicBezTo>
                <a:cubicBezTo>
                  <a:pt x="1143" y="71"/>
                  <a:pt x="1142" y="71"/>
                  <a:pt x="1141" y="71"/>
                </a:cubicBezTo>
                <a:cubicBezTo>
                  <a:pt x="1139" y="71"/>
                  <a:pt x="1134" y="71"/>
                  <a:pt x="1134" y="72"/>
                </a:cubicBezTo>
                <a:cubicBezTo>
                  <a:pt x="1134" y="73"/>
                  <a:pt x="1137" y="73"/>
                  <a:pt x="1137" y="74"/>
                </a:cubicBezTo>
                <a:cubicBezTo>
                  <a:pt x="1137" y="74"/>
                  <a:pt x="1135" y="74"/>
                  <a:pt x="1134" y="73"/>
                </a:cubicBezTo>
                <a:cubicBezTo>
                  <a:pt x="1133" y="73"/>
                  <a:pt x="1131" y="73"/>
                  <a:pt x="1130" y="74"/>
                </a:cubicBezTo>
                <a:cubicBezTo>
                  <a:pt x="1130" y="75"/>
                  <a:pt x="1128" y="75"/>
                  <a:pt x="1127" y="75"/>
                </a:cubicBezTo>
                <a:cubicBezTo>
                  <a:pt x="1127" y="74"/>
                  <a:pt x="1127" y="75"/>
                  <a:pt x="1126" y="75"/>
                </a:cubicBezTo>
                <a:cubicBezTo>
                  <a:pt x="1126" y="75"/>
                  <a:pt x="1125" y="75"/>
                  <a:pt x="1125" y="75"/>
                </a:cubicBezTo>
                <a:cubicBezTo>
                  <a:pt x="1124" y="74"/>
                  <a:pt x="1126" y="73"/>
                  <a:pt x="1126" y="72"/>
                </a:cubicBezTo>
                <a:cubicBezTo>
                  <a:pt x="1125" y="72"/>
                  <a:pt x="1122" y="72"/>
                  <a:pt x="1122" y="73"/>
                </a:cubicBezTo>
                <a:cubicBezTo>
                  <a:pt x="1122" y="74"/>
                  <a:pt x="1121" y="74"/>
                  <a:pt x="1120" y="73"/>
                </a:cubicBezTo>
                <a:cubicBezTo>
                  <a:pt x="1120" y="73"/>
                  <a:pt x="1119" y="73"/>
                  <a:pt x="1119" y="73"/>
                </a:cubicBezTo>
                <a:cubicBezTo>
                  <a:pt x="1118" y="73"/>
                  <a:pt x="1117" y="74"/>
                  <a:pt x="1116" y="74"/>
                </a:cubicBezTo>
                <a:cubicBezTo>
                  <a:pt x="1116" y="75"/>
                  <a:pt x="1115" y="75"/>
                  <a:pt x="1114" y="74"/>
                </a:cubicBezTo>
                <a:cubicBezTo>
                  <a:pt x="1113" y="74"/>
                  <a:pt x="1112" y="74"/>
                  <a:pt x="1112" y="75"/>
                </a:cubicBezTo>
                <a:cubicBezTo>
                  <a:pt x="1112" y="76"/>
                  <a:pt x="1115" y="76"/>
                  <a:pt x="1115" y="77"/>
                </a:cubicBezTo>
                <a:cubicBezTo>
                  <a:pt x="1115" y="77"/>
                  <a:pt x="1108" y="77"/>
                  <a:pt x="1108" y="78"/>
                </a:cubicBezTo>
                <a:cubicBezTo>
                  <a:pt x="1107" y="78"/>
                  <a:pt x="1105" y="78"/>
                  <a:pt x="1102" y="78"/>
                </a:cubicBezTo>
                <a:cubicBezTo>
                  <a:pt x="1099" y="78"/>
                  <a:pt x="1101" y="80"/>
                  <a:pt x="1098" y="80"/>
                </a:cubicBezTo>
                <a:cubicBezTo>
                  <a:pt x="1096" y="81"/>
                  <a:pt x="1095" y="81"/>
                  <a:pt x="1094" y="82"/>
                </a:cubicBezTo>
                <a:cubicBezTo>
                  <a:pt x="1094" y="83"/>
                  <a:pt x="1092" y="83"/>
                  <a:pt x="1091" y="82"/>
                </a:cubicBezTo>
                <a:cubicBezTo>
                  <a:pt x="1090" y="81"/>
                  <a:pt x="1088" y="83"/>
                  <a:pt x="1089" y="83"/>
                </a:cubicBezTo>
                <a:cubicBezTo>
                  <a:pt x="1090" y="83"/>
                  <a:pt x="1089" y="84"/>
                  <a:pt x="1089" y="84"/>
                </a:cubicBezTo>
                <a:cubicBezTo>
                  <a:pt x="1088" y="84"/>
                  <a:pt x="1088" y="84"/>
                  <a:pt x="1087" y="84"/>
                </a:cubicBezTo>
                <a:cubicBezTo>
                  <a:pt x="1087" y="85"/>
                  <a:pt x="1087" y="85"/>
                  <a:pt x="1087" y="85"/>
                </a:cubicBezTo>
                <a:cubicBezTo>
                  <a:pt x="1088" y="85"/>
                  <a:pt x="1089" y="86"/>
                  <a:pt x="1088" y="86"/>
                </a:cubicBezTo>
                <a:cubicBezTo>
                  <a:pt x="1088" y="87"/>
                  <a:pt x="1087" y="87"/>
                  <a:pt x="1086" y="86"/>
                </a:cubicBezTo>
                <a:cubicBezTo>
                  <a:pt x="1086" y="86"/>
                  <a:pt x="1085" y="86"/>
                  <a:pt x="1085" y="86"/>
                </a:cubicBezTo>
                <a:cubicBezTo>
                  <a:pt x="1084" y="87"/>
                  <a:pt x="1086" y="88"/>
                  <a:pt x="1087" y="88"/>
                </a:cubicBezTo>
                <a:cubicBezTo>
                  <a:pt x="1088" y="87"/>
                  <a:pt x="1089" y="88"/>
                  <a:pt x="1089" y="89"/>
                </a:cubicBezTo>
                <a:cubicBezTo>
                  <a:pt x="1089" y="89"/>
                  <a:pt x="1088" y="89"/>
                  <a:pt x="1087" y="89"/>
                </a:cubicBezTo>
                <a:cubicBezTo>
                  <a:pt x="1087" y="89"/>
                  <a:pt x="1086" y="89"/>
                  <a:pt x="1086" y="89"/>
                </a:cubicBezTo>
                <a:cubicBezTo>
                  <a:pt x="1085" y="90"/>
                  <a:pt x="1086" y="90"/>
                  <a:pt x="1087" y="90"/>
                </a:cubicBezTo>
                <a:cubicBezTo>
                  <a:pt x="1088" y="90"/>
                  <a:pt x="1088" y="91"/>
                  <a:pt x="1089" y="92"/>
                </a:cubicBezTo>
                <a:cubicBezTo>
                  <a:pt x="1089" y="92"/>
                  <a:pt x="1089" y="92"/>
                  <a:pt x="1089" y="92"/>
                </a:cubicBezTo>
                <a:cubicBezTo>
                  <a:pt x="1090" y="93"/>
                  <a:pt x="1088" y="93"/>
                  <a:pt x="1088" y="94"/>
                </a:cubicBezTo>
                <a:cubicBezTo>
                  <a:pt x="1089" y="95"/>
                  <a:pt x="1087" y="95"/>
                  <a:pt x="1087" y="94"/>
                </a:cubicBezTo>
                <a:cubicBezTo>
                  <a:pt x="1087" y="94"/>
                  <a:pt x="1084" y="93"/>
                  <a:pt x="1083" y="94"/>
                </a:cubicBezTo>
                <a:cubicBezTo>
                  <a:pt x="1083" y="95"/>
                  <a:pt x="1082" y="96"/>
                  <a:pt x="1081" y="95"/>
                </a:cubicBezTo>
                <a:cubicBezTo>
                  <a:pt x="1080" y="94"/>
                  <a:pt x="1078" y="95"/>
                  <a:pt x="1075" y="95"/>
                </a:cubicBezTo>
                <a:cubicBezTo>
                  <a:pt x="1072" y="95"/>
                  <a:pt x="1066" y="95"/>
                  <a:pt x="1064" y="96"/>
                </a:cubicBezTo>
                <a:cubicBezTo>
                  <a:pt x="1062" y="97"/>
                  <a:pt x="1061" y="99"/>
                  <a:pt x="1062" y="100"/>
                </a:cubicBezTo>
                <a:cubicBezTo>
                  <a:pt x="1064" y="102"/>
                  <a:pt x="1063" y="102"/>
                  <a:pt x="1063" y="103"/>
                </a:cubicBezTo>
                <a:cubicBezTo>
                  <a:pt x="1063" y="104"/>
                  <a:pt x="1066" y="106"/>
                  <a:pt x="1068" y="106"/>
                </a:cubicBezTo>
                <a:cubicBezTo>
                  <a:pt x="1070" y="107"/>
                  <a:pt x="1072" y="109"/>
                  <a:pt x="1071" y="110"/>
                </a:cubicBezTo>
                <a:cubicBezTo>
                  <a:pt x="1070" y="112"/>
                  <a:pt x="1066" y="110"/>
                  <a:pt x="1064" y="108"/>
                </a:cubicBezTo>
                <a:cubicBezTo>
                  <a:pt x="1061" y="106"/>
                  <a:pt x="1056" y="105"/>
                  <a:pt x="1054" y="106"/>
                </a:cubicBezTo>
                <a:cubicBezTo>
                  <a:pt x="1053" y="106"/>
                  <a:pt x="1053" y="105"/>
                  <a:pt x="1052" y="105"/>
                </a:cubicBezTo>
                <a:cubicBezTo>
                  <a:pt x="1052" y="104"/>
                  <a:pt x="1052" y="104"/>
                  <a:pt x="1051" y="104"/>
                </a:cubicBezTo>
                <a:cubicBezTo>
                  <a:pt x="1048" y="104"/>
                  <a:pt x="1046" y="106"/>
                  <a:pt x="1048" y="106"/>
                </a:cubicBezTo>
                <a:cubicBezTo>
                  <a:pt x="1050" y="106"/>
                  <a:pt x="1051" y="106"/>
                  <a:pt x="1050" y="107"/>
                </a:cubicBezTo>
                <a:cubicBezTo>
                  <a:pt x="1049" y="108"/>
                  <a:pt x="1050" y="107"/>
                  <a:pt x="1052" y="108"/>
                </a:cubicBezTo>
                <a:cubicBezTo>
                  <a:pt x="1054" y="109"/>
                  <a:pt x="1051" y="110"/>
                  <a:pt x="1049" y="109"/>
                </a:cubicBezTo>
                <a:cubicBezTo>
                  <a:pt x="1047" y="108"/>
                  <a:pt x="1045" y="109"/>
                  <a:pt x="1044" y="110"/>
                </a:cubicBezTo>
                <a:cubicBezTo>
                  <a:pt x="1043" y="111"/>
                  <a:pt x="1046" y="114"/>
                  <a:pt x="1050" y="114"/>
                </a:cubicBezTo>
                <a:cubicBezTo>
                  <a:pt x="1053" y="115"/>
                  <a:pt x="1052" y="116"/>
                  <a:pt x="1054" y="116"/>
                </a:cubicBezTo>
                <a:cubicBezTo>
                  <a:pt x="1055" y="117"/>
                  <a:pt x="1054" y="117"/>
                  <a:pt x="1053" y="118"/>
                </a:cubicBezTo>
                <a:cubicBezTo>
                  <a:pt x="1052" y="118"/>
                  <a:pt x="1050" y="116"/>
                  <a:pt x="1048" y="115"/>
                </a:cubicBezTo>
                <a:cubicBezTo>
                  <a:pt x="1047" y="115"/>
                  <a:pt x="1046" y="115"/>
                  <a:pt x="1044" y="115"/>
                </a:cubicBezTo>
                <a:cubicBezTo>
                  <a:pt x="1043" y="115"/>
                  <a:pt x="1041" y="115"/>
                  <a:pt x="1041" y="114"/>
                </a:cubicBezTo>
                <a:cubicBezTo>
                  <a:pt x="1040" y="113"/>
                  <a:pt x="1041" y="112"/>
                  <a:pt x="1041" y="112"/>
                </a:cubicBezTo>
                <a:cubicBezTo>
                  <a:pt x="1040" y="111"/>
                  <a:pt x="1040" y="109"/>
                  <a:pt x="1042" y="107"/>
                </a:cubicBezTo>
                <a:cubicBezTo>
                  <a:pt x="1043" y="106"/>
                  <a:pt x="1041" y="103"/>
                  <a:pt x="1040" y="102"/>
                </a:cubicBezTo>
                <a:cubicBezTo>
                  <a:pt x="1038" y="102"/>
                  <a:pt x="1038" y="103"/>
                  <a:pt x="1039" y="104"/>
                </a:cubicBezTo>
                <a:cubicBezTo>
                  <a:pt x="1039" y="104"/>
                  <a:pt x="1039" y="107"/>
                  <a:pt x="1038" y="108"/>
                </a:cubicBezTo>
                <a:cubicBezTo>
                  <a:pt x="1036" y="110"/>
                  <a:pt x="1032" y="110"/>
                  <a:pt x="1032" y="111"/>
                </a:cubicBezTo>
                <a:cubicBezTo>
                  <a:pt x="1032" y="112"/>
                  <a:pt x="1030" y="113"/>
                  <a:pt x="1031" y="114"/>
                </a:cubicBezTo>
                <a:cubicBezTo>
                  <a:pt x="1032" y="114"/>
                  <a:pt x="1035" y="118"/>
                  <a:pt x="1036" y="119"/>
                </a:cubicBezTo>
                <a:cubicBezTo>
                  <a:pt x="1036" y="121"/>
                  <a:pt x="1032" y="124"/>
                  <a:pt x="1033" y="127"/>
                </a:cubicBezTo>
                <a:cubicBezTo>
                  <a:pt x="1034" y="129"/>
                  <a:pt x="1033" y="130"/>
                  <a:pt x="1033" y="131"/>
                </a:cubicBezTo>
                <a:cubicBezTo>
                  <a:pt x="1034" y="131"/>
                  <a:pt x="1034" y="131"/>
                  <a:pt x="1035" y="131"/>
                </a:cubicBezTo>
                <a:cubicBezTo>
                  <a:pt x="1036" y="131"/>
                  <a:pt x="1036" y="131"/>
                  <a:pt x="1037" y="131"/>
                </a:cubicBezTo>
                <a:cubicBezTo>
                  <a:pt x="1038" y="132"/>
                  <a:pt x="1039" y="131"/>
                  <a:pt x="1041" y="130"/>
                </a:cubicBezTo>
                <a:cubicBezTo>
                  <a:pt x="1044" y="130"/>
                  <a:pt x="1048" y="132"/>
                  <a:pt x="1050" y="133"/>
                </a:cubicBezTo>
                <a:cubicBezTo>
                  <a:pt x="1051" y="134"/>
                  <a:pt x="1050" y="135"/>
                  <a:pt x="1051" y="136"/>
                </a:cubicBezTo>
                <a:cubicBezTo>
                  <a:pt x="1052" y="138"/>
                  <a:pt x="1049" y="138"/>
                  <a:pt x="1049" y="140"/>
                </a:cubicBezTo>
                <a:cubicBezTo>
                  <a:pt x="1049" y="141"/>
                  <a:pt x="1054" y="142"/>
                  <a:pt x="1054" y="143"/>
                </a:cubicBezTo>
                <a:cubicBezTo>
                  <a:pt x="1054" y="143"/>
                  <a:pt x="1051" y="143"/>
                  <a:pt x="1049" y="142"/>
                </a:cubicBezTo>
                <a:cubicBezTo>
                  <a:pt x="1048" y="142"/>
                  <a:pt x="1048" y="140"/>
                  <a:pt x="1047" y="140"/>
                </a:cubicBezTo>
                <a:cubicBezTo>
                  <a:pt x="1047" y="139"/>
                  <a:pt x="1048" y="138"/>
                  <a:pt x="1048" y="137"/>
                </a:cubicBezTo>
                <a:cubicBezTo>
                  <a:pt x="1049" y="135"/>
                  <a:pt x="1047" y="135"/>
                  <a:pt x="1046" y="134"/>
                </a:cubicBezTo>
                <a:cubicBezTo>
                  <a:pt x="1046" y="133"/>
                  <a:pt x="1045" y="132"/>
                  <a:pt x="1044" y="132"/>
                </a:cubicBezTo>
                <a:cubicBezTo>
                  <a:pt x="1043" y="132"/>
                  <a:pt x="1038" y="133"/>
                  <a:pt x="1037" y="134"/>
                </a:cubicBezTo>
                <a:cubicBezTo>
                  <a:pt x="1036" y="135"/>
                  <a:pt x="1037" y="138"/>
                  <a:pt x="1038" y="140"/>
                </a:cubicBezTo>
                <a:cubicBezTo>
                  <a:pt x="1039" y="141"/>
                  <a:pt x="1034" y="144"/>
                  <a:pt x="1034" y="145"/>
                </a:cubicBezTo>
                <a:cubicBezTo>
                  <a:pt x="1035" y="146"/>
                  <a:pt x="1033" y="147"/>
                  <a:pt x="1031" y="148"/>
                </a:cubicBezTo>
                <a:cubicBezTo>
                  <a:pt x="1029" y="149"/>
                  <a:pt x="1027" y="149"/>
                  <a:pt x="1027" y="151"/>
                </a:cubicBezTo>
                <a:cubicBezTo>
                  <a:pt x="1027" y="153"/>
                  <a:pt x="1025" y="152"/>
                  <a:pt x="1024" y="151"/>
                </a:cubicBezTo>
                <a:cubicBezTo>
                  <a:pt x="1023" y="151"/>
                  <a:pt x="1022" y="151"/>
                  <a:pt x="1021" y="151"/>
                </a:cubicBezTo>
                <a:cubicBezTo>
                  <a:pt x="1020" y="151"/>
                  <a:pt x="1019" y="151"/>
                  <a:pt x="1019" y="151"/>
                </a:cubicBezTo>
                <a:cubicBezTo>
                  <a:pt x="1017" y="151"/>
                  <a:pt x="1017" y="150"/>
                  <a:pt x="1015" y="150"/>
                </a:cubicBezTo>
                <a:cubicBezTo>
                  <a:pt x="1014" y="151"/>
                  <a:pt x="1013" y="150"/>
                  <a:pt x="1013" y="149"/>
                </a:cubicBezTo>
                <a:cubicBezTo>
                  <a:pt x="1014" y="147"/>
                  <a:pt x="1015" y="148"/>
                  <a:pt x="1015" y="149"/>
                </a:cubicBezTo>
                <a:cubicBezTo>
                  <a:pt x="1016" y="150"/>
                  <a:pt x="1017" y="150"/>
                  <a:pt x="1018" y="149"/>
                </a:cubicBezTo>
                <a:cubicBezTo>
                  <a:pt x="1019" y="148"/>
                  <a:pt x="1019" y="150"/>
                  <a:pt x="1020" y="150"/>
                </a:cubicBezTo>
                <a:cubicBezTo>
                  <a:pt x="1021" y="150"/>
                  <a:pt x="1021" y="150"/>
                  <a:pt x="1022" y="149"/>
                </a:cubicBezTo>
                <a:cubicBezTo>
                  <a:pt x="1022" y="149"/>
                  <a:pt x="1022" y="149"/>
                  <a:pt x="1023" y="149"/>
                </a:cubicBezTo>
                <a:cubicBezTo>
                  <a:pt x="1024" y="149"/>
                  <a:pt x="1024" y="149"/>
                  <a:pt x="1024" y="148"/>
                </a:cubicBezTo>
                <a:cubicBezTo>
                  <a:pt x="1023" y="147"/>
                  <a:pt x="1025" y="147"/>
                  <a:pt x="1025" y="146"/>
                </a:cubicBezTo>
                <a:cubicBezTo>
                  <a:pt x="1026" y="146"/>
                  <a:pt x="1026" y="145"/>
                  <a:pt x="1027" y="144"/>
                </a:cubicBezTo>
                <a:cubicBezTo>
                  <a:pt x="1028" y="144"/>
                  <a:pt x="1027" y="143"/>
                  <a:pt x="1028" y="143"/>
                </a:cubicBezTo>
                <a:cubicBezTo>
                  <a:pt x="1029" y="143"/>
                  <a:pt x="1029" y="141"/>
                  <a:pt x="1030" y="141"/>
                </a:cubicBezTo>
                <a:cubicBezTo>
                  <a:pt x="1031" y="141"/>
                  <a:pt x="1031" y="140"/>
                  <a:pt x="1031" y="139"/>
                </a:cubicBezTo>
                <a:cubicBezTo>
                  <a:pt x="1030" y="139"/>
                  <a:pt x="1031" y="137"/>
                  <a:pt x="1032" y="137"/>
                </a:cubicBezTo>
                <a:cubicBezTo>
                  <a:pt x="1033" y="136"/>
                  <a:pt x="1033" y="136"/>
                  <a:pt x="1032" y="135"/>
                </a:cubicBezTo>
                <a:cubicBezTo>
                  <a:pt x="1031" y="134"/>
                  <a:pt x="1028" y="133"/>
                  <a:pt x="1029" y="131"/>
                </a:cubicBezTo>
                <a:cubicBezTo>
                  <a:pt x="1029" y="130"/>
                  <a:pt x="1028" y="128"/>
                  <a:pt x="1029" y="127"/>
                </a:cubicBezTo>
                <a:cubicBezTo>
                  <a:pt x="1029" y="126"/>
                  <a:pt x="1029" y="124"/>
                  <a:pt x="1028" y="123"/>
                </a:cubicBezTo>
                <a:cubicBezTo>
                  <a:pt x="1028" y="122"/>
                  <a:pt x="1029" y="121"/>
                  <a:pt x="1030" y="119"/>
                </a:cubicBezTo>
                <a:cubicBezTo>
                  <a:pt x="1030" y="117"/>
                  <a:pt x="1027" y="114"/>
                  <a:pt x="1026" y="114"/>
                </a:cubicBezTo>
                <a:cubicBezTo>
                  <a:pt x="1025" y="113"/>
                  <a:pt x="1026" y="112"/>
                  <a:pt x="1027" y="111"/>
                </a:cubicBezTo>
                <a:cubicBezTo>
                  <a:pt x="1029" y="109"/>
                  <a:pt x="1029" y="104"/>
                  <a:pt x="1029" y="103"/>
                </a:cubicBezTo>
                <a:cubicBezTo>
                  <a:pt x="1029" y="102"/>
                  <a:pt x="1025" y="101"/>
                  <a:pt x="1024" y="102"/>
                </a:cubicBezTo>
                <a:cubicBezTo>
                  <a:pt x="1023" y="102"/>
                  <a:pt x="1017" y="101"/>
                  <a:pt x="1016" y="101"/>
                </a:cubicBezTo>
                <a:cubicBezTo>
                  <a:pt x="1015" y="101"/>
                  <a:pt x="1014" y="102"/>
                  <a:pt x="1014" y="104"/>
                </a:cubicBezTo>
                <a:cubicBezTo>
                  <a:pt x="1013" y="105"/>
                  <a:pt x="1012" y="107"/>
                  <a:pt x="1011" y="110"/>
                </a:cubicBezTo>
                <a:cubicBezTo>
                  <a:pt x="1010" y="112"/>
                  <a:pt x="1007" y="113"/>
                  <a:pt x="1005" y="114"/>
                </a:cubicBezTo>
                <a:cubicBezTo>
                  <a:pt x="1004" y="115"/>
                  <a:pt x="1003" y="117"/>
                  <a:pt x="1003" y="118"/>
                </a:cubicBezTo>
                <a:cubicBezTo>
                  <a:pt x="1004" y="118"/>
                  <a:pt x="1004" y="118"/>
                  <a:pt x="1005" y="118"/>
                </a:cubicBezTo>
                <a:cubicBezTo>
                  <a:pt x="1005" y="118"/>
                  <a:pt x="1005" y="118"/>
                  <a:pt x="1006" y="118"/>
                </a:cubicBezTo>
                <a:cubicBezTo>
                  <a:pt x="1006" y="119"/>
                  <a:pt x="1006" y="121"/>
                  <a:pt x="1005" y="122"/>
                </a:cubicBezTo>
                <a:cubicBezTo>
                  <a:pt x="1005" y="122"/>
                  <a:pt x="1006" y="123"/>
                  <a:pt x="1005" y="124"/>
                </a:cubicBezTo>
                <a:cubicBezTo>
                  <a:pt x="1004" y="124"/>
                  <a:pt x="1003" y="126"/>
                  <a:pt x="1003" y="127"/>
                </a:cubicBezTo>
                <a:cubicBezTo>
                  <a:pt x="1004" y="127"/>
                  <a:pt x="1007" y="128"/>
                  <a:pt x="1009" y="128"/>
                </a:cubicBezTo>
                <a:cubicBezTo>
                  <a:pt x="1010" y="129"/>
                  <a:pt x="1009" y="131"/>
                  <a:pt x="1010" y="132"/>
                </a:cubicBezTo>
                <a:cubicBezTo>
                  <a:pt x="1011" y="133"/>
                  <a:pt x="1012" y="132"/>
                  <a:pt x="1013" y="133"/>
                </a:cubicBezTo>
                <a:cubicBezTo>
                  <a:pt x="1013" y="134"/>
                  <a:pt x="1011" y="137"/>
                  <a:pt x="1010" y="137"/>
                </a:cubicBezTo>
                <a:cubicBezTo>
                  <a:pt x="1009" y="138"/>
                  <a:pt x="1006" y="134"/>
                  <a:pt x="1005" y="133"/>
                </a:cubicBezTo>
                <a:cubicBezTo>
                  <a:pt x="1004" y="133"/>
                  <a:pt x="1000" y="131"/>
                  <a:pt x="998" y="130"/>
                </a:cubicBezTo>
                <a:cubicBezTo>
                  <a:pt x="996" y="129"/>
                  <a:pt x="995" y="129"/>
                  <a:pt x="993" y="128"/>
                </a:cubicBezTo>
                <a:cubicBezTo>
                  <a:pt x="990" y="127"/>
                  <a:pt x="989" y="126"/>
                  <a:pt x="985" y="126"/>
                </a:cubicBezTo>
                <a:cubicBezTo>
                  <a:pt x="983" y="126"/>
                  <a:pt x="981" y="126"/>
                  <a:pt x="980" y="126"/>
                </a:cubicBezTo>
                <a:cubicBezTo>
                  <a:pt x="979" y="125"/>
                  <a:pt x="978" y="125"/>
                  <a:pt x="977" y="125"/>
                </a:cubicBezTo>
                <a:cubicBezTo>
                  <a:pt x="976" y="125"/>
                  <a:pt x="976" y="124"/>
                  <a:pt x="974" y="123"/>
                </a:cubicBezTo>
                <a:cubicBezTo>
                  <a:pt x="972" y="122"/>
                  <a:pt x="970" y="121"/>
                  <a:pt x="969" y="121"/>
                </a:cubicBezTo>
                <a:cubicBezTo>
                  <a:pt x="967" y="122"/>
                  <a:pt x="968" y="124"/>
                  <a:pt x="970" y="125"/>
                </a:cubicBezTo>
                <a:cubicBezTo>
                  <a:pt x="972" y="125"/>
                  <a:pt x="971" y="126"/>
                  <a:pt x="973" y="126"/>
                </a:cubicBezTo>
                <a:cubicBezTo>
                  <a:pt x="975" y="126"/>
                  <a:pt x="976" y="127"/>
                  <a:pt x="976" y="128"/>
                </a:cubicBezTo>
                <a:cubicBezTo>
                  <a:pt x="976" y="129"/>
                  <a:pt x="977" y="131"/>
                  <a:pt x="978" y="131"/>
                </a:cubicBezTo>
                <a:cubicBezTo>
                  <a:pt x="979" y="132"/>
                  <a:pt x="978" y="134"/>
                  <a:pt x="976" y="134"/>
                </a:cubicBezTo>
                <a:cubicBezTo>
                  <a:pt x="975" y="134"/>
                  <a:pt x="973" y="134"/>
                  <a:pt x="974" y="135"/>
                </a:cubicBezTo>
                <a:cubicBezTo>
                  <a:pt x="974" y="136"/>
                  <a:pt x="973" y="137"/>
                  <a:pt x="971" y="136"/>
                </a:cubicBezTo>
                <a:cubicBezTo>
                  <a:pt x="970" y="136"/>
                  <a:pt x="971" y="134"/>
                  <a:pt x="971" y="134"/>
                </a:cubicBezTo>
                <a:cubicBezTo>
                  <a:pt x="972" y="133"/>
                  <a:pt x="970" y="132"/>
                  <a:pt x="969" y="132"/>
                </a:cubicBezTo>
                <a:cubicBezTo>
                  <a:pt x="968" y="131"/>
                  <a:pt x="963" y="134"/>
                  <a:pt x="962" y="135"/>
                </a:cubicBezTo>
                <a:cubicBezTo>
                  <a:pt x="962" y="135"/>
                  <a:pt x="961" y="135"/>
                  <a:pt x="960" y="135"/>
                </a:cubicBezTo>
                <a:cubicBezTo>
                  <a:pt x="958" y="135"/>
                  <a:pt x="957" y="135"/>
                  <a:pt x="955" y="135"/>
                </a:cubicBezTo>
                <a:cubicBezTo>
                  <a:pt x="952" y="136"/>
                  <a:pt x="952" y="138"/>
                  <a:pt x="951" y="138"/>
                </a:cubicBezTo>
                <a:cubicBezTo>
                  <a:pt x="951" y="138"/>
                  <a:pt x="950" y="138"/>
                  <a:pt x="949" y="138"/>
                </a:cubicBezTo>
                <a:cubicBezTo>
                  <a:pt x="948" y="138"/>
                  <a:pt x="946" y="138"/>
                  <a:pt x="945" y="137"/>
                </a:cubicBezTo>
                <a:cubicBezTo>
                  <a:pt x="944" y="137"/>
                  <a:pt x="945" y="136"/>
                  <a:pt x="946" y="136"/>
                </a:cubicBezTo>
                <a:cubicBezTo>
                  <a:pt x="948" y="136"/>
                  <a:pt x="948" y="136"/>
                  <a:pt x="947" y="135"/>
                </a:cubicBezTo>
                <a:cubicBezTo>
                  <a:pt x="947" y="134"/>
                  <a:pt x="948" y="133"/>
                  <a:pt x="948" y="132"/>
                </a:cubicBezTo>
                <a:cubicBezTo>
                  <a:pt x="948" y="131"/>
                  <a:pt x="943" y="133"/>
                  <a:pt x="943" y="134"/>
                </a:cubicBezTo>
                <a:cubicBezTo>
                  <a:pt x="942" y="134"/>
                  <a:pt x="943" y="136"/>
                  <a:pt x="942" y="136"/>
                </a:cubicBezTo>
                <a:cubicBezTo>
                  <a:pt x="941" y="137"/>
                  <a:pt x="941" y="135"/>
                  <a:pt x="940" y="135"/>
                </a:cubicBezTo>
                <a:cubicBezTo>
                  <a:pt x="939" y="135"/>
                  <a:pt x="932" y="136"/>
                  <a:pt x="930" y="138"/>
                </a:cubicBezTo>
                <a:cubicBezTo>
                  <a:pt x="929" y="140"/>
                  <a:pt x="926" y="140"/>
                  <a:pt x="926" y="140"/>
                </a:cubicBezTo>
                <a:cubicBezTo>
                  <a:pt x="926" y="141"/>
                  <a:pt x="923" y="141"/>
                  <a:pt x="921" y="142"/>
                </a:cubicBezTo>
                <a:cubicBezTo>
                  <a:pt x="920" y="143"/>
                  <a:pt x="921" y="145"/>
                  <a:pt x="921" y="146"/>
                </a:cubicBezTo>
                <a:cubicBezTo>
                  <a:pt x="920" y="147"/>
                  <a:pt x="917" y="147"/>
                  <a:pt x="915" y="147"/>
                </a:cubicBezTo>
                <a:cubicBezTo>
                  <a:pt x="914" y="147"/>
                  <a:pt x="914" y="147"/>
                  <a:pt x="913" y="147"/>
                </a:cubicBezTo>
                <a:cubicBezTo>
                  <a:pt x="912" y="147"/>
                  <a:pt x="911" y="144"/>
                  <a:pt x="910" y="144"/>
                </a:cubicBezTo>
                <a:cubicBezTo>
                  <a:pt x="909" y="144"/>
                  <a:pt x="909" y="142"/>
                  <a:pt x="910" y="141"/>
                </a:cubicBezTo>
                <a:cubicBezTo>
                  <a:pt x="910" y="141"/>
                  <a:pt x="911" y="141"/>
                  <a:pt x="913" y="140"/>
                </a:cubicBezTo>
                <a:cubicBezTo>
                  <a:pt x="914" y="140"/>
                  <a:pt x="914" y="140"/>
                  <a:pt x="915" y="140"/>
                </a:cubicBezTo>
                <a:cubicBezTo>
                  <a:pt x="916" y="140"/>
                  <a:pt x="916" y="140"/>
                  <a:pt x="917" y="140"/>
                </a:cubicBezTo>
                <a:cubicBezTo>
                  <a:pt x="917" y="139"/>
                  <a:pt x="914" y="138"/>
                  <a:pt x="914" y="136"/>
                </a:cubicBezTo>
                <a:cubicBezTo>
                  <a:pt x="914" y="134"/>
                  <a:pt x="910" y="134"/>
                  <a:pt x="909" y="134"/>
                </a:cubicBezTo>
                <a:cubicBezTo>
                  <a:pt x="907" y="135"/>
                  <a:pt x="905" y="135"/>
                  <a:pt x="903" y="134"/>
                </a:cubicBezTo>
                <a:cubicBezTo>
                  <a:pt x="902" y="133"/>
                  <a:pt x="902" y="135"/>
                  <a:pt x="904" y="136"/>
                </a:cubicBezTo>
                <a:cubicBezTo>
                  <a:pt x="906" y="136"/>
                  <a:pt x="905" y="138"/>
                  <a:pt x="905" y="139"/>
                </a:cubicBezTo>
                <a:cubicBezTo>
                  <a:pt x="906" y="139"/>
                  <a:pt x="905" y="142"/>
                  <a:pt x="904" y="143"/>
                </a:cubicBezTo>
                <a:cubicBezTo>
                  <a:pt x="903" y="145"/>
                  <a:pt x="903" y="145"/>
                  <a:pt x="905" y="145"/>
                </a:cubicBezTo>
                <a:cubicBezTo>
                  <a:pt x="907" y="145"/>
                  <a:pt x="907" y="147"/>
                  <a:pt x="907" y="148"/>
                </a:cubicBezTo>
                <a:cubicBezTo>
                  <a:pt x="907" y="150"/>
                  <a:pt x="905" y="151"/>
                  <a:pt x="905" y="152"/>
                </a:cubicBezTo>
                <a:cubicBezTo>
                  <a:pt x="905" y="152"/>
                  <a:pt x="905" y="152"/>
                  <a:pt x="904" y="152"/>
                </a:cubicBezTo>
                <a:cubicBezTo>
                  <a:pt x="904" y="152"/>
                  <a:pt x="904" y="151"/>
                  <a:pt x="903" y="152"/>
                </a:cubicBezTo>
                <a:cubicBezTo>
                  <a:pt x="903" y="152"/>
                  <a:pt x="902" y="151"/>
                  <a:pt x="902" y="150"/>
                </a:cubicBezTo>
                <a:cubicBezTo>
                  <a:pt x="902" y="149"/>
                  <a:pt x="899" y="150"/>
                  <a:pt x="898" y="150"/>
                </a:cubicBezTo>
                <a:cubicBezTo>
                  <a:pt x="897" y="149"/>
                  <a:pt x="896" y="150"/>
                  <a:pt x="895" y="151"/>
                </a:cubicBezTo>
                <a:cubicBezTo>
                  <a:pt x="895" y="152"/>
                  <a:pt x="893" y="152"/>
                  <a:pt x="891" y="153"/>
                </a:cubicBezTo>
                <a:cubicBezTo>
                  <a:pt x="890" y="153"/>
                  <a:pt x="889" y="155"/>
                  <a:pt x="887" y="156"/>
                </a:cubicBezTo>
                <a:cubicBezTo>
                  <a:pt x="886" y="156"/>
                  <a:pt x="886" y="158"/>
                  <a:pt x="888" y="159"/>
                </a:cubicBezTo>
                <a:cubicBezTo>
                  <a:pt x="889" y="161"/>
                  <a:pt x="890" y="162"/>
                  <a:pt x="889" y="163"/>
                </a:cubicBezTo>
                <a:cubicBezTo>
                  <a:pt x="889" y="163"/>
                  <a:pt x="885" y="163"/>
                  <a:pt x="884" y="162"/>
                </a:cubicBezTo>
                <a:cubicBezTo>
                  <a:pt x="884" y="161"/>
                  <a:pt x="881" y="161"/>
                  <a:pt x="880" y="161"/>
                </a:cubicBezTo>
                <a:cubicBezTo>
                  <a:pt x="879" y="161"/>
                  <a:pt x="876" y="158"/>
                  <a:pt x="875" y="158"/>
                </a:cubicBezTo>
                <a:cubicBezTo>
                  <a:pt x="874" y="158"/>
                  <a:pt x="873" y="160"/>
                  <a:pt x="873" y="161"/>
                </a:cubicBezTo>
                <a:cubicBezTo>
                  <a:pt x="872" y="162"/>
                  <a:pt x="873" y="162"/>
                  <a:pt x="874" y="163"/>
                </a:cubicBezTo>
                <a:cubicBezTo>
                  <a:pt x="874" y="165"/>
                  <a:pt x="877" y="165"/>
                  <a:pt x="878" y="165"/>
                </a:cubicBezTo>
                <a:cubicBezTo>
                  <a:pt x="879" y="165"/>
                  <a:pt x="879" y="166"/>
                  <a:pt x="878" y="167"/>
                </a:cubicBezTo>
                <a:cubicBezTo>
                  <a:pt x="878" y="168"/>
                  <a:pt x="876" y="169"/>
                  <a:pt x="875" y="168"/>
                </a:cubicBezTo>
                <a:cubicBezTo>
                  <a:pt x="874" y="167"/>
                  <a:pt x="872" y="168"/>
                  <a:pt x="872" y="167"/>
                </a:cubicBezTo>
                <a:cubicBezTo>
                  <a:pt x="872" y="166"/>
                  <a:pt x="870" y="164"/>
                  <a:pt x="868" y="165"/>
                </a:cubicBezTo>
                <a:cubicBezTo>
                  <a:pt x="866" y="165"/>
                  <a:pt x="866" y="164"/>
                  <a:pt x="866" y="162"/>
                </a:cubicBezTo>
                <a:cubicBezTo>
                  <a:pt x="866" y="161"/>
                  <a:pt x="865" y="160"/>
                  <a:pt x="865" y="159"/>
                </a:cubicBezTo>
                <a:cubicBezTo>
                  <a:pt x="865" y="158"/>
                  <a:pt x="864" y="157"/>
                  <a:pt x="865" y="156"/>
                </a:cubicBezTo>
                <a:cubicBezTo>
                  <a:pt x="866" y="156"/>
                  <a:pt x="865" y="154"/>
                  <a:pt x="865" y="154"/>
                </a:cubicBezTo>
                <a:cubicBezTo>
                  <a:pt x="865" y="153"/>
                  <a:pt x="863" y="151"/>
                  <a:pt x="862" y="151"/>
                </a:cubicBezTo>
                <a:cubicBezTo>
                  <a:pt x="860" y="151"/>
                  <a:pt x="861" y="150"/>
                  <a:pt x="859" y="149"/>
                </a:cubicBezTo>
                <a:cubicBezTo>
                  <a:pt x="858" y="149"/>
                  <a:pt x="855" y="147"/>
                  <a:pt x="855" y="146"/>
                </a:cubicBezTo>
                <a:cubicBezTo>
                  <a:pt x="855" y="145"/>
                  <a:pt x="853" y="145"/>
                  <a:pt x="854" y="144"/>
                </a:cubicBezTo>
                <a:cubicBezTo>
                  <a:pt x="854" y="144"/>
                  <a:pt x="856" y="145"/>
                  <a:pt x="857" y="146"/>
                </a:cubicBezTo>
                <a:cubicBezTo>
                  <a:pt x="858" y="147"/>
                  <a:pt x="860" y="148"/>
                  <a:pt x="863" y="148"/>
                </a:cubicBezTo>
                <a:cubicBezTo>
                  <a:pt x="866" y="149"/>
                  <a:pt x="867" y="150"/>
                  <a:pt x="870" y="151"/>
                </a:cubicBezTo>
                <a:cubicBezTo>
                  <a:pt x="874" y="151"/>
                  <a:pt x="876" y="151"/>
                  <a:pt x="880" y="152"/>
                </a:cubicBezTo>
                <a:cubicBezTo>
                  <a:pt x="885" y="153"/>
                  <a:pt x="891" y="148"/>
                  <a:pt x="893" y="147"/>
                </a:cubicBezTo>
                <a:cubicBezTo>
                  <a:pt x="894" y="145"/>
                  <a:pt x="892" y="143"/>
                  <a:pt x="892" y="142"/>
                </a:cubicBezTo>
                <a:cubicBezTo>
                  <a:pt x="892" y="141"/>
                  <a:pt x="890" y="141"/>
                  <a:pt x="890" y="140"/>
                </a:cubicBezTo>
                <a:cubicBezTo>
                  <a:pt x="889" y="139"/>
                  <a:pt x="888" y="138"/>
                  <a:pt x="886" y="138"/>
                </a:cubicBezTo>
                <a:cubicBezTo>
                  <a:pt x="884" y="138"/>
                  <a:pt x="884" y="136"/>
                  <a:pt x="883" y="136"/>
                </a:cubicBezTo>
                <a:cubicBezTo>
                  <a:pt x="881" y="136"/>
                  <a:pt x="880" y="135"/>
                  <a:pt x="876" y="133"/>
                </a:cubicBezTo>
                <a:cubicBezTo>
                  <a:pt x="873" y="130"/>
                  <a:pt x="868" y="128"/>
                  <a:pt x="867" y="129"/>
                </a:cubicBezTo>
                <a:cubicBezTo>
                  <a:pt x="866" y="129"/>
                  <a:pt x="865" y="129"/>
                  <a:pt x="864" y="128"/>
                </a:cubicBezTo>
                <a:cubicBezTo>
                  <a:pt x="864" y="128"/>
                  <a:pt x="862" y="128"/>
                  <a:pt x="861" y="128"/>
                </a:cubicBezTo>
                <a:cubicBezTo>
                  <a:pt x="861" y="129"/>
                  <a:pt x="860" y="129"/>
                  <a:pt x="860" y="128"/>
                </a:cubicBezTo>
                <a:cubicBezTo>
                  <a:pt x="859" y="128"/>
                  <a:pt x="858" y="128"/>
                  <a:pt x="857" y="128"/>
                </a:cubicBezTo>
                <a:cubicBezTo>
                  <a:pt x="856" y="129"/>
                  <a:pt x="855" y="127"/>
                  <a:pt x="855" y="127"/>
                </a:cubicBezTo>
                <a:cubicBezTo>
                  <a:pt x="856" y="126"/>
                  <a:pt x="858" y="127"/>
                  <a:pt x="858" y="126"/>
                </a:cubicBezTo>
                <a:cubicBezTo>
                  <a:pt x="858" y="125"/>
                  <a:pt x="857" y="126"/>
                  <a:pt x="855" y="125"/>
                </a:cubicBezTo>
                <a:cubicBezTo>
                  <a:pt x="854" y="124"/>
                  <a:pt x="853" y="124"/>
                  <a:pt x="852" y="125"/>
                </a:cubicBezTo>
                <a:cubicBezTo>
                  <a:pt x="852" y="126"/>
                  <a:pt x="851" y="126"/>
                  <a:pt x="850" y="125"/>
                </a:cubicBezTo>
                <a:cubicBezTo>
                  <a:pt x="849" y="124"/>
                  <a:pt x="847" y="124"/>
                  <a:pt x="846" y="125"/>
                </a:cubicBezTo>
                <a:cubicBezTo>
                  <a:pt x="846" y="126"/>
                  <a:pt x="844" y="126"/>
                  <a:pt x="844" y="125"/>
                </a:cubicBezTo>
                <a:cubicBezTo>
                  <a:pt x="844" y="124"/>
                  <a:pt x="842" y="123"/>
                  <a:pt x="842" y="123"/>
                </a:cubicBezTo>
                <a:cubicBezTo>
                  <a:pt x="842" y="122"/>
                  <a:pt x="843" y="122"/>
                  <a:pt x="844" y="123"/>
                </a:cubicBezTo>
                <a:cubicBezTo>
                  <a:pt x="845" y="123"/>
                  <a:pt x="845" y="123"/>
                  <a:pt x="847" y="122"/>
                </a:cubicBezTo>
                <a:cubicBezTo>
                  <a:pt x="848" y="121"/>
                  <a:pt x="849" y="122"/>
                  <a:pt x="849" y="121"/>
                </a:cubicBezTo>
                <a:cubicBezTo>
                  <a:pt x="850" y="120"/>
                  <a:pt x="848" y="119"/>
                  <a:pt x="847" y="119"/>
                </a:cubicBezTo>
                <a:cubicBezTo>
                  <a:pt x="847" y="118"/>
                  <a:pt x="845" y="117"/>
                  <a:pt x="844" y="118"/>
                </a:cubicBezTo>
                <a:cubicBezTo>
                  <a:pt x="843" y="118"/>
                  <a:pt x="843" y="117"/>
                  <a:pt x="842" y="117"/>
                </a:cubicBezTo>
                <a:cubicBezTo>
                  <a:pt x="841" y="116"/>
                  <a:pt x="839" y="117"/>
                  <a:pt x="839" y="119"/>
                </a:cubicBezTo>
                <a:cubicBezTo>
                  <a:pt x="839" y="121"/>
                  <a:pt x="837" y="120"/>
                  <a:pt x="837" y="119"/>
                </a:cubicBezTo>
                <a:cubicBezTo>
                  <a:pt x="838" y="118"/>
                  <a:pt x="837" y="117"/>
                  <a:pt x="838" y="117"/>
                </a:cubicBezTo>
                <a:cubicBezTo>
                  <a:pt x="839" y="117"/>
                  <a:pt x="839" y="115"/>
                  <a:pt x="836" y="114"/>
                </a:cubicBezTo>
                <a:cubicBezTo>
                  <a:pt x="834" y="114"/>
                  <a:pt x="833" y="116"/>
                  <a:pt x="834" y="117"/>
                </a:cubicBezTo>
                <a:cubicBezTo>
                  <a:pt x="834" y="117"/>
                  <a:pt x="832" y="120"/>
                  <a:pt x="831" y="120"/>
                </a:cubicBezTo>
                <a:cubicBezTo>
                  <a:pt x="830" y="120"/>
                  <a:pt x="831" y="118"/>
                  <a:pt x="831" y="117"/>
                </a:cubicBezTo>
                <a:cubicBezTo>
                  <a:pt x="831" y="115"/>
                  <a:pt x="830" y="116"/>
                  <a:pt x="828" y="118"/>
                </a:cubicBezTo>
                <a:cubicBezTo>
                  <a:pt x="827" y="120"/>
                  <a:pt x="825" y="122"/>
                  <a:pt x="824" y="122"/>
                </a:cubicBezTo>
                <a:cubicBezTo>
                  <a:pt x="823" y="122"/>
                  <a:pt x="823" y="120"/>
                  <a:pt x="825" y="119"/>
                </a:cubicBezTo>
                <a:cubicBezTo>
                  <a:pt x="827" y="118"/>
                  <a:pt x="827" y="116"/>
                  <a:pt x="828" y="116"/>
                </a:cubicBezTo>
                <a:cubicBezTo>
                  <a:pt x="829" y="116"/>
                  <a:pt x="829" y="115"/>
                  <a:pt x="827" y="114"/>
                </a:cubicBezTo>
                <a:cubicBezTo>
                  <a:pt x="826" y="114"/>
                  <a:pt x="826" y="116"/>
                  <a:pt x="825" y="116"/>
                </a:cubicBezTo>
                <a:cubicBezTo>
                  <a:pt x="825" y="117"/>
                  <a:pt x="824" y="116"/>
                  <a:pt x="823" y="116"/>
                </a:cubicBezTo>
                <a:cubicBezTo>
                  <a:pt x="823" y="116"/>
                  <a:pt x="822" y="116"/>
                  <a:pt x="822" y="116"/>
                </a:cubicBezTo>
                <a:cubicBezTo>
                  <a:pt x="822" y="116"/>
                  <a:pt x="821" y="117"/>
                  <a:pt x="821" y="118"/>
                </a:cubicBezTo>
                <a:cubicBezTo>
                  <a:pt x="822" y="119"/>
                  <a:pt x="821" y="119"/>
                  <a:pt x="820" y="118"/>
                </a:cubicBezTo>
                <a:cubicBezTo>
                  <a:pt x="820" y="117"/>
                  <a:pt x="818" y="118"/>
                  <a:pt x="817" y="119"/>
                </a:cubicBezTo>
                <a:cubicBezTo>
                  <a:pt x="817" y="120"/>
                  <a:pt x="816" y="120"/>
                  <a:pt x="816" y="121"/>
                </a:cubicBezTo>
                <a:cubicBezTo>
                  <a:pt x="817" y="121"/>
                  <a:pt x="817" y="123"/>
                  <a:pt x="816" y="123"/>
                </a:cubicBezTo>
                <a:cubicBezTo>
                  <a:pt x="815" y="123"/>
                  <a:pt x="815" y="123"/>
                  <a:pt x="815" y="122"/>
                </a:cubicBezTo>
                <a:cubicBezTo>
                  <a:pt x="815" y="121"/>
                  <a:pt x="815" y="120"/>
                  <a:pt x="814" y="121"/>
                </a:cubicBezTo>
                <a:cubicBezTo>
                  <a:pt x="814" y="121"/>
                  <a:pt x="814" y="119"/>
                  <a:pt x="815" y="119"/>
                </a:cubicBezTo>
                <a:cubicBezTo>
                  <a:pt x="816" y="119"/>
                  <a:pt x="818" y="117"/>
                  <a:pt x="818" y="117"/>
                </a:cubicBezTo>
                <a:cubicBezTo>
                  <a:pt x="817" y="116"/>
                  <a:pt x="816" y="116"/>
                  <a:pt x="816" y="117"/>
                </a:cubicBezTo>
                <a:cubicBezTo>
                  <a:pt x="816" y="118"/>
                  <a:pt x="814" y="118"/>
                  <a:pt x="813" y="118"/>
                </a:cubicBezTo>
                <a:cubicBezTo>
                  <a:pt x="811" y="118"/>
                  <a:pt x="811" y="120"/>
                  <a:pt x="813" y="121"/>
                </a:cubicBezTo>
                <a:cubicBezTo>
                  <a:pt x="815" y="122"/>
                  <a:pt x="813" y="122"/>
                  <a:pt x="812" y="122"/>
                </a:cubicBezTo>
                <a:cubicBezTo>
                  <a:pt x="811" y="121"/>
                  <a:pt x="809" y="121"/>
                  <a:pt x="808" y="122"/>
                </a:cubicBezTo>
                <a:cubicBezTo>
                  <a:pt x="807" y="122"/>
                  <a:pt x="811" y="123"/>
                  <a:pt x="811" y="124"/>
                </a:cubicBezTo>
                <a:cubicBezTo>
                  <a:pt x="811" y="124"/>
                  <a:pt x="810" y="124"/>
                  <a:pt x="810" y="124"/>
                </a:cubicBezTo>
                <a:cubicBezTo>
                  <a:pt x="809" y="123"/>
                  <a:pt x="809" y="123"/>
                  <a:pt x="809" y="123"/>
                </a:cubicBezTo>
                <a:cubicBezTo>
                  <a:pt x="808" y="124"/>
                  <a:pt x="807" y="123"/>
                  <a:pt x="807" y="122"/>
                </a:cubicBezTo>
                <a:cubicBezTo>
                  <a:pt x="806" y="121"/>
                  <a:pt x="804" y="123"/>
                  <a:pt x="805" y="123"/>
                </a:cubicBezTo>
                <a:cubicBezTo>
                  <a:pt x="807" y="123"/>
                  <a:pt x="806" y="124"/>
                  <a:pt x="806" y="126"/>
                </a:cubicBezTo>
                <a:cubicBezTo>
                  <a:pt x="806" y="127"/>
                  <a:pt x="804" y="126"/>
                  <a:pt x="805" y="125"/>
                </a:cubicBezTo>
                <a:cubicBezTo>
                  <a:pt x="805" y="124"/>
                  <a:pt x="804" y="124"/>
                  <a:pt x="802" y="125"/>
                </a:cubicBezTo>
                <a:cubicBezTo>
                  <a:pt x="801" y="125"/>
                  <a:pt x="803" y="123"/>
                  <a:pt x="802" y="122"/>
                </a:cubicBezTo>
                <a:cubicBezTo>
                  <a:pt x="802" y="121"/>
                  <a:pt x="800" y="122"/>
                  <a:pt x="799" y="122"/>
                </a:cubicBezTo>
                <a:cubicBezTo>
                  <a:pt x="798" y="123"/>
                  <a:pt x="797" y="123"/>
                  <a:pt x="798" y="124"/>
                </a:cubicBezTo>
                <a:cubicBezTo>
                  <a:pt x="799" y="124"/>
                  <a:pt x="799" y="126"/>
                  <a:pt x="798" y="126"/>
                </a:cubicBezTo>
                <a:cubicBezTo>
                  <a:pt x="796" y="125"/>
                  <a:pt x="796" y="126"/>
                  <a:pt x="796" y="127"/>
                </a:cubicBezTo>
                <a:cubicBezTo>
                  <a:pt x="796" y="128"/>
                  <a:pt x="795" y="128"/>
                  <a:pt x="795" y="127"/>
                </a:cubicBezTo>
                <a:cubicBezTo>
                  <a:pt x="794" y="126"/>
                  <a:pt x="792" y="126"/>
                  <a:pt x="792" y="127"/>
                </a:cubicBezTo>
                <a:cubicBezTo>
                  <a:pt x="791" y="128"/>
                  <a:pt x="789" y="129"/>
                  <a:pt x="790" y="130"/>
                </a:cubicBezTo>
                <a:cubicBezTo>
                  <a:pt x="790" y="131"/>
                  <a:pt x="790" y="130"/>
                  <a:pt x="791" y="130"/>
                </a:cubicBezTo>
                <a:cubicBezTo>
                  <a:pt x="791" y="130"/>
                  <a:pt x="792" y="130"/>
                  <a:pt x="792" y="130"/>
                </a:cubicBezTo>
                <a:cubicBezTo>
                  <a:pt x="793" y="130"/>
                  <a:pt x="792" y="131"/>
                  <a:pt x="793" y="131"/>
                </a:cubicBezTo>
                <a:cubicBezTo>
                  <a:pt x="793" y="132"/>
                  <a:pt x="793" y="133"/>
                  <a:pt x="792" y="132"/>
                </a:cubicBezTo>
                <a:cubicBezTo>
                  <a:pt x="792" y="132"/>
                  <a:pt x="790" y="131"/>
                  <a:pt x="790" y="133"/>
                </a:cubicBezTo>
                <a:cubicBezTo>
                  <a:pt x="790" y="134"/>
                  <a:pt x="789" y="132"/>
                  <a:pt x="788" y="132"/>
                </a:cubicBezTo>
                <a:cubicBezTo>
                  <a:pt x="788" y="131"/>
                  <a:pt x="788" y="132"/>
                  <a:pt x="787" y="132"/>
                </a:cubicBezTo>
                <a:cubicBezTo>
                  <a:pt x="787" y="133"/>
                  <a:pt x="786" y="133"/>
                  <a:pt x="786" y="133"/>
                </a:cubicBezTo>
                <a:cubicBezTo>
                  <a:pt x="785" y="132"/>
                  <a:pt x="788" y="130"/>
                  <a:pt x="787" y="129"/>
                </a:cubicBezTo>
                <a:cubicBezTo>
                  <a:pt x="786" y="128"/>
                  <a:pt x="786" y="130"/>
                  <a:pt x="785" y="131"/>
                </a:cubicBezTo>
                <a:cubicBezTo>
                  <a:pt x="783" y="133"/>
                  <a:pt x="781" y="133"/>
                  <a:pt x="782" y="133"/>
                </a:cubicBezTo>
                <a:cubicBezTo>
                  <a:pt x="783" y="134"/>
                  <a:pt x="780" y="134"/>
                  <a:pt x="780" y="136"/>
                </a:cubicBezTo>
                <a:cubicBezTo>
                  <a:pt x="780" y="137"/>
                  <a:pt x="777" y="137"/>
                  <a:pt x="775" y="138"/>
                </a:cubicBezTo>
                <a:cubicBezTo>
                  <a:pt x="773" y="140"/>
                  <a:pt x="775" y="140"/>
                  <a:pt x="776" y="139"/>
                </a:cubicBezTo>
                <a:cubicBezTo>
                  <a:pt x="777" y="137"/>
                  <a:pt x="778" y="138"/>
                  <a:pt x="779" y="137"/>
                </a:cubicBezTo>
                <a:cubicBezTo>
                  <a:pt x="781" y="136"/>
                  <a:pt x="783" y="135"/>
                  <a:pt x="784" y="135"/>
                </a:cubicBezTo>
                <a:cubicBezTo>
                  <a:pt x="784" y="136"/>
                  <a:pt x="785" y="136"/>
                  <a:pt x="786" y="135"/>
                </a:cubicBezTo>
                <a:cubicBezTo>
                  <a:pt x="787" y="134"/>
                  <a:pt x="788" y="134"/>
                  <a:pt x="789" y="135"/>
                </a:cubicBezTo>
                <a:cubicBezTo>
                  <a:pt x="789" y="136"/>
                  <a:pt x="787" y="136"/>
                  <a:pt x="788" y="137"/>
                </a:cubicBezTo>
                <a:cubicBezTo>
                  <a:pt x="789" y="138"/>
                  <a:pt x="787" y="139"/>
                  <a:pt x="787" y="138"/>
                </a:cubicBezTo>
                <a:cubicBezTo>
                  <a:pt x="787" y="137"/>
                  <a:pt x="786" y="136"/>
                  <a:pt x="785" y="137"/>
                </a:cubicBezTo>
                <a:cubicBezTo>
                  <a:pt x="785" y="138"/>
                  <a:pt x="784" y="139"/>
                  <a:pt x="783" y="139"/>
                </a:cubicBezTo>
                <a:cubicBezTo>
                  <a:pt x="783" y="139"/>
                  <a:pt x="782" y="140"/>
                  <a:pt x="782" y="142"/>
                </a:cubicBezTo>
                <a:cubicBezTo>
                  <a:pt x="782" y="143"/>
                  <a:pt x="781" y="143"/>
                  <a:pt x="781" y="143"/>
                </a:cubicBezTo>
                <a:cubicBezTo>
                  <a:pt x="781" y="143"/>
                  <a:pt x="780" y="143"/>
                  <a:pt x="780" y="143"/>
                </a:cubicBezTo>
                <a:cubicBezTo>
                  <a:pt x="780" y="144"/>
                  <a:pt x="778" y="147"/>
                  <a:pt x="776" y="148"/>
                </a:cubicBezTo>
                <a:cubicBezTo>
                  <a:pt x="774" y="150"/>
                  <a:pt x="776" y="151"/>
                  <a:pt x="776" y="152"/>
                </a:cubicBezTo>
                <a:cubicBezTo>
                  <a:pt x="775" y="152"/>
                  <a:pt x="774" y="152"/>
                  <a:pt x="774" y="152"/>
                </a:cubicBezTo>
                <a:cubicBezTo>
                  <a:pt x="773" y="152"/>
                  <a:pt x="772" y="152"/>
                  <a:pt x="772" y="152"/>
                </a:cubicBezTo>
                <a:cubicBezTo>
                  <a:pt x="772" y="153"/>
                  <a:pt x="773" y="155"/>
                  <a:pt x="772" y="156"/>
                </a:cubicBezTo>
                <a:cubicBezTo>
                  <a:pt x="771" y="157"/>
                  <a:pt x="772" y="158"/>
                  <a:pt x="772" y="159"/>
                </a:cubicBezTo>
                <a:cubicBezTo>
                  <a:pt x="772" y="159"/>
                  <a:pt x="771" y="159"/>
                  <a:pt x="770" y="159"/>
                </a:cubicBezTo>
                <a:cubicBezTo>
                  <a:pt x="770" y="159"/>
                  <a:pt x="769" y="159"/>
                  <a:pt x="769" y="159"/>
                </a:cubicBezTo>
                <a:cubicBezTo>
                  <a:pt x="769" y="160"/>
                  <a:pt x="767" y="160"/>
                  <a:pt x="766" y="160"/>
                </a:cubicBezTo>
                <a:cubicBezTo>
                  <a:pt x="765" y="161"/>
                  <a:pt x="767" y="162"/>
                  <a:pt x="768" y="163"/>
                </a:cubicBezTo>
                <a:cubicBezTo>
                  <a:pt x="770" y="164"/>
                  <a:pt x="767" y="165"/>
                  <a:pt x="767" y="164"/>
                </a:cubicBezTo>
                <a:cubicBezTo>
                  <a:pt x="767" y="162"/>
                  <a:pt x="765" y="164"/>
                  <a:pt x="763" y="165"/>
                </a:cubicBezTo>
                <a:cubicBezTo>
                  <a:pt x="761" y="166"/>
                  <a:pt x="762" y="168"/>
                  <a:pt x="761" y="168"/>
                </a:cubicBezTo>
                <a:cubicBezTo>
                  <a:pt x="759" y="168"/>
                  <a:pt x="760" y="170"/>
                  <a:pt x="759" y="171"/>
                </a:cubicBezTo>
                <a:cubicBezTo>
                  <a:pt x="758" y="172"/>
                  <a:pt x="758" y="169"/>
                  <a:pt x="756" y="169"/>
                </a:cubicBezTo>
                <a:cubicBezTo>
                  <a:pt x="755" y="169"/>
                  <a:pt x="755" y="170"/>
                  <a:pt x="756" y="171"/>
                </a:cubicBezTo>
                <a:cubicBezTo>
                  <a:pt x="757" y="173"/>
                  <a:pt x="754" y="172"/>
                  <a:pt x="754" y="173"/>
                </a:cubicBezTo>
                <a:cubicBezTo>
                  <a:pt x="753" y="174"/>
                  <a:pt x="750" y="173"/>
                  <a:pt x="749" y="174"/>
                </a:cubicBezTo>
                <a:cubicBezTo>
                  <a:pt x="749" y="175"/>
                  <a:pt x="751" y="175"/>
                  <a:pt x="752" y="176"/>
                </a:cubicBezTo>
                <a:cubicBezTo>
                  <a:pt x="752" y="177"/>
                  <a:pt x="749" y="176"/>
                  <a:pt x="748" y="176"/>
                </a:cubicBezTo>
                <a:cubicBezTo>
                  <a:pt x="747" y="176"/>
                  <a:pt x="747" y="176"/>
                  <a:pt x="747" y="177"/>
                </a:cubicBezTo>
                <a:cubicBezTo>
                  <a:pt x="747" y="177"/>
                  <a:pt x="746" y="178"/>
                  <a:pt x="746" y="178"/>
                </a:cubicBezTo>
                <a:cubicBezTo>
                  <a:pt x="745" y="177"/>
                  <a:pt x="743" y="179"/>
                  <a:pt x="744" y="180"/>
                </a:cubicBezTo>
                <a:cubicBezTo>
                  <a:pt x="745" y="181"/>
                  <a:pt x="743" y="181"/>
                  <a:pt x="742" y="180"/>
                </a:cubicBezTo>
                <a:cubicBezTo>
                  <a:pt x="741" y="180"/>
                  <a:pt x="741" y="181"/>
                  <a:pt x="740" y="182"/>
                </a:cubicBezTo>
                <a:cubicBezTo>
                  <a:pt x="740" y="183"/>
                  <a:pt x="742" y="184"/>
                  <a:pt x="742" y="184"/>
                </a:cubicBezTo>
                <a:cubicBezTo>
                  <a:pt x="742" y="185"/>
                  <a:pt x="740" y="185"/>
                  <a:pt x="741" y="186"/>
                </a:cubicBezTo>
                <a:cubicBezTo>
                  <a:pt x="743" y="186"/>
                  <a:pt x="742" y="187"/>
                  <a:pt x="741" y="187"/>
                </a:cubicBezTo>
                <a:cubicBezTo>
                  <a:pt x="740" y="188"/>
                  <a:pt x="740" y="188"/>
                  <a:pt x="741" y="189"/>
                </a:cubicBezTo>
                <a:cubicBezTo>
                  <a:pt x="742" y="190"/>
                  <a:pt x="740" y="190"/>
                  <a:pt x="741" y="192"/>
                </a:cubicBezTo>
                <a:cubicBezTo>
                  <a:pt x="741" y="193"/>
                  <a:pt x="742" y="192"/>
                  <a:pt x="742" y="192"/>
                </a:cubicBezTo>
                <a:cubicBezTo>
                  <a:pt x="742" y="192"/>
                  <a:pt x="743" y="192"/>
                  <a:pt x="743" y="193"/>
                </a:cubicBezTo>
                <a:cubicBezTo>
                  <a:pt x="743" y="194"/>
                  <a:pt x="745" y="193"/>
                  <a:pt x="746" y="191"/>
                </a:cubicBezTo>
                <a:cubicBezTo>
                  <a:pt x="747" y="191"/>
                  <a:pt x="747" y="191"/>
                  <a:pt x="747" y="192"/>
                </a:cubicBezTo>
                <a:cubicBezTo>
                  <a:pt x="747" y="192"/>
                  <a:pt x="747" y="193"/>
                  <a:pt x="747" y="193"/>
                </a:cubicBezTo>
                <a:cubicBezTo>
                  <a:pt x="746" y="193"/>
                  <a:pt x="744" y="193"/>
                  <a:pt x="744" y="194"/>
                </a:cubicBezTo>
                <a:cubicBezTo>
                  <a:pt x="745" y="196"/>
                  <a:pt x="743" y="195"/>
                  <a:pt x="743" y="194"/>
                </a:cubicBezTo>
                <a:cubicBezTo>
                  <a:pt x="743" y="193"/>
                  <a:pt x="740" y="194"/>
                  <a:pt x="741" y="195"/>
                </a:cubicBezTo>
                <a:cubicBezTo>
                  <a:pt x="742" y="196"/>
                  <a:pt x="741" y="197"/>
                  <a:pt x="741" y="198"/>
                </a:cubicBezTo>
                <a:cubicBezTo>
                  <a:pt x="741" y="199"/>
                  <a:pt x="743" y="199"/>
                  <a:pt x="743" y="197"/>
                </a:cubicBezTo>
                <a:cubicBezTo>
                  <a:pt x="744" y="196"/>
                  <a:pt x="745" y="197"/>
                  <a:pt x="746" y="198"/>
                </a:cubicBezTo>
                <a:cubicBezTo>
                  <a:pt x="746" y="199"/>
                  <a:pt x="745" y="198"/>
                  <a:pt x="745" y="199"/>
                </a:cubicBezTo>
                <a:cubicBezTo>
                  <a:pt x="745" y="201"/>
                  <a:pt x="744" y="200"/>
                  <a:pt x="743" y="201"/>
                </a:cubicBezTo>
                <a:cubicBezTo>
                  <a:pt x="742" y="202"/>
                  <a:pt x="746" y="204"/>
                  <a:pt x="747" y="204"/>
                </a:cubicBezTo>
                <a:cubicBezTo>
                  <a:pt x="749" y="205"/>
                  <a:pt x="750" y="206"/>
                  <a:pt x="752" y="206"/>
                </a:cubicBezTo>
                <a:cubicBezTo>
                  <a:pt x="755" y="205"/>
                  <a:pt x="760" y="201"/>
                  <a:pt x="760" y="200"/>
                </a:cubicBezTo>
                <a:cubicBezTo>
                  <a:pt x="760" y="199"/>
                  <a:pt x="761" y="199"/>
                  <a:pt x="762" y="199"/>
                </a:cubicBezTo>
                <a:cubicBezTo>
                  <a:pt x="762" y="199"/>
                  <a:pt x="763" y="199"/>
                  <a:pt x="763" y="199"/>
                </a:cubicBezTo>
                <a:cubicBezTo>
                  <a:pt x="764" y="198"/>
                  <a:pt x="763" y="196"/>
                  <a:pt x="764" y="196"/>
                </a:cubicBezTo>
                <a:cubicBezTo>
                  <a:pt x="765" y="196"/>
                  <a:pt x="765" y="198"/>
                  <a:pt x="766" y="198"/>
                </a:cubicBezTo>
                <a:cubicBezTo>
                  <a:pt x="766" y="199"/>
                  <a:pt x="767" y="199"/>
                  <a:pt x="767" y="201"/>
                </a:cubicBezTo>
                <a:cubicBezTo>
                  <a:pt x="767" y="202"/>
                  <a:pt x="767" y="204"/>
                  <a:pt x="769" y="205"/>
                </a:cubicBezTo>
                <a:cubicBezTo>
                  <a:pt x="770" y="206"/>
                  <a:pt x="769" y="208"/>
                  <a:pt x="770" y="209"/>
                </a:cubicBezTo>
                <a:cubicBezTo>
                  <a:pt x="771" y="211"/>
                  <a:pt x="771" y="212"/>
                  <a:pt x="772" y="213"/>
                </a:cubicBezTo>
                <a:cubicBezTo>
                  <a:pt x="774" y="214"/>
                  <a:pt x="774" y="215"/>
                  <a:pt x="773" y="216"/>
                </a:cubicBezTo>
                <a:cubicBezTo>
                  <a:pt x="773" y="218"/>
                  <a:pt x="774" y="217"/>
                  <a:pt x="774" y="218"/>
                </a:cubicBezTo>
                <a:cubicBezTo>
                  <a:pt x="775" y="219"/>
                  <a:pt x="774" y="221"/>
                  <a:pt x="775" y="222"/>
                </a:cubicBezTo>
                <a:cubicBezTo>
                  <a:pt x="775" y="223"/>
                  <a:pt x="776" y="222"/>
                  <a:pt x="778" y="222"/>
                </a:cubicBezTo>
                <a:cubicBezTo>
                  <a:pt x="780" y="222"/>
                  <a:pt x="779" y="221"/>
                  <a:pt x="779" y="219"/>
                </a:cubicBezTo>
                <a:cubicBezTo>
                  <a:pt x="779" y="218"/>
                  <a:pt x="780" y="219"/>
                  <a:pt x="781" y="218"/>
                </a:cubicBezTo>
                <a:cubicBezTo>
                  <a:pt x="781" y="217"/>
                  <a:pt x="783" y="217"/>
                  <a:pt x="784" y="218"/>
                </a:cubicBezTo>
                <a:cubicBezTo>
                  <a:pt x="786" y="218"/>
                  <a:pt x="786" y="217"/>
                  <a:pt x="787" y="216"/>
                </a:cubicBezTo>
                <a:cubicBezTo>
                  <a:pt x="787" y="214"/>
                  <a:pt x="788" y="216"/>
                  <a:pt x="788" y="216"/>
                </a:cubicBezTo>
                <a:cubicBezTo>
                  <a:pt x="789" y="217"/>
                  <a:pt x="790" y="214"/>
                  <a:pt x="791" y="212"/>
                </a:cubicBezTo>
                <a:cubicBezTo>
                  <a:pt x="791" y="211"/>
                  <a:pt x="791" y="211"/>
                  <a:pt x="789" y="213"/>
                </a:cubicBezTo>
                <a:cubicBezTo>
                  <a:pt x="788" y="214"/>
                  <a:pt x="788" y="211"/>
                  <a:pt x="789" y="210"/>
                </a:cubicBezTo>
                <a:cubicBezTo>
                  <a:pt x="790" y="208"/>
                  <a:pt x="790" y="204"/>
                  <a:pt x="790" y="204"/>
                </a:cubicBezTo>
                <a:cubicBezTo>
                  <a:pt x="790" y="203"/>
                  <a:pt x="790" y="201"/>
                  <a:pt x="792" y="201"/>
                </a:cubicBezTo>
                <a:cubicBezTo>
                  <a:pt x="794" y="201"/>
                  <a:pt x="796" y="198"/>
                  <a:pt x="796" y="197"/>
                </a:cubicBezTo>
                <a:cubicBezTo>
                  <a:pt x="796" y="196"/>
                  <a:pt x="798" y="195"/>
                  <a:pt x="798" y="194"/>
                </a:cubicBezTo>
                <a:cubicBezTo>
                  <a:pt x="798" y="193"/>
                  <a:pt x="795" y="190"/>
                  <a:pt x="794" y="189"/>
                </a:cubicBezTo>
                <a:cubicBezTo>
                  <a:pt x="793" y="189"/>
                  <a:pt x="791" y="189"/>
                  <a:pt x="791" y="189"/>
                </a:cubicBezTo>
                <a:cubicBezTo>
                  <a:pt x="792" y="188"/>
                  <a:pt x="791" y="185"/>
                  <a:pt x="791" y="184"/>
                </a:cubicBezTo>
                <a:cubicBezTo>
                  <a:pt x="791" y="183"/>
                  <a:pt x="792" y="181"/>
                  <a:pt x="792" y="180"/>
                </a:cubicBezTo>
                <a:cubicBezTo>
                  <a:pt x="792" y="178"/>
                  <a:pt x="792" y="177"/>
                  <a:pt x="794" y="176"/>
                </a:cubicBezTo>
                <a:cubicBezTo>
                  <a:pt x="795" y="176"/>
                  <a:pt x="794" y="175"/>
                  <a:pt x="796" y="175"/>
                </a:cubicBezTo>
                <a:cubicBezTo>
                  <a:pt x="797" y="174"/>
                  <a:pt x="797" y="172"/>
                  <a:pt x="799" y="171"/>
                </a:cubicBezTo>
                <a:cubicBezTo>
                  <a:pt x="800" y="171"/>
                  <a:pt x="800" y="170"/>
                  <a:pt x="803" y="169"/>
                </a:cubicBezTo>
                <a:cubicBezTo>
                  <a:pt x="805" y="168"/>
                  <a:pt x="808" y="165"/>
                  <a:pt x="809" y="164"/>
                </a:cubicBezTo>
                <a:cubicBezTo>
                  <a:pt x="810" y="163"/>
                  <a:pt x="807" y="161"/>
                  <a:pt x="809" y="160"/>
                </a:cubicBezTo>
                <a:cubicBezTo>
                  <a:pt x="811" y="159"/>
                  <a:pt x="809" y="157"/>
                  <a:pt x="810" y="156"/>
                </a:cubicBezTo>
                <a:cubicBezTo>
                  <a:pt x="812" y="156"/>
                  <a:pt x="812" y="155"/>
                  <a:pt x="813" y="154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6" y="154"/>
                  <a:pt x="817" y="154"/>
                  <a:pt x="818" y="154"/>
                </a:cubicBezTo>
                <a:cubicBezTo>
                  <a:pt x="820" y="153"/>
                  <a:pt x="822" y="155"/>
                  <a:pt x="823" y="155"/>
                </a:cubicBezTo>
                <a:cubicBezTo>
                  <a:pt x="825" y="156"/>
                  <a:pt x="825" y="157"/>
                  <a:pt x="825" y="159"/>
                </a:cubicBezTo>
                <a:cubicBezTo>
                  <a:pt x="825" y="160"/>
                  <a:pt x="825" y="161"/>
                  <a:pt x="824" y="160"/>
                </a:cubicBezTo>
                <a:cubicBezTo>
                  <a:pt x="823" y="160"/>
                  <a:pt x="822" y="160"/>
                  <a:pt x="822" y="162"/>
                </a:cubicBezTo>
                <a:cubicBezTo>
                  <a:pt x="821" y="164"/>
                  <a:pt x="819" y="166"/>
                  <a:pt x="817" y="166"/>
                </a:cubicBezTo>
                <a:cubicBezTo>
                  <a:pt x="816" y="166"/>
                  <a:pt x="816" y="168"/>
                  <a:pt x="815" y="168"/>
                </a:cubicBezTo>
                <a:cubicBezTo>
                  <a:pt x="814" y="169"/>
                  <a:pt x="813" y="169"/>
                  <a:pt x="813" y="171"/>
                </a:cubicBezTo>
                <a:cubicBezTo>
                  <a:pt x="813" y="172"/>
                  <a:pt x="811" y="172"/>
                  <a:pt x="810" y="172"/>
                </a:cubicBezTo>
                <a:cubicBezTo>
                  <a:pt x="808" y="172"/>
                  <a:pt x="809" y="174"/>
                  <a:pt x="808" y="175"/>
                </a:cubicBezTo>
                <a:cubicBezTo>
                  <a:pt x="807" y="175"/>
                  <a:pt x="807" y="176"/>
                  <a:pt x="808" y="177"/>
                </a:cubicBezTo>
                <a:cubicBezTo>
                  <a:pt x="809" y="178"/>
                  <a:pt x="808" y="179"/>
                  <a:pt x="808" y="180"/>
                </a:cubicBezTo>
                <a:cubicBezTo>
                  <a:pt x="809" y="181"/>
                  <a:pt x="810" y="183"/>
                  <a:pt x="809" y="185"/>
                </a:cubicBezTo>
                <a:cubicBezTo>
                  <a:pt x="808" y="187"/>
                  <a:pt x="807" y="189"/>
                  <a:pt x="808" y="189"/>
                </a:cubicBezTo>
                <a:cubicBezTo>
                  <a:pt x="808" y="189"/>
                  <a:pt x="809" y="190"/>
                  <a:pt x="810" y="190"/>
                </a:cubicBezTo>
                <a:cubicBezTo>
                  <a:pt x="811" y="190"/>
                  <a:pt x="811" y="191"/>
                  <a:pt x="812" y="191"/>
                </a:cubicBezTo>
                <a:cubicBezTo>
                  <a:pt x="812" y="191"/>
                  <a:pt x="813" y="191"/>
                  <a:pt x="813" y="192"/>
                </a:cubicBezTo>
                <a:cubicBezTo>
                  <a:pt x="813" y="192"/>
                  <a:pt x="814" y="192"/>
                  <a:pt x="814" y="192"/>
                </a:cubicBezTo>
                <a:cubicBezTo>
                  <a:pt x="815" y="192"/>
                  <a:pt x="815" y="192"/>
                  <a:pt x="816" y="193"/>
                </a:cubicBezTo>
                <a:cubicBezTo>
                  <a:pt x="817" y="193"/>
                  <a:pt x="818" y="193"/>
                  <a:pt x="819" y="193"/>
                </a:cubicBezTo>
                <a:cubicBezTo>
                  <a:pt x="823" y="193"/>
                  <a:pt x="830" y="190"/>
                  <a:pt x="832" y="190"/>
                </a:cubicBezTo>
                <a:cubicBezTo>
                  <a:pt x="835" y="190"/>
                  <a:pt x="837" y="190"/>
                  <a:pt x="838" y="189"/>
                </a:cubicBezTo>
                <a:cubicBezTo>
                  <a:pt x="839" y="189"/>
                  <a:pt x="840" y="191"/>
                  <a:pt x="841" y="192"/>
                </a:cubicBezTo>
                <a:cubicBezTo>
                  <a:pt x="842" y="193"/>
                  <a:pt x="844" y="192"/>
                  <a:pt x="844" y="193"/>
                </a:cubicBezTo>
                <a:cubicBezTo>
                  <a:pt x="845" y="193"/>
                  <a:pt x="844" y="194"/>
                  <a:pt x="842" y="193"/>
                </a:cubicBezTo>
                <a:cubicBezTo>
                  <a:pt x="841" y="193"/>
                  <a:pt x="840" y="194"/>
                  <a:pt x="838" y="195"/>
                </a:cubicBezTo>
                <a:cubicBezTo>
                  <a:pt x="836" y="195"/>
                  <a:pt x="837" y="196"/>
                  <a:pt x="835" y="197"/>
                </a:cubicBezTo>
                <a:cubicBezTo>
                  <a:pt x="834" y="197"/>
                  <a:pt x="833" y="197"/>
                  <a:pt x="831" y="196"/>
                </a:cubicBezTo>
                <a:cubicBezTo>
                  <a:pt x="830" y="196"/>
                  <a:pt x="828" y="196"/>
                  <a:pt x="827" y="196"/>
                </a:cubicBezTo>
                <a:cubicBezTo>
                  <a:pt x="825" y="196"/>
                  <a:pt x="820" y="196"/>
                  <a:pt x="819" y="197"/>
                </a:cubicBezTo>
                <a:cubicBezTo>
                  <a:pt x="818" y="199"/>
                  <a:pt x="815" y="199"/>
                  <a:pt x="817" y="200"/>
                </a:cubicBezTo>
                <a:cubicBezTo>
                  <a:pt x="818" y="201"/>
                  <a:pt x="817" y="201"/>
                  <a:pt x="818" y="203"/>
                </a:cubicBezTo>
                <a:cubicBezTo>
                  <a:pt x="818" y="204"/>
                  <a:pt x="819" y="204"/>
                  <a:pt x="820" y="204"/>
                </a:cubicBezTo>
                <a:cubicBezTo>
                  <a:pt x="821" y="204"/>
                  <a:pt x="822" y="204"/>
                  <a:pt x="821" y="206"/>
                </a:cubicBezTo>
                <a:cubicBezTo>
                  <a:pt x="820" y="207"/>
                  <a:pt x="821" y="208"/>
                  <a:pt x="820" y="210"/>
                </a:cubicBezTo>
                <a:cubicBezTo>
                  <a:pt x="820" y="212"/>
                  <a:pt x="818" y="212"/>
                  <a:pt x="817" y="212"/>
                </a:cubicBezTo>
                <a:cubicBezTo>
                  <a:pt x="816" y="212"/>
                  <a:pt x="814" y="208"/>
                  <a:pt x="813" y="207"/>
                </a:cubicBezTo>
                <a:cubicBezTo>
                  <a:pt x="813" y="206"/>
                  <a:pt x="811" y="208"/>
                  <a:pt x="809" y="209"/>
                </a:cubicBezTo>
                <a:cubicBezTo>
                  <a:pt x="808" y="210"/>
                  <a:pt x="808" y="212"/>
                  <a:pt x="807" y="213"/>
                </a:cubicBezTo>
                <a:cubicBezTo>
                  <a:pt x="806" y="213"/>
                  <a:pt x="806" y="215"/>
                  <a:pt x="807" y="217"/>
                </a:cubicBezTo>
                <a:cubicBezTo>
                  <a:pt x="808" y="218"/>
                  <a:pt x="808" y="220"/>
                  <a:pt x="807" y="221"/>
                </a:cubicBezTo>
                <a:cubicBezTo>
                  <a:pt x="806" y="223"/>
                  <a:pt x="807" y="222"/>
                  <a:pt x="807" y="223"/>
                </a:cubicBezTo>
                <a:cubicBezTo>
                  <a:pt x="808" y="224"/>
                  <a:pt x="805" y="224"/>
                  <a:pt x="806" y="226"/>
                </a:cubicBezTo>
                <a:cubicBezTo>
                  <a:pt x="807" y="227"/>
                  <a:pt x="804" y="227"/>
                  <a:pt x="804" y="226"/>
                </a:cubicBezTo>
                <a:cubicBezTo>
                  <a:pt x="804" y="224"/>
                  <a:pt x="801" y="225"/>
                  <a:pt x="801" y="226"/>
                </a:cubicBezTo>
                <a:cubicBezTo>
                  <a:pt x="801" y="227"/>
                  <a:pt x="800" y="228"/>
                  <a:pt x="799" y="228"/>
                </a:cubicBezTo>
                <a:cubicBezTo>
                  <a:pt x="797" y="228"/>
                  <a:pt x="797" y="226"/>
                  <a:pt x="797" y="225"/>
                </a:cubicBezTo>
                <a:cubicBezTo>
                  <a:pt x="797" y="224"/>
                  <a:pt x="789" y="226"/>
                  <a:pt x="787" y="228"/>
                </a:cubicBezTo>
                <a:cubicBezTo>
                  <a:pt x="785" y="230"/>
                  <a:pt x="781" y="229"/>
                  <a:pt x="781" y="230"/>
                </a:cubicBezTo>
                <a:cubicBezTo>
                  <a:pt x="781" y="231"/>
                  <a:pt x="779" y="232"/>
                  <a:pt x="779" y="231"/>
                </a:cubicBezTo>
                <a:cubicBezTo>
                  <a:pt x="779" y="230"/>
                  <a:pt x="778" y="229"/>
                  <a:pt x="777" y="229"/>
                </a:cubicBezTo>
                <a:cubicBezTo>
                  <a:pt x="775" y="229"/>
                  <a:pt x="778" y="228"/>
                  <a:pt x="777" y="227"/>
                </a:cubicBezTo>
                <a:cubicBezTo>
                  <a:pt x="777" y="226"/>
                  <a:pt x="776" y="227"/>
                  <a:pt x="775" y="227"/>
                </a:cubicBezTo>
                <a:cubicBezTo>
                  <a:pt x="775" y="228"/>
                  <a:pt x="774" y="228"/>
                  <a:pt x="773" y="228"/>
                </a:cubicBezTo>
                <a:cubicBezTo>
                  <a:pt x="772" y="227"/>
                  <a:pt x="770" y="230"/>
                  <a:pt x="768" y="231"/>
                </a:cubicBezTo>
                <a:cubicBezTo>
                  <a:pt x="767" y="232"/>
                  <a:pt x="765" y="230"/>
                  <a:pt x="766" y="229"/>
                </a:cubicBezTo>
                <a:cubicBezTo>
                  <a:pt x="767" y="227"/>
                  <a:pt x="766" y="228"/>
                  <a:pt x="765" y="228"/>
                </a:cubicBezTo>
                <a:cubicBezTo>
                  <a:pt x="763" y="229"/>
                  <a:pt x="761" y="228"/>
                  <a:pt x="762" y="227"/>
                </a:cubicBezTo>
                <a:cubicBezTo>
                  <a:pt x="762" y="225"/>
                  <a:pt x="760" y="224"/>
                  <a:pt x="760" y="223"/>
                </a:cubicBezTo>
                <a:cubicBezTo>
                  <a:pt x="760" y="223"/>
                  <a:pt x="761" y="223"/>
                  <a:pt x="762" y="224"/>
                </a:cubicBezTo>
                <a:cubicBezTo>
                  <a:pt x="763" y="225"/>
                  <a:pt x="765" y="225"/>
                  <a:pt x="765" y="224"/>
                </a:cubicBezTo>
                <a:cubicBezTo>
                  <a:pt x="765" y="223"/>
                  <a:pt x="765" y="221"/>
                  <a:pt x="763" y="221"/>
                </a:cubicBezTo>
                <a:cubicBezTo>
                  <a:pt x="762" y="222"/>
                  <a:pt x="762" y="222"/>
                  <a:pt x="761" y="221"/>
                </a:cubicBezTo>
                <a:cubicBezTo>
                  <a:pt x="761" y="220"/>
                  <a:pt x="762" y="219"/>
                  <a:pt x="763" y="218"/>
                </a:cubicBezTo>
                <a:cubicBezTo>
                  <a:pt x="763" y="217"/>
                  <a:pt x="765" y="218"/>
                  <a:pt x="765" y="217"/>
                </a:cubicBezTo>
                <a:cubicBezTo>
                  <a:pt x="766" y="216"/>
                  <a:pt x="764" y="215"/>
                  <a:pt x="763" y="215"/>
                </a:cubicBezTo>
                <a:cubicBezTo>
                  <a:pt x="763" y="214"/>
                  <a:pt x="762" y="212"/>
                  <a:pt x="763" y="212"/>
                </a:cubicBezTo>
                <a:cubicBezTo>
                  <a:pt x="764" y="211"/>
                  <a:pt x="764" y="209"/>
                  <a:pt x="764" y="208"/>
                </a:cubicBezTo>
                <a:cubicBezTo>
                  <a:pt x="763" y="208"/>
                  <a:pt x="761" y="208"/>
                  <a:pt x="761" y="210"/>
                </a:cubicBezTo>
                <a:cubicBezTo>
                  <a:pt x="760" y="212"/>
                  <a:pt x="759" y="211"/>
                  <a:pt x="758" y="211"/>
                </a:cubicBezTo>
                <a:cubicBezTo>
                  <a:pt x="758" y="212"/>
                  <a:pt x="759" y="212"/>
                  <a:pt x="758" y="213"/>
                </a:cubicBezTo>
                <a:cubicBezTo>
                  <a:pt x="757" y="214"/>
                  <a:pt x="757" y="212"/>
                  <a:pt x="756" y="212"/>
                </a:cubicBezTo>
                <a:cubicBezTo>
                  <a:pt x="754" y="212"/>
                  <a:pt x="754" y="214"/>
                  <a:pt x="754" y="215"/>
                </a:cubicBezTo>
                <a:cubicBezTo>
                  <a:pt x="753" y="216"/>
                  <a:pt x="753" y="218"/>
                  <a:pt x="754" y="220"/>
                </a:cubicBezTo>
                <a:cubicBezTo>
                  <a:pt x="754" y="221"/>
                  <a:pt x="756" y="222"/>
                  <a:pt x="755" y="223"/>
                </a:cubicBezTo>
                <a:cubicBezTo>
                  <a:pt x="755" y="225"/>
                  <a:pt x="757" y="226"/>
                  <a:pt x="757" y="227"/>
                </a:cubicBezTo>
                <a:cubicBezTo>
                  <a:pt x="756" y="228"/>
                  <a:pt x="757" y="229"/>
                  <a:pt x="758" y="231"/>
                </a:cubicBezTo>
                <a:cubicBezTo>
                  <a:pt x="759" y="233"/>
                  <a:pt x="756" y="232"/>
                  <a:pt x="756" y="233"/>
                </a:cubicBezTo>
                <a:cubicBezTo>
                  <a:pt x="756" y="234"/>
                  <a:pt x="754" y="233"/>
                  <a:pt x="753" y="232"/>
                </a:cubicBezTo>
                <a:cubicBezTo>
                  <a:pt x="752" y="232"/>
                  <a:pt x="750" y="232"/>
                  <a:pt x="750" y="233"/>
                </a:cubicBezTo>
                <a:cubicBezTo>
                  <a:pt x="750" y="233"/>
                  <a:pt x="749" y="235"/>
                  <a:pt x="748" y="234"/>
                </a:cubicBezTo>
                <a:cubicBezTo>
                  <a:pt x="747" y="234"/>
                  <a:pt x="746" y="234"/>
                  <a:pt x="744" y="234"/>
                </a:cubicBezTo>
                <a:cubicBezTo>
                  <a:pt x="742" y="235"/>
                  <a:pt x="742" y="236"/>
                  <a:pt x="742" y="237"/>
                </a:cubicBezTo>
                <a:cubicBezTo>
                  <a:pt x="743" y="238"/>
                  <a:pt x="741" y="238"/>
                  <a:pt x="740" y="237"/>
                </a:cubicBezTo>
                <a:cubicBezTo>
                  <a:pt x="740" y="236"/>
                  <a:pt x="738" y="237"/>
                  <a:pt x="738" y="238"/>
                </a:cubicBezTo>
                <a:cubicBezTo>
                  <a:pt x="739" y="240"/>
                  <a:pt x="736" y="240"/>
                  <a:pt x="736" y="242"/>
                </a:cubicBezTo>
                <a:cubicBezTo>
                  <a:pt x="737" y="243"/>
                  <a:pt x="734" y="245"/>
                  <a:pt x="733" y="246"/>
                </a:cubicBezTo>
                <a:cubicBezTo>
                  <a:pt x="732" y="246"/>
                  <a:pt x="730" y="247"/>
                  <a:pt x="729" y="247"/>
                </a:cubicBezTo>
                <a:cubicBezTo>
                  <a:pt x="727" y="247"/>
                  <a:pt x="726" y="249"/>
                  <a:pt x="726" y="251"/>
                </a:cubicBezTo>
                <a:cubicBezTo>
                  <a:pt x="726" y="254"/>
                  <a:pt x="724" y="254"/>
                  <a:pt x="722" y="254"/>
                </a:cubicBezTo>
                <a:cubicBezTo>
                  <a:pt x="719" y="254"/>
                  <a:pt x="720" y="256"/>
                  <a:pt x="719" y="257"/>
                </a:cubicBezTo>
                <a:cubicBezTo>
                  <a:pt x="718" y="258"/>
                  <a:pt x="714" y="257"/>
                  <a:pt x="714" y="255"/>
                </a:cubicBezTo>
                <a:cubicBezTo>
                  <a:pt x="713" y="254"/>
                  <a:pt x="710" y="255"/>
                  <a:pt x="711" y="257"/>
                </a:cubicBezTo>
                <a:cubicBezTo>
                  <a:pt x="713" y="258"/>
                  <a:pt x="713" y="261"/>
                  <a:pt x="712" y="261"/>
                </a:cubicBezTo>
                <a:cubicBezTo>
                  <a:pt x="711" y="262"/>
                  <a:pt x="711" y="261"/>
                  <a:pt x="710" y="261"/>
                </a:cubicBezTo>
                <a:cubicBezTo>
                  <a:pt x="709" y="261"/>
                  <a:pt x="709" y="261"/>
                  <a:pt x="708" y="261"/>
                </a:cubicBezTo>
                <a:cubicBezTo>
                  <a:pt x="707" y="262"/>
                  <a:pt x="707" y="260"/>
                  <a:pt x="705" y="260"/>
                </a:cubicBezTo>
                <a:cubicBezTo>
                  <a:pt x="705" y="260"/>
                  <a:pt x="704" y="260"/>
                  <a:pt x="703" y="260"/>
                </a:cubicBezTo>
                <a:cubicBezTo>
                  <a:pt x="703" y="260"/>
                  <a:pt x="702" y="260"/>
                  <a:pt x="701" y="260"/>
                </a:cubicBezTo>
                <a:cubicBezTo>
                  <a:pt x="699" y="260"/>
                  <a:pt x="698" y="261"/>
                  <a:pt x="699" y="262"/>
                </a:cubicBezTo>
                <a:cubicBezTo>
                  <a:pt x="699" y="263"/>
                  <a:pt x="699" y="264"/>
                  <a:pt x="699" y="265"/>
                </a:cubicBezTo>
                <a:cubicBezTo>
                  <a:pt x="700" y="266"/>
                  <a:pt x="703" y="266"/>
                  <a:pt x="705" y="267"/>
                </a:cubicBezTo>
                <a:cubicBezTo>
                  <a:pt x="707" y="268"/>
                  <a:pt x="707" y="267"/>
                  <a:pt x="708" y="268"/>
                </a:cubicBezTo>
                <a:cubicBezTo>
                  <a:pt x="710" y="269"/>
                  <a:pt x="710" y="268"/>
                  <a:pt x="710" y="270"/>
                </a:cubicBezTo>
                <a:cubicBezTo>
                  <a:pt x="710" y="271"/>
                  <a:pt x="711" y="273"/>
                  <a:pt x="713" y="273"/>
                </a:cubicBezTo>
                <a:cubicBezTo>
                  <a:pt x="715" y="274"/>
                  <a:pt x="714" y="275"/>
                  <a:pt x="714" y="277"/>
                </a:cubicBezTo>
                <a:cubicBezTo>
                  <a:pt x="715" y="278"/>
                  <a:pt x="713" y="280"/>
                  <a:pt x="714" y="282"/>
                </a:cubicBezTo>
                <a:cubicBezTo>
                  <a:pt x="714" y="283"/>
                  <a:pt x="713" y="289"/>
                  <a:pt x="712" y="289"/>
                </a:cubicBezTo>
                <a:cubicBezTo>
                  <a:pt x="711" y="290"/>
                  <a:pt x="710" y="289"/>
                  <a:pt x="708" y="289"/>
                </a:cubicBezTo>
                <a:cubicBezTo>
                  <a:pt x="707" y="289"/>
                  <a:pt x="705" y="288"/>
                  <a:pt x="704" y="289"/>
                </a:cubicBezTo>
                <a:cubicBezTo>
                  <a:pt x="703" y="289"/>
                  <a:pt x="700" y="289"/>
                  <a:pt x="697" y="289"/>
                </a:cubicBezTo>
                <a:cubicBezTo>
                  <a:pt x="694" y="288"/>
                  <a:pt x="692" y="288"/>
                  <a:pt x="690" y="288"/>
                </a:cubicBezTo>
                <a:cubicBezTo>
                  <a:pt x="687" y="289"/>
                  <a:pt x="687" y="287"/>
                  <a:pt x="685" y="287"/>
                </a:cubicBezTo>
                <a:cubicBezTo>
                  <a:pt x="683" y="287"/>
                  <a:pt x="684" y="289"/>
                  <a:pt x="681" y="289"/>
                </a:cubicBezTo>
                <a:cubicBezTo>
                  <a:pt x="679" y="289"/>
                  <a:pt x="679" y="291"/>
                  <a:pt x="680" y="292"/>
                </a:cubicBezTo>
                <a:cubicBezTo>
                  <a:pt x="682" y="294"/>
                  <a:pt x="681" y="298"/>
                  <a:pt x="681" y="299"/>
                </a:cubicBezTo>
                <a:cubicBezTo>
                  <a:pt x="682" y="301"/>
                  <a:pt x="680" y="308"/>
                  <a:pt x="679" y="310"/>
                </a:cubicBezTo>
                <a:cubicBezTo>
                  <a:pt x="677" y="312"/>
                  <a:pt x="679" y="312"/>
                  <a:pt x="680" y="313"/>
                </a:cubicBezTo>
                <a:cubicBezTo>
                  <a:pt x="682" y="315"/>
                  <a:pt x="681" y="319"/>
                  <a:pt x="681" y="321"/>
                </a:cubicBezTo>
                <a:cubicBezTo>
                  <a:pt x="681" y="322"/>
                  <a:pt x="682" y="321"/>
                  <a:pt x="684" y="321"/>
                </a:cubicBezTo>
                <a:cubicBezTo>
                  <a:pt x="686" y="321"/>
                  <a:pt x="688" y="320"/>
                  <a:pt x="690" y="321"/>
                </a:cubicBezTo>
                <a:cubicBezTo>
                  <a:pt x="692" y="322"/>
                  <a:pt x="693" y="326"/>
                  <a:pt x="695" y="326"/>
                </a:cubicBezTo>
                <a:cubicBezTo>
                  <a:pt x="696" y="326"/>
                  <a:pt x="696" y="325"/>
                  <a:pt x="696" y="324"/>
                </a:cubicBezTo>
                <a:cubicBezTo>
                  <a:pt x="697" y="324"/>
                  <a:pt x="697" y="324"/>
                  <a:pt x="698" y="324"/>
                </a:cubicBezTo>
                <a:cubicBezTo>
                  <a:pt x="699" y="324"/>
                  <a:pt x="700" y="323"/>
                  <a:pt x="702" y="323"/>
                </a:cubicBezTo>
                <a:cubicBezTo>
                  <a:pt x="705" y="323"/>
                  <a:pt x="706" y="323"/>
                  <a:pt x="708" y="323"/>
                </a:cubicBezTo>
                <a:cubicBezTo>
                  <a:pt x="709" y="323"/>
                  <a:pt x="710" y="322"/>
                  <a:pt x="711" y="321"/>
                </a:cubicBezTo>
                <a:cubicBezTo>
                  <a:pt x="711" y="320"/>
                  <a:pt x="712" y="319"/>
                  <a:pt x="714" y="319"/>
                </a:cubicBezTo>
                <a:cubicBezTo>
                  <a:pt x="716" y="319"/>
                  <a:pt x="716" y="317"/>
                  <a:pt x="716" y="316"/>
                </a:cubicBezTo>
                <a:cubicBezTo>
                  <a:pt x="716" y="315"/>
                  <a:pt x="719" y="313"/>
                  <a:pt x="719" y="313"/>
                </a:cubicBezTo>
                <a:cubicBezTo>
                  <a:pt x="719" y="312"/>
                  <a:pt x="717" y="309"/>
                  <a:pt x="719" y="306"/>
                </a:cubicBezTo>
                <a:cubicBezTo>
                  <a:pt x="721" y="304"/>
                  <a:pt x="722" y="304"/>
                  <a:pt x="722" y="302"/>
                </a:cubicBezTo>
                <a:cubicBezTo>
                  <a:pt x="722" y="301"/>
                  <a:pt x="724" y="300"/>
                  <a:pt x="726" y="300"/>
                </a:cubicBezTo>
                <a:cubicBezTo>
                  <a:pt x="728" y="300"/>
                  <a:pt x="729" y="298"/>
                  <a:pt x="731" y="298"/>
                </a:cubicBezTo>
                <a:cubicBezTo>
                  <a:pt x="733" y="297"/>
                  <a:pt x="733" y="295"/>
                  <a:pt x="732" y="293"/>
                </a:cubicBezTo>
                <a:cubicBezTo>
                  <a:pt x="732" y="291"/>
                  <a:pt x="734" y="289"/>
                  <a:pt x="736" y="289"/>
                </a:cubicBezTo>
                <a:cubicBezTo>
                  <a:pt x="738" y="288"/>
                  <a:pt x="743" y="290"/>
                  <a:pt x="744" y="291"/>
                </a:cubicBezTo>
                <a:cubicBezTo>
                  <a:pt x="745" y="291"/>
                  <a:pt x="747" y="291"/>
                  <a:pt x="749" y="289"/>
                </a:cubicBezTo>
                <a:cubicBezTo>
                  <a:pt x="751" y="287"/>
                  <a:pt x="752" y="287"/>
                  <a:pt x="753" y="287"/>
                </a:cubicBezTo>
                <a:cubicBezTo>
                  <a:pt x="755" y="286"/>
                  <a:pt x="754" y="285"/>
                  <a:pt x="756" y="284"/>
                </a:cubicBezTo>
                <a:cubicBezTo>
                  <a:pt x="759" y="283"/>
                  <a:pt x="761" y="285"/>
                  <a:pt x="762" y="287"/>
                </a:cubicBezTo>
                <a:cubicBezTo>
                  <a:pt x="763" y="288"/>
                  <a:pt x="763" y="288"/>
                  <a:pt x="764" y="289"/>
                </a:cubicBezTo>
                <a:cubicBezTo>
                  <a:pt x="764" y="290"/>
                  <a:pt x="765" y="292"/>
                  <a:pt x="768" y="294"/>
                </a:cubicBezTo>
                <a:cubicBezTo>
                  <a:pt x="771" y="296"/>
                  <a:pt x="772" y="298"/>
                  <a:pt x="773" y="299"/>
                </a:cubicBezTo>
                <a:cubicBezTo>
                  <a:pt x="775" y="300"/>
                  <a:pt x="777" y="300"/>
                  <a:pt x="777" y="301"/>
                </a:cubicBezTo>
                <a:cubicBezTo>
                  <a:pt x="778" y="302"/>
                  <a:pt x="780" y="303"/>
                  <a:pt x="781" y="303"/>
                </a:cubicBezTo>
                <a:cubicBezTo>
                  <a:pt x="783" y="304"/>
                  <a:pt x="783" y="306"/>
                  <a:pt x="784" y="306"/>
                </a:cubicBezTo>
                <a:cubicBezTo>
                  <a:pt x="786" y="306"/>
                  <a:pt x="785" y="307"/>
                  <a:pt x="786" y="308"/>
                </a:cubicBezTo>
                <a:cubicBezTo>
                  <a:pt x="786" y="309"/>
                  <a:pt x="787" y="312"/>
                  <a:pt x="786" y="313"/>
                </a:cubicBezTo>
                <a:cubicBezTo>
                  <a:pt x="785" y="314"/>
                  <a:pt x="785" y="316"/>
                  <a:pt x="786" y="316"/>
                </a:cubicBezTo>
                <a:cubicBezTo>
                  <a:pt x="787" y="316"/>
                  <a:pt x="788" y="314"/>
                  <a:pt x="788" y="313"/>
                </a:cubicBezTo>
                <a:cubicBezTo>
                  <a:pt x="788" y="312"/>
                  <a:pt x="790" y="312"/>
                  <a:pt x="791" y="310"/>
                </a:cubicBezTo>
                <a:cubicBezTo>
                  <a:pt x="792" y="309"/>
                  <a:pt x="789" y="309"/>
                  <a:pt x="789" y="307"/>
                </a:cubicBezTo>
                <a:cubicBezTo>
                  <a:pt x="788" y="305"/>
                  <a:pt x="790" y="304"/>
                  <a:pt x="793" y="305"/>
                </a:cubicBezTo>
                <a:cubicBezTo>
                  <a:pt x="795" y="307"/>
                  <a:pt x="796" y="308"/>
                  <a:pt x="796" y="305"/>
                </a:cubicBezTo>
                <a:cubicBezTo>
                  <a:pt x="796" y="303"/>
                  <a:pt x="789" y="300"/>
                  <a:pt x="787" y="299"/>
                </a:cubicBezTo>
                <a:cubicBezTo>
                  <a:pt x="786" y="298"/>
                  <a:pt x="787" y="297"/>
                  <a:pt x="784" y="297"/>
                </a:cubicBezTo>
                <a:cubicBezTo>
                  <a:pt x="782" y="297"/>
                  <a:pt x="779" y="294"/>
                  <a:pt x="778" y="290"/>
                </a:cubicBezTo>
                <a:cubicBezTo>
                  <a:pt x="777" y="286"/>
                  <a:pt x="773" y="286"/>
                  <a:pt x="772" y="284"/>
                </a:cubicBezTo>
                <a:cubicBezTo>
                  <a:pt x="771" y="282"/>
                  <a:pt x="773" y="282"/>
                  <a:pt x="772" y="280"/>
                </a:cubicBezTo>
                <a:cubicBezTo>
                  <a:pt x="771" y="278"/>
                  <a:pt x="775" y="277"/>
                  <a:pt x="776" y="277"/>
                </a:cubicBezTo>
                <a:cubicBezTo>
                  <a:pt x="778" y="278"/>
                  <a:pt x="777" y="280"/>
                  <a:pt x="778" y="280"/>
                </a:cubicBezTo>
                <a:cubicBezTo>
                  <a:pt x="779" y="280"/>
                  <a:pt x="781" y="280"/>
                  <a:pt x="781" y="281"/>
                </a:cubicBezTo>
                <a:cubicBezTo>
                  <a:pt x="781" y="283"/>
                  <a:pt x="784" y="286"/>
                  <a:pt x="785" y="287"/>
                </a:cubicBezTo>
                <a:cubicBezTo>
                  <a:pt x="786" y="289"/>
                  <a:pt x="788" y="288"/>
                  <a:pt x="788" y="289"/>
                </a:cubicBezTo>
                <a:cubicBezTo>
                  <a:pt x="788" y="290"/>
                  <a:pt x="790" y="291"/>
                  <a:pt x="792" y="291"/>
                </a:cubicBezTo>
                <a:cubicBezTo>
                  <a:pt x="794" y="291"/>
                  <a:pt x="797" y="295"/>
                  <a:pt x="799" y="296"/>
                </a:cubicBezTo>
                <a:cubicBezTo>
                  <a:pt x="801" y="297"/>
                  <a:pt x="802" y="297"/>
                  <a:pt x="800" y="299"/>
                </a:cubicBezTo>
                <a:cubicBezTo>
                  <a:pt x="799" y="300"/>
                  <a:pt x="799" y="304"/>
                  <a:pt x="800" y="305"/>
                </a:cubicBezTo>
                <a:cubicBezTo>
                  <a:pt x="802" y="306"/>
                  <a:pt x="802" y="308"/>
                  <a:pt x="803" y="309"/>
                </a:cubicBezTo>
                <a:cubicBezTo>
                  <a:pt x="805" y="309"/>
                  <a:pt x="806" y="311"/>
                  <a:pt x="805" y="312"/>
                </a:cubicBezTo>
                <a:cubicBezTo>
                  <a:pt x="805" y="314"/>
                  <a:pt x="807" y="314"/>
                  <a:pt x="808" y="313"/>
                </a:cubicBezTo>
                <a:cubicBezTo>
                  <a:pt x="809" y="312"/>
                  <a:pt x="812" y="314"/>
                  <a:pt x="812" y="315"/>
                </a:cubicBezTo>
                <a:cubicBezTo>
                  <a:pt x="812" y="315"/>
                  <a:pt x="812" y="315"/>
                  <a:pt x="811" y="315"/>
                </a:cubicBezTo>
                <a:cubicBezTo>
                  <a:pt x="810" y="314"/>
                  <a:pt x="809" y="314"/>
                  <a:pt x="808" y="315"/>
                </a:cubicBezTo>
                <a:cubicBezTo>
                  <a:pt x="806" y="316"/>
                  <a:pt x="809" y="317"/>
                  <a:pt x="809" y="319"/>
                </a:cubicBezTo>
                <a:cubicBezTo>
                  <a:pt x="808" y="320"/>
                  <a:pt x="809" y="322"/>
                  <a:pt x="811" y="321"/>
                </a:cubicBezTo>
                <a:cubicBezTo>
                  <a:pt x="812" y="321"/>
                  <a:pt x="812" y="322"/>
                  <a:pt x="813" y="322"/>
                </a:cubicBezTo>
                <a:cubicBezTo>
                  <a:pt x="814" y="323"/>
                  <a:pt x="814" y="324"/>
                  <a:pt x="815" y="323"/>
                </a:cubicBezTo>
                <a:cubicBezTo>
                  <a:pt x="816" y="323"/>
                  <a:pt x="814" y="320"/>
                  <a:pt x="814" y="319"/>
                </a:cubicBezTo>
                <a:cubicBezTo>
                  <a:pt x="814" y="319"/>
                  <a:pt x="815" y="319"/>
                  <a:pt x="815" y="319"/>
                </a:cubicBezTo>
                <a:cubicBezTo>
                  <a:pt x="816" y="319"/>
                  <a:pt x="817" y="319"/>
                  <a:pt x="817" y="319"/>
                </a:cubicBezTo>
                <a:cubicBezTo>
                  <a:pt x="818" y="318"/>
                  <a:pt x="816" y="317"/>
                  <a:pt x="815" y="317"/>
                </a:cubicBezTo>
                <a:cubicBezTo>
                  <a:pt x="815" y="317"/>
                  <a:pt x="814" y="317"/>
                  <a:pt x="815" y="317"/>
                </a:cubicBezTo>
                <a:cubicBezTo>
                  <a:pt x="815" y="316"/>
                  <a:pt x="816" y="316"/>
                  <a:pt x="817" y="316"/>
                </a:cubicBezTo>
                <a:cubicBezTo>
                  <a:pt x="818" y="317"/>
                  <a:pt x="819" y="316"/>
                  <a:pt x="820" y="316"/>
                </a:cubicBezTo>
                <a:cubicBezTo>
                  <a:pt x="820" y="316"/>
                  <a:pt x="821" y="313"/>
                  <a:pt x="818" y="313"/>
                </a:cubicBezTo>
                <a:cubicBezTo>
                  <a:pt x="817" y="312"/>
                  <a:pt x="817" y="313"/>
                  <a:pt x="816" y="313"/>
                </a:cubicBezTo>
                <a:cubicBezTo>
                  <a:pt x="816" y="313"/>
                  <a:pt x="816" y="314"/>
                  <a:pt x="815" y="313"/>
                </a:cubicBezTo>
                <a:cubicBezTo>
                  <a:pt x="813" y="311"/>
                  <a:pt x="816" y="312"/>
                  <a:pt x="816" y="310"/>
                </a:cubicBezTo>
                <a:cubicBezTo>
                  <a:pt x="816" y="309"/>
                  <a:pt x="814" y="307"/>
                  <a:pt x="813" y="306"/>
                </a:cubicBezTo>
                <a:cubicBezTo>
                  <a:pt x="812" y="304"/>
                  <a:pt x="814" y="303"/>
                  <a:pt x="815" y="305"/>
                </a:cubicBezTo>
                <a:cubicBezTo>
                  <a:pt x="816" y="306"/>
                  <a:pt x="817" y="305"/>
                  <a:pt x="818" y="305"/>
                </a:cubicBezTo>
                <a:cubicBezTo>
                  <a:pt x="819" y="305"/>
                  <a:pt x="817" y="303"/>
                  <a:pt x="819" y="302"/>
                </a:cubicBezTo>
                <a:cubicBezTo>
                  <a:pt x="821" y="301"/>
                  <a:pt x="821" y="302"/>
                  <a:pt x="822" y="303"/>
                </a:cubicBezTo>
                <a:cubicBezTo>
                  <a:pt x="822" y="303"/>
                  <a:pt x="823" y="301"/>
                  <a:pt x="825" y="301"/>
                </a:cubicBezTo>
                <a:cubicBezTo>
                  <a:pt x="827" y="301"/>
                  <a:pt x="828" y="304"/>
                  <a:pt x="830" y="304"/>
                </a:cubicBezTo>
                <a:cubicBezTo>
                  <a:pt x="832" y="304"/>
                  <a:pt x="833" y="302"/>
                  <a:pt x="834" y="301"/>
                </a:cubicBezTo>
                <a:cubicBezTo>
                  <a:pt x="835" y="301"/>
                  <a:pt x="836" y="301"/>
                  <a:pt x="837" y="301"/>
                </a:cubicBezTo>
                <a:cubicBezTo>
                  <a:pt x="838" y="301"/>
                  <a:pt x="839" y="301"/>
                  <a:pt x="840" y="301"/>
                </a:cubicBezTo>
                <a:cubicBezTo>
                  <a:pt x="841" y="300"/>
                  <a:pt x="838" y="299"/>
                  <a:pt x="837" y="298"/>
                </a:cubicBezTo>
                <a:cubicBezTo>
                  <a:pt x="836" y="297"/>
                  <a:pt x="836" y="295"/>
                  <a:pt x="835" y="295"/>
                </a:cubicBezTo>
                <a:cubicBezTo>
                  <a:pt x="834" y="295"/>
                  <a:pt x="833" y="292"/>
                  <a:pt x="834" y="292"/>
                </a:cubicBezTo>
                <a:cubicBezTo>
                  <a:pt x="835" y="291"/>
                  <a:pt x="836" y="288"/>
                  <a:pt x="838" y="288"/>
                </a:cubicBezTo>
                <a:cubicBezTo>
                  <a:pt x="839" y="288"/>
                  <a:pt x="838" y="286"/>
                  <a:pt x="838" y="285"/>
                </a:cubicBezTo>
                <a:cubicBezTo>
                  <a:pt x="839" y="284"/>
                  <a:pt x="839" y="282"/>
                  <a:pt x="841" y="281"/>
                </a:cubicBezTo>
                <a:cubicBezTo>
                  <a:pt x="842" y="281"/>
                  <a:pt x="843" y="281"/>
                  <a:pt x="843" y="279"/>
                </a:cubicBezTo>
                <a:cubicBezTo>
                  <a:pt x="843" y="277"/>
                  <a:pt x="843" y="277"/>
                  <a:pt x="845" y="276"/>
                </a:cubicBezTo>
                <a:cubicBezTo>
                  <a:pt x="847" y="274"/>
                  <a:pt x="847" y="272"/>
                  <a:pt x="848" y="271"/>
                </a:cubicBezTo>
                <a:cubicBezTo>
                  <a:pt x="850" y="271"/>
                  <a:pt x="851" y="270"/>
                  <a:pt x="853" y="271"/>
                </a:cubicBezTo>
                <a:cubicBezTo>
                  <a:pt x="856" y="271"/>
                  <a:pt x="852" y="273"/>
                  <a:pt x="854" y="273"/>
                </a:cubicBezTo>
                <a:cubicBezTo>
                  <a:pt x="854" y="274"/>
                  <a:pt x="856" y="274"/>
                  <a:pt x="857" y="274"/>
                </a:cubicBezTo>
                <a:cubicBezTo>
                  <a:pt x="859" y="274"/>
                  <a:pt x="860" y="274"/>
                  <a:pt x="860" y="274"/>
                </a:cubicBezTo>
                <a:cubicBezTo>
                  <a:pt x="861" y="276"/>
                  <a:pt x="855" y="277"/>
                  <a:pt x="855" y="278"/>
                </a:cubicBezTo>
                <a:cubicBezTo>
                  <a:pt x="855" y="278"/>
                  <a:pt x="858" y="279"/>
                  <a:pt x="859" y="280"/>
                </a:cubicBezTo>
                <a:cubicBezTo>
                  <a:pt x="860" y="280"/>
                  <a:pt x="859" y="282"/>
                  <a:pt x="859" y="283"/>
                </a:cubicBezTo>
                <a:cubicBezTo>
                  <a:pt x="860" y="283"/>
                  <a:pt x="861" y="283"/>
                  <a:pt x="863" y="282"/>
                </a:cubicBezTo>
                <a:cubicBezTo>
                  <a:pt x="864" y="281"/>
                  <a:pt x="865" y="281"/>
                  <a:pt x="867" y="280"/>
                </a:cubicBezTo>
                <a:cubicBezTo>
                  <a:pt x="868" y="280"/>
                  <a:pt x="869" y="280"/>
                  <a:pt x="870" y="280"/>
                </a:cubicBezTo>
                <a:cubicBezTo>
                  <a:pt x="871" y="280"/>
                  <a:pt x="872" y="280"/>
                  <a:pt x="872" y="279"/>
                </a:cubicBezTo>
                <a:cubicBezTo>
                  <a:pt x="873" y="279"/>
                  <a:pt x="871" y="278"/>
                  <a:pt x="868" y="278"/>
                </a:cubicBezTo>
                <a:cubicBezTo>
                  <a:pt x="865" y="279"/>
                  <a:pt x="865" y="275"/>
                  <a:pt x="865" y="275"/>
                </a:cubicBezTo>
                <a:cubicBezTo>
                  <a:pt x="865" y="274"/>
                  <a:pt x="868" y="272"/>
                  <a:pt x="870" y="271"/>
                </a:cubicBezTo>
                <a:cubicBezTo>
                  <a:pt x="872" y="271"/>
                  <a:pt x="874" y="271"/>
                  <a:pt x="875" y="270"/>
                </a:cubicBezTo>
                <a:cubicBezTo>
                  <a:pt x="877" y="269"/>
                  <a:pt x="883" y="268"/>
                  <a:pt x="883" y="269"/>
                </a:cubicBezTo>
                <a:cubicBezTo>
                  <a:pt x="884" y="270"/>
                  <a:pt x="879" y="272"/>
                  <a:pt x="878" y="272"/>
                </a:cubicBezTo>
                <a:cubicBezTo>
                  <a:pt x="877" y="272"/>
                  <a:pt x="880" y="273"/>
                  <a:pt x="880" y="274"/>
                </a:cubicBezTo>
                <a:cubicBezTo>
                  <a:pt x="880" y="275"/>
                  <a:pt x="877" y="275"/>
                  <a:pt x="877" y="277"/>
                </a:cubicBezTo>
                <a:cubicBezTo>
                  <a:pt x="877" y="278"/>
                  <a:pt x="876" y="279"/>
                  <a:pt x="875" y="279"/>
                </a:cubicBezTo>
                <a:cubicBezTo>
                  <a:pt x="873" y="279"/>
                  <a:pt x="873" y="279"/>
                  <a:pt x="874" y="280"/>
                </a:cubicBezTo>
                <a:cubicBezTo>
                  <a:pt x="874" y="280"/>
                  <a:pt x="874" y="282"/>
                  <a:pt x="877" y="282"/>
                </a:cubicBezTo>
                <a:cubicBezTo>
                  <a:pt x="880" y="283"/>
                  <a:pt x="883" y="285"/>
                  <a:pt x="885" y="288"/>
                </a:cubicBezTo>
                <a:cubicBezTo>
                  <a:pt x="887" y="290"/>
                  <a:pt x="892" y="289"/>
                  <a:pt x="893" y="292"/>
                </a:cubicBezTo>
                <a:cubicBezTo>
                  <a:pt x="893" y="295"/>
                  <a:pt x="895" y="294"/>
                  <a:pt x="894" y="297"/>
                </a:cubicBezTo>
                <a:cubicBezTo>
                  <a:pt x="894" y="299"/>
                  <a:pt x="887" y="302"/>
                  <a:pt x="885" y="301"/>
                </a:cubicBezTo>
                <a:cubicBezTo>
                  <a:pt x="884" y="300"/>
                  <a:pt x="880" y="301"/>
                  <a:pt x="878" y="301"/>
                </a:cubicBezTo>
                <a:cubicBezTo>
                  <a:pt x="875" y="301"/>
                  <a:pt x="875" y="299"/>
                  <a:pt x="873" y="299"/>
                </a:cubicBezTo>
                <a:cubicBezTo>
                  <a:pt x="871" y="300"/>
                  <a:pt x="871" y="298"/>
                  <a:pt x="869" y="298"/>
                </a:cubicBezTo>
                <a:cubicBezTo>
                  <a:pt x="867" y="298"/>
                  <a:pt x="869" y="297"/>
                  <a:pt x="863" y="296"/>
                </a:cubicBezTo>
                <a:cubicBezTo>
                  <a:pt x="857" y="295"/>
                  <a:pt x="852" y="298"/>
                  <a:pt x="850" y="300"/>
                </a:cubicBezTo>
                <a:cubicBezTo>
                  <a:pt x="849" y="301"/>
                  <a:pt x="846" y="301"/>
                  <a:pt x="843" y="301"/>
                </a:cubicBezTo>
                <a:cubicBezTo>
                  <a:pt x="842" y="301"/>
                  <a:pt x="841" y="300"/>
                  <a:pt x="841" y="301"/>
                </a:cubicBezTo>
                <a:cubicBezTo>
                  <a:pt x="840" y="301"/>
                  <a:pt x="841" y="303"/>
                  <a:pt x="839" y="304"/>
                </a:cubicBezTo>
                <a:cubicBezTo>
                  <a:pt x="837" y="304"/>
                  <a:pt x="835" y="304"/>
                  <a:pt x="834" y="304"/>
                </a:cubicBezTo>
                <a:cubicBezTo>
                  <a:pt x="832" y="304"/>
                  <a:pt x="830" y="304"/>
                  <a:pt x="830" y="305"/>
                </a:cubicBezTo>
                <a:cubicBezTo>
                  <a:pt x="828" y="305"/>
                  <a:pt x="827" y="308"/>
                  <a:pt x="829" y="308"/>
                </a:cubicBezTo>
                <a:cubicBezTo>
                  <a:pt x="830" y="308"/>
                  <a:pt x="831" y="308"/>
                  <a:pt x="830" y="309"/>
                </a:cubicBezTo>
                <a:cubicBezTo>
                  <a:pt x="830" y="310"/>
                  <a:pt x="832" y="311"/>
                  <a:pt x="831" y="312"/>
                </a:cubicBezTo>
                <a:cubicBezTo>
                  <a:pt x="830" y="313"/>
                  <a:pt x="830" y="314"/>
                  <a:pt x="831" y="315"/>
                </a:cubicBezTo>
                <a:cubicBezTo>
                  <a:pt x="832" y="316"/>
                  <a:pt x="832" y="317"/>
                  <a:pt x="831" y="317"/>
                </a:cubicBezTo>
                <a:cubicBezTo>
                  <a:pt x="830" y="317"/>
                  <a:pt x="833" y="319"/>
                  <a:pt x="833" y="320"/>
                </a:cubicBezTo>
                <a:cubicBezTo>
                  <a:pt x="833" y="320"/>
                  <a:pt x="836" y="320"/>
                  <a:pt x="836" y="321"/>
                </a:cubicBezTo>
                <a:cubicBezTo>
                  <a:pt x="836" y="322"/>
                  <a:pt x="837" y="322"/>
                  <a:pt x="838" y="322"/>
                </a:cubicBezTo>
                <a:cubicBezTo>
                  <a:pt x="839" y="321"/>
                  <a:pt x="840" y="323"/>
                  <a:pt x="841" y="325"/>
                </a:cubicBezTo>
                <a:cubicBezTo>
                  <a:pt x="841" y="326"/>
                  <a:pt x="846" y="325"/>
                  <a:pt x="846" y="324"/>
                </a:cubicBezTo>
                <a:cubicBezTo>
                  <a:pt x="846" y="322"/>
                  <a:pt x="847" y="322"/>
                  <a:pt x="850" y="322"/>
                </a:cubicBezTo>
                <a:cubicBezTo>
                  <a:pt x="852" y="322"/>
                  <a:pt x="854" y="325"/>
                  <a:pt x="855" y="325"/>
                </a:cubicBezTo>
                <a:cubicBezTo>
                  <a:pt x="856" y="326"/>
                  <a:pt x="858" y="325"/>
                  <a:pt x="860" y="325"/>
                </a:cubicBezTo>
                <a:cubicBezTo>
                  <a:pt x="861" y="325"/>
                  <a:pt x="863" y="323"/>
                  <a:pt x="864" y="322"/>
                </a:cubicBezTo>
                <a:cubicBezTo>
                  <a:pt x="864" y="322"/>
                  <a:pt x="865" y="322"/>
                  <a:pt x="865" y="323"/>
                </a:cubicBezTo>
                <a:cubicBezTo>
                  <a:pt x="866" y="323"/>
                  <a:pt x="866" y="323"/>
                  <a:pt x="867" y="323"/>
                </a:cubicBezTo>
                <a:cubicBezTo>
                  <a:pt x="868" y="322"/>
                  <a:pt x="869" y="322"/>
                  <a:pt x="870" y="322"/>
                </a:cubicBezTo>
                <a:cubicBezTo>
                  <a:pt x="871" y="322"/>
                  <a:pt x="868" y="324"/>
                  <a:pt x="869" y="325"/>
                </a:cubicBezTo>
                <a:cubicBezTo>
                  <a:pt x="870" y="326"/>
                  <a:pt x="868" y="328"/>
                  <a:pt x="869" y="329"/>
                </a:cubicBezTo>
                <a:cubicBezTo>
                  <a:pt x="870" y="330"/>
                  <a:pt x="869" y="331"/>
                  <a:pt x="869" y="333"/>
                </a:cubicBezTo>
                <a:cubicBezTo>
                  <a:pt x="869" y="334"/>
                  <a:pt x="865" y="338"/>
                  <a:pt x="865" y="341"/>
                </a:cubicBezTo>
                <a:cubicBezTo>
                  <a:pt x="864" y="344"/>
                  <a:pt x="862" y="349"/>
                  <a:pt x="861" y="349"/>
                </a:cubicBezTo>
                <a:cubicBezTo>
                  <a:pt x="861" y="350"/>
                  <a:pt x="860" y="349"/>
                  <a:pt x="859" y="349"/>
                </a:cubicBezTo>
                <a:cubicBezTo>
                  <a:pt x="859" y="349"/>
                  <a:pt x="858" y="349"/>
                  <a:pt x="857" y="349"/>
                </a:cubicBezTo>
                <a:cubicBezTo>
                  <a:pt x="855" y="350"/>
                  <a:pt x="853" y="349"/>
                  <a:pt x="851" y="348"/>
                </a:cubicBezTo>
                <a:cubicBezTo>
                  <a:pt x="849" y="347"/>
                  <a:pt x="843" y="348"/>
                  <a:pt x="842" y="349"/>
                </a:cubicBezTo>
                <a:cubicBezTo>
                  <a:pt x="842" y="351"/>
                  <a:pt x="840" y="351"/>
                  <a:pt x="838" y="350"/>
                </a:cubicBezTo>
                <a:cubicBezTo>
                  <a:pt x="836" y="349"/>
                  <a:pt x="833" y="348"/>
                  <a:pt x="830" y="348"/>
                </a:cubicBezTo>
                <a:cubicBezTo>
                  <a:pt x="826" y="347"/>
                  <a:pt x="824" y="347"/>
                  <a:pt x="823" y="346"/>
                </a:cubicBezTo>
                <a:cubicBezTo>
                  <a:pt x="823" y="345"/>
                  <a:pt x="821" y="345"/>
                  <a:pt x="818" y="344"/>
                </a:cubicBezTo>
                <a:cubicBezTo>
                  <a:pt x="814" y="344"/>
                  <a:pt x="815" y="341"/>
                  <a:pt x="811" y="341"/>
                </a:cubicBezTo>
                <a:cubicBezTo>
                  <a:pt x="807" y="341"/>
                  <a:pt x="802" y="344"/>
                  <a:pt x="802" y="346"/>
                </a:cubicBezTo>
                <a:cubicBezTo>
                  <a:pt x="802" y="348"/>
                  <a:pt x="804" y="350"/>
                  <a:pt x="802" y="351"/>
                </a:cubicBezTo>
                <a:cubicBezTo>
                  <a:pt x="801" y="353"/>
                  <a:pt x="798" y="353"/>
                  <a:pt x="796" y="351"/>
                </a:cubicBezTo>
                <a:cubicBezTo>
                  <a:pt x="794" y="350"/>
                  <a:pt x="790" y="349"/>
                  <a:pt x="788" y="349"/>
                </a:cubicBezTo>
                <a:cubicBezTo>
                  <a:pt x="785" y="349"/>
                  <a:pt x="783" y="347"/>
                  <a:pt x="784" y="346"/>
                </a:cubicBezTo>
                <a:cubicBezTo>
                  <a:pt x="784" y="344"/>
                  <a:pt x="783" y="344"/>
                  <a:pt x="781" y="343"/>
                </a:cubicBezTo>
                <a:cubicBezTo>
                  <a:pt x="779" y="343"/>
                  <a:pt x="777" y="341"/>
                  <a:pt x="773" y="342"/>
                </a:cubicBezTo>
                <a:cubicBezTo>
                  <a:pt x="769" y="342"/>
                  <a:pt x="767" y="340"/>
                  <a:pt x="767" y="339"/>
                </a:cubicBezTo>
                <a:cubicBezTo>
                  <a:pt x="767" y="338"/>
                  <a:pt x="765" y="337"/>
                  <a:pt x="765" y="337"/>
                </a:cubicBezTo>
                <a:cubicBezTo>
                  <a:pt x="764" y="338"/>
                  <a:pt x="762" y="337"/>
                  <a:pt x="762" y="336"/>
                </a:cubicBezTo>
                <a:cubicBezTo>
                  <a:pt x="761" y="334"/>
                  <a:pt x="763" y="334"/>
                  <a:pt x="765" y="333"/>
                </a:cubicBezTo>
                <a:cubicBezTo>
                  <a:pt x="767" y="331"/>
                  <a:pt x="767" y="329"/>
                  <a:pt x="765" y="327"/>
                </a:cubicBezTo>
                <a:cubicBezTo>
                  <a:pt x="763" y="326"/>
                  <a:pt x="764" y="325"/>
                  <a:pt x="766" y="324"/>
                </a:cubicBezTo>
                <a:cubicBezTo>
                  <a:pt x="767" y="322"/>
                  <a:pt x="766" y="321"/>
                  <a:pt x="765" y="322"/>
                </a:cubicBezTo>
                <a:cubicBezTo>
                  <a:pt x="764" y="323"/>
                  <a:pt x="763" y="323"/>
                  <a:pt x="763" y="321"/>
                </a:cubicBezTo>
                <a:cubicBezTo>
                  <a:pt x="763" y="320"/>
                  <a:pt x="759" y="320"/>
                  <a:pt x="757" y="321"/>
                </a:cubicBezTo>
                <a:cubicBezTo>
                  <a:pt x="756" y="322"/>
                  <a:pt x="752" y="321"/>
                  <a:pt x="751" y="321"/>
                </a:cubicBezTo>
                <a:cubicBezTo>
                  <a:pt x="750" y="321"/>
                  <a:pt x="748" y="321"/>
                  <a:pt x="747" y="321"/>
                </a:cubicBezTo>
                <a:cubicBezTo>
                  <a:pt x="745" y="321"/>
                  <a:pt x="742" y="324"/>
                  <a:pt x="741" y="323"/>
                </a:cubicBezTo>
                <a:cubicBezTo>
                  <a:pt x="740" y="321"/>
                  <a:pt x="728" y="323"/>
                  <a:pt x="725" y="323"/>
                </a:cubicBezTo>
                <a:cubicBezTo>
                  <a:pt x="722" y="324"/>
                  <a:pt x="720" y="327"/>
                  <a:pt x="718" y="327"/>
                </a:cubicBezTo>
                <a:cubicBezTo>
                  <a:pt x="716" y="327"/>
                  <a:pt x="713" y="329"/>
                  <a:pt x="712" y="330"/>
                </a:cubicBezTo>
                <a:cubicBezTo>
                  <a:pt x="710" y="332"/>
                  <a:pt x="707" y="330"/>
                  <a:pt x="705" y="330"/>
                </a:cubicBezTo>
                <a:cubicBezTo>
                  <a:pt x="704" y="330"/>
                  <a:pt x="704" y="330"/>
                  <a:pt x="703" y="330"/>
                </a:cubicBezTo>
                <a:cubicBezTo>
                  <a:pt x="701" y="330"/>
                  <a:pt x="699" y="331"/>
                  <a:pt x="698" y="329"/>
                </a:cubicBezTo>
                <a:cubicBezTo>
                  <a:pt x="696" y="327"/>
                  <a:pt x="695" y="327"/>
                  <a:pt x="694" y="327"/>
                </a:cubicBezTo>
                <a:cubicBezTo>
                  <a:pt x="693" y="328"/>
                  <a:pt x="691" y="334"/>
                  <a:pt x="689" y="336"/>
                </a:cubicBezTo>
                <a:cubicBezTo>
                  <a:pt x="688" y="338"/>
                  <a:pt x="685" y="339"/>
                  <a:pt x="683" y="339"/>
                </a:cubicBezTo>
                <a:cubicBezTo>
                  <a:pt x="681" y="339"/>
                  <a:pt x="681" y="342"/>
                  <a:pt x="680" y="343"/>
                </a:cubicBezTo>
                <a:cubicBezTo>
                  <a:pt x="678" y="344"/>
                  <a:pt x="679" y="346"/>
                  <a:pt x="677" y="347"/>
                </a:cubicBezTo>
                <a:cubicBezTo>
                  <a:pt x="676" y="348"/>
                  <a:pt x="676" y="352"/>
                  <a:pt x="677" y="353"/>
                </a:cubicBezTo>
                <a:cubicBezTo>
                  <a:pt x="678" y="355"/>
                  <a:pt x="674" y="359"/>
                  <a:pt x="672" y="360"/>
                </a:cubicBezTo>
                <a:cubicBezTo>
                  <a:pt x="670" y="362"/>
                  <a:pt x="669" y="364"/>
                  <a:pt x="666" y="364"/>
                </a:cubicBezTo>
                <a:cubicBezTo>
                  <a:pt x="663" y="365"/>
                  <a:pt x="661" y="368"/>
                  <a:pt x="661" y="370"/>
                </a:cubicBezTo>
                <a:cubicBezTo>
                  <a:pt x="660" y="372"/>
                  <a:pt x="655" y="375"/>
                  <a:pt x="655" y="378"/>
                </a:cubicBezTo>
                <a:cubicBezTo>
                  <a:pt x="655" y="380"/>
                  <a:pt x="650" y="385"/>
                  <a:pt x="647" y="391"/>
                </a:cubicBezTo>
                <a:cubicBezTo>
                  <a:pt x="645" y="397"/>
                  <a:pt x="647" y="398"/>
                  <a:pt x="649" y="400"/>
                </a:cubicBezTo>
                <a:cubicBezTo>
                  <a:pt x="650" y="401"/>
                  <a:pt x="648" y="404"/>
                  <a:pt x="650" y="407"/>
                </a:cubicBezTo>
                <a:cubicBezTo>
                  <a:pt x="651" y="409"/>
                  <a:pt x="649" y="413"/>
                  <a:pt x="648" y="415"/>
                </a:cubicBezTo>
                <a:cubicBezTo>
                  <a:pt x="647" y="416"/>
                  <a:pt x="648" y="420"/>
                  <a:pt x="646" y="422"/>
                </a:cubicBezTo>
                <a:cubicBezTo>
                  <a:pt x="645" y="424"/>
                  <a:pt x="647" y="427"/>
                  <a:pt x="648" y="428"/>
                </a:cubicBezTo>
                <a:cubicBezTo>
                  <a:pt x="649" y="429"/>
                  <a:pt x="647" y="432"/>
                  <a:pt x="648" y="433"/>
                </a:cubicBezTo>
                <a:cubicBezTo>
                  <a:pt x="650" y="435"/>
                  <a:pt x="650" y="436"/>
                  <a:pt x="652" y="436"/>
                </a:cubicBezTo>
                <a:cubicBezTo>
                  <a:pt x="655" y="437"/>
                  <a:pt x="652" y="438"/>
                  <a:pt x="654" y="440"/>
                </a:cubicBezTo>
                <a:cubicBezTo>
                  <a:pt x="656" y="441"/>
                  <a:pt x="656" y="442"/>
                  <a:pt x="657" y="444"/>
                </a:cubicBezTo>
                <a:cubicBezTo>
                  <a:pt x="659" y="445"/>
                  <a:pt x="662" y="447"/>
                  <a:pt x="663" y="451"/>
                </a:cubicBezTo>
                <a:cubicBezTo>
                  <a:pt x="664" y="454"/>
                  <a:pt x="665" y="455"/>
                  <a:pt x="666" y="456"/>
                </a:cubicBezTo>
                <a:cubicBezTo>
                  <a:pt x="668" y="457"/>
                  <a:pt x="672" y="459"/>
                  <a:pt x="675" y="462"/>
                </a:cubicBezTo>
                <a:cubicBezTo>
                  <a:pt x="678" y="464"/>
                  <a:pt x="683" y="467"/>
                  <a:pt x="685" y="468"/>
                </a:cubicBezTo>
                <a:cubicBezTo>
                  <a:pt x="687" y="469"/>
                  <a:pt x="692" y="467"/>
                  <a:pt x="699" y="465"/>
                </a:cubicBezTo>
                <a:cubicBezTo>
                  <a:pt x="705" y="464"/>
                  <a:pt x="709" y="467"/>
                  <a:pt x="710" y="467"/>
                </a:cubicBezTo>
                <a:cubicBezTo>
                  <a:pt x="711" y="467"/>
                  <a:pt x="716" y="465"/>
                  <a:pt x="718" y="464"/>
                </a:cubicBezTo>
                <a:cubicBezTo>
                  <a:pt x="720" y="463"/>
                  <a:pt x="723" y="462"/>
                  <a:pt x="724" y="461"/>
                </a:cubicBezTo>
                <a:cubicBezTo>
                  <a:pt x="725" y="460"/>
                  <a:pt x="728" y="460"/>
                  <a:pt x="729" y="460"/>
                </a:cubicBezTo>
                <a:cubicBezTo>
                  <a:pt x="731" y="460"/>
                  <a:pt x="731" y="458"/>
                  <a:pt x="732" y="459"/>
                </a:cubicBezTo>
                <a:cubicBezTo>
                  <a:pt x="733" y="460"/>
                  <a:pt x="736" y="460"/>
                  <a:pt x="739" y="461"/>
                </a:cubicBezTo>
                <a:cubicBezTo>
                  <a:pt x="741" y="461"/>
                  <a:pt x="743" y="464"/>
                  <a:pt x="743" y="465"/>
                </a:cubicBezTo>
                <a:cubicBezTo>
                  <a:pt x="742" y="466"/>
                  <a:pt x="744" y="468"/>
                  <a:pt x="745" y="469"/>
                </a:cubicBezTo>
                <a:cubicBezTo>
                  <a:pt x="746" y="469"/>
                  <a:pt x="748" y="468"/>
                  <a:pt x="749" y="468"/>
                </a:cubicBezTo>
                <a:cubicBezTo>
                  <a:pt x="750" y="468"/>
                  <a:pt x="754" y="468"/>
                  <a:pt x="755" y="467"/>
                </a:cubicBezTo>
                <a:cubicBezTo>
                  <a:pt x="756" y="466"/>
                  <a:pt x="756" y="468"/>
                  <a:pt x="757" y="469"/>
                </a:cubicBezTo>
                <a:cubicBezTo>
                  <a:pt x="758" y="470"/>
                  <a:pt x="759" y="470"/>
                  <a:pt x="759" y="470"/>
                </a:cubicBezTo>
                <a:cubicBezTo>
                  <a:pt x="760" y="470"/>
                  <a:pt x="760" y="470"/>
                  <a:pt x="760" y="470"/>
                </a:cubicBezTo>
                <a:cubicBezTo>
                  <a:pt x="761" y="470"/>
                  <a:pt x="762" y="473"/>
                  <a:pt x="762" y="474"/>
                </a:cubicBezTo>
                <a:cubicBezTo>
                  <a:pt x="761" y="475"/>
                  <a:pt x="760" y="477"/>
                  <a:pt x="761" y="478"/>
                </a:cubicBezTo>
                <a:cubicBezTo>
                  <a:pt x="762" y="479"/>
                  <a:pt x="761" y="480"/>
                  <a:pt x="760" y="481"/>
                </a:cubicBezTo>
                <a:cubicBezTo>
                  <a:pt x="759" y="481"/>
                  <a:pt x="759" y="483"/>
                  <a:pt x="760" y="483"/>
                </a:cubicBezTo>
                <a:cubicBezTo>
                  <a:pt x="761" y="483"/>
                  <a:pt x="760" y="484"/>
                  <a:pt x="759" y="485"/>
                </a:cubicBezTo>
                <a:cubicBezTo>
                  <a:pt x="759" y="485"/>
                  <a:pt x="760" y="486"/>
                  <a:pt x="761" y="487"/>
                </a:cubicBezTo>
                <a:cubicBezTo>
                  <a:pt x="761" y="488"/>
                  <a:pt x="758" y="487"/>
                  <a:pt x="758" y="489"/>
                </a:cubicBezTo>
                <a:cubicBezTo>
                  <a:pt x="759" y="490"/>
                  <a:pt x="758" y="491"/>
                  <a:pt x="757" y="491"/>
                </a:cubicBezTo>
                <a:cubicBezTo>
                  <a:pt x="756" y="492"/>
                  <a:pt x="759" y="494"/>
                  <a:pt x="759" y="495"/>
                </a:cubicBezTo>
                <a:cubicBezTo>
                  <a:pt x="759" y="496"/>
                  <a:pt x="760" y="497"/>
                  <a:pt x="762" y="499"/>
                </a:cubicBezTo>
                <a:cubicBezTo>
                  <a:pt x="764" y="501"/>
                  <a:pt x="763" y="502"/>
                  <a:pt x="767" y="504"/>
                </a:cubicBezTo>
                <a:cubicBezTo>
                  <a:pt x="770" y="507"/>
                  <a:pt x="771" y="511"/>
                  <a:pt x="772" y="514"/>
                </a:cubicBezTo>
                <a:cubicBezTo>
                  <a:pt x="772" y="516"/>
                  <a:pt x="775" y="522"/>
                  <a:pt x="776" y="523"/>
                </a:cubicBezTo>
                <a:cubicBezTo>
                  <a:pt x="776" y="524"/>
                  <a:pt x="775" y="525"/>
                  <a:pt x="775" y="527"/>
                </a:cubicBezTo>
                <a:cubicBezTo>
                  <a:pt x="775" y="530"/>
                  <a:pt x="777" y="534"/>
                  <a:pt x="777" y="536"/>
                </a:cubicBezTo>
                <a:cubicBezTo>
                  <a:pt x="778" y="539"/>
                  <a:pt x="776" y="541"/>
                  <a:pt x="774" y="542"/>
                </a:cubicBezTo>
                <a:cubicBezTo>
                  <a:pt x="773" y="544"/>
                  <a:pt x="771" y="548"/>
                  <a:pt x="771" y="551"/>
                </a:cubicBezTo>
                <a:cubicBezTo>
                  <a:pt x="771" y="553"/>
                  <a:pt x="769" y="555"/>
                  <a:pt x="769" y="557"/>
                </a:cubicBezTo>
                <a:cubicBezTo>
                  <a:pt x="769" y="558"/>
                  <a:pt x="769" y="561"/>
                  <a:pt x="769" y="562"/>
                </a:cubicBezTo>
                <a:cubicBezTo>
                  <a:pt x="768" y="564"/>
                  <a:pt x="770" y="566"/>
                  <a:pt x="771" y="568"/>
                </a:cubicBezTo>
                <a:cubicBezTo>
                  <a:pt x="772" y="570"/>
                  <a:pt x="774" y="574"/>
                  <a:pt x="775" y="577"/>
                </a:cubicBezTo>
                <a:cubicBezTo>
                  <a:pt x="776" y="580"/>
                  <a:pt x="779" y="583"/>
                  <a:pt x="779" y="585"/>
                </a:cubicBezTo>
                <a:cubicBezTo>
                  <a:pt x="780" y="588"/>
                  <a:pt x="779" y="591"/>
                  <a:pt x="780" y="593"/>
                </a:cubicBezTo>
                <a:cubicBezTo>
                  <a:pt x="780" y="594"/>
                  <a:pt x="781" y="597"/>
                  <a:pt x="781" y="599"/>
                </a:cubicBezTo>
                <a:cubicBezTo>
                  <a:pt x="782" y="602"/>
                  <a:pt x="782" y="607"/>
                  <a:pt x="784" y="610"/>
                </a:cubicBezTo>
                <a:cubicBezTo>
                  <a:pt x="786" y="612"/>
                  <a:pt x="789" y="616"/>
                  <a:pt x="790" y="620"/>
                </a:cubicBezTo>
                <a:cubicBezTo>
                  <a:pt x="791" y="623"/>
                  <a:pt x="793" y="626"/>
                  <a:pt x="794" y="628"/>
                </a:cubicBezTo>
                <a:cubicBezTo>
                  <a:pt x="795" y="630"/>
                  <a:pt x="795" y="632"/>
                  <a:pt x="794" y="632"/>
                </a:cubicBezTo>
                <a:cubicBezTo>
                  <a:pt x="793" y="632"/>
                  <a:pt x="793" y="633"/>
                  <a:pt x="794" y="636"/>
                </a:cubicBezTo>
                <a:cubicBezTo>
                  <a:pt x="795" y="638"/>
                  <a:pt x="794" y="639"/>
                  <a:pt x="795" y="639"/>
                </a:cubicBezTo>
                <a:cubicBezTo>
                  <a:pt x="797" y="639"/>
                  <a:pt x="796" y="640"/>
                  <a:pt x="797" y="640"/>
                </a:cubicBezTo>
                <a:cubicBezTo>
                  <a:pt x="798" y="640"/>
                  <a:pt x="799" y="641"/>
                  <a:pt x="799" y="642"/>
                </a:cubicBezTo>
                <a:cubicBezTo>
                  <a:pt x="800" y="643"/>
                  <a:pt x="802" y="643"/>
                  <a:pt x="802" y="642"/>
                </a:cubicBezTo>
                <a:cubicBezTo>
                  <a:pt x="803" y="641"/>
                  <a:pt x="805" y="641"/>
                  <a:pt x="807" y="641"/>
                </a:cubicBezTo>
                <a:cubicBezTo>
                  <a:pt x="809" y="641"/>
                  <a:pt x="809" y="640"/>
                  <a:pt x="811" y="639"/>
                </a:cubicBezTo>
                <a:cubicBezTo>
                  <a:pt x="813" y="638"/>
                  <a:pt x="816" y="638"/>
                  <a:pt x="818" y="639"/>
                </a:cubicBezTo>
                <a:cubicBezTo>
                  <a:pt x="819" y="640"/>
                  <a:pt x="821" y="639"/>
                  <a:pt x="822" y="638"/>
                </a:cubicBezTo>
                <a:cubicBezTo>
                  <a:pt x="822" y="638"/>
                  <a:pt x="823" y="638"/>
                  <a:pt x="823" y="638"/>
                </a:cubicBezTo>
                <a:cubicBezTo>
                  <a:pt x="824" y="639"/>
                  <a:pt x="824" y="639"/>
                  <a:pt x="824" y="638"/>
                </a:cubicBezTo>
                <a:cubicBezTo>
                  <a:pt x="825" y="636"/>
                  <a:pt x="826" y="637"/>
                  <a:pt x="828" y="637"/>
                </a:cubicBezTo>
                <a:cubicBezTo>
                  <a:pt x="830" y="637"/>
                  <a:pt x="834" y="634"/>
                  <a:pt x="837" y="631"/>
                </a:cubicBezTo>
                <a:cubicBezTo>
                  <a:pt x="840" y="628"/>
                  <a:pt x="845" y="622"/>
                  <a:pt x="847" y="619"/>
                </a:cubicBezTo>
                <a:cubicBezTo>
                  <a:pt x="849" y="616"/>
                  <a:pt x="851" y="613"/>
                  <a:pt x="853" y="612"/>
                </a:cubicBezTo>
                <a:cubicBezTo>
                  <a:pt x="854" y="611"/>
                  <a:pt x="855" y="605"/>
                  <a:pt x="855" y="603"/>
                </a:cubicBezTo>
                <a:cubicBezTo>
                  <a:pt x="855" y="602"/>
                  <a:pt x="855" y="602"/>
                  <a:pt x="854" y="602"/>
                </a:cubicBezTo>
                <a:cubicBezTo>
                  <a:pt x="854" y="602"/>
                  <a:pt x="854" y="602"/>
                  <a:pt x="853" y="601"/>
                </a:cubicBezTo>
                <a:cubicBezTo>
                  <a:pt x="853" y="600"/>
                  <a:pt x="856" y="598"/>
                  <a:pt x="860" y="596"/>
                </a:cubicBezTo>
                <a:cubicBezTo>
                  <a:pt x="864" y="595"/>
                  <a:pt x="865" y="594"/>
                  <a:pt x="865" y="593"/>
                </a:cubicBezTo>
                <a:cubicBezTo>
                  <a:pt x="866" y="592"/>
                  <a:pt x="865" y="588"/>
                  <a:pt x="866" y="587"/>
                </a:cubicBezTo>
                <a:cubicBezTo>
                  <a:pt x="866" y="586"/>
                  <a:pt x="866" y="585"/>
                  <a:pt x="865" y="582"/>
                </a:cubicBezTo>
                <a:cubicBezTo>
                  <a:pt x="865" y="578"/>
                  <a:pt x="863" y="578"/>
                  <a:pt x="863" y="576"/>
                </a:cubicBezTo>
                <a:cubicBezTo>
                  <a:pt x="862" y="574"/>
                  <a:pt x="863" y="573"/>
                  <a:pt x="864" y="573"/>
                </a:cubicBezTo>
                <a:cubicBezTo>
                  <a:pt x="865" y="573"/>
                  <a:pt x="865" y="572"/>
                  <a:pt x="866" y="571"/>
                </a:cubicBezTo>
                <a:cubicBezTo>
                  <a:pt x="867" y="569"/>
                  <a:pt x="868" y="570"/>
                  <a:pt x="869" y="568"/>
                </a:cubicBezTo>
                <a:cubicBezTo>
                  <a:pt x="871" y="567"/>
                  <a:pt x="871" y="566"/>
                  <a:pt x="874" y="564"/>
                </a:cubicBezTo>
                <a:cubicBezTo>
                  <a:pt x="876" y="562"/>
                  <a:pt x="879" y="562"/>
                  <a:pt x="882" y="560"/>
                </a:cubicBezTo>
                <a:cubicBezTo>
                  <a:pt x="885" y="558"/>
                  <a:pt x="889" y="552"/>
                  <a:pt x="889" y="551"/>
                </a:cubicBezTo>
                <a:cubicBezTo>
                  <a:pt x="888" y="550"/>
                  <a:pt x="887" y="545"/>
                  <a:pt x="888" y="543"/>
                </a:cubicBezTo>
                <a:cubicBezTo>
                  <a:pt x="888" y="541"/>
                  <a:pt x="887" y="535"/>
                  <a:pt x="887" y="533"/>
                </a:cubicBezTo>
                <a:cubicBezTo>
                  <a:pt x="887" y="530"/>
                  <a:pt x="884" y="531"/>
                  <a:pt x="884" y="529"/>
                </a:cubicBezTo>
                <a:cubicBezTo>
                  <a:pt x="884" y="526"/>
                  <a:pt x="883" y="526"/>
                  <a:pt x="883" y="524"/>
                </a:cubicBezTo>
                <a:cubicBezTo>
                  <a:pt x="883" y="523"/>
                  <a:pt x="883" y="521"/>
                  <a:pt x="882" y="521"/>
                </a:cubicBezTo>
                <a:cubicBezTo>
                  <a:pt x="882" y="521"/>
                  <a:pt x="882" y="519"/>
                  <a:pt x="883" y="518"/>
                </a:cubicBezTo>
                <a:cubicBezTo>
                  <a:pt x="884" y="516"/>
                  <a:pt x="881" y="516"/>
                  <a:pt x="881" y="514"/>
                </a:cubicBezTo>
                <a:cubicBezTo>
                  <a:pt x="880" y="512"/>
                  <a:pt x="886" y="500"/>
                  <a:pt x="887" y="498"/>
                </a:cubicBezTo>
                <a:cubicBezTo>
                  <a:pt x="888" y="497"/>
                  <a:pt x="889" y="497"/>
                  <a:pt x="889" y="496"/>
                </a:cubicBezTo>
                <a:cubicBezTo>
                  <a:pt x="890" y="496"/>
                  <a:pt x="890" y="496"/>
                  <a:pt x="890" y="496"/>
                </a:cubicBezTo>
                <a:cubicBezTo>
                  <a:pt x="891" y="496"/>
                  <a:pt x="891" y="496"/>
                  <a:pt x="892" y="495"/>
                </a:cubicBezTo>
                <a:cubicBezTo>
                  <a:pt x="893" y="493"/>
                  <a:pt x="898" y="488"/>
                  <a:pt x="902" y="484"/>
                </a:cubicBezTo>
                <a:cubicBezTo>
                  <a:pt x="905" y="480"/>
                  <a:pt x="907" y="480"/>
                  <a:pt x="909" y="479"/>
                </a:cubicBezTo>
                <a:cubicBezTo>
                  <a:pt x="911" y="478"/>
                  <a:pt x="916" y="473"/>
                  <a:pt x="919" y="468"/>
                </a:cubicBezTo>
                <a:cubicBezTo>
                  <a:pt x="922" y="465"/>
                  <a:pt x="924" y="462"/>
                  <a:pt x="924" y="460"/>
                </a:cubicBezTo>
                <a:cubicBezTo>
                  <a:pt x="925" y="458"/>
                  <a:pt x="927" y="456"/>
                  <a:pt x="928" y="454"/>
                </a:cubicBezTo>
                <a:cubicBezTo>
                  <a:pt x="930" y="452"/>
                  <a:pt x="932" y="447"/>
                  <a:pt x="932" y="445"/>
                </a:cubicBezTo>
                <a:cubicBezTo>
                  <a:pt x="932" y="444"/>
                  <a:pt x="933" y="441"/>
                  <a:pt x="934" y="438"/>
                </a:cubicBezTo>
                <a:cubicBezTo>
                  <a:pt x="934" y="435"/>
                  <a:pt x="932" y="435"/>
                  <a:pt x="931" y="436"/>
                </a:cubicBezTo>
                <a:cubicBezTo>
                  <a:pt x="930" y="438"/>
                  <a:pt x="925" y="439"/>
                  <a:pt x="921" y="439"/>
                </a:cubicBezTo>
                <a:cubicBezTo>
                  <a:pt x="918" y="439"/>
                  <a:pt x="916" y="439"/>
                  <a:pt x="915" y="441"/>
                </a:cubicBezTo>
                <a:cubicBezTo>
                  <a:pt x="914" y="441"/>
                  <a:pt x="913" y="441"/>
                  <a:pt x="912" y="441"/>
                </a:cubicBezTo>
                <a:cubicBezTo>
                  <a:pt x="911" y="441"/>
                  <a:pt x="910" y="441"/>
                  <a:pt x="909" y="442"/>
                </a:cubicBezTo>
                <a:cubicBezTo>
                  <a:pt x="908" y="443"/>
                  <a:pt x="903" y="444"/>
                  <a:pt x="902" y="441"/>
                </a:cubicBezTo>
                <a:cubicBezTo>
                  <a:pt x="901" y="438"/>
                  <a:pt x="898" y="438"/>
                  <a:pt x="898" y="438"/>
                </a:cubicBezTo>
                <a:cubicBezTo>
                  <a:pt x="897" y="437"/>
                  <a:pt x="899" y="436"/>
                  <a:pt x="900" y="436"/>
                </a:cubicBezTo>
                <a:cubicBezTo>
                  <a:pt x="901" y="435"/>
                  <a:pt x="901" y="434"/>
                  <a:pt x="900" y="433"/>
                </a:cubicBezTo>
                <a:cubicBezTo>
                  <a:pt x="899" y="432"/>
                  <a:pt x="897" y="431"/>
                  <a:pt x="895" y="428"/>
                </a:cubicBezTo>
                <a:cubicBezTo>
                  <a:pt x="892" y="425"/>
                  <a:pt x="889" y="423"/>
                  <a:pt x="888" y="423"/>
                </a:cubicBezTo>
                <a:cubicBezTo>
                  <a:pt x="886" y="423"/>
                  <a:pt x="886" y="420"/>
                  <a:pt x="885" y="420"/>
                </a:cubicBezTo>
                <a:cubicBezTo>
                  <a:pt x="884" y="420"/>
                  <a:pt x="882" y="416"/>
                  <a:pt x="882" y="414"/>
                </a:cubicBezTo>
                <a:cubicBezTo>
                  <a:pt x="882" y="412"/>
                  <a:pt x="878" y="408"/>
                  <a:pt x="877" y="407"/>
                </a:cubicBezTo>
                <a:cubicBezTo>
                  <a:pt x="875" y="406"/>
                  <a:pt x="874" y="404"/>
                  <a:pt x="874" y="400"/>
                </a:cubicBezTo>
                <a:cubicBezTo>
                  <a:pt x="874" y="397"/>
                  <a:pt x="874" y="394"/>
                  <a:pt x="873" y="393"/>
                </a:cubicBezTo>
                <a:cubicBezTo>
                  <a:pt x="873" y="392"/>
                  <a:pt x="872" y="390"/>
                  <a:pt x="870" y="389"/>
                </a:cubicBezTo>
                <a:cubicBezTo>
                  <a:pt x="868" y="388"/>
                  <a:pt x="867" y="386"/>
                  <a:pt x="867" y="384"/>
                </a:cubicBezTo>
                <a:cubicBezTo>
                  <a:pt x="868" y="382"/>
                  <a:pt x="866" y="382"/>
                  <a:pt x="865" y="379"/>
                </a:cubicBezTo>
                <a:cubicBezTo>
                  <a:pt x="865" y="376"/>
                  <a:pt x="861" y="372"/>
                  <a:pt x="861" y="371"/>
                </a:cubicBezTo>
                <a:cubicBezTo>
                  <a:pt x="861" y="369"/>
                  <a:pt x="859" y="368"/>
                  <a:pt x="859" y="366"/>
                </a:cubicBezTo>
                <a:cubicBezTo>
                  <a:pt x="859" y="364"/>
                  <a:pt x="858" y="364"/>
                  <a:pt x="856" y="362"/>
                </a:cubicBezTo>
                <a:cubicBezTo>
                  <a:pt x="854" y="359"/>
                  <a:pt x="854" y="354"/>
                  <a:pt x="854" y="354"/>
                </a:cubicBezTo>
                <a:cubicBezTo>
                  <a:pt x="855" y="354"/>
                  <a:pt x="856" y="358"/>
                  <a:pt x="857" y="359"/>
                </a:cubicBezTo>
                <a:cubicBezTo>
                  <a:pt x="858" y="361"/>
                  <a:pt x="860" y="365"/>
                  <a:pt x="861" y="365"/>
                </a:cubicBezTo>
                <a:cubicBezTo>
                  <a:pt x="863" y="365"/>
                  <a:pt x="863" y="358"/>
                  <a:pt x="864" y="359"/>
                </a:cubicBezTo>
                <a:cubicBezTo>
                  <a:pt x="864" y="359"/>
                  <a:pt x="864" y="363"/>
                  <a:pt x="865" y="364"/>
                </a:cubicBezTo>
                <a:cubicBezTo>
                  <a:pt x="866" y="364"/>
                  <a:pt x="866" y="366"/>
                  <a:pt x="868" y="368"/>
                </a:cubicBezTo>
                <a:cubicBezTo>
                  <a:pt x="870" y="370"/>
                  <a:pt x="874" y="376"/>
                  <a:pt x="874" y="378"/>
                </a:cubicBezTo>
                <a:cubicBezTo>
                  <a:pt x="874" y="379"/>
                  <a:pt x="875" y="381"/>
                  <a:pt x="877" y="382"/>
                </a:cubicBezTo>
                <a:cubicBezTo>
                  <a:pt x="880" y="384"/>
                  <a:pt x="880" y="386"/>
                  <a:pt x="881" y="387"/>
                </a:cubicBezTo>
                <a:cubicBezTo>
                  <a:pt x="883" y="388"/>
                  <a:pt x="882" y="389"/>
                  <a:pt x="882" y="392"/>
                </a:cubicBezTo>
                <a:cubicBezTo>
                  <a:pt x="882" y="394"/>
                  <a:pt x="884" y="397"/>
                  <a:pt x="886" y="399"/>
                </a:cubicBezTo>
                <a:cubicBezTo>
                  <a:pt x="888" y="400"/>
                  <a:pt x="890" y="402"/>
                  <a:pt x="891" y="404"/>
                </a:cubicBezTo>
                <a:cubicBezTo>
                  <a:pt x="892" y="407"/>
                  <a:pt x="893" y="409"/>
                  <a:pt x="895" y="411"/>
                </a:cubicBezTo>
                <a:cubicBezTo>
                  <a:pt x="896" y="412"/>
                  <a:pt x="895" y="413"/>
                  <a:pt x="896" y="414"/>
                </a:cubicBezTo>
                <a:cubicBezTo>
                  <a:pt x="897" y="415"/>
                  <a:pt x="898" y="418"/>
                  <a:pt x="898" y="419"/>
                </a:cubicBezTo>
                <a:cubicBezTo>
                  <a:pt x="897" y="421"/>
                  <a:pt x="898" y="424"/>
                  <a:pt x="899" y="426"/>
                </a:cubicBezTo>
                <a:cubicBezTo>
                  <a:pt x="900" y="428"/>
                  <a:pt x="900" y="432"/>
                  <a:pt x="900" y="432"/>
                </a:cubicBezTo>
                <a:cubicBezTo>
                  <a:pt x="901" y="433"/>
                  <a:pt x="906" y="433"/>
                  <a:pt x="908" y="431"/>
                </a:cubicBezTo>
                <a:cubicBezTo>
                  <a:pt x="910" y="430"/>
                  <a:pt x="912" y="430"/>
                  <a:pt x="914" y="430"/>
                </a:cubicBezTo>
                <a:cubicBezTo>
                  <a:pt x="915" y="430"/>
                  <a:pt x="918" y="428"/>
                  <a:pt x="918" y="427"/>
                </a:cubicBezTo>
                <a:cubicBezTo>
                  <a:pt x="919" y="427"/>
                  <a:pt x="921" y="427"/>
                  <a:pt x="923" y="427"/>
                </a:cubicBezTo>
                <a:cubicBezTo>
                  <a:pt x="924" y="427"/>
                  <a:pt x="925" y="426"/>
                  <a:pt x="926" y="424"/>
                </a:cubicBezTo>
                <a:cubicBezTo>
                  <a:pt x="927" y="423"/>
                  <a:pt x="931" y="423"/>
                  <a:pt x="935" y="422"/>
                </a:cubicBezTo>
                <a:cubicBezTo>
                  <a:pt x="939" y="420"/>
                  <a:pt x="938" y="418"/>
                  <a:pt x="939" y="417"/>
                </a:cubicBezTo>
                <a:cubicBezTo>
                  <a:pt x="940" y="416"/>
                  <a:pt x="941" y="417"/>
                  <a:pt x="944" y="415"/>
                </a:cubicBezTo>
                <a:cubicBezTo>
                  <a:pt x="946" y="414"/>
                  <a:pt x="949" y="415"/>
                  <a:pt x="951" y="414"/>
                </a:cubicBezTo>
                <a:cubicBezTo>
                  <a:pt x="952" y="414"/>
                  <a:pt x="951" y="412"/>
                  <a:pt x="952" y="411"/>
                </a:cubicBezTo>
                <a:cubicBezTo>
                  <a:pt x="953" y="410"/>
                  <a:pt x="954" y="410"/>
                  <a:pt x="955" y="410"/>
                </a:cubicBezTo>
                <a:cubicBezTo>
                  <a:pt x="956" y="410"/>
                  <a:pt x="956" y="410"/>
                  <a:pt x="957" y="410"/>
                </a:cubicBezTo>
                <a:cubicBezTo>
                  <a:pt x="958" y="410"/>
                  <a:pt x="958" y="407"/>
                  <a:pt x="960" y="406"/>
                </a:cubicBezTo>
                <a:cubicBezTo>
                  <a:pt x="961" y="406"/>
                  <a:pt x="962" y="406"/>
                  <a:pt x="962" y="405"/>
                </a:cubicBezTo>
                <a:cubicBezTo>
                  <a:pt x="962" y="404"/>
                  <a:pt x="962" y="399"/>
                  <a:pt x="964" y="399"/>
                </a:cubicBezTo>
                <a:cubicBezTo>
                  <a:pt x="965" y="399"/>
                  <a:pt x="967" y="397"/>
                  <a:pt x="967" y="397"/>
                </a:cubicBezTo>
                <a:cubicBezTo>
                  <a:pt x="967" y="396"/>
                  <a:pt x="970" y="393"/>
                  <a:pt x="971" y="392"/>
                </a:cubicBezTo>
                <a:cubicBezTo>
                  <a:pt x="971" y="390"/>
                  <a:pt x="972" y="390"/>
                  <a:pt x="970" y="389"/>
                </a:cubicBezTo>
                <a:cubicBezTo>
                  <a:pt x="969" y="389"/>
                  <a:pt x="967" y="386"/>
                  <a:pt x="967" y="385"/>
                </a:cubicBezTo>
                <a:cubicBezTo>
                  <a:pt x="966" y="384"/>
                  <a:pt x="963" y="385"/>
                  <a:pt x="960" y="382"/>
                </a:cubicBezTo>
                <a:cubicBezTo>
                  <a:pt x="957" y="380"/>
                  <a:pt x="957" y="373"/>
                  <a:pt x="956" y="373"/>
                </a:cubicBezTo>
                <a:cubicBezTo>
                  <a:pt x="955" y="372"/>
                  <a:pt x="952" y="376"/>
                  <a:pt x="951" y="378"/>
                </a:cubicBezTo>
                <a:cubicBezTo>
                  <a:pt x="950" y="381"/>
                  <a:pt x="946" y="383"/>
                  <a:pt x="943" y="382"/>
                </a:cubicBezTo>
                <a:cubicBezTo>
                  <a:pt x="940" y="381"/>
                  <a:pt x="939" y="383"/>
                  <a:pt x="938" y="383"/>
                </a:cubicBezTo>
                <a:cubicBezTo>
                  <a:pt x="937" y="384"/>
                  <a:pt x="935" y="381"/>
                  <a:pt x="935" y="379"/>
                </a:cubicBezTo>
                <a:cubicBezTo>
                  <a:pt x="936" y="378"/>
                  <a:pt x="937" y="374"/>
                  <a:pt x="935" y="374"/>
                </a:cubicBezTo>
                <a:cubicBezTo>
                  <a:pt x="933" y="373"/>
                  <a:pt x="932" y="377"/>
                  <a:pt x="932" y="378"/>
                </a:cubicBezTo>
                <a:cubicBezTo>
                  <a:pt x="932" y="379"/>
                  <a:pt x="929" y="374"/>
                  <a:pt x="930" y="373"/>
                </a:cubicBezTo>
                <a:cubicBezTo>
                  <a:pt x="931" y="372"/>
                  <a:pt x="929" y="370"/>
                  <a:pt x="928" y="369"/>
                </a:cubicBezTo>
                <a:cubicBezTo>
                  <a:pt x="926" y="368"/>
                  <a:pt x="924" y="365"/>
                  <a:pt x="923" y="364"/>
                </a:cubicBezTo>
                <a:cubicBezTo>
                  <a:pt x="923" y="362"/>
                  <a:pt x="921" y="358"/>
                  <a:pt x="921" y="357"/>
                </a:cubicBezTo>
                <a:cubicBezTo>
                  <a:pt x="921" y="356"/>
                  <a:pt x="923" y="355"/>
                  <a:pt x="924" y="355"/>
                </a:cubicBezTo>
                <a:cubicBezTo>
                  <a:pt x="925" y="355"/>
                  <a:pt x="925" y="353"/>
                  <a:pt x="926" y="354"/>
                </a:cubicBezTo>
                <a:cubicBezTo>
                  <a:pt x="927" y="355"/>
                  <a:pt x="928" y="354"/>
                  <a:pt x="929" y="354"/>
                </a:cubicBezTo>
                <a:cubicBezTo>
                  <a:pt x="930" y="354"/>
                  <a:pt x="932" y="359"/>
                  <a:pt x="933" y="361"/>
                </a:cubicBezTo>
                <a:cubicBezTo>
                  <a:pt x="934" y="363"/>
                  <a:pt x="934" y="364"/>
                  <a:pt x="936" y="365"/>
                </a:cubicBezTo>
                <a:cubicBezTo>
                  <a:pt x="937" y="366"/>
                  <a:pt x="939" y="365"/>
                  <a:pt x="941" y="367"/>
                </a:cubicBezTo>
                <a:cubicBezTo>
                  <a:pt x="943" y="369"/>
                  <a:pt x="948" y="371"/>
                  <a:pt x="951" y="371"/>
                </a:cubicBezTo>
                <a:cubicBezTo>
                  <a:pt x="952" y="371"/>
                  <a:pt x="953" y="370"/>
                  <a:pt x="954" y="370"/>
                </a:cubicBezTo>
                <a:cubicBezTo>
                  <a:pt x="955" y="369"/>
                  <a:pt x="956" y="369"/>
                  <a:pt x="957" y="369"/>
                </a:cubicBezTo>
                <a:cubicBezTo>
                  <a:pt x="960" y="370"/>
                  <a:pt x="960" y="373"/>
                  <a:pt x="961" y="375"/>
                </a:cubicBezTo>
                <a:cubicBezTo>
                  <a:pt x="962" y="376"/>
                  <a:pt x="973" y="377"/>
                  <a:pt x="975" y="377"/>
                </a:cubicBezTo>
                <a:cubicBezTo>
                  <a:pt x="977" y="378"/>
                  <a:pt x="987" y="378"/>
                  <a:pt x="988" y="377"/>
                </a:cubicBezTo>
                <a:cubicBezTo>
                  <a:pt x="989" y="376"/>
                  <a:pt x="990" y="376"/>
                  <a:pt x="991" y="377"/>
                </a:cubicBezTo>
                <a:cubicBezTo>
                  <a:pt x="992" y="377"/>
                  <a:pt x="996" y="378"/>
                  <a:pt x="998" y="377"/>
                </a:cubicBezTo>
                <a:cubicBezTo>
                  <a:pt x="1000" y="375"/>
                  <a:pt x="1001" y="377"/>
                  <a:pt x="1001" y="378"/>
                </a:cubicBezTo>
                <a:cubicBezTo>
                  <a:pt x="1001" y="379"/>
                  <a:pt x="1002" y="379"/>
                  <a:pt x="1003" y="380"/>
                </a:cubicBezTo>
                <a:cubicBezTo>
                  <a:pt x="1004" y="381"/>
                  <a:pt x="1004" y="382"/>
                  <a:pt x="1004" y="383"/>
                </a:cubicBezTo>
                <a:cubicBezTo>
                  <a:pt x="1005" y="384"/>
                  <a:pt x="1006" y="384"/>
                  <a:pt x="1008" y="384"/>
                </a:cubicBezTo>
                <a:cubicBezTo>
                  <a:pt x="1010" y="385"/>
                  <a:pt x="1010" y="388"/>
                  <a:pt x="1012" y="388"/>
                </a:cubicBezTo>
                <a:cubicBezTo>
                  <a:pt x="1014" y="389"/>
                  <a:pt x="1015" y="389"/>
                  <a:pt x="1015" y="388"/>
                </a:cubicBezTo>
                <a:cubicBezTo>
                  <a:pt x="1016" y="388"/>
                  <a:pt x="1017" y="388"/>
                  <a:pt x="1017" y="389"/>
                </a:cubicBezTo>
                <a:cubicBezTo>
                  <a:pt x="1017" y="391"/>
                  <a:pt x="1011" y="390"/>
                  <a:pt x="1011" y="391"/>
                </a:cubicBezTo>
                <a:cubicBezTo>
                  <a:pt x="1011" y="391"/>
                  <a:pt x="1017" y="399"/>
                  <a:pt x="1020" y="398"/>
                </a:cubicBezTo>
                <a:cubicBezTo>
                  <a:pt x="1023" y="398"/>
                  <a:pt x="1026" y="394"/>
                  <a:pt x="1025" y="394"/>
                </a:cubicBezTo>
                <a:cubicBezTo>
                  <a:pt x="1024" y="393"/>
                  <a:pt x="1025" y="391"/>
                  <a:pt x="1026" y="392"/>
                </a:cubicBezTo>
                <a:cubicBezTo>
                  <a:pt x="1027" y="392"/>
                  <a:pt x="1026" y="395"/>
                  <a:pt x="1027" y="396"/>
                </a:cubicBezTo>
                <a:cubicBezTo>
                  <a:pt x="1028" y="397"/>
                  <a:pt x="1028" y="398"/>
                  <a:pt x="1027" y="400"/>
                </a:cubicBezTo>
                <a:cubicBezTo>
                  <a:pt x="1026" y="402"/>
                  <a:pt x="1028" y="405"/>
                  <a:pt x="1028" y="407"/>
                </a:cubicBezTo>
                <a:cubicBezTo>
                  <a:pt x="1028" y="409"/>
                  <a:pt x="1029" y="412"/>
                  <a:pt x="1030" y="415"/>
                </a:cubicBezTo>
                <a:cubicBezTo>
                  <a:pt x="1030" y="417"/>
                  <a:pt x="1032" y="423"/>
                  <a:pt x="1034" y="426"/>
                </a:cubicBezTo>
                <a:cubicBezTo>
                  <a:pt x="1036" y="429"/>
                  <a:pt x="1037" y="435"/>
                  <a:pt x="1038" y="437"/>
                </a:cubicBezTo>
                <a:cubicBezTo>
                  <a:pt x="1039" y="438"/>
                  <a:pt x="1042" y="443"/>
                  <a:pt x="1042" y="446"/>
                </a:cubicBezTo>
                <a:cubicBezTo>
                  <a:pt x="1042" y="449"/>
                  <a:pt x="1045" y="453"/>
                  <a:pt x="1046" y="453"/>
                </a:cubicBezTo>
                <a:cubicBezTo>
                  <a:pt x="1047" y="454"/>
                  <a:pt x="1050" y="453"/>
                  <a:pt x="1050" y="451"/>
                </a:cubicBezTo>
                <a:cubicBezTo>
                  <a:pt x="1051" y="449"/>
                  <a:pt x="1054" y="448"/>
                  <a:pt x="1054" y="447"/>
                </a:cubicBezTo>
                <a:cubicBezTo>
                  <a:pt x="1054" y="445"/>
                  <a:pt x="1055" y="444"/>
                  <a:pt x="1056" y="444"/>
                </a:cubicBezTo>
                <a:cubicBezTo>
                  <a:pt x="1057" y="444"/>
                  <a:pt x="1057" y="443"/>
                  <a:pt x="1057" y="441"/>
                </a:cubicBezTo>
                <a:cubicBezTo>
                  <a:pt x="1057" y="439"/>
                  <a:pt x="1057" y="437"/>
                  <a:pt x="1058" y="436"/>
                </a:cubicBezTo>
                <a:cubicBezTo>
                  <a:pt x="1059" y="434"/>
                  <a:pt x="1059" y="430"/>
                  <a:pt x="1059" y="429"/>
                </a:cubicBezTo>
                <a:cubicBezTo>
                  <a:pt x="1058" y="427"/>
                  <a:pt x="1058" y="425"/>
                  <a:pt x="1059" y="423"/>
                </a:cubicBezTo>
                <a:cubicBezTo>
                  <a:pt x="1060" y="422"/>
                  <a:pt x="1059" y="420"/>
                  <a:pt x="1061" y="420"/>
                </a:cubicBezTo>
                <a:cubicBezTo>
                  <a:pt x="1062" y="420"/>
                  <a:pt x="1063" y="419"/>
                  <a:pt x="1065" y="417"/>
                </a:cubicBezTo>
                <a:cubicBezTo>
                  <a:pt x="1066" y="415"/>
                  <a:pt x="1070" y="413"/>
                  <a:pt x="1071" y="412"/>
                </a:cubicBezTo>
                <a:cubicBezTo>
                  <a:pt x="1073" y="411"/>
                  <a:pt x="1077" y="407"/>
                  <a:pt x="1078" y="405"/>
                </a:cubicBezTo>
                <a:cubicBezTo>
                  <a:pt x="1079" y="403"/>
                  <a:pt x="1083" y="402"/>
                  <a:pt x="1085" y="400"/>
                </a:cubicBezTo>
                <a:cubicBezTo>
                  <a:pt x="1086" y="399"/>
                  <a:pt x="1086" y="398"/>
                  <a:pt x="1086" y="396"/>
                </a:cubicBezTo>
                <a:cubicBezTo>
                  <a:pt x="1086" y="394"/>
                  <a:pt x="1091" y="393"/>
                  <a:pt x="1093" y="393"/>
                </a:cubicBezTo>
                <a:cubicBezTo>
                  <a:pt x="1095" y="393"/>
                  <a:pt x="1096" y="393"/>
                  <a:pt x="1097" y="393"/>
                </a:cubicBezTo>
                <a:cubicBezTo>
                  <a:pt x="1099" y="393"/>
                  <a:pt x="1101" y="392"/>
                  <a:pt x="1101" y="391"/>
                </a:cubicBezTo>
                <a:cubicBezTo>
                  <a:pt x="1101" y="389"/>
                  <a:pt x="1102" y="388"/>
                  <a:pt x="1103" y="389"/>
                </a:cubicBezTo>
                <a:cubicBezTo>
                  <a:pt x="1104" y="389"/>
                  <a:pt x="1105" y="393"/>
                  <a:pt x="1106" y="395"/>
                </a:cubicBezTo>
                <a:cubicBezTo>
                  <a:pt x="1106" y="396"/>
                  <a:pt x="1108" y="400"/>
                  <a:pt x="1110" y="401"/>
                </a:cubicBezTo>
                <a:cubicBezTo>
                  <a:pt x="1113" y="402"/>
                  <a:pt x="1114" y="407"/>
                  <a:pt x="1115" y="410"/>
                </a:cubicBezTo>
                <a:cubicBezTo>
                  <a:pt x="1116" y="412"/>
                  <a:pt x="1115" y="415"/>
                  <a:pt x="1114" y="416"/>
                </a:cubicBezTo>
                <a:cubicBezTo>
                  <a:pt x="1114" y="418"/>
                  <a:pt x="1115" y="418"/>
                  <a:pt x="1116" y="419"/>
                </a:cubicBezTo>
                <a:cubicBezTo>
                  <a:pt x="1118" y="419"/>
                  <a:pt x="1119" y="420"/>
                  <a:pt x="1120" y="418"/>
                </a:cubicBezTo>
                <a:cubicBezTo>
                  <a:pt x="1121" y="417"/>
                  <a:pt x="1124" y="416"/>
                  <a:pt x="1124" y="414"/>
                </a:cubicBezTo>
                <a:cubicBezTo>
                  <a:pt x="1124" y="412"/>
                  <a:pt x="1125" y="415"/>
                  <a:pt x="1126" y="416"/>
                </a:cubicBezTo>
                <a:cubicBezTo>
                  <a:pt x="1127" y="416"/>
                  <a:pt x="1128" y="418"/>
                  <a:pt x="1128" y="420"/>
                </a:cubicBezTo>
                <a:cubicBezTo>
                  <a:pt x="1128" y="422"/>
                  <a:pt x="1128" y="428"/>
                  <a:pt x="1130" y="429"/>
                </a:cubicBezTo>
                <a:cubicBezTo>
                  <a:pt x="1132" y="431"/>
                  <a:pt x="1132" y="435"/>
                  <a:pt x="1132" y="436"/>
                </a:cubicBezTo>
                <a:cubicBezTo>
                  <a:pt x="1131" y="438"/>
                  <a:pt x="1133" y="440"/>
                  <a:pt x="1132" y="441"/>
                </a:cubicBezTo>
                <a:cubicBezTo>
                  <a:pt x="1132" y="443"/>
                  <a:pt x="1131" y="447"/>
                  <a:pt x="1131" y="449"/>
                </a:cubicBezTo>
                <a:cubicBezTo>
                  <a:pt x="1130" y="451"/>
                  <a:pt x="1130" y="452"/>
                  <a:pt x="1131" y="452"/>
                </a:cubicBezTo>
                <a:cubicBezTo>
                  <a:pt x="1132" y="453"/>
                  <a:pt x="1134" y="455"/>
                  <a:pt x="1137" y="458"/>
                </a:cubicBezTo>
                <a:cubicBezTo>
                  <a:pt x="1139" y="461"/>
                  <a:pt x="1139" y="464"/>
                  <a:pt x="1139" y="466"/>
                </a:cubicBezTo>
                <a:cubicBezTo>
                  <a:pt x="1139" y="469"/>
                  <a:pt x="1143" y="473"/>
                  <a:pt x="1143" y="475"/>
                </a:cubicBezTo>
                <a:cubicBezTo>
                  <a:pt x="1144" y="476"/>
                  <a:pt x="1145" y="477"/>
                  <a:pt x="1147" y="479"/>
                </a:cubicBezTo>
                <a:cubicBezTo>
                  <a:pt x="1150" y="480"/>
                  <a:pt x="1155" y="483"/>
                  <a:pt x="1156" y="483"/>
                </a:cubicBezTo>
                <a:cubicBezTo>
                  <a:pt x="1157" y="482"/>
                  <a:pt x="1154" y="478"/>
                  <a:pt x="1153" y="477"/>
                </a:cubicBezTo>
                <a:cubicBezTo>
                  <a:pt x="1151" y="475"/>
                  <a:pt x="1153" y="471"/>
                  <a:pt x="1153" y="468"/>
                </a:cubicBezTo>
                <a:cubicBezTo>
                  <a:pt x="1153" y="466"/>
                  <a:pt x="1150" y="466"/>
                  <a:pt x="1149" y="464"/>
                </a:cubicBezTo>
                <a:cubicBezTo>
                  <a:pt x="1149" y="462"/>
                  <a:pt x="1148" y="463"/>
                  <a:pt x="1147" y="462"/>
                </a:cubicBezTo>
                <a:cubicBezTo>
                  <a:pt x="1147" y="461"/>
                  <a:pt x="1144" y="459"/>
                  <a:pt x="1142" y="458"/>
                </a:cubicBezTo>
                <a:cubicBezTo>
                  <a:pt x="1140" y="458"/>
                  <a:pt x="1139" y="455"/>
                  <a:pt x="1139" y="454"/>
                </a:cubicBezTo>
                <a:cubicBezTo>
                  <a:pt x="1139" y="452"/>
                  <a:pt x="1138" y="451"/>
                  <a:pt x="1138" y="450"/>
                </a:cubicBezTo>
                <a:cubicBezTo>
                  <a:pt x="1138" y="448"/>
                  <a:pt x="1136" y="448"/>
                  <a:pt x="1135" y="448"/>
                </a:cubicBezTo>
                <a:cubicBezTo>
                  <a:pt x="1133" y="447"/>
                  <a:pt x="1135" y="443"/>
                  <a:pt x="1135" y="441"/>
                </a:cubicBezTo>
                <a:cubicBezTo>
                  <a:pt x="1136" y="439"/>
                  <a:pt x="1139" y="434"/>
                  <a:pt x="1138" y="432"/>
                </a:cubicBezTo>
                <a:cubicBezTo>
                  <a:pt x="1137" y="431"/>
                  <a:pt x="1141" y="429"/>
                  <a:pt x="1141" y="431"/>
                </a:cubicBezTo>
                <a:cubicBezTo>
                  <a:pt x="1142" y="433"/>
                  <a:pt x="1142" y="434"/>
                  <a:pt x="1145" y="434"/>
                </a:cubicBezTo>
                <a:cubicBezTo>
                  <a:pt x="1147" y="434"/>
                  <a:pt x="1147" y="436"/>
                  <a:pt x="1149" y="436"/>
                </a:cubicBezTo>
                <a:cubicBezTo>
                  <a:pt x="1151" y="437"/>
                  <a:pt x="1150" y="439"/>
                  <a:pt x="1151" y="440"/>
                </a:cubicBezTo>
                <a:cubicBezTo>
                  <a:pt x="1151" y="441"/>
                  <a:pt x="1152" y="441"/>
                  <a:pt x="1153" y="441"/>
                </a:cubicBezTo>
                <a:cubicBezTo>
                  <a:pt x="1154" y="440"/>
                  <a:pt x="1153" y="442"/>
                  <a:pt x="1153" y="443"/>
                </a:cubicBezTo>
                <a:cubicBezTo>
                  <a:pt x="1154" y="443"/>
                  <a:pt x="1154" y="443"/>
                  <a:pt x="1155" y="443"/>
                </a:cubicBezTo>
                <a:cubicBezTo>
                  <a:pt x="1156" y="443"/>
                  <a:pt x="1156" y="443"/>
                  <a:pt x="1157" y="443"/>
                </a:cubicBezTo>
                <a:cubicBezTo>
                  <a:pt x="1157" y="444"/>
                  <a:pt x="1158" y="445"/>
                  <a:pt x="1159" y="445"/>
                </a:cubicBezTo>
                <a:cubicBezTo>
                  <a:pt x="1160" y="446"/>
                  <a:pt x="1158" y="447"/>
                  <a:pt x="1158" y="449"/>
                </a:cubicBezTo>
                <a:cubicBezTo>
                  <a:pt x="1158" y="451"/>
                  <a:pt x="1159" y="451"/>
                  <a:pt x="1160" y="451"/>
                </a:cubicBezTo>
                <a:cubicBezTo>
                  <a:pt x="1160" y="450"/>
                  <a:pt x="1163" y="448"/>
                  <a:pt x="1164" y="448"/>
                </a:cubicBezTo>
                <a:cubicBezTo>
                  <a:pt x="1165" y="447"/>
                  <a:pt x="1164" y="446"/>
                  <a:pt x="1165" y="446"/>
                </a:cubicBezTo>
                <a:cubicBezTo>
                  <a:pt x="1166" y="446"/>
                  <a:pt x="1165" y="445"/>
                  <a:pt x="1166" y="444"/>
                </a:cubicBezTo>
                <a:cubicBezTo>
                  <a:pt x="1166" y="443"/>
                  <a:pt x="1167" y="443"/>
                  <a:pt x="1169" y="443"/>
                </a:cubicBezTo>
                <a:cubicBezTo>
                  <a:pt x="1170" y="443"/>
                  <a:pt x="1172" y="442"/>
                  <a:pt x="1174" y="441"/>
                </a:cubicBezTo>
                <a:cubicBezTo>
                  <a:pt x="1176" y="439"/>
                  <a:pt x="1177" y="439"/>
                  <a:pt x="1178" y="435"/>
                </a:cubicBezTo>
                <a:cubicBezTo>
                  <a:pt x="1178" y="431"/>
                  <a:pt x="1177" y="426"/>
                  <a:pt x="1177" y="425"/>
                </a:cubicBezTo>
                <a:cubicBezTo>
                  <a:pt x="1177" y="424"/>
                  <a:pt x="1174" y="418"/>
                  <a:pt x="1173" y="418"/>
                </a:cubicBezTo>
                <a:cubicBezTo>
                  <a:pt x="1172" y="418"/>
                  <a:pt x="1167" y="413"/>
                  <a:pt x="1166" y="413"/>
                </a:cubicBezTo>
                <a:cubicBezTo>
                  <a:pt x="1165" y="412"/>
                  <a:pt x="1165" y="410"/>
                  <a:pt x="1164" y="409"/>
                </a:cubicBezTo>
                <a:cubicBezTo>
                  <a:pt x="1163" y="408"/>
                  <a:pt x="1162" y="406"/>
                  <a:pt x="1163" y="404"/>
                </a:cubicBezTo>
                <a:cubicBezTo>
                  <a:pt x="1163" y="402"/>
                  <a:pt x="1166" y="401"/>
                  <a:pt x="1166" y="400"/>
                </a:cubicBezTo>
                <a:cubicBezTo>
                  <a:pt x="1166" y="399"/>
                  <a:pt x="1166" y="397"/>
                  <a:pt x="1167" y="397"/>
                </a:cubicBezTo>
                <a:cubicBezTo>
                  <a:pt x="1169" y="397"/>
                  <a:pt x="1170" y="396"/>
                  <a:pt x="1171" y="395"/>
                </a:cubicBezTo>
                <a:cubicBezTo>
                  <a:pt x="1171" y="395"/>
                  <a:pt x="1172" y="395"/>
                  <a:pt x="1172" y="395"/>
                </a:cubicBezTo>
                <a:cubicBezTo>
                  <a:pt x="1173" y="395"/>
                  <a:pt x="1174" y="395"/>
                  <a:pt x="1174" y="394"/>
                </a:cubicBezTo>
                <a:cubicBezTo>
                  <a:pt x="1174" y="393"/>
                  <a:pt x="1175" y="393"/>
                  <a:pt x="1176" y="394"/>
                </a:cubicBezTo>
                <a:cubicBezTo>
                  <a:pt x="1177" y="395"/>
                  <a:pt x="1177" y="395"/>
                  <a:pt x="1179" y="394"/>
                </a:cubicBezTo>
                <a:cubicBezTo>
                  <a:pt x="1180" y="393"/>
                  <a:pt x="1180" y="395"/>
                  <a:pt x="1180" y="396"/>
                </a:cubicBezTo>
                <a:cubicBezTo>
                  <a:pt x="1179" y="397"/>
                  <a:pt x="1179" y="399"/>
                  <a:pt x="1181" y="400"/>
                </a:cubicBezTo>
                <a:cubicBezTo>
                  <a:pt x="1182" y="401"/>
                  <a:pt x="1182" y="399"/>
                  <a:pt x="1182" y="398"/>
                </a:cubicBezTo>
                <a:cubicBezTo>
                  <a:pt x="1181" y="397"/>
                  <a:pt x="1184" y="396"/>
                  <a:pt x="1188" y="394"/>
                </a:cubicBezTo>
                <a:cubicBezTo>
                  <a:pt x="1192" y="393"/>
                  <a:pt x="1196" y="390"/>
                  <a:pt x="1196" y="390"/>
                </a:cubicBezTo>
                <a:cubicBezTo>
                  <a:pt x="1196" y="389"/>
                  <a:pt x="1197" y="389"/>
                  <a:pt x="1197" y="390"/>
                </a:cubicBezTo>
                <a:cubicBezTo>
                  <a:pt x="1198" y="390"/>
                  <a:pt x="1199" y="390"/>
                  <a:pt x="1200" y="390"/>
                </a:cubicBezTo>
                <a:cubicBezTo>
                  <a:pt x="1201" y="389"/>
                  <a:pt x="1206" y="388"/>
                  <a:pt x="1207" y="388"/>
                </a:cubicBezTo>
                <a:cubicBezTo>
                  <a:pt x="1209" y="388"/>
                  <a:pt x="1209" y="387"/>
                  <a:pt x="1210" y="386"/>
                </a:cubicBezTo>
                <a:cubicBezTo>
                  <a:pt x="1211" y="385"/>
                  <a:pt x="1211" y="385"/>
                  <a:pt x="1212" y="384"/>
                </a:cubicBezTo>
                <a:cubicBezTo>
                  <a:pt x="1214" y="384"/>
                  <a:pt x="1215" y="382"/>
                  <a:pt x="1215" y="382"/>
                </a:cubicBezTo>
                <a:cubicBezTo>
                  <a:pt x="1215" y="381"/>
                  <a:pt x="1218" y="381"/>
                  <a:pt x="1218" y="380"/>
                </a:cubicBezTo>
                <a:cubicBezTo>
                  <a:pt x="1218" y="379"/>
                  <a:pt x="1220" y="379"/>
                  <a:pt x="1220" y="378"/>
                </a:cubicBezTo>
                <a:cubicBezTo>
                  <a:pt x="1220" y="377"/>
                  <a:pt x="1221" y="377"/>
                  <a:pt x="1222" y="376"/>
                </a:cubicBezTo>
                <a:cubicBezTo>
                  <a:pt x="1222" y="375"/>
                  <a:pt x="1221" y="373"/>
                  <a:pt x="1222" y="373"/>
                </a:cubicBezTo>
                <a:cubicBezTo>
                  <a:pt x="1223" y="373"/>
                  <a:pt x="1222" y="371"/>
                  <a:pt x="1222" y="371"/>
                </a:cubicBezTo>
                <a:cubicBezTo>
                  <a:pt x="1222" y="370"/>
                  <a:pt x="1224" y="370"/>
                  <a:pt x="1225" y="369"/>
                </a:cubicBezTo>
                <a:cubicBezTo>
                  <a:pt x="1226" y="369"/>
                  <a:pt x="1226" y="368"/>
                  <a:pt x="1227" y="367"/>
                </a:cubicBezTo>
                <a:cubicBezTo>
                  <a:pt x="1227" y="365"/>
                  <a:pt x="1229" y="364"/>
                  <a:pt x="1229" y="364"/>
                </a:cubicBezTo>
                <a:cubicBezTo>
                  <a:pt x="1230" y="364"/>
                  <a:pt x="1231" y="362"/>
                  <a:pt x="1230" y="360"/>
                </a:cubicBezTo>
                <a:cubicBezTo>
                  <a:pt x="1230" y="359"/>
                  <a:pt x="1232" y="359"/>
                  <a:pt x="1231" y="359"/>
                </a:cubicBezTo>
                <a:cubicBezTo>
                  <a:pt x="1230" y="358"/>
                  <a:pt x="1231" y="357"/>
                  <a:pt x="1233" y="356"/>
                </a:cubicBezTo>
                <a:cubicBezTo>
                  <a:pt x="1234" y="356"/>
                  <a:pt x="1232" y="355"/>
                  <a:pt x="1231" y="356"/>
                </a:cubicBezTo>
                <a:cubicBezTo>
                  <a:pt x="1231" y="356"/>
                  <a:pt x="1230" y="356"/>
                  <a:pt x="1230" y="355"/>
                </a:cubicBezTo>
                <a:cubicBezTo>
                  <a:pt x="1229" y="355"/>
                  <a:pt x="1229" y="354"/>
                  <a:pt x="1229" y="355"/>
                </a:cubicBezTo>
                <a:cubicBezTo>
                  <a:pt x="1228" y="356"/>
                  <a:pt x="1226" y="354"/>
                  <a:pt x="1227" y="354"/>
                </a:cubicBezTo>
                <a:cubicBezTo>
                  <a:pt x="1228" y="354"/>
                  <a:pt x="1231" y="352"/>
                  <a:pt x="1232" y="352"/>
                </a:cubicBezTo>
                <a:cubicBezTo>
                  <a:pt x="1232" y="352"/>
                  <a:pt x="1230" y="349"/>
                  <a:pt x="1229" y="350"/>
                </a:cubicBezTo>
                <a:cubicBezTo>
                  <a:pt x="1228" y="350"/>
                  <a:pt x="1226" y="347"/>
                  <a:pt x="1225" y="347"/>
                </a:cubicBezTo>
                <a:cubicBezTo>
                  <a:pt x="1224" y="347"/>
                  <a:pt x="1226" y="346"/>
                  <a:pt x="1228" y="347"/>
                </a:cubicBezTo>
                <a:cubicBezTo>
                  <a:pt x="1229" y="347"/>
                  <a:pt x="1231" y="348"/>
                  <a:pt x="1231" y="347"/>
                </a:cubicBezTo>
                <a:cubicBezTo>
                  <a:pt x="1232" y="347"/>
                  <a:pt x="1229" y="344"/>
                  <a:pt x="1228" y="343"/>
                </a:cubicBezTo>
                <a:cubicBezTo>
                  <a:pt x="1227" y="342"/>
                  <a:pt x="1228" y="341"/>
                  <a:pt x="1227" y="341"/>
                </a:cubicBezTo>
                <a:cubicBezTo>
                  <a:pt x="1226" y="340"/>
                  <a:pt x="1225" y="337"/>
                  <a:pt x="1224" y="336"/>
                </a:cubicBezTo>
                <a:cubicBezTo>
                  <a:pt x="1224" y="334"/>
                  <a:pt x="1221" y="334"/>
                  <a:pt x="1221" y="333"/>
                </a:cubicBezTo>
                <a:cubicBezTo>
                  <a:pt x="1220" y="332"/>
                  <a:pt x="1221" y="330"/>
                  <a:pt x="1223" y="329"/>
                </a:cubicBezTo>
                <a:cubicBezTo>
                  <a:pt x="1225" y="328"/>
                  <a:pt x="1224" y="327"/>
                  <a:pt x="1225" y="327"/>
                </a:cubicBezTo>
                <a:cubicBezTo>
                  <a:pt x="1225" y="327"/>
                  <a:pt x="1226" y="327"/>
                  <a:pt x="1227" y="325"/>
                </a:cubicBezTo>
                <a:cubicBezTo>
                  <a:pt x="1228" y="324"/>
                  <a:pt x="1229" y="325"/>
                  <a:pt x="1229" y="324"/>
                </a:cubicBezTo>
                <a:cubicBezTo>
                  <a:pt x="1230" y="323"/>
                  <a:pt x="1233" y="323"/>
                  <a:pt x="1234" y="322"/>
                </a:cubicBezTo>
                <a:cubicBezTo>
                  <a:pt x="1235" y="322"/>
                  <a:pt x="1233" y="319"/>
                  <a:pt x="1232" y="320"/>
                </a:cubicBezTo>
                <a:cubicBezTo>
                  <a:pt x="1230" y="320"/>
                  <a:pt x="1229" y="320"/>
                  <a:pt x="1228" y="318"/>
                </a:cubicBezTo>
                <a:cubicBezTo>
                  <a:pt x="1227" y="316"/>
                  <a:pt x="1224" y="321"/>
                  <a:pt x="1222" y="322"/>
                </a:cubicBezTo>
                <a:cubicBezTo>
                  <a:pt x="1220" y="323"/>
                  <a:pt x="1219" y="320"/>
                  <a:pt x="1219" y="318"/>
                </a:cubicBezTo>
                <a:cubicBezTo>
                  <a:pt x="1220" y="317"/>
                  <a:pt x="1218" y="317"/>
                  <a:pt x="1215" y="317"/>
                </a:cubicBezTo>
                <a:cubicBezTo>
                  <a:pt x="1212" y="317"/>
                  <a:pt x="1213" y="312"/>
                  <a:pt x="1215" y="312"/>
                </a:cubicBezTo>
                <a:cubicBezTo>
                  <a:pt x="1215" y="311"/>
                  <a:pt x="1216" y="312"/>
                  <a:pt x="1217" y="312"/>
                </a:cubicBezTo>
                <a:cubicBezTo>
                  <a:pt x="1218" y="312"/>
                  <a:pt x="1220" y="312"/>
                  <a:pt x="1220" y="310"/>
                </a:cubicBezTo>
                <a:cubicBezTo>
                  <a:pt x="1221" y="307"/>
                  <a:pt x="1223" y="309"/>
                  <a:pt x="1225" y="307"/>
                </a:cubicBezTo>
                <a:cubicBezTo>
                  <a:pt x="1228" y="304"/>
                  <a:pt x="1230" y="302"/>
                  <a:pt x="1232" y="304"/>
                </a:cubicBezTo>
                <a:cubicBezTo>
                  <a:pt x="1235" y="305"/>
                  <a:pt x="1230" y="308"/>
                  <a:pt x="1230" y="309"/>
                </a:cubicBezTo>
                <a:cubicBezTo>
                  <a:pt x="1229" y="311"/>
                  <a:pt x="1230" y="312"/>
                  <a:pt x="1229" y="313"/>
                </a:cubicBezTo>
                <a:cubicBezTo>
                  <a:pt x="1228" y="314"/>
                  <a:pt x="1229" y="314"/>
                  <a:pt x="1232" y="313"/>
                </a:cubicBezTo>
                <a:cubicBezTo>
                  <a:pt x="1234" y="311"/>
                  <a:pt x="1237" y="309"/>
                  <a:pt x="1240" y="308"/>
                </a:cubicBezTo>
                <a:cubicBezTo>
                  <a:pt x="1242" y="307"/>
                  <a:pt x="1245" y="309"/>
                  <a:pt x="1247" y="310"/>
                </a:cubicBezTo>
                <a:cubicBezTo>
                  <a:pt x="1248" y="312"/>
                  <a:pt x="1245" y="314"/>
                  <a:pt x="1244" y="315"/>
                </a:cubicBezTo>
                <a:cubicBezTo>
                  <a:pt x="1243" y="316"/>
                  <a:pt x="1245" y="316"/>
                  <a:pt x="1245" y="318"/>
                </a:cubicBezTo>
                <a:cubicBezTo>
                  <a:pt x="1245" y="319"/>
                  <a:pt x="1246" y="320"/>
                  <a:pt x="1247" y="319"/>
                </a:cubicBezTo>
                <a:cubicBezTo>
                  <a:pt x="1248" y="318"/>
                  <a:pt x="1249" y="318"/>
                  <a:pt x="1250" y="318"/>
                </a:cubicBezTo>
                <a:cubicBezTo>
                  <a:pt x="1252" y="318"/>
                  <a:pt x="1251" y="321"/>
                  <a:pt x="1253" y="321"/>
                </a:cubicBezTo>
                <a:cubicBezTo>
                  <a:pt x="1254" y="321"/>
                  <a:pt x="1254" y="323"/>
                  <a:pt x="1252" y="323"/>
                </a:cubicBezTo>
                <a:cubicBezTo>
                  <a:pt x="1251" y="322"/>
                  <a:pt x="1251" y="325"/>
                  <a:pt x="1252" y="327"/>
                </a:cubicBezTo>
                <a:cubicBezTo>
                  <a:pt x="1253" y="328"/>
                  <a:pt x="1250" y="331"/>
                  <a:pt x="1251" y="332"/>
                </a:cubicBezTo>
                <a:cubicBezTo>
                  <a:pt x="1252" y="333"/>
                  <a:pt x="1251" y="334"/>
                  <a:pt x="1251" y="335"/>
                </a:cubicBezTo>
                <a:cubicBezTo>
                  <a:pt x="1252" y="335"/>
                  <a:pt x="1257" y="334"/>
                  <a:pt x="1259" y="332"/>
                </a:cubicBezTo>
                <a:cubicBezTo>
                  <a:pt x="1262" y="329"/>
                  <a:pt x="1262" y="330"/>
                  <a:pt x="1264" y="330"/>
                </a:cubicBezTo>
                <a:cubicBezTo>
                  <a:pt x="1265" y="330"/>
                  <a:pt x="1266" y="329"/>
                  <a:pt x="1265" y="328"/>
                </a:cubicBezTo>
                <a:cubicBezTo>
                  <a:pt x="1265" y="327"/>
                  <a:pt x="1264" y="325"/>
                  <a:pt x="1264" y="322"/>
                </a:cubicBezTo>
                <a:cubicBezTo>
                  <a:pt x="1264" y="319"/>
                  <a:pt x="1258" y="312"/>
                  <a:pt x="1256" y="311"/>
                </a:cubicBezTo>
                <a:cubicBezTo>
                  <a:pt x="1255" y="311"/>
                  <a:pt x="1256" y="308"/>
                  <a:pt x="1257" y="308"/>
                </a:cubicBezTo>
                <a:cubicBezTo>
                  <a:pt x="1259" y="307"/>
                  <a:pt x="1263" y="304"/>
                  <a:pt x="1265" y="303"/>
                </a:cubicBezTo>
                <a:cubicBezTo>
                  <a:pt x="1266" y="302"/>
                  <a:pt x="1265" y="300"/>
                  <a:pt x="1266" y="298"/>
                </a:cubicBezTo>
                <a:cubicBezTo>
                  <a:pt x="1267" y="296"/>
                  <a:pt x="1274" y="291"/>
                  <a:pt x="1275" y="291"/>
                </a:cubicBezTo>
                <a:cubicBezTo>
                  <a:pt x="1277" y="291"/>
                  <a:pt x="1279" y="293"/>
                  <a:pt x="1280" y="294"/>
                </a:cubicBezTo>
                <a:cubicBezTo>
                  <a:pt x="1282" y="294"/>
                  <a:pt x="1290" y="288"/>
                  <a:pt x="1290" y="287"/>
                </a:cubicBezTo>
                <a:cubicBezTo>
                  <a:pt x="1290" y="286"/>
                  <a:pt x="1295" y="282"/>
                  <a:pt x="1297" y="280"/>
                </a:cubicBezTo>
                <a:cubicBezTo>
                  <a:pt x="1299" y="277"/>
                  <a:pt x="1302" y="274"/>
                  <a:pt x="1303" y="271"/>
                </a:cubicBezTo>
                <a:cubicBezTo>
                  <a:pt x="1304" y="270"/>
                  <a:pt x="1307" y="267"/>
                  <a:pt x="1308" y="265"/>
                </a:cubicBezTo>
                <a:cubicBezTo>
                  <a:pt x="1309" y="264"/>
                  <a:pt x="1309" y="264"/>
                  <a:pt x="1310" y="261"/>
                </a:cubicBezTo>
                <a:cubicBezTo>
                  <a:pt x="1312" y="258"/>
                  <a:pt x="1312" y="250"/>
                  <a:pt x="1312" y="250"/>
                </a:cubicBezTo>
                <a:cubicBezTo>
                  <a:pt x="1313" y="249"/>
                  <a:pt x="1312" y="248"/>
                  <a:pt x="1313" y="247"/>
                </a:cubicBezTo>
                <a:cubicBezTo>
                  <a:pt x="1314" y="246"/>
                  <a:pt x="1313" y="245"/>
                  <a:pt x="1315" y="244"/>
                </a:cubicBezTo>
                <a:cubicBezTo>
                  <a:pt x="1316" y="243"/>
                  <a:pt x="1316" y="242"/>
                  <a:pt x="1315" y="241"/>
                </a:cubicBezTo>
                <a:cubicBezTo>
                  <a:pt x="1315" y="241"/>
                  <a:pt x="1315" y="239"/>
                  <a:pt x="1315" y="238"/>
                </a:cubicBezTo>
                <a:cubicBezTo>
                  <a:pt x="1315" y="238"/>
                  <a:pt x="1315" y="237"/>
                  <a:pt x="1316" y="237"/>
                </a:cubicBezTo>
                <a:cubicBezTo>
                  <a:pt x="1316" y="236"/>
                  <a:pt x="1315" y="235"/>
                  <a:pt x="1314" y="235"/>
                </a:cubicBezTo>
                <a:cubicBezTo>
                  <a:pt x="1313" y="234"/>
                  <a:pt x="1312" y="234"/>
                  <a:pt x="1311" y="233"/>
                </a:cubicBezTo>
                <a:cubicBezTo>
                  <a:pt x="1311" y="231"/>
                  <a:pt x="1310" y="230"/>
                  <a:pt x="1308" y="230"/>
                </a:cubicBezTo>
                <a:cubicBezTo>
                  <a:pt x="1308" y="230"/>
                  <a:pt x="1307" y="230"/>
                  <a:pt x="1306" y="230"/>
                </a:cubicBezTo>
                <a:cubicBezTo>
                  <a:pt x="1305" y="230"/>
                  <a:pt x="1304" y="230"/>
                  <a:pt x="1305" y="230"/>
                </a:cubicBezTo>
                <a:cubicBezTo>
                  <a:pt x="1305" y="231"/>
                  <a:pt x="1304" y="232"/>
                  <a:pt x="1304" y="232"/>
                </a:cubicBezTo>
                <a:cubicBezTo>
                  <a:pt x="1303" y="232"/>
                  <a:pt x="1303" y="232"/>
                  <a:pt x="1302" y="233"/>
                </a:cubicBezTo>
                <a:cubicBezTo>
                  <a:pt x="1301" y="235"/>
                  <a:pt x="1298" y="235"/>
                  <a:pt x="1299" y="234"/>
                </a:cubicBezTo>
                <a:cubicBezTo>
                  <a:pt x="1301" y="232"/>
                  <a:pt x="1299" y="232"/>
                  <a:pt x="1299" y="231"/>
                </a:cubicBezTo>
                <a:cubicBezTo>
                  <a:pt x="1300" y="230"/>
                  <a:pt x="1301" y="229"/>
                  <a:pt x="1299" y="229"/>
                </a:cubicBezTo>
                <a:cubicBezTo>
                  <a:pt x="1298" y="230"/>
                  <a:pt x="1298" y="232"/>
                  <a:pt x="1297" y="232"/>
                </a:cubicBezTo>
                <a:cubicBezTo>
                  <a:pt x="1295" y="233"/>
                  <a:pt x="1296" y="229"/>
                  <a:pt x="1296" y="228"/>
                </a:cubicBezTo>
                <a:cubicBezTo>
                  <a:pt x="1296" y="227"/>
                  <a:pt x="1295" y="228"/>
                  <a:pt x="1294" y="228"/>
                </a:cubicBezTo>
                <a:cubicBezTo>
                  <a:pt x="1293" y="228"/>
                  <a:pt x="1292" y="228"/>
                  <a:pt x="1291" y="228"/>
                </a:cubicBezTo>
                <a:cubicBezTo>
                  <a:pt x="1289" y="228"/>
                  <a:pt x="1289" y="226"/>
                  <a:pt x="1291" y="225"/>
                </a:cubicBezTo>
                <a:cubicBezTo>
                  <a:pt x="1294" y="224"/>
                  <a:pt x="1293" y="223"/>
                  <a:pt x="1294" y="222"/>
                </a:cubicBezTo>
                <a:cubicBezTo>
                  <a:pt x="1295" y="222"/>
                  <a:pt x="1298" y="220"/>
                  <a:pt x="1300" y="219"/>
                </a:cubicBezTo>
                <a:cubicBezTo>
                  <a:pt x="1301" y="218"/>
                  <a:pt x="1302" y="217"/>
                  <a:pt x="1302" y="216"/>
                </a:cubicBezTo>
                <a:cubicBezTo>
                  <a:pt x="1302" y="215"/>
                  <a:pt x="1305" y="213"/>
                  <a:pt x="1308" y="211"/>
                </a:cubicBezTo>
                <a:cubicBezTo>
                  <a:pt x="1311" y="209"/>
                  <a:pt x="1312" y="208"/>
                  <a:pt x="1313" y="207"/>
                </a:cubicBezTo>
                <a:cubicBezTo>
                  <a:pt x="1313" y="205"/>
                  <a:pt x="1317" y="204"/>
                  <a:pt x="1317" y="203"/>
                </a:cubicBezTo>
                <a:cubicBezTo>
                  <a:pt x="1317" y="202"/>
                  <a:pt x="1322" y="199"/>
                  <a:pt x="1325" y="198"/>
                </a:cubicBezTo>
                <a:cubicBezTo>
                  <a:pt x="1329" y="198"/>
                  <a:pt x="1334" y="199"/>
                  <a:pt x="1335" y="200"/>
                </a:cubicBezTo>
                <a:cubicBezTo>
                  <a:pt x="1336" y="200"/>
                  <a:pt x="1336" y="200"/>
                  <a:pt x="1337" y="199"/>
                </a:cubicBezTo>
                <a:cubicBezTo>
                  <a:pt x="1337" y="199"/>
                  <a:pt x="1339" y="199"/>
                  <a:pt x="1341" y="199"/>
                </a:cubicBezTo>
                <a:cubicBezTo>
                  <a:pt x="1342" y="200"/>
                  <a:pt x="1342" y="199"/>
                  <a:pt x="1343" y="199"/>
                </a:cubicBezTo>
                <a:cubicBezTo>
                  <a:pt x="1344" y="199"/>
                  <a:pt x="1344" y="199"/>
                  <a:pt x="1345" y="199"/>
                </a:cubicBezTo>
                <a:cubicBezTo>
                  <a:pt x="1346" y="199"/>
                  <a:pt x="1348" y="200"/>
                  <a:pt x="1348" y="198"/>
                </a:cubicBezTo>
                <a:cubicBezTo>
                  <a:pt x="1349" y="196"/>
                  <a:pt x="1353" y="196"/>
                  <a:pt x="1354" y="197"/>
                </a:cubicBezTo>
                <a:cubicBezTo>
                  <a:pt x="1355" y="198"/>
                  <a:pt x="1356" y="199"/>
                  <a:pt x="1358" y="198"/>
                </a:cubicBezTo>
                <a:cubicBezTo>
                  <a:pt x="1359" y="197"/>
                  <a:pt x="1359" y="199"/>
                  <a:pt x="1360" y="199"/>
                </a:cubicBezTo>
                <a:cubicBezTo>
                  <a:pt x="1362" y="199"/>
                  <a:pt x="1361" y="201"/>
                  <a:pt x="1360" y="201"/>
                </a:cubicBezTo>
                <a:cubicBezTo>
                  <a:pt x="1358" y="200"/>
                  <a:pt x="1357" y="201"/>
                  <a:pt x="1358" y="202"/>
                </a:cubicBezTo>
                <a:cubicBezTo>
                  <a:pt x="1359" y="203"/>
                  <a:pt x="1360" y="202"/>
                  <a:pt x="1361" y="202"/>
                </a:cubicBezTo>
                <a:cubicBezTo>
                  <a:pt x="1362" y="202"/>
                  <a:pt x="1362" y="201"/>
                  <a:pt x="1363" y="201"/>
                </a:cubicBezTo>
                <a:cubicBezTo>
                  <a:pt x="1364" y="202"/>
                  <a:pt x="1366" y="202"/>
                  <a:pt x="1367" y="201"/>
                </a:cubicBezTo>
                <a:cubicBezTo>
                  <a:pt x="1368" y="200"/>
                  <a:pt x="1368" y="200"/>
                  <a:pt x="1369" y="201"/>
                </a:cubicBezTo>
                <a:cubicBezTo>
                  <a:pt x="1369" y="201"/>
                  <a:pt x="1370" y="201"/>
                  <a:pt x="1370" y="201"/>
                </a:cubicBezTo>
                <a:cubicBezTo>
                  <a:pt x="1371" y="200"/>
                  <a:pt x="1373" y="199"/>
                  <a:pt x="1374" y="200"/>
                </a:cubicBezTo>
                <a:cubicBezTo>
                  <a:pt x="1376" y="200"/>
                  <a:pt x="1375" y="198"/>
                  <a:pt x="1373" y="198"/>
                </a:cubicBezTo>
                <a:cubicBezTo>
                  <a:pt x="1371" y="198"/>
                  <a:pt x="1371" y="197"/>
                  <a:pt x="1372" y="195"/>
                </a:cubicBezTo>
                <a:cubicBezTo>
                  <a:pt x="1374" y="192"/>
                  <a:pt x="1377" y="191"/>
                  <a:pt x="1379" y="189"/>
                </a:cubicBezTo>
                <a:cubicBezTo>
                  <a:pt x="1381" y="188"/>
                  <a:pt x="1382" y="188"/>
                  <a:pt x="1382" y="187"/>
                </a:cubicBezTo>
                <a:cubicBezTo>
                  <a:pt x="1382" y="186"/>
                  <a:pt x="1383" y="183"/>
                  <a:pt x="1384" y="183"/>
                </a:cubicBezTo>
                <a:cubicBezTo>
                  <a:pt x="1384" y="183"/>
                  <a:pt x="1385" y="183"/>
                  <a:pt x="1386" y="183"/>
                </a:cubicBezTo>
                <a:cubicBezTo>
                  <a:pt x="1387" y="184"/>
                  <a:pt x="1390" y="184"/>
                  <a:pt x="1391" y="183"/>
                </a:cubicBezTo>
                <a:cubicBezTo>
                  <a:pt x="1393" y="182"/>
                  <a:pt x="1393" y="184"/>
                  <a:pt x="1394" y="184"/>
                </a:cubicBezTo>
                <a:cubicBezTo>
                  <a:pt x="1394" y="184"/>
                  <a:pt x="1395" y="184"/>
                  <a:pt x="1395" y="183"/>
                </a:cubicBezTo>
                <a:cubicBezTo>
                  <a:pt x="1396" y="183"/>
                  <a:pt x="1396" y="182"/>
                  <a:pt x="1397" y="183"/>
                </a:cubicBezTo>
                <a:cubicBezTo>
                  <a:pt x="1398" y="183"/>
                  <a:pt x="1395" y="185"/>
                  <a:pt x="1395" y="187"/>
                </a:cubicBezTo>
                <a:cubicBezTo>
                  <a:pt x="1394" y="189"/>
                  <a:pt x="1396" y="188"/>
                  <a:pt x="1397" y="188"/>
                </a:cubicBezTo>
                <a:cubicBezTo>
                  <a:pt x="1398" y="189"/>
                  <a:pt x="1396" y="190"/>
                  <a:pt x="1396" y="190"/>
                </a:cubicBezTo>
                <a:cubicBezTo>
                  <a:pt x="1396" y="191"/>
                  <a:pt x="1399" y="191"/>
                  <a:pt x="1401" y="188"/>
                </a:cubicBezTo>
                <a:cubicBezTo>
                  <a:pt x="1404" y="185"/>
                  <a:pt x="1407" y="184"/>
                  <a:pt x="1408" y="185"/>
                </a:cubicBezTo>
                <a:cubicBezTo>
                  <a:pt x="1410" y="185"/>
                  <a:pt x="1409" y="183"/>
                  <a:pt x="1409" y="180"/>
                </a:cubicBezTo>
                <a:cubicBezTo>
                  <a:pt x="1409" y="178"/>
                  <a:pt x="1415" y="177"/>
                  <a:pt x="1416" y="178"/>
                </a:cubicBezTo>
                <a:cubicBezTo>
                  <a:pt x="1418" y="179"/>
                  <a:pt x="1418" y="179"/>
                  <a:pt x="1416" y="179"/>
                </a:cubicBezTo>
                <a:cubicBezTo>
                  <a:pt x="1415" y="178"/>
                  <a:pt x="1413" y="180"/>
                  <a:pt x="1413" y="182"/>
                </a:cubicBezTo>
                <a:cubicBezTo>
                  <a:pt x="1413" y="184"/>
                  <a:pt x="1412" y="185"/>
                  <a:pt x="1413" y="186"/>
                </a:cubicBezTo>
                <a:cubicBezTo>
                  <a:pt x="1413" y="186"/>
                  <a:pt x="1411" y="187"/>
                  <a:pt x="1411" y="188"/>
                </a:cubicBezTo>
                <a:cubicBezTo>
                  <a:pt x="1411" y="188"/>
                  <a:pt x="1411" y="189"/>
                  <a:pt x="1410" y="189"/>
                </a:cubicBezTo>
                <a:cubicBezTo>
                  <a:pt x="1409" y="190"/>
                  <a:pt x="1405" y="190"/>
                  <a:pt x="1404" y="192"/>
                </a:cubicBezTo>
                <a:cubicBezTo>
                  <a:pt x="1404" y="194"/>
                  <a:pt x="1402" y="194"/>
                  <a:pt x="1401" y="196"/>
                </a:cubicBezTo>
                <a:cubicBezTo>
                  <a:pt x="1400" y="198"/>
                  <a:pt x="1396" y="199"/>
                  <a:pt x="1393" y="203"/>
                </a:cubicBezTo>
                <a:cubicBezTo>
                  <a:pt x="1390" y="207"/>
                  <a:pt x="1386" y="207"/>
                  <a:pt x="1386" y="208"/>
                </a:cubicBezTo>
                <a:cubicBezTo>
                  <a:pt x="1386" y="209"/>
                  <a:pt x="1383" y="208"/>
                  <a:pt x="1382" y="209"/>
                </a:cubicBezTo>
                <a:cubicBezTo>
                  <a:pt x="1381" y="209"/>
                  <a:pt x="1383" y="211"/>
                  <a:pt x="1381" y="214"/>
                </a:cubicBezTo>
                <a:cubicBezTo>
                  <a:pt x="1378" y="216"/>
                  <a:pt x="1377" y="220"/>
                  <a:pt x="1377" y="223"/>
                </a:cubicBezTo>
                <a:cubicBezTo>
                  <a:pt x="1377" y="227"/>
                  <a:pt x="1378" y="237"/>
                  <a:pt x="1379" y="239"/>
                </a:cubicBezTo>
                <a:cubicBezTo>
                  <a:pt x="1380" y="241"/>
                  <a:pt x="1380" y="245"/>
                  <a:pt x="1381" y="246"/>
                </a:cubicBezTo>
                <a:cubicBezTo>
                  <a:pt x="1381" y="247"/>
                  <a:pt x="1381" y="249"/>
                  <a:pt x="1382" y="249"/>
                </a:cubicBezTo>
                <a:cubicBezTo>
                  <a:pt x="1382" y="250"/>
                  <a:pt x="1385" y="247"/>
                  <a:pt x="1386" y="246"/>
                </a:cubicBezTo>
                <a:cubicBezTo>
                  <a:pt x="1388" y="244"/>
                  <a:pt x="1387" y="244"/>
                  <a:pt x="1388" y="243"/>
                </a:cubicBezTo>
                <a:cubicBezTo>
                  <a:pt x="1389" y="242"/>
                  <a:pt x="1389" y="240"/>
                  <a:pt x="1389" y="239"/>
                </a:cubicBezTo>
                <a:cubicBezTo>
                  <a:pt x="1390" y="238"/>
                  <a:pt x="1391" y="238"/>
                  <a:pt x="1392" y="237"/>
                </a:cubicBezTo>
                <a:cubicBezTo>
                  <a:pt x="1393" y="236"/>
                  <a:pt x="1394" y="237"/>
                  <a:pt x="1395" y="236"/>
                </a:cubicBezTo>
                <a:cubicBezTo>
                  <a:pt x="1396" y="236"/>
                  <a:pt x="1395" y="234"/>
                  <a:pt x="1395" y="233"/>
                </a:cubicBezTo>
                <a:cubicBezTo>
                  <a:pt x="1395" y="231"/>
                  <a:pt x="1397" y="230"/>
                  <a:pt x="1399" y="229"/>
                </a:cubicBezTo>
                <a:cubicBezTo>
                  <a:pt x="1400" y="228"/>
                  <a:pt x="1400" y="228"/>
                  <a:pt x="1401" y="229"/>
                </a:cubicBezTo>
                <a:cubicBezTo>
                  <a:pt x="1402" y="229"/>
                  <a:pt x="1403" y="229"/>
                  <a:pt x="1404" y="228"/>
                </a:cubicBezTo>
                <a:cubicBezTo>
                  <a:pt x="1406" y="226"/>
                  <a:pt x="1404" y="225"/>
                  <a:pt x="1403" y="224"/>
                </a:cubicBezTo>
                <a:cubicBezTo>
                  <a:pt x="1403" y="223"/>
                  <a:pt x="1405" y="219"/>
                  <a:pt x="1406" y="219"/>
                </a:cubicBezTo>
                <a:cubicBezTo>
                  <a:pt x="1407" y="218"/>
                  <a:pt x="1407" y="219"/>
                  <a:pt x="1408" y="219"/>
                </a:cubicBezTo>
                <a:cubicBezTo>
                  <a:pt x="1408" y="219"/>
                  <a:pt x="1409" y="219"/>
                  <a:pt x="1410" y="218"/>
                </a:cubicBezTo>
                <a:cubicBezTo>
                  <a:pt x="1411" y="217"/>
                  <a:pt x="1408" y="215"/>
                  <a:pt x="1408" y="216"/>
                </a:cubicBezTo>
                <a:cubicBezTo>
                  <a:pt x="1407" y="216"/>
                  <a:pt x="1406" y="212"/>
                  <a:pt x="1408" y="211"/>
                </a:cubicBezTo>
                <a:cubicBezTo>
                  <a:pt x="1410" y="209"/>
                  <a:pt x="1410" y="209"/>
                  <a:pt x="1408" y="209"/>
                </a:cubicBezTo>
                <a:cubicBezTo>
                  <a:pt x="1407" y="208"/>
                  <a:pt x="1407" y="209"/>
                  <a:pt x="1406" y="209"/>
                </a:cubicBezTo>
                <a:cubicBezTo>
                  <a:pt x="1405" y="209"/>
                  <a:pt x="1403" y="207"/>
                  <a:pt x="1405" y="204"/>
                </a:cubicBezTo>
                <a:cubicBezTo>
                  <a:pt x="1407" y="202"/>
                  <a:pt x="1408" y="202"/>
                  <a:pt x="1409" y="201"/>
                </a:cubicBezTo>
                <a:cubicBezTo>
                  <a:pt x="1409" y="199"/>
                  <a:pt x="1411" y="196"/>
                  <a:pt x="1412" y="195"/>
                </a:cubicBezTo>
                <a:cubicBezTo>
                  <a:pt x="1412" y="195"/>
                  <a:pt x="1413" y="195"/>
                  <a:pt x="1414" y="195"/>
                </a:cubicBezTo>
                <a:cubicBezTo>
                  <a:pt x="1415" y="195"/>
                  <a:pt x="1415" y="195"/>
                  <a:pt x="1416" y="195"/>
                </a:cubicBezTo>
                <a:cubicBezTo>
                  <a:pt x="1416" y="195"/>
                  <a:pt x="1416" y="195"/>
                  <a:pt x="1416" y="196"/>
                </a:cubicBezTo>
                <a:cubicBezTo>
                  <a:pt x="1416" y="196"/>
                  <a:pt x="1417" y="196"/>
                  <a:pt x="1417" y="196"/>
                </a:cubicBezTo>
                <a:cubicBezTo>
                  <a:pt x="1418" y="195"/>
                  <a:pt x="1420" y="192"/>
                  <a:pt x="1421" y="192"/>
                </a:cubicBezTo>
                <a:cubicBezTo>
                  <a:pt x="1423" y="192"/>
                  <a:pt x="1422" y="194"/>
                  <a:pt x="1422" y="195"/>
                </a:cubicBezTo>
                <a:cubicBezTo>
                  <a:pt x="1423" y="197"/>
                  <a:pt x="1424" y="195"/>
                  <a:pt x="1426" y="193"/>
                </a:cubicBezTo>
                <a:cubicBezTo>
                  <a:pt x="1429" y="191"/>
                  <a:pt x="1435" y="191"/>
                  <a:pt x="1437" y="192"/>
                </a:cubicBezTo>
                <a:cubicBezTo>
                  <a:pt x="1439" y="193"/>
                  <a:pt x="1439" y="195"/>
                  <a:pt x="1440" y="195"/>
                </a:cubicBezTo>
                <a:cubicBezTo>
                  <a:pt x="1442" y="195"/>
                  <a:pt x="1440" y="193"/>
                  <a:pt x="1442" y="193"/>
                </a:cubicBezTo>
                <a:cubicBezTo>
                  <a:pt x="1443" y="192"/>
                  <a:pt x="1446" y="190"/>
                  <a:pt x="1448" y="189"/>
                </a:cubicBezTo>
                <a:cubicBezTo>
                  <a:pt x="1450" y="188"/>
                  <a:pt x="1449" y="189"/>
                  <a:pt x="1450" y="187"/>
                </a:cubicBezTo>
                <a:cubicBezTo>
                  <a:pt x="1452" y="186"/>
                  <a:pt x="1453" y="187"/>
                  <a:pt x="1453" y="186"/>
                </a:cubicBezTo>
                <a:cubicBezTo>
                  <a:pt x="1453" y="185"/>
                  <a:pt x="1456" y="183"/>
                  <a:pt x="1460" y="183"/>
                </a:cubicBezTo>
                <a:cubicBezTo>
                  <a:pt x="1464" y="182"/>
                  <a:pt x="1469" y="179"/>
                  <a:pt x="1469" y="178"/>
                </a:cubicBezTo>
                <a:cubicBezTo>
                  <a:pt x="1469" y="177"/>
                  <a:pt x="1470" y="177"/>
                  <a:pt x="1471" y="178"/>
                </a:cubicBezTo>
                <a:cubicBezTo>
                  <a:pt x="1471" y="179"/>
                  <a:pt x="1472" y="178"/>
                  <a:pt x="1474" y="179"/>
                </a:cubicBezTo>
                <a:cubicBezTo>
                  <a:pt x="1476" y="179"/>
                  <a:pt x="1477" y="180"/>
                  <a:pt x="1479" y="178"/>
                </a:cubicBezTo>
                <a:cubicBezTo>
                  <a:pt x="1481" y="177"/>
                  <a:pt x="1479" y="176"/>
                  <a:pt x="1479" y="175"/>
                </a:cubicBezTo>
                <a:cubicBezTo>
                  <a:pt x="1479" y="174"/>
                  <a:pt x="1476" y="172"/>
                  <a:pt x="1476" y="171"/>
                </a:cubicBezTo>
                <a:cubicBezTo>
                  <a:pt x="1477" y="170"/>
                  <a:pt x="1474" y="166"/>
                  <a:pt x="1474" y="167"/>
                </a:cubicBezTo>
                <a:cubicBezTo>
                  <a:pt x="1473" y="168"/>
                  <a:pt x="1471" y="166"/>
                  <a:pt x="1471" y="165"/>
                </a:cubicBezTo>
                <a:cubicBezTo>
                  <a:pt x="1471" y="164"/>
                  <a:pt x="1471" y="163"/>
                  <a:pt x="1470" y="164"/>
                </a:cubicBezTo>
                <a:cubicBezTo>
                  <a:pt x="1469" y="165"/>
                  <a:pt x="1467" y="164"/>
                  <a:pt x="1466" y="163"/>
                </a:cubicBezTo>
                <a:cubicBezTo>
                  <a:pt x="1466" y="162"/>
                  <a:pt x="1468" y="161"/>
                  <a:pt x="1470" y="162"/>
                </a:cubicBezTo>
                <a:cubicBezTo>
                  <a:pt x="1472" y="163"/>
                  <a:pt x="1472" y="163"/>
                  <a:pt x="1473" y="164"/>
                </a:cubicBezTo>
                <a:cubicBezTo>
                  <a:pt x="1474" y="165"/>
                  <a:pt x="1476" y="164"/>
                  <a:pt x="1477" y="164"/>
                </a:cubicBezTo>
                <a:cubicBezTo>
                  <a:pt x="1479" y="163"/>
                  <a:pt x="1482" y="162"/>
                  <a:pt x="1483" y="161"/>
                </a:cubicBezTo>
                <a:cubicBezTo>
                  <a:pt x="1484" y="160"/>
                  <a:pt x="1483" y="159"/>
                  <a:pt x="1484" y="159"/>
                </a:cubicBezTo>
                <a:cubicBezTo>
                  <a:pt x="1486" y="158"/>
                  <a:pt x="1485" y="157"/>
                  <a:pt x="1484" y="156"/>
                </a:cubicBezTo>
                <a:cubicBezTo>
                  <a:pt x="1482" y="156"/>
                  <a:pt x="1483" y="154"/>
                  <a:pt x="1484" y="154"/>
                </a:cubicBezTo>
                <a:cubicBezTo>
                  <a:pt x="1485" y="154"/>
                  <a:pt x="1485" y="153"/>
                  <a:pt x="1485" y="153"/>
                </a:cubicBezTo>
                <a:cubicBezTo>
                  <a:pt x="1486" y="153"/>
                  <a:pt x="1486" y="153"/>
                  <a:pt x="1486" y="153"/>
                </a:cubicBezTo>
                <a:cubicBezTo>
                  <a:pt x="1486" y="153"/>
                  <a:pt x="1487" y="153"/>
                  <a:pt x="1488" y="153"/>
                </a:cubicBezTo>
                <a:cubicBezTo>
                  <a:pt x="1489" y="152"/>
                  <a:pt x="1488" y="154"/>
                  <a:pt x="1487" y="155"/>
                </a:cubicBezTo>
                <a:cubicBezTo>
                  <a:pt x="1486" y="156"/>
                  <a:pt x="1488" y="157"/>
                  <a:pt x="1489" y="158"/>
                </a:cubicBezTo>
                <a:cubicBezTo>
                  <a:pt x="1489" y="158"/>
                  <a:pt x="1492" y="159"/>
                  <a:pt x="1493" y="158"/>
                </a:cubicBezTo>
                <a:cubicBezTo>
                  <a:pt x="1495" y="157"/>
                  <a:pt x="1499" y="159"/>
                  <a:pt x="1500" y="160"/>
                </a:cubicBezTo>
                <a:cubicBezTo>
                  <a:pt x="1500" y="161"/>
                  <a:pt x="1501" y="163"/>
                  <a:pt x="1503" y="164"/>
                </a:cubicBezTo>
                <a:cubicBezTo>
                  <a:pt x="1505" y="165"/>
                  <a:pt x="1507" y="164"/>
                  <a:pt x="1507" y="165"/>
                </a:cubicBezTo>
                <a:cubicBezTo>
                  <a:pt x="1507" y="166"/>
                  <a:pt x="1508" y="167"/>
                  <a:pt x="1509" y="166"/>
                </a:cubicBezTo>
                <a:cubicBezTo>
                  <a:pt x="1510" y="166"/>
                  <a:pt x="1510" y="166"/>
                  <a:pt x="1510" y="167"/>
                </a:cubicBezTo>
                <a:cubicBezTo>
                  <a:pt x="1511" y="167"/>
                  <a:pt x="1511" y="167"/>
                  <a:pt x="1512" y="167"/>
                </a:cubicBezTo>
                <a:cubicBezTo>
                  <a:pt x="1512" y="166"/>
                  <a:pt x="1512" y="166"/>
                  <a:pt x="1513" y="166"/>
                </a:cubicBezTo>
                <a:cubicBezTo>
                  <a:pt x="1513" y="166"/>
                  <a:pt x="1513" y="167"/>
                  <a:pt x="1514" y="166"/>
                </a:cubicBezTo>
                <a:cubicBezTo>
                  <a:pt x="1515" y="165"/>
                  <a:pt x="1512" y="165"/>
                  <a:pt x="1512" y="164"/>
                </a:cubicBezTo>
                <a:cubicBezTo>
                  <a:pt x="1512" y="163"/>
                  <a:pt x="1513" y="164"/>
                  <a:pt x="1513" y="164"/>
                </a:cubicBezTo>
                <a:cubicBezTo>
                  <a:pt x="1514" y="164"/>
                  <a:pt x="1514" y="164"/>
                  <a:pt x="1514" y="164"/>
                </a:cubicBezTo>
                <a:cubicBezTo>
                  <a:pt x="1515" y="164"/>
                  <a:pt x="1514" y="162"/>
                  <a:pt x="1515" y="162"/>
                </a:cubicBezTo>
                <a:cubicBezTo>
                  <a:pt x="1515" y="162"/>
                  <a:pt x="1515" y="158"/>
                  <a:pt x="1514" y="158"/>
                </a:cubicBezTo>
                <a:cubicBezTo>
                  <a:pt x="1513" y="158"/>
                  <a:pt x="1514" y="156"/>
                  <a:pt x="1515" y="157"/>
                </a:cubicBezTo>
                <a:moveTo>
                  <a:pt x="847" y="523"/>
                </a:moveTo>
                <a:cubicBezTo>
                  <a:pt x="845" y="524"/>
                  <a:pt x="844" y="518"/>
                  <a:pt x="841" y="517"/>
                </a:cubicBezTo>
                <a:cubicBezTo>
                  <a:pt x="839" y="516"/>
                  <a:pt x="839" y="502"/>
                  <a:pt x="840" y="502"/>
                </a:cubicBezTo>
                <a:cubicBezTo>
                  <a:pt x="841" y="501"/>
                  <a:pt x="841" y="513"/>
                  <a:pt x="844" y="515"/>
                </a:cubicBezTo>
                <a:cubicBezTo>
                  <a:pt x="846" y="516"/>
                  <a:pt x="845" y="519"/>
                  <a:pt x="846" y="520"/>
                </a:cubicBezTo>
                <a:cubicBezTo>
                  <a:pt x="846" y="521"/>
                  <a:pt x="848" y="523"/>
                  <a:pt x="847" y="523"/>
                </a:cubicBezTo>
                <a:moveTo>
                  <a:pt x="865" y="548"/>
                </a:moveTo>
                <a:cubicBezTo>
                  <a:pt x="864" y="550"/>
                  <a:pt x="861" y="545"/>
                  <a:pt x="860" y="542"/>
                </a:cubicBezTo>
                <a:cubicBezTo>
                  <a:pt x="860" y="539"/>
                  <a:pt x="862" y="537"/>
                  <a:pt x="861" y="534"/>
                </a:cubicBezTo>
                <a:cubicBezTo>
                  <a:pt x="859" y="531"/>
                  <a:pt x="859" y="528"/>
                  <a:pt x="860" y="528"/>
                </a:cubicBezTo>
                <a:cubicBezTo>
                  <a:pt x="862" y="528"/>
                  <a:pt x="864" y="536"/>
                  <a:pt x="863" y="538"/>
                </a:cubicBezTo>
                <a:cubicBezTo>
                  <a:pt x="862" y="541"/>
                  <a:pt x="866" y="547"/>
                  <a:pt x="865" y="548"/>
                </a:cubicBezTo>
                <a:moveTo>
                  <a:pt x="854" y="487"/>
                </a:moveTo>
                <a:cubicBezTo>
                  <a:pt x="857" y="486"/>
                  <a:pt x="863" y="487"/>
                  <a:pt x="863" y="488"/>
                </a:cubicBezTo>
                <a:cubicBezTo>
                  <a:pt x="862" y="489"/>
                  <a:pt x="860" y="489"/>
                  <a:pt x="860" y="491"/>
                </a:cubicBezTo>
                <a:cubicBezTo>
                  <a:pt x="860" y="493"/>
                  <a:pt x="859" y="495"/>
                  <a:pt x="858" y="495"/>
                </a:cubicBezTo>
                <a:cubicBezTo>
                  <a:pt x="856" y="496"/>
                  <a:pt x="859" y="498"/>
                  <a:pt x="858" y="498"/>
                </a:cubicBezTo>
                <a:cubicBezTo>
                  <a:pt x="857" y="498"/>
                  <a:pt x="856" y="498"/>
                  <a:pt x="855" y="498"/>
                </a:cubicBezTo>
                <a:cubicBezTo>
                  <a:pt x="854" y="497"/>
                  <a:pt x="852" y="497"/>
                  <a:pt x="851" y="498"/>
                </a:cubicBezTo>
                <a:cubicBezTo>
                  <a:pt x="848" y="499"/>
                  <a:pt x="851" y="487"/>
                  <a:pt x="854" y="487"/>
                </a:cubicBezTo>
                <a:moveTo>
                  <a:pt x="950" y="303"/>
                </a:moveTo>
                <a:cubicBezTo>
                  <a:pt x="949" y="303"/>
                  <a:pt x="949" y="303"/>
                  <a:pt x="948" y="303"/>
                </a:cubicBezTo>
                <a:cubicBezTo>
                  <a:pt x="947" y="304"/>
                  <a:pt x="947" y="304"/>
                  <a:pt x="946" y="304"/>
                </a:cubicBezTo>
                <a:cubicBezTo>
                  <a:pt x="944" y="303"/>
                  <a:pt x="942" y="302"/>
                  <a:pt x="942" y="304"/>
                </a:cubicBezTo>
                <a:cubicBezTo>
                  <a:pt x="941" y="305"/>
                  <a:pt x="941" y="307"/>
                  <a:pt x="943" y="307"/>
                </a:cubicBezTo>
                <a:cubicBezTo>
                  <a:pt x="945" y="307"/>
                  <a:pt x="944" y="308"/>
                  <a:pt x="943" y="310"/>
                </a:cubicBezTo>
                <a:cubicBezTo>
                  <a:pt x="942" y="310"/>
                  <a:pt x="943" y="310"/>
                  <a:pt x="944" y="310"/>
                </a:cubicBezTo>
                <a:cubicBezTo>
                  <a:pt x="944" y="310"/>
                  <a:pt x="945" y="310"/>
                  <a:pt x="945" y="311"/>
                </a:cubicBezTo>
                <a:cubicBezTo>
                  <a:pt x="946" y="312"/>
                  <a:pt x="947" y="312"/>
                  <a:pt x="946" y="314"/>
                </a:cubicBezTo>
                <a:cubicBezTo>
                  <a:pt x="946" y="316"/>
                  <a:pt x="947" y="321"/>
                  <a:pt x="946" y="322"/>
                </a:cubicBezTo>
                <a:cubicBezTo>
                  <a:pt x="945" y="323"/>
                  <a:pt x="941" y="324"/>
                  <a:pt x="937" y="324"/>
                </a:cubicBezTo>
                <a:cubicBezTo>
                  <a:pt x="933" y="324"/>
                  <a:pt x="933" y="319"/>
                  <a:pt x="929" y="319"/>
                </a:cubicBezTo>
                <a:cubicBezTo>
                  <a:pt x="925" y="319"/>
                  <a:pt x="923" y="314"/>
                  <a:pt x="925" y="312"/>
                </a:cubicBezTo>
                <a:cubicBezTo>
                  <a:pt x="927" y="309"/>
                  <a:pt x="929" y="305"/>
                  <a:pt x="927" y="303"/>
                </a:cubicBezTo>
                <a:cubicBezTo>
                  <a:pt x="926" y="301"/>
                  <a:pt x="918" y="293"/>
                  <a:pt x="919" y="291"/>
                </a:cubicBezTo>
                <a:cubicBezTo>
                  <a:pt x="919" y="288"/>
                  <a:pt x="920" y="287"/>
                  <a:pt x="917" y="285"/>
                </a:cubicBezTo>
                <a:cubicBezTo>
                  <a:pt x="914" y="282"/>
                  <a:pt x="917" y="281"/>
                  <a:pt x="919" y="279"/>
                </a:cubicBezTo>
                <a:cubicBezTo>
                  <a:pt x="921" y="276"/>
                  <a:pt x="925" y="275"/>
                  <a:pt x="927" y="273"/>
                </a:cubicBezTo>
                <a:cubicBezTo>
                  <a:pt x="930" y="272"/>
                  <a:pt x="933" y="270"/>
                  <a:pt x="936" y="271"/>
                </a:cubicBezTo>
                <a:cubicBezTo>
                  <a:pt x="937" y="271"/>
                  <a:pt x="939" y="271"/>
                  <a:pt x="939" y="271"/>
                </a:cubicBezTo>
                <a:cubicBezTo>
                  <a:pt x="941" y="271"/>
                  <a:pt x="942" y="271"/>
                  <a:pt x="943" y="272"/>
                </a:cubicBezTo>
                <a:cubicBezTo>
                  <a:pt x="944" y="274"/>
                  <a:pt x="943" y="277"/>
                  <a:pt x="943" y="278"/>
                </a:cubicBezTo>
                <a:cubicBezTo>
                  <a:pt x="944" y="279"/>
                  <a:pt x="941" y="279"/>
                  <a:pt x="939" y="279"/>
                </a:cubicBezTo>
                <a:cubicBezTo>
                  <a:pt x="937" y="279"/>
                  <a:pt x="933" y="280"/>
                  <a:pt x="934" y="281"/>
                </a:cubicBezTo>
                <a:cubicBezTo>
                  <a:pt x="934" y="282"/>
                  <a:pt x="936" y="285"/>
                  <a:pt x="933" y="283"/>
                </a:cubicBezTo>
                <a:cubicBezTo>
                  <a:pt x="931" y="282"/>
                  <a:pt x="930" y="285"/>
                  <a:pt x="931" y="285"/>
                </a:cubicBezTo>
                <a:cubicBezTo>
                  <a:pt x="933" y="285"/>
                  <a:pt x="934" y="286"/>
                  <a:pt x="934" y="288"/>
                </a:cubicBezTo>
                <a:cubicBezTo>
                  <a:pt x="934" y="289"/>
                  <a:pt x="935" y="291"/>
                  <a:pt x="936" y="291"/>
                </a:cubicBezTo>
                <a:cubicBezTo>
                  <a:pt x="936" y="291"/>
                  <a:pt x="937" y="291"/>
                  <a:pt x="937" y="292"/>
                </a:cubicBezTo>
                <a:cubicBezTo>
                  <a:pt x="938" y="292"/>
                  <a:pt x="938" y="293"/>
                  <a:pt x="939" y="293"/>
                </a:cubicBezTo>
                <a:cubicBezTo>
                  <a:pt x="941" y="293"/>
                  <a:pt x="942" y="293"/>
                  <a:pt x="941" y="295"/>
                </a:cubicBezTo>
                <a:cubicBezTo>
                  <a:pt x="939" y="296"/>
                  <a:pt x="942" y="301"/>
                  <a:pt x="942" y="300"/>
                </a:cubicBezTo>
                <a:cubicBezTo>
                  <a:pt x="943" y="299"/>
                  <a:pt x="942" y="296"/>
                  <a:pt x="945" y="296"/>
                </a:cubicBezTo>
                <a:cubicBezTo>
                  <a:pt x="948" y="297"/>
                  <a:pt x="946" y="300"/>
                  <a:pt x="948" y="300"/>
                </a:cubicBezTo>
                <a:cubicBezTo>
                  <a:pt x="950" y="300"/>
                  <a:pt x="952" y="303"/>
                  <a:pt x="950" y="303"/>
                </a:cubicBezTo>
                <a:moveTo>
                  <a:pt x="975" y="285"/>
                </a:moveTo>
                <a:cubicBezTo>
                  <a:pt x="971" y="287"/>
                  <a:pt x="968" y="287"/>
                  <a:pt x="969" y="284"/>
                </a:cubicBezTo>
                <a:cubicBezTo>
                  <a:pt x="970" y="281"/>
                  <a:pt x="971" y="278"/>
                  <a:pt x="969" y="278"/>
                </a:cubicBezTo>
                <a:cubicBezTo>
                  <a:pt x="967" y="278"/>
                  <a:pt x="968" y="284"/>
                  <a:pt x="967" y="284"/>
                </a:cubicBezTo>
                <a:cubicBezTo>
                  <a:pt x="966" y="285"/>
                  <a:pt x="966" y="279"/>
                  <a:pt x="967" y="277"/>
                </a:cubicBezTo>
                <a:cubicBezTo>
                  <a:pt x="968" y="275"/>
                  <a:pt x="970" y="277"/>
                  <a:pt x="971" y="277"/>
                </a:cubicBezTo>
                <a:cubicBezTo>
                  <a:pt x="971" y="277"/>
                  <a:pt x="971" y="277"/>
                  <a:pt x="971" y="276"/>
                </a:cubicBezTo>
                <a:cubicBezTo>
                  <a:pt x="972" y="276"/>
                  <a:pt x="972" y="275"/>
                  <a:pt x="973" y="275"/>
                </a:cubicBezTo>
                <a:cubicBezTo>
                  <a:pt x="974" y="275"/>
                  <a:pt x="972" y="278"/>
                  <a:pt x="974" y="278"/>
                </a:cubicBezTo>
                <a:cubicBezTo>
                  <a:pt x="975" y="278"/>
                  <a:pt x="978" y="283"/>
                  <a:pt x="975" y="285"/>
                </a:cubicBezTo>
                <a:moveTo>
                  <a:pt x="979" y="274"/>
                </a:moveTo>
                <a:cubicBezTo>
                  <a:pt x="979" y="275"/>
                  <a:pt x="974" y="274"/>
                  <a:pt x="973" y="273"/>
                </a:cubicBezTo>
                <a:cubicBezTo>
                  <a:pt x="973" y="272"/>
                  <a:pt x="980" y="273"/>
                  <a:pt x="979" y="274"/>
                </a:cubicBezTo>
                <a:moveTo>
                  <a:pt x="1050" y="274"/>
                </a:moveTo>
                <a:cubicBezTo>
                  <a:pt x="1047" y="274"/>
                  <a:pt x="1039" y="272"/>
                  <a:pt x="1036" y="276"/>
                </a:cubicBezTo>
                <a:cubicBezTo>
                  <a:pt x="1033" y="279"/>
                  <a:pt x="1035" y="281"/>
                  <a:pt x="1034" y="281"/>
                </a:cubicBezTo>
                <a:cubicBezTo>
                  <a:pt x="1032" y="281"/>
                  <a:pt x="1031" y="276"/>
                  <a:pt x="1033" y="274"/>
                </a:cubicBezTo>
                <a:cubicBezTo>
                  <a:pt x="1035" y="272"/>
                  <a:pt x="1041" y="272"/>
                  <a:pt x="1044" y="272"/>
                </a:cubicBezTo>
                <a:cubicBezTo>
                  <a:pt x="1046" y="273"/>
                  <a:pt x="1049" y="273"/>
                  <a:pt x="1051" y="272"/>
                </a:cubicBezTo>
                <a:cubicBezTo>
                  <a:pt x="1053" y="272"/>
                  <a:pt x="1054" y="272"/>
                  <a:pt x="1055" y="272"/>
                </a:cubicBezTo>
                <a:cubicBezTo>
                  <a:pt x="1056" y="272"/>
                  <a:pt x="1054" y="274"/>
                  <a:pt x="1050" y="274"/>
                </a:cubicBezTo>
                <a:moveTo>
                  <a:pt x="1175" y="236"/>
                </a:moveTo>
                <a:cubicBezTo>
                  <a:pt x="1171" y="239"/>
                  <a:pt x="1164" y="240"/>
                  <a:pt x="1164" y="243"/>
                </a:cubicBezTo>
                <a:cubicBezTo>
                  <a:pt x="1164" y="245"/>
                  <a:pt x="1156" y="247"/>
                  <a:pt x="1155" y="245"/>
                </a:cubicBezTo>
                <a:cubicBezTo>
                  <a:pt x="1154" y="244"/>
                  <a:pt x="1161" y="244"/>
                  <a:pt x="1163" y="240"/>
                </a:cubicBezTo>
                <a:cubicBezTo>
                  <a:pt x="1165" y="237"/>
                  <a:pt x="1171" y="235"/>
                  <a:pt x="1174" y="230"/>
                </a:cubicBezTo>
                <a:cubicBezTo>
                  <a:pt x="1176" y="226"/>
                  <a:pt x="1178" y="221"/>
                  <a:pt x="1180" y="221"/>
                </a:cubicBezTo>
                <a:cubicBezTo>
                  <a:pt x="1181" y="221"/>
                  <a:pt x="1179" y="233"/>
                  <a:pt x="1175" y="236"/>
                </a:cubicBezTo>
                <a:moveTo>
                  <a:pt x="770" y="45"/>
                </a:moveTo>
                <a:cubicBezTo>
                  <a:pt x="772" y="45"/>
                  <a:pt x="768" y="47"/>
                  <a:pt x="768" y="49"/>
                </a:cubicBezTo>
                <a:cubicBezTo>
                  <a:pt x="767" y="50"/>
                  <a:pt x="771" y="52"/>
                  <a:pt x="772" y="53"/>
                </a:cubicBezTo>
                <a:cubicBezTo>
                  <a:pt x="774" y="55"/>
                  <a:pt x="777" y="55"/>
                  <a:pt x="778" y="54"/>
                </a:cubicBezTo>
                <a:cubicBezTo>
                  <a:pt x="779" y="53"/>
                  <a:pt x="779" y="50"/>
                  <a:pt x="781" y="50"/>
                </a:cubicBezTo>
                <a:cubicBezTo>
                  <a:pt x="782" y="51"/>
                  <a:pt x="781" y="49"/>
                  <a:pt x="783" y="49"/>
                </a:cubicBezTo>
                <a:cubicBezTo>
                  <a:pt x="784" y="48"/>
                  <a:pt x="784" y="50"/>
                  <a:pt x="783" y="51"/>
                </a:cubicBezTo>
                <a:cubicBezTo>
                  <a:pt x="782" y="52"/>
                  <a:pt x="785" y="52"/>
                  <a:pt x="787" y="51"/>
                </a:cubicBezTo>
                <a:cubicBezTo>
                  <a:pt x="788" y="49"/>
                  <a:pt x="789" y="51"/>
                  <a:pt x="788" y="52"/>
                </a:cubicBezTo>
                <a:cubicBezTo>
                  <a:pt x="788" y="54"/>
                  <a:pt x="785" y="53"/>
                  <a:pt x="783" y="55"/>
                </a:cubicBezTo>
                <a:cubicBezTo>
                  <a:pt x="782" y="56"/>
                  <a:pt x="778" y="55"/>
                  <a:pt x="777" y="57"/>
                </a:cubicBezTo>
                <a:cubicBezTo>
                  <a:pt x="775" y="59"/>
                  <a:pt x="778" y="59"/>
                  <a:pt x="781" y="58"/>
                </a:cubicBezTo>
                <a:cubicBezTo>
                  <a:pt x="783" y="58"/>
                  <a:pt x="787" y="58"/>
                  <a:pt x="789" y="58"/>
                </a:cubicBezTo>
                <a:cubicBezTo>
                  <a:pt x="791" y="58"/>
                  <a:pt x="788" y="59"/>
                  <a:pt x="785" y="59"/>
                </a:cubicBezTo>
                <a:cubicBezTo>
                  <a:pt x="782" y="59"/>
                  <a:pt x="781" y="60"/>
                  <a:pt x="781" y="60"/>
                </a:cubicBezTo>
                <a:cubicBezTo>
                  <a:pt x="782" y="61"/>
                  <a:pt x="781" y="61"/>
                  <a:pt x="780" y="61"/>
                </a:cubicBezTo>
                <a:cubicBezTo>
                  <a:pt x="779" y="60"/>
                  <a:pt x="777" y="60"/>
                  <a:pt x="777" y="61"/>
                </a:cubicBezTo>
                <a:cubicBezTo>
                  <a:pt x="777" y="63"/>
                  <a:pt x="781" y="64"/>
                  <a:pt x="782" y="65"/>
                </a:cubicBezTo>
                <a:cubicBezTo>
                  <a:pt x="782" y="65"/>
                  <a:pt x="783" y="65"/>
                  <a:pt x="784" y="65"/>
                </a:cubicBezTo>
                <a:cubicBezTo>
                  <a:pt x="785" y="65"/>
                  <a:pt x="785" y="65"/>
                  <a:pt x="786" y="65"/>
                </a:cubicBezTo>
                <a:cubicBezTo>
                  <a:pt x="787" y="66"/>
                  <a:pt x="784" y="66"/>
                  <a:pt x="784" y="67"/>
                </a:cubicBezTo>
                <a:cubicBezTo>
                  <a:pt x="783" y="67"/>
                  <a:pt x="787" y="68"/>
                  <a:pt x="787" y="69"/>
                </a:cubicBezTo>
                <a:cubicBezTo>
                  <a:pt x="788" y="70"/>
                  <a:pt x="790" y="69"/>
                  <a:pt x="790" y="68"/>
                </a:cubicBezTo>
                <a:cubicBezTo>
                  <a:pt x="790" y="66"/>
                  <a:pt x="792" y="61"/>
                  <a:pt x="795" y="60"/>
                </a:cubicBezTo>
                <a:cubicBezTo>
                  <a:pt x="798" y="59"/>
                  <a:pt x="796" y="58"/>
                  <a:pt x="796" y="57"/>
                </a:cubicBezTo>
                <a:cubicBezTo>
                  <a:pt x="797" y="55"/>
                  <a:pt x="799" y="56"/>
                  <a:pt x="798" y="55"/>
                </a:cubicBezTo>
                <a:cubicBezTo>
                  <a:pt x="798" y="54"/>
                  <a:pt x="798" y="53"/>
                  <a:pt x="800" y="52"/>
                </a:cubicBezTo>
                <a:cubicBezTo>
                  <a:pt x="802" y="50"/>
                  <a:pt x="803" y="51"/>
                  <a:pt x="805" y="50"/>
                </a:cubicBezTo>
                <a:cubicBezTo>
                  <a:pt x="807" y="49"/>
                  <a:pt x="808" y="51"/>
                  <a:pt x="806" y="51"/>
                </a:cubicBezTo>
                <a:cubicBezTo>
                  <a:pt x="804" y="51"/>
                  <a:pt x="805" y="54"/>
                  <a:pt x="807" y="54"/>
                </a:cubicBezTo>
                <a:cubicBezTo>
                  <a:pt x="808" y="55"/>
                  <a:pt x="807" y="55"/>
                  <a:pt x="808" y="56"/>
                </a:cubicBezTo>
                <a:cubicBezTo>
                  <a:pt x="809" y="56"/>
                  <a:pt x="809" y="58"/>
                  <a:pt x="807" y="60"/>
                </a:cubicBezTo>
                <a:cubicBezTo>
                  <a:pt x="806" y="62"/>
                  <a:pt x="808" y="62"/>
                  <a:pt x="811" y="61"/>
                </a:cubicBezTo>
                <a:cubicBezTo>
                  <a:pt x="815" y="59"/>
                  <a:pt x="813" y="62"/>
                  <a:pt x="814" y="63"/>
                </a:cubicBezTo>
                <a:cubicBezTo>
                  <a:pt x="815" y="64"/>
                  <a:pt x="818" y="62"/>
                  <a:pt x="819" y="60"/>
                </a:cubicBezTo>
                <a:cubicBezTo>
                  <a:pt x="821" y="58"/>
                  <a:pt x="823" y="59"/>
                  <a:pt x="823" y="58"/>
                </a:cubicBezTo>
                <a:cubicBezTo>
                  <a:pt x="823" y="57"/>
                  <a:pt x="821" y="56"/>
                  <a:pt x="820" y="57"/>
                </a:cubicBezTo>
                <a:cubicBezTo>
                  <a:pt x="818" y="58"/>
                  <a:pt x="815" y="57"/>
                  <a:pt x="816" y="56"/>
                </a:cubicBezTo>
                <a:cubicBezTo>
                  <a:pt x="817" y="55"/>
                  <a:pt x="817" y="54"/>
                  <a:pt x="815" y="55"/>
                </a:cubicBezTo>
                <a:cubicBezTo>
                  <a:pt x="814" y="55"/>
                  <a:pt x="811" y="54"/>
                  <a:pt x="812" y="53"/>
                </a:cubicBezTo>
                <a:cubicBezTo>
                  <a:pt x="814" y="53"/>
                  <a:pt x="811" y="51"/>
                  <a:pt x="810" y="51"/>
                </a:cubicBezTo>
                <a:cubicBezTo>
                  <a:pt x="808" y="51"/>
                  <a:pt x="809" y="50"/>
                  <a:pt x="809" y="48"/>
                </a:cubicBezTo>
                <a:cubicBezTo>
                  <a:pt x="809" y="47"/>
                  <a:pt x="805" y="47"/>
                  <a:pt x="806" y="47"/>
                </a:cubicBezTo>
                <a:cubicBezTo>
                  <a:pt x="807" y="46"/>
                  <a:pt x="804" y="45"/>
                  <a:pt x="804" y="46"/>
                </a:cubicBezTo>
                <a:cubicBezTo>
                  <a:pt x="803" y="47"/>
                  <a:pt x="802" y="47"/>
                  <a:pt x="802" y="46"/>
                </a:cubicBezTo>
                <a:cubicBezTo>
                  <a:pt x="802" y="44"/>
                  <a:pt x="799" y="45"/>
                  <a:pt x="798" y="45"/>
                </a:cubicBezTo>
                <a:cubicBezTo>
                  <a:pt x="797" y="45"/>
                  <a:pt x="798" y="42"/>
                  <a:pt x="796" y="42"/>
                </a:cubicBezTo>
                <a:cubicBezTo>
                  <a:pt x="796" y="41"/>
                  <a:pt x="795" y="42"/>
                  <a:pt x="794" y="42"/>
                </a:cubicBezTo>
                <a:cubicBezTo>
                  <a:pt x="794" y="43"/>
                  <a:pt x="793" y="43"/>
                  <a:pt x="793" y="43"/>
                </a:cubicBezTo>
                <a:cubicBezTo>
                  <a:pt x="792" y="43"/>
                  <a:pt x="794" y="41"/>
                  <a:pt x="794" y="40"/>
                </a:cubicBezTo>
                <a:cubicBezTo>
                  <a:pt x="795" y="39"/>
                  <a:pt x="790" y="37"/>
                  <a:pt x="790" y="39"/>
                </a:cubicBezTo>
                <a:cubicBezTo>
                  <a:pt x="789" y="40"/>
                  <a:pt x="788" y="37"/>
                  <a:pt x="787" y="37"/>
                </a:cubicBezTo>
                <a:cubicBezTo>
                  <a:pt x="786" y="36"/>
                  <a:pt x="787" y="38"/>
                  <a:pt x="786" y="39"/>
                </a:cubicBezTo>
                <a:cubicBezTo>
                  <a:pt x="786" y="39"/>
                  <a:pt x="784" y="40"/>
                  <a:pt x="786" y="41"/>
                </a:cubicBezTo>
                <a:cubicBezTo>
                  <a:pt x="787" y="42"/>
                  <a:pt x="789" y="46"/>
                  <a:pt x="788" y="47"/>
                </a:cubicBezTo>
                <a:cubicBezTo>
                  <a:pt x="788" y="48"/>
                  <a:pt x="784" y="44"/>
                  <a:pt x="784" y="42"/>
                </a:cubicBezTo>
                <a:cubicBezTo>
                  <a:pt x="784" y="40"/>
                  <a:pt x="781" y="38"/>
                  <a:pt x="781" y="39"/>
                </a:cubicBezTo>
                <a:cubicBezTo>
                  <a:pt x="780" y="41"/>
                  <a:pt x="779" y="41"/>
                  <a:pt x="779" y="43"/>
                </a:cubicBezTo>
                <a:cubicBezTo>
                  <a:pt x="780" y="44"/>
                  <a:pt x="778" y="45"/>
                  <a:pt x="778" y="44"/>
                </a:cubicBezTo>
                <a:cubicBezTo>
                  <a:pt x="778" y="42"/>
                  <a:pt x="776" y="41"/>
                  <a:pt x="775" y="41"/>
                </a:cubicBezTo>
                <a:cubicBezTo>
                  <a:pt x="774" y="41"/>
                  <a:pt x="777" y="40"/>
                  <a:pt x="778" y="40"/>
                </a:cubicBezTo>
                <a:cubicBezTo>
                  <a:pt x="780" y="39"/>
                  <a:pt x="777" y="38"/>
                  <a:pt x="776" y="39"/>
                </a:cubicBezTo>
                <a:cubicBezTo>
                  <a:pt x="775" y="39"/>
                  <a:pt x="775" y="39"/>
                  <a:pt x="774" y="39"/>
                </a:cubicBezTo>
                <a:cubicBezTo>
                  <a:pt x="773" y="39"/>
                  <a:pt x="773" y="39"/>
                  <a:pt x="772" y="39"/>
                </a:cubicBezTo>
                <a:cubicBezTo>
                  <a:pt x="772" y="40"/>
                  <a:pt x="771" y="39"/>
                  <a:pt x="769" y="39"/>
                </a:cubicBezTo>
                <a:cubicBezTo>
                  <a:pt x="769" y="39"/>
                  <a:pt x="768" y="39"/>
                  <a:pt x="768" y="40"/>
                </a:cubicBezTo>
                <a:cubicBezTo>
                  <a:pt x="767" y="40"/>
                  <a:pt x="766" y="41"/>
                  <a:pt x="766" y="41"/>
                </a:cubicBezTo>
                <a:cubicBezTo>
                  <a:pt x="765" y="40"/>
                  <a:pt x="764" y="43"/>
                  <a:pt x="766" y="45"/>
                </a:cubicBezTo>
                <a:cubicBezTo>
                  <a:pt x="767" y="46"/>
                  <a:pt x="768" y="46"/>
                  <a:pt x="769" y="45"/>
                </a:cubicBezTo>
                <a:cubicBezTo>
                  <a:pt x="769" y="45"/>
                  <a:pt x="770" y="44"/>
                  <a:pt x="770" y="45"/>
                </a:cubicBezTo>
                <a:moveTo>
                  <a:pt x="766" y="52"/>
                </a:moveTo>
                <a:cubicBezTo>
                  <a:pt x="768" y="52"/>
                  <a:pt x="768" y="54"/>
                  <a:pt x="770" y="54"/>
                </a:cubicBezTo>
                <a:cubicBezTo>
                  <a:pt x="770" y="54"/>
                  <a:pt x="768" y="52"/>
                  <a:pt x="767" y="51"/>
                </a:cubicBezTo>
                <a:cubicBezTo>
                  <a:pt x="765" y="49"/>
                  <a:pt x="766" y="48"/>
                  <a:pt x="764" y="48"/>
                </a:cubicBezTo>
                <a:cubicBezTo>
                  <a:pt x="762" y="49"/>
                  <a:pt x="765" y="52"/>
                  <a:pt x="766" y="52"/>
                </a:cubicBezTo>
                <a:moveTo>
                  <a:pt x="796" y="37"/>
                </a:moveTo>
                <a:cubicBezTo>
                  <a:pt x="797" y="38"/>
                  <a:pt x="795" y="38"/>
                  <a:pt x="796" y="39"/>
                </a:cubicBezTo>
                <a:cubicBezTo>
                  <a:pt x="798" y="40"/>
                  <a:pt x="802" y="40"/>
                  <a:pt x="806" y="39"/>
                </a:cubicBezTo>
                <a:cubicBezTo>
                  <a:pt x="809" y="39"/>
                  <a:pt x="811" y="39"/>
                  <a:pt x="811" y="39"/>
                </a:cubicBezTo>
                <a:cubicBezTo>
                  <a:pt x="813" y="40"/>
                  <a:pt x="802" y="41"/>
                  <a:pt x="803" y="42"/>
                </a:cubicBezTo>
                <a:cubicBezTo>
                  <a:pt x="803" y="43"/>
                  <a:pt x="812" y="44"/>
                  <a:pt x="813" y="43"/>
                </a:cubicBezTo>
                <a:cubicBezTo>
                  <a:pt x="813" y="43"/>
                  <a:pt x="815" y="45"/>
                  <a:pt x="818" y="45"/>
                </a:cubicBezTo>
                <a:cubicBezTo>
                  <a:pt x="821" y="45"/>
                  <a:pt x="820" y="44"/>
                  <a:pt x="822" y="44"/>
                </a:cubicBezTo>
                <a:cubicBezTo>
                  <a:pt x="825" y="44"/>
                  <a:pt x="828" y="43"/>
                  <a:pt x="828" y="41"/>
                </a:cubicBezTo>
                <a:cubicBezTo>
                  <a:pt x="828" y="40"/>
                  <a:pt x="834" y="39"/>
                  <a:pt x="834" y="37"/>
                </a:cubicBezTo>
                <a:cubicBezTo>
                  <a:pt x="833" y="35"/>
                  <a:pt x="831" y="35"/>
                  <a:pt x="829" y="35"/>
                </a:cubicBezTo>
                <a:cubicBezTo>
                  <a:pt x="827" y="35"/>
                  <a:pt x="826" y="35"/>
                  <a:pt x="825" y="35"/>
                </a:cubicBezTo>
                <a:cubicBezTo>
                  <a:pt x="824" y="34"/>
                  <a:pt x="820" y="33"/>
                  <a:pt x="819" y="34"/>
                </a:cubicBezTo>
                <a:cubicBezTo>
                  <a:pt x="818" y="36"/>
                  <a:pt x="817" y="36"/>
                  <a:pt x="817" y="36"/>
                </a:cubicBezTo>
                <a:cubicBezTo>
                  <a:pt x="816" y="35"/>
                  <a:pt x="817" y="32"/>
                  <a:pt x="814" y="33"/>
                </a:cubicBezTo>
                <a:cubicBezTo>
                  <a:pt x="812" y="34"/>
                  <a:pt x="814" y="37"/>
                  <a:pt x="813" y="37"/>
                </a:cubicBezTo>
                <a:cubicBezTo>
                  <a:pt x="813" y="37"/>
                  <a:pt x="810" y="36"/>
                  <a:pt x="810" y="35"/>
                </a:cubicBezTo>
                <a:cubicBezTo>
                  <a:pt x="810" y="34"/>
                  <a:pt x="809" y="35"/>
                  <a:pt x="809" y="35"/>
                </a:cubicBezTo>
                <a:cubicBezTo>
                  <a:pt x="808" y="35"/>
                  <a:pt x="807" y="36"/>
                  <a:pt x="807" y="35"/>
                </a:cubicBezTo>
                <a:cubicBezTo>
                  <a:pt x="806" y="33"/>
                  <a:pt x="803" y="32"/>
                  <a:pt x="802" y="32"/>
                </a:cubicBezTo>
                <a:cubicBezTo>
                  <a:pt x="801" y="32"/>
                  <a:pt x="803" y="33"/>
                  <a:pt x="802" y="34"/>
                </a:cubicBezTo>
                <a:cubicBezTo>
                  <a:pt x="802" y="35"/>
                  <a:pt x="800" y="33"/>
                  <a:pt x="799" y="33"/>
                </a:cubicBezTo>
                <a:cubicBezTo>
                  <a:pt x="798" y="33"/>
                  <a:pt x="800" y="35"/>
                  <a:pt x="799" y="36"/>
                </a:cubicBezTo>
                <a:cubicBezTo>
                  <a:pt x="799" y="36"/>
                  <a:pt x="797" y="33"/>
                  <a:pt x="796" y="33"/>
                </a:cubicBezTo>
                <a:cubicBezTo>
                  <a:pt x="795" y="33"/>
                  <a:pt x="795" y="35"/>
                  <a:pt x="794" y="35"/>
                </a:cubicBezTo>
                <a:cubicBezTo>
                  <a:pt x="793" y="35"/>
                  <a:pt x="796" y="36"/>
                  <a:pt x="796" y="37"/>
                </a:cubicBezTo>
                <a:moveTo>
                  <a:pt x="924" y="132"/>
                </a:moveTo>
                <a:cubicBezTo>
                  <a:pt x="927" y="135"/>
                  <a:pt x="930" y="131"/>
                  <a:pt x="932" y="131"/>
                </a:cubicBezTo>
                <a:cubicBezTo>
                  <a:pt x="933" y="130"/>
                  <a:pt x="931" y="129"/>
                  <a:pt x="928" y="128"/>
                </a:cubicBezTo>
                <a:cubicBezTo>
                  <a:pt x="925" y="127"/>
                  <a:pt x="921" y="130"/>
                  <a:pt x="924" y="132"/>
                </a:cubicBezTo>
                <a:moveTo>
                  <a:pt x="946" y="99"/>
                </a:moveTo>
                <a:cubicBezTo>
                  <a:pt x="946" y="100"/>
                  <a:pt x="945" y="101"/>
                  <a:pt x="943" y="101"/>
                </a:cubicBezTo>
                <a:cubicBezTo>
                  <a:pt x="940" y="101"/>
                  <a:pt x="944" y="102"/>
                  <a:pt x="944" y="104"/>
                </a:cubicBezTo>
                <a:cubicBezTo>
                  <a:pt x="944" y="105"/>
                  <a:pt x="942" y="104"/>
                  <a:pt x="942" y="106"/>
                </a:cubicBezTo>
                <a:cubicBezTo>
                  <a:pt x="941" y="108"/>
                  <a:pt x="937" y="106"/>
                  <a:pt x="936" y="109"/>
                </a:cubicBezTo>
                <a:cubicBezTo>
                  <a:pt x="936" y="112"/>
                  <a:pt x="939" y="111"/>
                  <a:pt x="941" y="111"/>
                </a:cubicBezTo>
                <a:cubicBezTo>
                  <a:pt x="943" y="112"/>
                  <a:pt x="940" y="113"/>
                  <a:pt x="941" y="115"/>
                </a:cubicBezTo>
                <a:cubicBezTo>
                  <a:pt x="943" y="116"/>
                  <a:pt x="944" y="115"/>
                  <a:pt x="943" y="113"/>
                </a:cubicBezTo>
                <a:cubicBezTo>
                  <a:pt x="942" y="111"/>
                  <a:pt x="948" y="114"/>
                  <a:pt x="946" y="116"/>
                </a:cubicBezTo>
                <a:cubicBezTo>
                  <a:pt x="944" y="117"/>
                  <a:pt x="949" y="118"/>
                  <a:pt x="952" y="119"/>
                </a:cubicBezTo>
                <a:cubicBezTo>
                  <a:pt x="954" y="119"/>
                  <a:pt x="963" y="121"/>
                  <a:pt x="963" y="119"/>
                </a:cubicBezTo>
                <a:cubicBezTo>
                  <a:pt x="963" y="117"/>
                  <a:pt x="960" y="116"/>
                  <a:pt x="957" y="113"/>
                </a:cubicBezTo>
                <a:cubicBezTo>
                  <a:pt x="954" y="111"/>
                  <a:pt x="953" y="106"/>
                  <a:pt x="956" y="104"/>
                </a:cubicBezTo>
                <a:cubicBezTo>
                  <a:pt x="959" y="102"/>
                  <a:pt x="956" y="102"/>
                  <a:pt x="959" y="99"/>
                </a:cubicBezTo>
                <a:cubicBezTo>
                  <a:pt x="962" y="97"/>
                  <a:pt x="960" y="95"/>
                  <a:pt x="963" y="95"/>
                </a:cubicBezTo>
                <a:cubicBezTo>
                  <a:pt x="965" y="95"/>
                  <a:pt x="962" y="93"/>
                  <a:pt x="965" y="92"/>
                </a:cubicBezTo>
                <a:cubicBezTo>
                  <a:pt x="967" y="92"/>
                  <a:pt x="968" y="89"/>
                  <a:pt x="968" y="88"/>
                </a:cubicBezTo>
                <a:cubicBezTo>
                  <a:pt x="967" y="87"/>
                  <a:pt x="970" y="88"/>
                  <a:pt x="972" y="87"/>
                </a:cubicBezTo>
                <a:cubicBezTo>
                  <a:pt x="973" y="85"/>
                  <a:pt x="976" y="86"/>
                  <a:pt x="977" y="84"/>
                </a:cubicBezTo>
                <a:cubicBezTo>
                  <a:pt x="978" y="82"/>
                  <a:pt x="993" y="77"/>
                  <a:pt x="1001" y="75"/>
                </a:cubicBezTo>
                <a:cubicBezTo>
                  <a:pt x="1009" y="73"/>
                  <a:pt x="1015" y="70"/>
                  <a:pt x="1012" y="68"/>
                </a:cubicBezTo>
                <a:cubicBezTo>
                  <a:pt x="1009" y="65"/>
                  <a:pt x="1001" y="68"/>
                  <a:pt x="999" y="70"/>
                </a:cubicBezTo>
                <a:cubicBezTo>
                  <a:pt x="997" y="72"/>
                  <a:pt x="994" y="71"/>
                  <a:pt x="992" y="72"/>
                </a:cubicBezTo>
                <a:cubicBezTo>
                  <a:pt x="990" y="73"/>
                  <a:pt x="986" y="74"/>
                  <a:pt x="983" y="72"/>
                </a:cubicBezTo>
                <a:cubicBezTo>
                  <a:pt x="982" y="72"/>
                  <a:pt x="981" y="72"/>
                  <a:pt x="980" y="73"/>
                </a:cubicBezTo>
                <a:cubicBezTo>
                  <a:pt x="979" y="73"/>
                  <a:pt x="978" y="74"/>
                  <a:pt x="977" y="74"/>
                </a:cubicBezTo>
                <a:cubicBezTo>
                  <a:pt x="976" y="74"/>
                  <a:pt x="975" y="74"/>
                  <a:pt x="975" y="75"/>
                </a:cubicBezTo>
                <a:cubicBezTo>
                  <a:pt x="974" y="75"/>
                  <a:pt x="973" y="75"/>
                  <a:pt x="972" y="75"/>
                </a:cubicBezTo>
                <a:cubicBezTo>
                  <a:pt x="970" y="75"/>
                  <a:pt x="967" y="77"/>
                  <a:pt x="966" y="78"/>
                </a:cubicBezTo>
                <a:cubicBezTo>
                  <a:pt x="966" y="79"/>
                  <a:pt x="963" y="79"/>
                  <a:pt x="963" y="80"/>
                </a:cubicBezTo>
                <a:cubicBezTo>
                  <a:pt x="963" y="81"/>
                  <a:pt x="961" y="82"/>
                  <a:pt x="959" y="81"/>
                </a:cubicBezTo>
                <a:cubicBezTo>
                  <a:pt x="958" y="80"/>
                  <a:pt x="957" y="82"/>
                  <a:pt x="958" y="84"/>
                </a:cubicBezTo>
                <a:cubicBezTo>
                  <a:pt x="960" y="86"/>
                  <a:pt x="955" y="86"/>
                  <a:pt x="956" y="87"/>
                </a:cubicBezTo>
                <a:cubicBezTo>
                  <a:pt x="957" y="88"/>
                  <a:pt x="954" y="88"/>
                  <a:pt x="955" y="89"/>
                </a:cubicBezTo>
                <a:cubicBezTo>
                  <a:pt x="955" y="91"/>
                  <a:pt x="953" y="91"/>
                  <a:pt x="951" y="91"/>
                </a:cubicBezTo>
                <a:cubicBezTo>
                  <a:pt x="949" y="92"/>
                  <a:pt x="948" y="94"/>
                  <a:pt x="951" y="94"/>
                </a:cubicBezTo>
                <a:cubicBezTo>
                  <a:pt x="953" y="95"/>
                  <a:pt x="949" y="95"/>
                  <a:pt x="949" y="97"/>
                </a:cubicBezTo>
                <a:cubicBezTo>
                  <a:pt x="950" y="99"/>
                  <a:pt x="946" y="97"/>
                  <a:pt x="946" y="99"/>
                </a:cubicBezTo>
                <a:moveTo>
                  <a:pt x="1018" y="100"/>
                </a:moveTo>
                <a:cubicBezTo>
                  <a:pt x="1019" y="100"/>
                  <a:pt x="1024" y="100"/>
                  <a:pt x="1024" y="99"/>
                </a:cubicBezTo>
                <a:cubicBezTo>
                  <a:pt x="1025" y="98"/>
                  <a:pt x="1023" y="97"/>
                  <a:pt x="1020" y="97"/>
                </a:cubicBezTo>
                <a:cubicBezTo>
                  <a:pt x="1017" y="97"/>
                  <a:pt x="1016" y="100"/>
                  <a:pt x="1018" y="100"/>
                </a:cubicBezTo>
                <a:moveTo>
                  <a:pt x="1054" y="102"/>
                </a:moveTo>
                <a:cubicBezTo>
                  <a:pt x="1056" y="103"/>
                  <a:pt x="1058" y="103"/>
                  <a:pt x="1058" y="101"/>
                </a:cubicBezTo>
                <a:cubicBezTo>
                  <a:pt x="1057" y="99"/>
                  <a:pt x="1053" y="101"/>
                  <a:pt x="1054" y="102"/>
                </a:cubicBezTo>
                <a:moveTo>
                  <a:pt x="917" y="32"/>
                </a:moveTo>
                <a:cubicBezTo>
                  <a:pt x="919" y="30"/>
                  <a:pt x="921" y="31"/>
                  <a:pt x="922" y="31"/>
                </a:cubicBezTo>
                <a:cubicBezTo>
                  <a:pt x="923" y="31"/>
                  <a:pt x="924" y="31"/>
                  <a:pt x="924" y="31"/>
                </a:cubicBezTo>
                <a:cubicBezTo>
                  <a:pt x="925" y="29"/>
                  <a:pt x="919" y="29"/>
                  <a:pt x="917" y="30"/>
                </a:cubicBezTo>
                <a:cubicBezTo>
                  <a:pt x="915" y="31"/>
                  <a:pt x="910" y="30"/>
                  <a:pt x="910" y="32"/>
                </a:cubicBezTo>
                <a:cubicBezTo>
                  <a:pt x="911" y="33"/>
                  <a:pt x="914" y="35"/>
                  <a:pt x="917" y="32"/>
                </a:cubicBezTo>
                <a:moveTo>
                  <a:pt x="929" y="31"/>
                </a:moveTo>
                <a:cubicBezTo>
                  <a:pt x="931" y="32"/>
                  <a:pt x="924" y="32"/>
                  <a:pt x="923" y="33"/>
                </a:cubicBezTo>
                <a:cubicBezTo>
                  <a:pt x="922" y="34"/>
                  <a:pt x="919" y="34"/>
                  <a:pt x="919" y="35"/>
                </a:cubicBezTo>
                <a:cubicBezTo>
                  <a:pt x="920" y="37"/>
                  <a:pt x="926" y="37"/>
                  <a:pt x="926" y="36"/>
                </a:cubicBezTo>
                <a:cubicBezTo>
                  <a:pt x="926" y="34"/>
                  <a:pt x="930" y="35"/>
                  <a:pt x="930" y="34"/>
                </a:cubicBezTo>
                <a:cubicBezTo>
                  <a:pt x="930" y="33"/>
                  <a:pt x="931" y="32"/>
                  <a:pt x="935" y="32"/>
                </a:cubicBezTo>
                <a:cubicBezTo>
                  <a:pt x="938" y="31"/>
                  <a:pt x="938" y="30"/>
                  <a:pt x="935" y="29"/>
                </a:cubicBezTo>
                <a:cubicBezTo>
                  <a:pt x="932" y="27"/>
                  <a:pt x="927" y="30"/>
                  <a:pt x="929" y="31"/>
                </a:cubicBezTo>
                <a:moveTo>
                  <a:pt x="964" y="29"/>
                </a:moveTo>
                <a:cubicBezTo>
                  <a:pt x="965" y="27"/>
                  <a:pt x="963" y="28"/>
                  <a:pt x="961" y="28"/>
                </a:cubicBezTo>
                <a:cubicBezTo>
                  <a:pt x="960" y="28"/>
                  <a:pt x="959" y="28"/>
                  <a:pt x="957" y="27"/>
                </a:cubicBezTo>
                <a:cubicBezTo>
                  <a:pt x="954" y="26"/>
                  <a:pt x="952" y="26"/>
                  <a:pt x="954" y="28"/>
                </a:cubicBezTo>
                <a:cubicBezTo>
                  <a:pt x="955" y="29"/>
                  <a:pt x="949" y="29"/>
                  <a:pt x="950" y="30"/>
                </a:cubicBezTo>
                <a:cubicBezTo>
                  <a:pt x="952" y="33"/>
                  <a:pt x="964" y="32"/>
                  <a:pt x="964" y="29"/>
                </a:cubicBezTo>
                <a:moveTo>
                  <a:pt x="962" y="27"/>
                </a:moveTo>
                <a:cubicBezTo>
                  <a:pt x="965" y="27"/>
                  <a:pt x="964" y="25"/>
                  <a:pt x="966" y="25"/>
                </a:cubicBezTo>
                <a:cubicBezTo>
                  <a:pt x="968" y="25"/>
                  <a:pt x="971" y="25"/>
                  <a:pt x="970" y="24"/>
                </a:cubicBezTo>
                <a:cubicBezTo>
                  <a:pt x="969" y="23"/>
                  <a:pt x="962" y="23"/>
                  <a:pt x="963" y="24"/>
                </a:cubicBezTo>
                <a:cubicBezTo>
                  <a:pt x="963" y="25"/>
                  <a:pt x="957" y="25"/>
                  <a:pt x="957" y="25"/>
                </a:cubicBezTo>
                <a:cubicBezTo>
                  <a:pt x="957" y="26"/>
                  <a:pt x="959" y="27"/>
                  <a:pt x="962" y="27"/>
                </a:cubicBezTo>
                <a:moveTo>
                  <a:pt x="947" y="35"/>
                </a:moveTo>
                <a:cubicBezTo>
                  <a:pt x="947" y="33"/>
                  <a:pt x="940" y="35"/>
                  <a:pt x="941" y="36"/>
                </a:cubicBezTo>
                <a:cubicBezTo>
                  <a:pt x="943" y="36"/>
                  <a:pt x="947" y="37"/>
                  <a:pt x="947" y="35"/>
                </a:cubicBezTo>
                <a:moveTo>
                  <a:pt x="963" y="33"/>
                </a:moveTo>
                <a:cubicBezTo>
                  <a:pt x="963" y="34"/>
                  <a:pt x="962" y="34"/>
                  <a:pt x="960" y="34"/>
                </a:cubicBezTo>
                <a:cubicBezTo>
                  <a:pt x="957" y="34"/>
                  <a:pt x="956" y="36"/>
                  <a:pt x="957" y="37"/>
                </a:cubicBezTo>
                <a:cubicBezTo>
                  <a:pt x="959" y="38"/>
                  <a:pt x="965" y="38"/>
                  <a:pt x="967" y="36"/>
                </a:cubicBezTo>
                <a:cubicBezTo>
                  <a:pt x="968" y="35"/>
                  <a:pt x="971" y="36"/>
                  <a:pt x="971" y="34"/>
                </a:cubicBezTo>
                <a:cubicBezTo>
                  <a:pt x="972" y="33"/>
                  <a:pt x="963" y="32"/>
                  <a:pt x="963" y="33"/>
                </a:cubicBezTo>
                <a:moveTo>
                  <a:pt x="984" y="31"/>
                </a:moveTo>
                <a:cubicBezTo>
                  <a:pt x="985" y="30"/>
                  <a:pt x="983" y="30"/>
                  <a:pt x="983" y="29"/>
                </a:cubicBezTo>
                <a:cubicBezTo>
                  <a:pt x="982" y="28"/>
                  <a:pt x="975" y="27"/>
                  <a:pt x="976" y="29"/>
                </a:cubicBezTo>
                <a:cubicBezTo>
                  <a:pt x="976" y="30"/>
                  <a:pt x="971" y="31"/>
                  <a:pt x="972" y="32"/>
                </a:cubicBezTo>
                <a:cubicBezTo>
                  <a:pt x="975" y="35"/>
                  <a:pt x="984" y="32"/>
                  <a:pt x="984" y="31"/>
                </a:cubicBezTo>
                <a:moveTo>
                  <a:pt x="994" y="30"/>
                </a:moveTo>
                <a:cubicBezTo>
                  <a:pt x="998" y="30"/>
                  <a:pt x="998" y="27"/>
                  <a:pt x="996" y="27"/>
                </a:cubicBezTo>
                <a:cubicBezTo>
                  <a:pt x="994" y="26"/>
                  <a:pt x="994" y="27"/>
                  <a:pt x="993" y="27"/>
                </a:cubicBezTo>
                <a:cubicBezTo>
                  <a:pt x="993" y="28"/>
                  <a:pt x="992" y="28"/>
                  <a:pt x="992" y="28"/>
                </a:cubicBezTo>
                <a:cubicBezTo>
                  <a:pt x="990" y="28"/>
                  <a:pt x="986" y="29"/>
                  <a:pt x="987" y="30"/>
                </a:cubicBezTo>
                <a:cubicBezTo>
                  <a:pt x="988" y="31"/>
                  <a:pt x="991" y="31"/>
                  <a:pt x="994" y="30"/>
                </a:cubicBezTo>
                <a:moveTo>
                  <a:pt x="1111" y="36"/>
                </a:moveTo>
                <a:cubicBezTo>
                  <a:pt x="1113" y="37"/>
                  <a:pt x="1112" y="38"/>
                  <a:pt x="1110" y="38"/>
                </a:cubicBezTo>
                <a:cubicBezTo>
                  <a:pt x="1107" y="38"/>
                  <a:pt x="1105" y="38"/>
                  <a:pt x="1107" y="39"/>
                </a:cubicBezTo>
                <a:cubicBezTo>
                  <a:pt x="1108" y="40"/>
                  <a:pt x="1108" y="41"/>
                  <a:pt x="1110" y="42"/>
                </a:cubicBezTo>
                <a:cubicBezTo>
                  <a:pt x="1113" y="42"/>
                  <a:pt x="1116" y="40"/>
                  <a:pt x="1115" y="39"/>
                </a:cubicBezTo>
                <a:cubicBezTo>
                  <a:pt x="1115" y="37"/>
                  <a:pt x="1125" y="36"/>
                  <a:pt x="1127" y="35"/>
                </a:cubicBezTo>
                <a:cubicBezTo>
                  <a:pt x="1130" y="34"/>
                  <a:pt x="1125" y="32"/>
                  <a:pt x="1128" y="32"/>
                </a:cubicBezTo>
                <a:cubicBezTo>
                  <a:pt x="1131" y="31"/>
                  <a:pt x="1130" y="30"/>
                  <a:pt x="1126" y="30"/>
                </a:cubicBezTo>
                <a:cubicBezTo>
                  <a:pt x="1123" y="29"/>
                  <a:pt x="1124" y="26"/>
                  <a:pt x="1123" y="25"/>
                </a:cubicBezTo>
                <a:cubicBezTo>
                  <a:pt x="1122" y="24"/>
                  <a:pt x="1122" y="26"/>
                  <a:pt x="1117" y="27"/>
                </a:cubicBezTo>
                <a:cubicBezTo>
                  <a:pt x="1113" y="28"/>
                  <a:pt x="1111" y="29"/>
                  <a:pt x="1112" y="30"/>
                </a:cubicBezTo>
                <a:cubicBezTo>
                  <a:pt x="1114" y="31"/>
                  <a:pt x="1112" y="33"/>
                  <a:pt x="1110" y="33"/>
                </a:cubicBezTo>
                <a:cubicBezTo>
                  <a:pt x="1109" y="33"/>
                  <a:pt x="1108" y="35"/>
                  <a:pt x="1111" y="36"/>
                </a:cubicBezTo>
                <a:moveTo>
                  <a:pt x="1117" y="40"/>
                </a:moveTo>
                <a:cubicBezTo>
                  <a:pt x="1117" y="41"/>
                  <a:pt x="1113" y="42"/>
                  <a:pt x="1114" y="43"/>
                </a:cubicBezTo>
                <a:cubicBezTo>
                  <a:pt x="1115" y="44"/>
                  <a:pt x="1116" y="44"/>
                  <a:pt x="1117" y="44"/>
                </a:cubicBezTo>
                <a:cubicBezTo>
                  <a:pt x="1119" y="44"/>
                  <a:pt x="1119" y="48"/>
                  <a:pt x="1122" y="47"/>
                </a:cubicBezTo>
                <a:cubicBezTo>
                  <a:pt x="1124" y="47"/>
                  <a:pt x="1130" y="50"/>
                  <a:pt x="1134" y="50"/>
                </a:cubicBezTo>
                <a:cubicBezTo>
                  <a:pt x="1137" y="50"/>
                  <a:pt x="1138" y="47"/>
                  <a:pt x="1137" y="46"/>
                </a:cubicBezTo>
                <a:cubicBezTo>
                  <a:pt x="1135" y="46"/>
                  <a:pt x="1136" y="45"/>
                  <a:pt x="1138" y="42"/>
                </a:cubicBezTo>
                <a:cubicBezTo>
                  <a:pt x="1140" y="39"/>
                  <a:pt x="1132" y="37"/>
                  <a:pt x="1132" y="39"/>
                </a:cubicBezTo>
                <a:cubicBezTo>
                  <a:pt x="1132" y="41"/>
                  <a:pt x="1130" y="38"/>
                  <a:pt x="1129" y="37"/>
                </a:cubicBezTo>
                <a:cubicBezTo>
                  <a:pt x="1128" y="36"/>
                  <a:pt x="1117" y="38"/>
                  <a:pt x="1117" y="40"/>
                </a:cubicBezTo>
                <a:moveTo>
                  <a:pt x="1137" y="57"/>
                </a:moveTo>
                <a:cubicBezTo>
                  <a:pt x="1138" y="58"/>
                  <a:pt x="1140" y="57"/>
                  <a:pt x="1143" y="57"/>
                </a:cubicBezTo>
                <a:cubicBezTo>
                  <a:pt x="1144" y="56"/>
                  <a:pt x="1146" y="56"/>
                  <a:pt x="1148" y="56"/>
                </a:cubicBezTo>
                <a:cubicBezTo>
                  <a:pt x="1152" y="56"/>
                  <a:pt x="1162" y="53"/>
                  <a:pt x="1163" y="51"/>
                </a:cubicBezTo>
                <a:cubicBezTo>
                  <a:pt x="1163" y="49"/>
                  <a:pt x="1159" y="49"/>
                  <a:pt x="1157" y="48"/>
                </a:cubicBezTo>
                <a:cubicBezTo>
                  <a:pt x="1155" y="46"/>
                  <a:pt x="1152" y="47"/>
                  <a:pt x="1151" y="49"/>
                </a:cubicBezTo>
                <a:cubicBezTo>
                  <a:pt x="1150" y="50"/>
                  <a:pt x="1149" y="49"/>
                  <a:pt x="1151" y="47"/>
                </a:cubicBezTo>
                <a:cubicBezTo>
                  <a:pt x="1154" y="44"/>
                  <a:pt x="1149" y="42"/>
                  <a:pt x="1149" y="44"/>
                </a:cubicBezTo>
                <a:cubicBezTo>
                  <a:pt x="1149" y="45"/>
                  <a:pt x="1144" y="44"/>
                  <a:pt x="1144" y="45"/>
                </a:cubicBezTo>
                <a:cubicBezTo>
                  <a:pt x="1144" y="47"/>
                  <a:pt x="1143" y="47"/>
                  <a:pt x="1143" y="49"/>
                </a:cubicBezTo>
                <a:cubicBezTo>
                  <a:pt x="1143" y="49"/>
                  <a:pt x="1142" y="49"/>
                  <a:pt x="1142" y="49"/>
                </a:cubicBezTo>
                <a:cubicBezTo>
                  <a:pt x="1141" y="49"/>
                  <a:pt x="1140" y="49"/>
                  <a:pt x="1140" y="51"/>
                </a:cubicBezTo>
                <a:cubicBezTo>
                  <a:pt x="1140" y="54"/>
                  <a:pt x="1135" y="56"/>
                  <a:pt x="1137" y="57"/>
                </a:cubicBezTo>
                <a:moveTo>
                  <a:pt x="1107" y="27"/>
                </a:moveTo>
                <a:cubicBezTo>
                  <a:pt x="1108" y="25"/>
                  <a:pt x="1099" y="26"/>
                  <a:pt x="1102" y="28"/>
                </a:cubicBezTo>
                <a:cubicBezTo>
                  <a:pt x="1102" y="28"/>
                  <a:pt x="1107" y="29"/>
                  <a:pt x="1107" y="27"/>
                </a:cubicBezTo>
                <a:moveTo>
                  <a:pt x="1191" y="89"/>
                </a:moveTo>
                <a:cubicBezTo>
                  <a:pt x="1190" y="90"/>
                  <a:pt x="1188" y="90"/>
                  <a:pt x="1188" y="91"/>
                </a:cubicBezTo>
                <a:cubicBezTo>
                  <a:pt x="1190" y="92"/>
                  <a:pt x="1196" y="91"/>
                  <a:pt x="1196" y="89"/>
                </a:cubicBezTo>
                <a:cubicBezTo>
                  <a:pt x="1196" y="87"/>
                  <a:pt x="1191" y="88"/>
                  <a:pt x="1191" y="89"/>
                </a:cubicBezTo>
                <a:moveTo>
                  <a:pt x="1325" y="99"/>
                </a:moveTo>
                <a:cubicBezTo>
                  <a:pt x="1327" y="99"/>
                  <a:pt x="1323" y="95"/>
                  <a:pt x="1319" y="94"/>
                </a:cubicBezTo>
                <a:cubicBezTo>
                  <a:pt x="1315" y="93"/>
                  <a:pt x="1312" y="96"/>
                  <a:pt x="1312" y="97"/>
                </a:cubicBezTo>
                <a:cubicBezTo>
                  <a:pt x="1313" y="99"/>
                  <a:pt x="1323" y="100"/>
                  <a:pt x="1325" y="99"/>
                </a:cubicBezTo>
                <a:moveTo>
                  <a:pt x="1315" y="91"/>
                </a:moveTo>
                <a:cubicBezTo>
                  <a:pt x="1315" y="89"/>
                  <a:pt x="1308" y="92"/>
                  <a:pt x="1311" y="93"/>
                </a:cubicBezTo>
                <a:cubicBezTo>
                  <a:pt x="1312" y="93"/>
                  <a:pt x="1315" y="93"/>
                  <a:pt x="1315" y="91"/>
                </a:cubicBezTo>
                <a:moveTo>
                  <a:pt x="1299" y="83"/>
                </a:moveTo>
                <a:cubicBezTo>
                  <a:pt x="1300" y="84"/>
                  <a:pt x="1301" y="85"/>
                  <a:pt x="1302" y="86"/>
                </a:cubicBezTo>
                <a:cubicBezTo>
                  <a:pt x="1303" y="87"/>
                  <a:pt x="1307" y="85"/>
                  <a:pt x="1308" y="85"/>
                </a:cubicBezTo>
                <a:cubicBezTo>
                  <a:pt x="1309" y="85"/>
                  <a:pt x="1309" y="85"/>
                  <a:pt x="1310" y="85"/>
                </a:cubicBezTo>
                <a:cubicBezTo>
                  <a:pt x="1310" y="86"/>
                  <a:pt x="1311" y="86"/>
                  <a:pt x="1312" y="86"/>
                </a:cubicBezTo>
                <a:cubicBezTo>
                  <a:pt x="1315" y="84"/>
                  <a:pt x="1317" y="85"/>
                  <a:pt x="1320" y="85"/>
                </a:cubicBezTo>
                <a:cubicBezTo>
                  <a:pt x="1323" y="85"/>
                  <a:pt x="1319" y="81"/>
                  <a:pt x="1320" y="80"/>
                </a:cubicBezTo>
                <a:cubicBezTo>
                  <a:pt x="1320" y="78"/>
                  <a:pt x="1323" y="79"/>
                  <a:pt x="1322" y="81"/>
                </a:cubicBezTo>
                <a:cubicBezTo>
                  <a:pt x="1321" y="82"/>
                  <a:pt x="1323" y="85"/>
                  <a:pt x="1327" y="85"/>
                </a:cubicBezTo>
                <a:cubicBezTo>
                  <a:pt x="1331" y="84"/>
                  <a:pt x="1328" y="82"/>
                  <a:pt x="1330" y="81"/>
                </a:cubicBezTo>
                <a:cubicBezTo>
                  <a:pt x="1332" y="80"/>
                  <a:pt x="1332" y="79"/>
                  <a:pt x="1329" y="77"/>
                </a:cubicBezTo>
                <a:cubicBezTo>
                  <a:pt x="1326" y="76"/>
                  <a:pt x="1323" y="77"/>
                  <a:pt x="1320" y="76"/>
                </a:cubicBezTo>
                <a:cubicBezTo>
                  <a:pt x="1317" y="74"/>
                  <a:pt x="1314" y="74"/>
                  <a:pt x="1314" y="77"/>
                </a:cubicBezTo>
                <a:cubicBezTo>
                  <a:pt x="1314" y="80"/>
                  <a:pt x="1309" y="74"/>
                  <a:pt x="1306" y="73"/>
                </a:cubicBezTo>
                <a:cubicBezTo>
                  <a:pt x="1303" y="72"/>
                  <a:pt x="1295" y="81"/>
                  <a:pt x="1299" y="83"/>
                </a:cubicBezTo>
                <a:moveTo>
                  <a:pt x="1337" y="83"/>
                </a:moveTo>
                <a:cubicBezTo>
                  <a:pt x="1340" y="83"/>
                  <a:pt x="1341" y="86"/>
                  <a:pt x="1347" y="86"/>
                </a:cubicBezTo>
                <a:cubicBezTo>
                  <a:pt x="1353" y="87"/>
                  <a:pt x="1357" y="86"/>
                  <a:pt x="1357" y="84"/>
                </a:cubicBezTo>
                <a:cubicBezTo>
                  <a:pt x="1357" y="83"/>
                  <a:pt x="1352" y="81"/>
                  <a:pt x="1350" y="82"/>
                </a:cubicBezTo>
                <a:cubicBezTo>
                  <a:pt x="1349" y="83"/>
                  <a:pt x="1349" y="82"/>
                  <a:pt x="1348" y="82"/>
                </a:cubicBezTo>
                <a:cubicBezTo>
                  <a:pt x="1347" y="81"/>
                  <a:pt x="1346" y="81"/>
                  <a:pt x="1345" y="81"/>
                </a:cubicBezTo>
                <a:cubicBezTo>
                  <a:pt x="1343" y="82"/>
                  <a:pt x="1341" y="82"/>
                  <a:pt x="1340" y="80"/>
                </a:cubicBezTo>
                <a:cubicBezTo>
                  <a:pt x="1339" y="78"/>
                  <a:pt x="1335" y="83"/>
                  <a:pt x="1337" y="83"/>
                </a:cubicBezTo>
                <a:moveTo>
                  <a:pt x="1477" y="118"/>
                </a:moveTo>
                <a:cubicBezTo>
                  <a:pt x="1478" y="119"/>
                  <a:pt x="1479" y="118"/>
                  <a:pt x="1480" y="118"/>
                </a:cubicBezTo>
                <a:cubicBezTo>
                  <a:pt x="1481" y="118"/>
                  <a:pt x="1482" y="117"/>
                  <a:pt x="1483" y="118"/>
                </a:cubicBezTo>
                <a:cubicBezTo>
                  <a:pt x="1485" y="119"/>
                  <a:pt x="1490" y="117"/>
                  <a:pt x="1492" y="117"/>
                </a:cubicBezTo>
                <a:cubicBezTo>
                  <a:pt x="1494" y="117"/>
                  <a:pt x="1493" y="114"/>
                  <a:pt x="1487" y="113"/>
                </a:cubicBezTo>
                <a:cubicBezTo>
                  <a:pt x="1481" y="113"/>
                  <a:pt x="1474" y="117"/>
                  <a:pt x="1477" y="118"/>
                </a:cubicBezTo>
                <a:moveTo>
                  <a:pt x="1523" y="171"/>
                </a:moveTo>
                <a:cubicBezTo>
                  <a:pt x="1522" y="172"/>
                  <a:pt x="1516" y="172"/>
                  <a:pt x="1517" y="173"/>
                </a:cubicBezTo>
                <a:cubicBezTo>
                  <a:pt x="1518" y="174"/>
                  <a:pt x="1523" y="174"/>
                  <a:pt x="1525" y="175"/>
                </a:cubicBezTo>
                <a:cubicBezTo>
                  <a:pt x="1527" y="176"/>
                  <a:pt x="1530" y="175"/>
                  <a:pt x="1530" y="174"/>
                </a:cubicBezTo>
                <a:cubicBezTo>
                  <a:pt x="1530" y="173"/>
                  <a:pt x="1523" y="171"/>
                  <a:pt x="1523" y="171"/>
                </a:cubicBezTo>
                <a:moveTo>
                  <a:pt x="1319" y="248"/>
                </a:moveTo>
                <a:cubicBezTo>
                  <a:pt x="1320" y="250"/>
                  <a:pt x="1318" y="262"/>
                  <a:pt x="1319" y="264"/>
                </a:cubicBezTo>
                <a:cubicBezTo>
                  <a:pt x="1320" y="266"/>
                  <a:pt x="1317" y="275"/>
                  <a:pt x="1318" y="276"/>
                </a:cubicBezTo>
                <a:cubicBezTo>
                  <a:pt x="1320" y="278"/>
                  <a:pt x="1319" y="273"/>
                  <a:pt x="1321" y="273"/>
                </a:cubicBezTo>
                <a:cubicBezTo>
                  <a:pt x="1323" y="273"/>
                  <a:pt x="1323" y="276"/>
                  <a:pt x="1324" y="276"/>
                </a:cubicBezTo>
                <a:cubicBezTo>
                  <a:pt x="1325" y="277"/>
                  <a:pt x="1325" y="275"/>
                  <a:pt x="1325" y="274"/>
                </a:cubicBezTo>
                <a:cubicBezTo>
                  <a:pt x="1325" y="273"/>
                  <a:pt x="1324" y="272"/>
                  <a:pt x="1324" y="272"/>
                </a:cubicBezTo>
                <a:cubicBezTo>
                  <a:pt x="1322" y="273"/>
                  <a:pt x="1321" y="269"/>
                  <a:pt x="1321" y="267"/>
                </a:cubicBezTo>
                <a:cubicBezTo>
                  <a:pt x="1320" y="265"/>
                  <a:pt x="1322" y="263"/>
                  <a:pt x="1322" y="260"/>
                </a:cubicBezTo>
                <a:cubicBezTo>
                  <a:pt x="1322" y="258"/>
                  <a:pt x="1325" y="258"/>
                  <a:pt x="1327" y="260"/>
                </a:cubicBezTo>
                <a:cubicBezTo>
                  <a:pt x="1329" y="262"/>
                  <a:pt x="1329" y="261"/>
                  <a:pt x="1328" y="259"/>
                </a:cubicBezTo>
                <a:cubicBezTo>
                  <a:pt x="1328" y="258"/>
                  <a:pt x="1325" y="248"/>
                  <a:pt x="1324" y="244"/>
                </a:cubicBezTo>
                <a:cubicBezTo>
                  <a:pt x="1323" y="241"/>
                  <a:pt x="1326" y="237"/>
                  <a:pt x="1323" y="235"/>
                </a:cubicBezTo>
                <a:cubicBezTo>
                  <a:pt x="1321" y="233"/>
                  <a:pt x="1322" y="229"/>
                  <a:pt x="1321" y="230"/>
                </a:cubicBezTo>
                <a:cubicBezTo>
                  <a:pt x="1319" y="231"/>
                  <a:pt x="1321" y="234"/>
                  <a:pt x="1319" y="235"/>
                </a:cubicBezTo>
                <a:cubicBezTo>
                  <a:pt x="1317" y="235"/>
                  <a:pt x="1319" y="237"/>
                  <a:pt x="1318" y="239"/>
                </a:cubicBezTo>
                <a:cubicBezTo>
                  <a:pt x="1317" y="242"/>
                  <a:pt x="1318" y="245"/>
                  <a:pt x="1319" y="248"/>
                </a:cubicBezTo>
                <a:moveTo>
                  <a:pt x="1312" y="291"/>
                </a:moveTo>
                <a:cubicBezTo>
                  <a:pt x="1310" y="292"/>
                  <a:pt x="1312" y="293"/>
                  <a:pt x="1310" y="294"/>
                </a:cubicBezTo>
                <a:cubicBezTo>
                  <a:pt x="1308" y="295"/>
                  <a:pt x="1309" y="296"/>
                  <a:pt x="1309" y="296"/>
                </a:cubicBezTo>
                <a:cubicBezTo>
                  <a:pt x="1310" y="297"/>
                  <a:pt x="1310" y="298"/>
                  <a:pt x="1309" y="300"/>
                </a:cubicBezTo>
                <a:cubicBezTo>
                  <a:pt x="1309" y="301"/>
                  <a:pt x="1311" y="300"/>
                  <a:pt x="1312" y="299"/>
                </a:cubicBezTo>
                <a:cubicBezTo>
                  <a:pt x="1312" y="298"/>
                  <a:pt x="1313" y="298"/>
                  <a:pt x="1313" y="298"/>
                </a:cubicBezTo>
                <a:cubicBezTo>
                  <a:pt x="1313" y="299"/>
                  <a:pt x="1314" y="299"/>
                  <a:pt x="1314" y="298"/>
                </a:cubicBezTo>
                <a:cubicBezTo>
                  <a:pt x="1314" y="297"/>
                  <a:pt x="1311" y="296"/>
                  <a:pt x="1311" y="295"/>
                </a:cubicBezTo>
                <a:cubicBezTo>
                  <a:pt x="1311" y="294"/>
                  <a:pt x="1312" y="295"/>
                  <a:pt x="1313" y="295"/>
                </a:cubicBezTo>
                <a:cubicBezTo>
                  <a:pt x="1313" y="295"/>
                  <a:pt x="1314" y="295"/>
                  <a:pt x="1315" y="295"/>
                </a:cubicBezTo>
                <a:cubicBezTo>
                  <a:pt x="1316" y="294"/>
                  <a:pt x="1319" y="295"/>
                  <a:pt x="1321" y="296"/>
                </a:cubicBezTo>
                <a:cubicBezTo>
                  <a:pt x="1323" y="298"/>
                  <a:pt x="1324" y="297"/>
                  <a:pt x="1324" y="295"/>
                </a:cubicBezTo>
                <a:cubicBezTo>
                  <a:pt x="1324" y="293"/>
                  <a:pt x="1327" y="292"/>
                  <a:pt x="1330" y="292"/>
                </a:cubicBezTo>
                <a:cubicBezTo>
                  <a:pt x="1333" y="292"/>
                  <a:pt x="1333" y="291"/>
                  <a:pt x="1332" y="290"/>
                </a:cubicBezTo>
                <a:cubicBezTo>
                  <a:pt x="1332" y="290"/>
                  <a:pt x="1337" y="286"/>
                  <a:pt x="1337" y="285"/>
                </a:cubicBezTo>
                <a:cubicBezTo>
                  <a:pt x="1337" y="284"/>
                  <a:pt x="1336" y="285"/>
                  <a:pt x="1335" y="286"/>
                </a:cubicBezTo>
                <a:cubicBezTo>
                  <a:pt x="1335" y="286"/>
                  <a:pt x="1334" y="287"/>
                  <a:pt x="1333" y="286"/>
                </a:cubicBezTo>
                <a:cubicBezTo>
                  <a:pt x="1332" y="285"/>
                  <a:pt x="1331" y="287"/>
                  <a:pt x="1329" y="287"/>
                </a:cubicBezTo>
                <a:cubicBezTo>
                  <a:pt x="1327" y="287"/>
                  <a:pt x="1321" y="283"/>
                  <a:pt x="1320" y="280"/>
                </a:cubicBezTo>
                <a:cubicBezTo>
                  <a:pt x="1318" y="278"/>
                  <a:pt x="1316" y="280"/>
                  <a:pt x="1317" y="282"/>
                </a:cubicBezTo>
                <a:cubicBezTo>
                  <a:pt x="1318" y="283"/>
                  <a:pt x="1317" y="284"/>
                  <a:pt x="1317" y="286"/>
                </a:cubicBezTo>
                <a:cubicBezTo>
                  <a:pt x="1317" y="288"/>
                  <a:pt x="1315" y="288"/>
                  <a:pt x="1315" y="290"/>
                </a:cubicBezTo>
                <a:cubicBezTo>
                  <a:pt x="1316" y="291"/>
                  <a:pt x="1313" y="291"/>
                  <a:pt x="1312" y="291"/>
                </a:cubicBezTo>
                <a:moveTo>
                  <a:pt x="1289" y="329"/>
                </a:moveTo>
                <a:cubicBezTo>
                  <a:pt x="1290" y="328"/>
                  <a:pt x="1287" y="328"/>
                  <a:pt x="1284" y="330"/>
                </a:cubicBezTo>
                <a:cubicBezTo>
                  <a:pt x="1283" y="330"/>
                  <a:pt x="1282" y="330"/>
                  <a:pt x="1281" y="330"/>
                </a:cubicBezTo>
                <a:cubicBezTo>
                  <a:pt x="1280" y="329"/>
                  <a:pt x="1279" y="329"/>
                  <a:pt x="1278" y="330"/>
                </a:cubicBezTo>
                <a:cubicBezTo>
                  <a:pt x="1276" y="332"/>
                  <a:pt x="1274" y="334"/>
                  <a:pt x="1272" y="335"/>
                </a:cubicBezTo>
                <a:cubicBezTo>
                  <a:pt x="1269" y="335"/>
                  <a:pt x="1271" y="338"/>
                  <a:pt x="1272" y="337"/>
                </a:cubicBezTo>
                <a:cubicBezTo>
                  <a:pt x="1273" y="337"/>
                  <a:pt x="1275" y="337"/>
                  <a:pt x="1276" y="336"/>
                </a:cubicBezTo>
                <a:cubicBezTo>
                  <a:pt x="1277" y="335"/>
                  <a:pt x="1283" y="334"/>
                  <a:pt x="1287" y="334"/>
                </a:cubicBezTo>
                <a:cubicBezTo>
                  <a:pt x="1291" y="333"/>
                  <a:pt x="1288" y="335"/>
                  <a:pt x="1289" y="337"/>
                </a:cubicBezTo>
                <a:cubicBezTo>
                  <a:pt x="1289" y="339"/>
                  <a:pt x="1292" y="339"/>
                  <a:pt x="1294" y="337"/>
                </a:cubicBezTo>
                <a:cubicBezTo>
                  <a:pt x="1295" y="335"/>
                  <a:pt x="1297" y="335"/>
                  <a:pt x="1295" y="334"/>
                </a:cubicBezTo>
                <a:cubicBezTo>
                  <a:pt x="1294" y="333"/>
                  <a:pt x="1295" y="332"/>
                  <a:pt x="1296" y="334"/>
                </a:cubicBezTo>
                <a:cubicBezTo>
                  <a:pt x="1297" y="335"/>
                  <a:pt x="1301" y="335"/>
                  <a:pt x="1302" y="333"/>
                </a:cubicBezTo>
                <a:cubicBezTo>
                  <a:pt x="1303" y="332"/>
                  <a:pt x="1303" y="332"/>
                  <a:pt x="1304" y="333"/>
                </a:cubicBezTo>
                <a:cubicBezTo>
                  <a:pt x="1304" y="333"/>
                  <a:pt x="1304" y="333"/>
                  <a:pt x="1305" y="333"/>
                </a:cubicBezTo>
                <a:cubicBezTo>
                  <a:pt x="1306" y="333"/>
                  <a:pt x="1307" y="330"/>
                  <a:pt x="1307" y="331"/>
                </a:cubicBezTo>
                <a:cubicBezTo>
                  <a:pt x="1308" y="332"/>
                  <a:pt x="1310" y="332"/>
                  <a:pt x="1311" y="330"/>
                </a:cubicBezTo>
                <a:cubicBezTo>
                  <a:pt x="1313" y="329"/>
                  <a:pt x="1312" y="326"/>
                  <a:pt x="1313" y="324"/>
                </a:cubicBezTo>
                <a:cubicBezTo>
                  <a:pt x="1314" y="323"/>
                  <a:pt x="1315" y="320"/>
                  <a:pt x="1314" y="318"/>
                </a:cubicBezTo>
                <a:cubicBezTo>
                  <a:pt x="1313" y="316"/>
                  <a:pt x="1316" y="315"/>
                  <a:pt x="1317" y="313"/>
                </a:cubicBezTo>
                <a:cubicBezTo>
                  <a:pt x="1319" y="312"/>
                  <a:pt x="1316" y="304"/>
                  <a:pt x="1315" y="302"/>
                </a:cubicBezTo>
                <a:cubicBezTo>
                  <a:pt x="1315" y="300"/>
                  <a:pt x="1311" y="303"/>
                  <a:pt x="1310" y="303"/>
                </a:cubicBezTo>
                <a:cubicBezTo>
                  <a:pt x="1309" y="304"/>
                  <a:pt x="1308" y="308"/>
                  <a:pt x="1309" y="309"/>
                </a:cubicBezTo>
                <a:cubicBezTo>
                  <a:pt x="1311" y="310"/>
                  <a:pt x="1307" y="312"/>
                  <a:pt x="1307" y="315"/>
                </a:cubicBezTo>
                <a:cubicBezTo>
                  <a:pt x="1307" y="317"/>
                  <a:pt x="1305" y="317"/>
                  <a:pt x="1305" y="319"/>
                </a:cubicBezTo>
                <a:cubicBezTo>
                  <a:pt x="1304" y="321"/>
                  <a:pt x="1303" y="320"/>
                  <a:pt x="1301" y="322"/>
                </a:cubicBezTo>
                <a:cubicBezTo>
                  <a:pt x="1299" y="323"/>
                  <a:pt x="1297" y="322"/>
                  <a:pt x="1298" y="320"/>
                </a:cubicBezTo>
                <a:cubicBezTo>
                  <a:pt x="1298" y="319"/>
                  <a:pt x="1295" y="321"/>
                  <a:pt x="1295" y="324"/>
                </a:cubicBezTo>
                <a:cubicBezTo>
                  <a:pt x="1295" y="327"/>
                  <a:pt x="1291" y="327"/>
                  <a:pt x="1292" y="328"/>
                </a:cubicBezTo>
                <a:cubicBezTo>
                  <a:pt x="1293" y="329"/>
                  <a:pt x="1289" y="330"/>
                  <a:pt x="1289" y="329"/>
                </a:cubicBezTo>
                <a:moveTo>
                  <a:pt x="1280" y="342"/>
                </a:moveTo>
                <a:cubicBezTo>
                  <a:pt x="1281" y="340"/>
                  <a:pt x="1283" y="340"/>
                  <a:pt x="1284" y="340"/>
                </a:cubicBezTo>
                <a:cubicBezTo>
                  <a:pt x="1285" y="341"/>
                  <a:pt x="1287" y="338"/>
                  <a:pt x="1287" y="336"/>
                </a:cubicBezTo>
                <a:cubicBezTo>
                  <a:pt x="1287" y="335"/>
                  <a:pt x="1283" y="335"/>
                  <a:pt x="1282" y="336"/>
                </a:cubicBezTo>
                <a:cubicBezTo>
                  <a:pt x="1282" y="337"/>
                  <a:pt x="1280" y="337"/>
                  <a:pt x="1278" y="337"/>
                </a:cubicBezTo>
                <a:cubicBezTo>
                  <a:pt x="1276" y="337"/>
                  <a:pt x="1276" y="342"/>
                  <a:pt x="1278" y="343"/>
                </a:cubicBezTo>
                <a:cubicBezTo>
                  <a:pt x="1279" y="343"/>
                  <a:pt x="1280" y="343"/>
                  <a:pt x="1280" y="342"/>
                </a:cubicBezTo>
                <a:moveTo>
                  <a:pt x="1267" y="340"/>
                </a:moveTo>
                <a:cubicBezTo>
                  <a:pt x="1265" y="341"/>
                  <a:pt x="1265" y="341"/>
                  <a:pt x="1265" y="343"/>
                </a:cubicBezTo>
                <a:cubicBezTo>
                  <a:pt x="1266" y="344"/>
                  <a:pt x="1267" y="343"/>
                  <a:pt x="1268" y="341"/>
                </a:cubicBezTo>
                <a:cubicBezTo>
                  <a:pt x="1268" y="340"/>
                  <a:pt x="1269" y="343"/>
                  <a:pt x="1268" y="346"/>
                </a:cubicBezTo>
                <a:cubicBezTo>
                  <a:pt x="1267" y="348"/>
                  <a:pt x="1268" y="351"/>
                  <a:pt x="1270" y="351"/>
                </a:cubicBezTo>
                <a:cubicBezTo>
                  <a:pt x="1271" y="351"/>
                  <a:pt x="1273" y="346"/>
                  <a:pt x="1275" y="344"/>
                </a:cubicBezTo>
                <a:cubicBezTo>
                  <a:pt x="1277" y="341"/>
                  <a:pt x="1274" y="342"/>
                  <a:pt x="1274" y="341"/>
                </a:cubicBezTo>
                <a:cubicBezTo>
                  <a:pt x="1274" y="340"/>
                  <a:pt x="1271" y="340"/>
                  <a:pt x="1271" y="339"/>
                </a:cubicBezTo>
                <a:cubicBezTo>
                  <a:pt x="1271" y="338"/>
                  <a:pt x="1269" y="338"/>
                  <a:pt x="1267" y="340"/>
                </a:cubicBezTo>
                <a:moveTo>
                  <a:pt x="1227" y="392"/>
                </a:moveTo>
                <a:cubicBezTo>
                  <a:pt x="1228" y="391"/>
                  <a:pt x="1233" y="380"/>
                  <a:pt x="1232" y="379"/>
                </a:cubicBezTo>
                <a:cubicBezTo>
                  <a:pt x="1231" y="377"/>
                  <a:pt x="1226" y="379"/>
                  <a:pt x="1224" y="384"/>
                </a:cubicBezTo>
                <a:cubicBezTo>
                  <a:pt x="1223" y="389"/>
                  <a:pt x="1226" y="392"/>
                  <a:pt x="1227" y="392"/>
                </a:cubicBezTo>
                <a:moveTo>
                  <a:pt x="1183" y="407"/>
                </a:moveTo>
                <a:cubicBezTo>
                  <a:pt x="1183" y="405"/>
                  <a:pt x="1185" y="403"/>
                  <a:pt x="1185" y="402"/>
                </a:cubicBezTo>
                <a:cubicBezTo>
                  <a:pt x="1185" y="401"/>
                  <a:pt x="1181" y="401"/>
                  <a:pt x="1180" y="401"/>
                </a:cubicBezTo>
                <a:cubicBezTo>
                  <a:pt x="1178" y="401"/>
                  <a:pt x="1174" y="404"/>
                  <a:pt x="1175" y="407"/>
                </a:cubicBezTo>
                <a:cubicBezTo>
                  <a:pt x="1177" y="411"/>
                  <a:pt x="1183" y="408"/>
                  <a:pt x="1183" y="407"/>
                </a:cubicBezTo>
                <a:moveTo>
                  <a:pt x="1223" y="418"/>
                </a:moveTo>
                <a:cubicBezTo>
                  <a:pt x="1222" y="419"/>
                  <a:pt x="1223" y="424"/>
                  <a:pt x="1224" y="424"/>
                </a:cubicBezTo>
                <a:cubicBezTo>
                  <a:pt x="1225" y="424"/>
                  <a:pt x="1226" y="425"/>
                  <a:pt x="1225" y="427"/>
                </a:cubicBezTo>
                <a:cubicBezTo>
                  <a:pt x="1224" y="429"/>
                  <a:pt x="1227" y="429"/>
                  <a:pt x="1229" y="428"/>
                </a:cubicBezTo>
                <a:cubicBezTo>
                  <a:pt x="1231" y="428"/>
                  <a:pt x="1231" y="428"/>
                  <a:pt x="1231" y="429"/>
                </a:cubicBezTo>
                <a:cubicBezTo>
                  <a:pt x="1232" y="429"/>
                  <a:pt x="1232" y="430"/>
                  <a:pt x="1233" y="430"/>
                </a:cubicBezTo>
                <a:cubicBezTo>
                  <a:pt x="1236" y="429"/>
                  <a:pt x="1239" y="432"/>
                  <a:pt x="1238" y="433"/>
                </a:cubicBezTo>
                <a:cubicBezTo>
                  <a:pt x="1238" y="435"/>
                  <a:pt x="1239" y="438"/>
                  <a:pt x="1240" y="437"/>
                </a:cubicBezTo>
                <a:cubicBezTo>
                  <a:pt x="1241" y="436"/>
                  <a:pt x="1243" y="437"/>
                  <a:pt x="1241" y="439"/>
                </a:cubicBezTo>
                <a:cubicBezTo>
                  <a:pt x="1240" y="441"/>
                  <a:pt x="1243" y="442"/>
                  <a:pt x="1244" y="444"/>
                </a:cubicBezTo>
                <a:cubicBezTo>
                  <a:pt x="1244" y="446"/>
                  <a:pt x="1245" y="445"/>
                  <a:pt x="1245" y="443"/>
                </a:cubicBezTo>
                <a:cubicBezTo>
                  <a:pt x="1245" y="442"/>
                  <a:pt x="1245" y="442"/>
                  <a:pt x="1247" y="441"/>
                </a:cubicBezTo>
                <a:cubicBezTo>
                  <a:pt x="1248" y="440"/>
                  <a:pt x="1247" y="438"/>
                  <a:pt x="1246" y="436"/>
                </a:cubicBezTo>
                <a:cubicBezTo>
                  <a:pt x="1245" y="433"/>
                  <a:pt x="1241" y="434"/>
                  <a:pt x="1241" y="432"/>
                </a:cubicBezTo>
                <a:cubicBezTo>
                  <a:pt x="1241" y="430"/>
                  <a:pt x="1238" y="429"/>
                  <a:pt x="1238" y="428"/>
                </a:cubicBezTo>
                <a:cubicBezTo>
                  <a:pt x="1238" y="427"/>
                  <a:pt x="1234" y="426"/>
                  <a:pt x="1232" y="427"/>
                </a:cubicBezTo>
                <a:cubicBezTo>
                  <a:pt x="1230" y="429"/>
                  <a:pt x="1231" y="425"/>
                  <a:pt x="1230" y="423"/>
                </a:cubicBezTo>
                <a:cubicBezTo>
                  <a:pt x="1228" y="422"/>
                  <a:pt x="1231" y="419"/>
                  <a:pt x="1233" y="417"/>
                </a:cubicBezTo>
                <a:cubicBezTo>
                  <a:pt x="1235" y="415"/>
                  <a:pt x="1232" y="412"/>
                  <a:pt x="1233" y="411"/>
                </a:cubicBezTo>
                <a:cubicBezTo>
                  <a:pt x="1233" y="409"/>
                  <a:pt x="1233" y="409"/>
                  <a:pt x="1232" y="409"/>
                </a:cubicBezTo>
                <a:cubicBezTo>
                  <a:pt x="1231" y="409"/>
                  <a:pt x="1230" y="409"/>
                  <a:pt x="1229" y="409"/>
                </a:cubicBezTo>
                <a:cubicBezTo>
                  <a:pt x="1228" y="408"/>
                  <a:pt x="1227" y="408"/>
                  <a:pt x="1226" y="409"/>
                </a:cubicBezTo>
                <a:cubicBezTo>
                  <a:pt x="1224" y="410"/>
                  <a:pt x="1226" y="418"/>
                  <a:pt x="1225" y="418"/>
                </a:cubicBezTo>
                <a:cubicBezTo>
                  <a:pt x="1224" y="419"/>
                  <a:pt x="1224" y="418"/>
                  <a:pt x="1224" y="418"/>
                </a:cubicBezTo>
                <a:cubicBezTo>
                  <a:pt x="1223" y="418"/>
                  <a:pt x="1223" y="417"/>
                  <a:pt x="1223" y="418"/>
                </a:cubicBezTo>
                <a:moveTo>
                  <a:pt x="1225" y="431"/>
                </a:moveTo>
                <a:cubicBezTo>
                  <a:pt x="1226" y="433"/>
                  <a:pt x="1226" y="436"/>
                  <a:pt x="1229" y="435"/>
                </a:cubicBezTo>
                <a:cubicBezTo>
                  <a:pt x="1232" y="434"/>
                  <a:pt x="1225" y="429"/>
                  <a:pt x="1225" y="431"/>
                </a:cubicBezTo>
                <a:moveTo>
                  <a:pt x="1232" y="437"/>
                </a:moveTo>
                <a:cubicBezTo>
                  <a:pt x="1230" y="438"/>
                  <a:pt x="1231" y="443"/>
                  <a:pt x="1232" y="443"/>
                </a:cubicBezTo>
                <a:cubicBezTo>
                  <a:pt x="1233" y="443"/>
                  <a:pt x="1234" y="443"/>
                  <a:pt x="1235" y="442"/>
                </a:cubicBezTo>
                <a:cubicBezTo>
                  <a:pt x="1235" y="440"/>
                  <a:pt x="1236" y="444"/>
                  <a:pt x="1235" y="445"/>
                </a:cubicBezTo>
                <a:cubicBezTo>
                  <a:pt x="1234" y="446"/>
                  <a:pt x="1234" y="449"/>
                  <a:pt x="1236" y="450"/>
                </a:cubicBezTo>
                <a:cubicBezTo>
                  <a:pt x="1237" y="450"/>
                  <a:pt x="1241" y="444"/>
                  <a:pt x="1240" y="443"/>
                </a:cubicBezTo>
                <a:cubicBezTo>
                  <a:pt x="1240" y="442"/>
                  <a:pt x="1239" y="443"/>
                  <a:pt x="1239" y="443"/>
                </a:cubicBezTo>
                <a:cubicBezTo>
                  <a:pt x="1239" y="443"/>
                  <a:pt x="1238" y="443"/>
                  <a:pt x="1238" y="442"/>
                </a:cubicBezTo>
                <a:cubicBezTo>
                  <a:pt x="1239" y="441"/>
                  <a:pt x="1234" y="437"/>
                  <a:pt x="1232" y="437"/>
                </a:cubicBezTo>
                <a:moveTo>
                  <a:pt x="1217" y="445"/>
                </a:moveTo>
                <a:cubicBezTo>
                  <a:pt x="1216" y="448"/>
                  <a:pt x="1211" y="451"/>
                  <a:pt x="1212" y="452"/>
                </a:cubicBezTo>
                <a:cubicBezTo>
                  <a:pt x="1213" y="454"/>
                  <a:pt x="1217" y="447"/>
                  <a:pt x="1220" y="445"/>
                </a:cubicBezTo>
                <a:cubicBezTo>
                  <a:pt x="1222" y="444"/>
                  <a:pt x="1222" y="442"/>
                  <a:pt x="1221" y="441"/>
                </a:cubicBezTo>
                <a:cubicBezTo>
                  <a:pt x="1220" y="439"/>
                  <a:pt x="1219" y="443"/>
                  <a:pt x="1217" y="445"/>
                </a:cubicBezTo>
                <a:moveTo>
                  <a:pt x="1243" y="446"/>
                </a:moveTo>
                <a:cubicBezTo>
                  <a:pt x="1242" y="445"/>
                  <a:pt x="1239" y="447"/>
                  <a:pt x="1240" y="448"/>
                </a:cubicBezTo>
                <a:cubicBezTo>
                  <a:pt x="1240" y="449"/>
                  <a:pt x="1244" y="447"/>
                  <a:pt x="1243" y="446"/>
                </a:cubicBezTo>
                <a:moveTo>
                  <a:pt x="1247" y="448"/>
                </a:moveTo>
                <a:cubicBezTo>
                  <a:pt x="1248" y="450"/>
                  <a:pt x="1245" y="448"/>
                  <a:pt x="1245" y="450"/>
                </a:cubicBezTo>
                <a:cubicBezTo>
                  <a:pt x="1244" y="452"/>
                  <a:pt x="1242" y="451"/>
                  <a:pt x="1242" y="452"/>
                </a:cubicBezTo>
                <a:cubicBezTo>
                  <a:pt x="1242" y="454"/>
                  <a:pt x="1240" y="452"/>
                  <a:pt x="1238" y="451"/>
                </a:cubicBezTo>
                <a:cubicBezTo>
                  <a:pt x="1237" y="450"/>
                  <a:pt x="1235" y="454"/>
                  <a:pt x="1233" y="454"/>
                </a:cubicBezTo>
                <a:cubicBezTo>
                  <a:pt x="1232" y="455"/>
                  <a:pt x="1231" y="459"/>
                  <a:pt x="1232" y="458"/>
                </a:cubicBezTo>
                <a:cubicBezTo>
                  <a:pt x="1233" y="458"/>
                  <a:pt x="1234" y="456"/>
                  <a:pt x="1236" y="456"/>
                </a:cubicBezTo>
                <a:cubicBezTo>
                  <a:pt x="1236" y="457"/>
                  <a:pt x="1237" y="456"/>
                  <a:pt x="1237" y="456"/>
                </a:cubicBezTo>
                <a:cubicBezTo>
                  <a:pt x="1237" y="456"/>
                  <a:pt x="1238" y="455"/>
                  <a:pt x="1239" y="455"/>
                </a:cubicBezTo>
                <a:cubicBezTo>
                  <a:pt x="1241" y="456"/>
                  <a:pt x="1239" y="462"/>
                  <a:pt x="1242" y="463"/>
                </a:cubicBezTo>
                <a:cubicBezTo>
                  <a:pt x="1245" y="463"/>
                  <a:pt x="1245" y="465"/>
                  <a:pt x="1247" y="465"/>
                </a:cubicBezTo>
                <a:cubicBezTo>
                  <a:pt x="1248" y="465"/>
                  <a:pt x="1246" y="461"/>
                  <a:pt x="1247" y="459"/>
                </a:cubicBezTo>
                <a:cubicBezTo>
                  <a:pt x="1247" y="458"/>
                  <a:pt x="1250" y="459"/>
                  <a:pt x="1251" y="458"/>
                </a:cubicBezTo>
                <a:cubicBezTo>
                  <a:pt x="1253" y="456"/>
                  <a:pt x="1250" y="451"/>
                  <a:pt x="1250" y="448"/>
                </a:cubicBezTo>
                <a:cubicBezTo>
                  <a:pt x="1250" y="445"/>
                  <a:pt x="1246" y="446"/>
                  <a:pt x="1247" y="448"/>
                </a:cubicBezTo>
                <a:moveTo>
                  <a:pt x="1126" y="482"/>
                </a:moveTo>
                <a:cubicBezTo>
                  <a:pt x="1126" y="483"/>
                  <a:pt x="1127" y="487"/>
                  <a:pt x="1128" y="486"/>
                </a:cubicBezTo>
                <a:cubicBezTo>
                  <a:pt x="1130" y="484"/>
                  <a:pt x="1126" y="481"/>
                  <a:pt x="1126" y="482"/>
                </a:cubicBezTo>
                <a:moveTo>
                  <a:pt x="1132" y="493"/>
                </a:moveTo>
                <a:cubicBezTo>
                  <a:pt x="1132" y="494"/>
                  <a:pt x="1133" y="496"/>
                  <a:pt x="1134" y="495"/>
                </a:cubicBezTo>
                <a:cubicBezTo>
                  <a:pt x="1135" y="495"/>
                  <a:pt x="1133" y="491"/>
                  <a:pt x="1132" y="493"/>
                </a:cubicBezTo>
                <a:moveTo>
                  <a:pt x="1163" y="507"/>
                </a:moveTo>
                <a:cubicBezTo>
                  <a:pt x="1163" y="505"/>
                  <a:pt x="1164" y="503"/>
                  <a:pt x="1164" y="503"/>
                </a:cubicBezTo>
                <a:cubicBezTo>
                  <a:pt x="1164" y="502"/>
                  <a:pt x="1164" y="501"/>
                  <a:pt x="1166" y="502"/>
                </a:cubicBezTo>
                <a:cubicBezTo>
                  <a:pt x="1167" y="502"/>
                  <a:pt x="1167" y="499"/>
                  <a:pt x="1166" y="499"/>
                </a:cubicBezTo>
                <a:cubicBezTo>
                  <a:pt x="1165" y="499"/>
                  <a:pt x="1164" y="496"/>
                  <a:pt x="1162" y="496"/>
                </a:cubicBezTo>
                <a:cubicBezTo>
                  <a:pt x="1160" y="496"/>
                  <a:pt x="1160" y="497"/>
                  <a:pt x="1162" y="497"/>
                </a:cubicBezTo>
                <a:cubicBezTo>
                  <a:pt x="1163" y="498"/>
                  <a:pt x="1164" y="499"/>
                  <a:pt x="1163" y="499"/>
                </a:cubicBezTo>
                <a:cubicBezTo>
                  <a:pt x="1163" y="500"/>
                  <a:pt x="1163" y="500"/>
                  <a:pt x="1162" y="499"/>
                </a:cubicBezTo>
                <a:cubicBezTo>
                  <a:pt x="1162" y="499"/>
                  <a:pt x="1161" y="499"/>
                  <a:pt x="1161" y="499"/>
                </a:cubicBezTo>
                <a:cubicBezTo>
                  <a:pt x="1159" y="499"/>
                  <a:pt x="1160" y="497"/>
                  <a:pt x="1158" y="496"/>
                </a:cubicBezTo>
                <a:cubicBezTo>
                  <a:pt x="1156" y="496"/>
                  <a:pt x="1156" y="493"/>
                  <a:pt x="1154" y="493"/>
                </a:cubicBezTo>
                <a:cubicBezTo>
                  <a:pt x="1152" y="493"/>
                  <a:pt x="1152" y="491"/>
                  <a:pt x="1153" y="490"/>
                </a:cubicBezTo>
                <a:cubicBezTo>
                  <a:pt x="1155" y="488"/>
                  <a:pt x="1151" y="487"/>
                  <a:pt x="1151" y="486"/>
                </a:cubicBezTo>
                <a:cubicBezTo>
                  <a:pt x="1151" y="484"/>
                  <a:pt x="1149" y="485"/>
                  <a:pt x="1149" y="484"/>
                </a:cubicBezTo>
                <a:cubicBezTo>
                  <a:pt x="1149" y="483"/>
                  <a:pt x="1148" y="483"/>
                  <a:pt x="1147" y="482"/>
                </a:cubicBezTo>
                <a:cubicBezTo>
                  <a:pt x="1146" y="481"/>
                  <a:pt x="1146" y="481"/>
                  <a:pt x="1145" y="481"/>
                </a:cubicBezTo>
                <a:cubicBezTo>
                  <a:pt x="1145" y="481"/>
                  <a:pt x="1145" y="481"/>
                  <a:pt x="1144" y="480"/>
                </a:cubicBezTo>
                <a:cubicBezTo>
                  <a:pt x="1143" y="479"/>
                  <a:pt x="1142" y="479"/>
                  <a:pt x="1141" y="479"/>
                </a:cubicBezTo>
                <a:cubicBezTo>
                  <a:pt x="1140" y="479"/>
                  <a:pt x="1138" y="477"/>
                  <a:pt x="1137" y="475"/>
                </a:cubicBezTo>
                <a:cubicBezTo>
                  <a:pt x="1137" y="474"/>
                  <a:pt x="1131" y="471"/>
                  <a:pt x="1130" y="469"/>
                </a:cubicBezTo>
                <a:cubicBezTo>
                  <a:pt x="1129" y="467"/>
                  <a:pt x="1127" y="466"/>
                  <a:pt x="1124" y="466"/>
                </a:cubicBezTo>
                <a:cubicBezTo>
                  <a:pt x="1123" y="466"/>
                  <a:pt x="1122" y="466"/>
                  <a:pt x="1121" y="465"/>
                </a:cubicBezTo>
                <a:cubicBezTo>
                  <a:pt x="1120" y="464"/>
                  <a:pt x="1119" y="464"/>
                  <a:pt x="1118" y="465"/>
                </a:cubicBezTo>
                <a:cubicBezTo>
                  <a:pt x="1117" y="467"/>
                  <a:pt x="1122" y="471"/>
                  <a:pt x="1124" y="473"/>
                </a:cubicBezTo>
                <a:cubicBezTo>
                  <a:pt x="1126" y="474"/>
                  <a:pt x="1128" y="478"/>
                  <a:pt x="1130" y="479"/>
                </a:cubicBezTo>
                <a:cubicBezTo>
                  <a:pt x="1133" y="479"/>
                  <a:pt x="1133" y="487"/>
                  <a:pt x="1135" y="487"/>
                </a:cubicBezTo>
                <a:cubicBezTo>
                  <a:pt x="1137" y="488"/>
                  <a:pt x="1141" y="494"/>
                  <a:pt x="1141" y="497"/>
                </a:cubicBezTo>
                <a:cubicBezTo>
                  <a:pt x="1142" y="500"/>
                  <a:pt x="1146" y="502"/>
                  <a:pt x="1147" y="504"/>
                </a:cubicBezTo>
                <a:cubicBezTo>
                  <a:pt x="1149" y="507"/>
                  <a:pt x="1154" y="510"/>
                  <a:pt x="1155" y="511"/>
                </a:cubicBezTo>
                <a:cubicBezTo>
                  <a:pt x="1156" y="512"/>
                  <a:pt x="1157" y="514"/>
                  <a:pt x="1157" y="513"/>
                </a:cubicBezTo>
                <a:cubicBezTo>
                  <a:pt x="1158" y="512"/>
                  <a:pt x="1160" y="513"/>
                  <a:pt x="1162" y="513"/>
                </a:cubicBezTo>
                <a:cubicBezTo>
                  <a:pt x="1163" y="513"/>
                  <a:pt x="1163" y="509"/>
                  <a:pt x="1163" y="507"/>
                </a:cubicBezTo>
                <a:moveTo>
                  <a:pt x="1175" y="486"/>
                </a:moveTo>
                <a:cubicBezTo>
                  <a:pt x="1177" y="487"/>
                  <a:pt x="1177" y="490"/>
                  <a:pt x="1178" y="492"/>
                </a:cubicBezTo>
                <a:cubicBezTo>
                  <a:pt x="1179" y="493"/>
                  <a:pt x="1181" y="493"/>
                  <a:pt x="1181" y="496"/>
                </a:cubicBezTo>
                <a:cubicBezTo>
                  <a:pt x="1181" y="498"/>
                  <a:pt x="1184" y="503"/>
                  <a:pt x="1185" y="501"/>
                </a:cubicBezTo>
                <a:cubicBezTo>
                  <a:pt x="1187" y="500"/>
                  <a:pt x="1188" y="502"/>
                  <a:pt x="1189" y="503"/>
                </a:cubicBezTo>
                <a:cubicBezTo>
                  <a:pt x="1189" y="504"/>
                  <a:pt x="1190" y="503"/>
                  <a:pt x="1192" y="503"/>
                </a:cubicBezTo>
                <a:cubicBezTo>
                  <a:pt x="1193" y="503"/>
                  <a:pt x="1194" y="502"/>
                  <a:pt x="1194" y="502"/>
                </a:cubicBezTo>
                <a:cubicBezTo>
                  <a:pt x="1196" y="503"/>
                  <a:pt x="1199" y="503"/>
                  <a:pt x="1200" y="505"/>
                </a:cubicBezTo>
                <a:cubicBezTo>
                  <a:pt x="1200" y="506"/>
                  <a:pt x="1203" y="505"/>
                  <a:pt x="1206" y="504"/>
                </a:cubicBezTo>
                <a:cubicBezTo>
                  <a:pt x="1208" y="503"/>
                  <a:pt x="1207" y="496"/>
                  <a:pt x="1209" y="495"/>
                </a:cubicBezTo>
                <a:cubicBezTo>
                  <a:pt x="1211" y="493"/>
                  <a:pt x="1212" y="491"/>
                  <a:pt x="1212" y="488"/>
                </a:cubicBezTo>
                <a:cubicBezTo>
                  <a:pt x="1211" y="485"/>
                  <a:pt x="1217" y="485"/>
                  <a:pt x="1218" y="484"/>
                </a:cubicBezTo>
                <a:cubicBezTo>
                  <a:pt x="1219" y="483"/>
                  <a:pt x="1217" y="482"/>
                  <a:pt x="1215" y="481"/>
                </a:cubicBezTo>
                <a:cubicBezTo>
                  <a:pt x="1214" y="480"/>
                  <a:pt x="1215" y="479"/>
                  <a:pt x="1214" y="478"/>
                </a:cubicBezTo>
                <a:cubicBezTo>
                  <a:pt x="1213" y="477"/>
                  <a:pt x="1211" y="474"/>
                  <a:pt x="1212" y="474"/>
                </a:cubicBezTo>
                <a:cubicBezTo>
                  <a:pt x="1214" y="474"/>
                  <a:pt x="1211" y="471"/>
                  <a:pt x="1213" y="471"/>
                </a:cubicBezTo>
                <a:cubicBezTo>
                  <a:pt x="1214" y="470"/>
                  <a:pt x="1217" y="469"/>
                  <a:pt x="1216" y="468"/>
                </a:cubicBezTo>
                <a:cubicBezTo>
                  <a:pt x="1215" y="467"/>
                  <a:pt x="1219" y="468"/>
                  <a:pt x="1220" y="466"/>
                </a:cubicBezTo>
                <a:cubicBezTo>
                  <a:pt x="1220" y="465"/>
                  <a:pt x="1218" y="463"/>
                  <a:pt x="1217" y="464"/>
                </a:cubicBezTo>
                <a:cubicBezTo>
                  <a:pt x="1216" y="464"/>
                  <a:pt x="1213" y="464"/>
                  <a:pt x="1213" y="463"/>
                </a:cubicBezTo>
                <a:cubicBezTo>
                  <a:pt x="1213" y="462"/>
                  <a:pt x="1211" y="459"/>
                  <a:pt x="1209" y="459"/>
                </a:cubicBezTo>
                <a:cubicBezTo>
                  <a:pt x="1208" y="459"/>
                  <a:pt x="1206" y="462"/>
                  <a:pt x="1206" y="464"/>
                </a:cubicBezTo>
                <a:cubicBezTo>
                  <a:pt x="1206" y="465"/>
                  <a:pt x="1203" y="465"/>
                  <a:pt x="1204" y="467"/>
                </a:cubicBezTo>
                <a:cubicBezTo>
                  <a:pt x="1204" y="468"/>
                  <a:pt x="1201" y="468"/>
                  <a:pt x="1201" y="469"/>
                </a:cubicBezTo>
                <a:cubicBezTo>
                  <a:pt x="1201" y="470"/>
                  <a:pt x="1199" y="468"/>
                  <a:pt x="1198" y="468"/>
                </a:cubicBezTo>
                <a:cubicBezTo>
                  <a:pt x="1197" y="468"/>
                  <a:pt x="1194" y="472"/>
                  <a:pt x="1194" y="474"/>
                </a:cubicBezTo>
                <a:cubicBezTo>
                  <a:pt x="1193" y="476"/>
                  <a:pt x="1191" y="476"/>
                  <a:pt x="1188" y="476"/>
                </a:cubicBezTo>
                <a:cubicBezTo>
                  <a:pt x="1184" y="476"/>
                  <a:pt x="1186" y="480"/>
                  <a:pt x="1185" y="481"/>
                </a:cubicBezTo>
                <a:cubicBezTo>
                  <a:pt x="1184" y="482"/>
                  <a:pt x="1183" y="482"/>
                  <a:pt x="1181" y="481"/>
                </a:cubicBezTo>
                <a:cubicBezTo>
                  <a:pt x="1180" y="480"/>
                  <a:pt x="1179" y="480"/>
                  <a:pt x="1178" y="480"/>
                </a:cubicBezTo>
                <a:cubicBezTo>
                  <a:pt x="1176" y="480"/>
                  <a:pt x="1174" y="484"/>
                  <a:pt x="1175" y="486"/>
                </a:cubicBezTo>
                <a:moveTo>
                  <a:pt x="1173" y="501"/>
                </a:moveTo>
                <a:cubicBezTo>
                  <a:pt x="1173" y="500"/>
                  <a:pt x="1170" y="500"/>
                  <a:pt x="1171" y="502"/>
                </a:cubicBezTo>
                <a:cubicBezTo>
                  <a:pt x="1172" y="503"/>
                  <a:pt x="1173" y="502"/>
                  <a:pt x="1173" y="501"/>
                </a:cubicBezTo>
                <a:moveTo>
                  <a:pt x="1199" y="525"/>
                </a:moveTo>
                <a:cubicBezTo>
                  <a:pt x="1199" y="524"/>
                  <a:pt x="1200" y="525"/>
                  <a:pt x="1201" y="525"/>
                </a:cubicBezTo>
                <a:cubicBezTo>
                  <a:pt x="1201" y="526"/>
                  <a:pt x="1203" y="526"/>
                  <a:pt x="1204" y="525"/>
                </a:cubicBezTo>
                <a:cubicBezTo>
                  <a:pt x="1206" y="523"/>
                  <a:pt x="1200" y="524"/>
                  <a:pt x="1200" y="522"/>
                </a:cubicBezTo>
                <a:cubicBezTo>
                  <a:pt x="1200" y="522"/>
                  <a:pt x="1198" y="522"/>
                  <a:pt x="1196" y="522"/>
                </a:cubicBezTo>
                <a:cubicBezTo>
                  <a:pt x="1195" y="522"/>
                  <a:pt x="1193" y="522"/>
                  <a:pt x="1192" y="521"/>
                </a:cubicBezTo>
                <a:cubicBezTo>
                  <a:pt x="1190" y="520"/>
                  <a:pt x="1195" y="519"/>
                  <a:pt x="1196" y="518"/>
                </a:cubicBezTo>
                <a:cubicBezTo>
                  <a:pt x="1198" y="517"/>
                  <a:pt x="1195" y="517"/>
                  <a:pt x="1191" y="518"/>
                </a:cubicBezTo>
                <a:cubicBezTo>
                  <a:pt x="1190" y="519"/>
                  <a:pt x="1187" y="518"/>
                  <a:pt x="1186" y="518"/>
                </a:cubicBezTo>
                <a:cubicBezTo>
                  <a:pt x="1184" y="517"/>
                  <a:pt x="1183" y="516"/>
                  <a:pt x="1183" y="517"/>
                </a:cubicBezTo>
                <a:cubicBezTo>
                  <a:pt x="1183" y="519"/>
                  <a:pt x="1175" y="516"/>
                  <a:pt x="1174" y="515"/>
                </a:cubicBezTo>
                <a:cubicBezTo>
                  <a:pt x="1172" y="514"/>
                  <a:pt x="1165" y="512"/>
                  <a:pt x="1164" y="515"/>
                </a:cubicBezTo>
                <a:cubicBezTo>
                  <a:pt x="1162" y="517"/>
                  <a:pt x="1161" y="515"/>
                  <a:pt x="1162" y="517"/>
                </a:cubicBezTo>
                <a:cubicBezTo>
                  <a:pt x="1162" y="519"/>
                  <a:pt x="1164" y="518"/>
                  <a:pt x="1165" y="518"/>
                </a:cubicBezTo>
                <a:cubicBezTo>
                  <a:pt x="1166" y="518"/>
                  <a:pt x="1165" y="520"/>
                  <a:pt x="1167" y="520"/>
                </a:cubicBezTo>
                <a:cubicBezTo>
                  <a:pt x="1169" y="521"/>
                  <a:pt x="1174" y="522"/>
                  <a:pt x="1175" y="521"/>
                </a:cubicBezTo>
                <a:cubicBezTo>
                  <a:pt x="1175" y="520"/>
                  <a:pt x="1180" y="521"/>
                  <a:pt x="1183" y="523"/>
                </a:cubicBezTo>
                <a:cubicBezTo>
                  <a:pt x="1185" y="525"/>
                  <a:pt x="1191" y="525"/>
                  <a:pt x="1193" y="525"/>
                </a:cubicBezTo>
                <a:cubicBezTo>
                  <a:pt x="1194" y="525"/>
                  <a:pt x="1195" y="525"/>
                  <a:pt x="1196" y="525"/>
                </a:cubicBezTo>
                <a:cubicBezTo>
                  <a:pt x="1197" y="525"/>
                  <a:pt x="1198" y="526"/>
                  <a:pt x="1199" y="525"/>
                </a:cubicBezTo>
                <a:moveTo>
                  <a:pt x="1212" y="524"/>
                </a:moveTo>
                <a:cubicBezTo>
                  <a:pt x="1212" y="525"/>
                  <a:pt x="1210" y="525"/>
                  <a:pt x="1208" y="524"/>
                </a:cubicBezTo>
                <a:cubicBezTo>
                  <a:pt x="1207" y="523"/>
                  <a:pt x="1206" y="525"/>
                  <a:pt x="1206" y="526"/>
                </a:cubicBezTo>
                <a:cubicBezTo>
                  <a:pt x="1207" y="527"/>
                  <a:pt x="1209" y="529"/>
                  <a:pt x="1213" y="527"/>
                </a:cubicBezTo>
                <a:cubicBezTo>
                  <a:pt x="1216" y="526"/>
                  <a:pt x="1218" y="527"/>
                  <a:pt x="1219" y="526"/>
                </a:cubicBezTo>
                <a:cubicBezTo>
                  <a:pt x="1219" y="524"/>
                  <a:pt x="1213" y="522"/>
                  <a:pt x="1212" y="524"/>
                </a:cubicBezTo>
                <a:moveTo>
                  <a:pt x="1238" y="525"/>
                </a:moveTo>
                <a:cubicBezTo>
                  <a:pt x="1240" y="525"/>
                  <a:pt x="1242" y="524"/>
                  <a:pt x="1239" y="524"/>
                </a:cubicBezTo>
                <a:cubicBezTo>
                  <a:pt x="1237" y="524"/>
                  <a:pt x="1236" y="524"/>
                  <a:pt x="1235" y="524"/>
                </a:cubicBezTo>
                <a:cubicBezTo>
                  <a:pt x="1233" y="525"/>
                  <a:pt x="1232" y="525"/>
                  <a:pt x="1230" y="525"/>
                </a:cubicBezTo>
                <a:cubicBezTo>
                  <a:pt x="1226" y="523"/>
                  <a:pt x="1221" y="525"/>
                  <a:pt x="1222" y="526"/>
                </a:cubicBezTo>
                <a:cubicBezTo>
                  <a:pt x="1222" y="527"/>
                  <a:pt x="1225" y="527"/>
                  <a:pt x="1229" y="527"/>
                </a:cubicBezTo>
                <a:cubicBezTo>
                  <a:pt x="1232" y="527"/>
                  <a:pt x="1235" y="525"/>
                  <a:pt x="1238" y="525"/>
                </a:cubicBezTo>
                <a:moveTo>
                  <a:pt x="1222" y="532"/>
                </a:moveTo>
                <a:cubicBezTo>
                  <a:pt x="1223" y="532"/>
                  <a:pt x="1226" y="534"/>
                  <a:pt x="1226" y="532"/>
                </a:cubicBezTo>
                <a:cubicBezTo>
                  <a:pt x="1226" y="530"/>
                  <a:pt x="1218" y="528"/>
                  <a:pt x="1219" y="530"/>
                </a:cubicBezTo>
                <a:cubicBezTo>
                  <a:pt x="1219" y="531"/>
                  <a:pt x="1221" y="531"/>
                  <a:pt x="1222" y="532"/>
                </a:cubicBezTo>
                <a:moveTo>
                  <a:pt x="1239" y="533"/>
                </a:moveTo>
                <a:cubicBezTo>
                  <a:pt x="1241" y="534"/>
                  <a:pt x="1243" y="530"/>
                  <a:pt x="1245" y="529"/>
                </a:cubicBezTo>
                <a:cubicBezTo>
                  <a:pt x="1246" y="527"/>
                  <a:pt x="1254" y="525"/>
                  <a:pt x="1254" y="524"/>
                </a:cubicBezTo>
                <a:cubicBezTo>
                  <a:pt x="1255" y="524"/>
                  <a:pt x="1253" y="524"/>
                  <a:pt x="1251" y="524"/>
                </a:cubicBezTo>
                <a:cubicBezTo>
                  <a:pt x="1250" y="524"/>
                  <a:pt x="1249" y="524"/>
                  <a:pt x="1248" y="524"/>
                </a:cubicBezTo>
                <a:cubicBezTo>
                  <a:pt x="1246" y="524"/>
                  <a:pt x="1245" y="527"/>
                  <a:pt x="1242" y="528"/>
                </a:cubicBezTo>
                <a:cubicBezTo>
                  <a:pt x="1239" y="528"/>
                  <a:pt x="1237" y="532"/>
                  <a:pt x="1239" y="533"/>
                </a:cubicBezTo>
                <a:moveTo>
                  <a:pt x="1221" y="491"/>
                </a:moveTo>
                <a:cubicBezTo>
                  <a:pt x="1220" y="492"/>
                  <a:pt x="1220" y="496"/>
                  <a:pt x="1218" y="499"/>
                </a:cubicBezTo>
                <a:cubicBezTo>
                  <a:pt x="1216" y="503"/>
                  <a:pt x="1219" y="504"/>
                  <a:pt x="1221" y="504"/>
                </a:cubicBezTo>
                <a:cubicBezTo>
                  <a:pt x="1222" y="504"/>
                  <a:pt x="1222" y="507"/>
                  <a:pt x="1222" y="508"/>
                </a:cubicBezTo>
                <a:cubicBezTo>
                  <a:pt x="1221" y="510"/>
                  <a:pt x="1221" y="514"/>
                  <a:pt x="1222" y="513"/>
                </a:cubicBezTo>
                <a:cubicBezTo>
                  <a:pt x="1224" y="512"/>
                  <a:pt x="1226" y="510"/>
                  <a:pt x="1224" y="509"/>
                </a:cubicBezTo>
                <a:cubicBezTo>
                  <a:pt x="1223" y="508"/>
                  <a:pt x="1223" y="503"/>
                  <a:pt x="1224" y="501"/>
                </a:cubicBezTo>
                <a:cubicBezTo>
                  <a:pt x="1224" y="500"/>
                  <a:pt x="1228" y="501"/>
                  <a:pt x="1227" y="503"/>
                </a:cubicBezTo>
                <a:cubicBezTo>
                  <a:pt x="1226" y="505"/>
                  <a:pt x="1229" y="505"/>
                  <a:pt x="1229" y="507"/>
                </a:cubicBezTo>
                <a:cubicBezTo>
                  <a:pt x="1229" y="510"/>
                  <a:pt x="1231" y="508"/>
                  <a:pt x="1233" y="508"/>
                </a:cubicBezTo>
                <a:cubicBezTo>
                  <a:pt x="1235" y="507"/>
                  <a:pt x="1234" y="506"/>
                  <a:pt x="1233" y="504"/>
                </a:cubicBezTo>
                <a:cubicBezTo>
                  <a:pt x="1232" y="503"/>
                  <a:pt x="1234" y="501"/>
                  <a:pt x="1232" y="500"/>
                </a:cubicBezTo>
                <a:cubicBezTo>
                  <a:pt x="1230" y="498"/>
                  <a:pt x="1229" y="496"/>
                  <a:pt x="1231" y="496"/>
                </a:cubicBezTo>
                <a:cubicBezTo>
                  <a:pt x="1232" y="496"/>
                  <a:pt x="1238" y="493"/>
                  <a:pt x="1237" y="491"/>
                </a:cubicBezTo>
                <a:cubicBezTo>
                  <a:pt x="1237" y="490"/>
                  <a:pt x="1229" y="492"/>
                  <a:pt x="1228" y="494"/>
                </a:cubicBezTo>
                <a:cubicBezTo>
                  <a:pt x="1228" y="496"/>
                  <a:pt x="1223" y="494"/>
                  <a:pt x="1223" y="490"/>
                </a:cubicBezTo>
                <a:cubicBezTo>
                  <a:pt x="1224" y="486"/>
                  <a:pt x="1234" y="485"/>
                  <a:pt x="1237" y="487"/>
                </a:cubicBezTo>
                <a:cubicBezTo>
                  <a:pt x="1240" y="488"/>
                  <a:pt x="1244" y="484"/>
                  <a:pt x="1245" y="482"/>
                </a:cubicBezTo>
                <a:cubicBezTo>
                  <a:pt x="1246" y="480"/>
                  <a:pt x="1242" y="483"/>
                  <a:pt x="1240" y="484"/>
                </a:cubicBezTo>
                <a:cubicBezTo>
                  <a:pt x="1238" y="485"/>
                  <a:pt x="1232" y="484"/>
                  <a:pt x="1229" y="483"/>
                </a:cubicBezTo>
                <a:cubicBezTo>
                  <a:pt x="1227" y="482"/>
                  <a:pt x="1227" y="485"/>
                  <a:pt x="1224" y="485"/>
                </a:cubicBezTo>
                <a:cubicBezTo>
                  <a:pt x="1222" y="485"/>
                  <a:pt x="1222" y="491"/>
                  <a:pt x="1221" y="491"/>
                </a:cubicBezTo>
                <a:moveTo>
                  <a:pt x="1249" y="503"/>
                </a:moveTo>
                <a:cubicBezTo>
                  <a:pt x="1249" y="505"/>
                  <a:pt x="1253" y="506"/>
                  <a:pt x="1254" y="504"/>
                </a:cubicBezTo>
                <a:cubicBezTo>
                  <a:pt x="1255" y="502"/>
                  <a:pt x="1248" y="500"/>
                  <a:pt x="1249" y="503"/>
                </a:cubicBezTo>
                <a:moveTo>
                  <a:pt x="1257" y="502"/>
                </a:moveTo>
                <a:cubicBezTo>
                  <a:pt x="1258" y="504"/>
                  <a:pt x="1261" y="503"/>
                  <a:pt x="1263" y="503"/>
                </a:cubicBezTo>
                <a:cubicBezTo>
                  <a:pt x="1266" y="503"/>
                  <a:pt x="1267" y="505"/>
                  <a:pt x="1269" y="505"/>
                </a:cubicBezTo>
                <a:cubicBezTo>
                  <a:pt x="1270" y="505"/>
                  <a:pt x="1269" y="502"/>
                  <a:pt x="1266" y="501"/>
                </a:cubicBezTo>
                <a:cubicBezTo>
                  <a:pt x="1263" y="500"/>
                  <a:pt x="1257" y="501"/>
                  <a:pt x="1257" y="502"/>
                </a:cubicBezTo>
                <a:moveTo>
                  <a:pt x="1258" y="483"/>
                </a:moveTo>
                <a:cubicBezTo>
                  <a:pt x="1258" y="482"/>
                  <a:pt x="1257" y="478"/>
                  <a:pt x="1255" y="481"/>
                </a:cubicBezTo>
                <a:cubicBezTo>
                  <a:pt x="1253" y="484"/>
                  <a:pt x="1256" y="491"/>
                  <a:pt x="1257" y="490"/>
                </a:cubicBezTo>
                <a:cubicBezTo>
                  <a:pt x="1259" y="490"/>
                  <a:pt x="1256" y="487"/>
                  <a:pt x="1259" y="487"/>
                </a:cubicBezTo>
                <a:cubicBezTo>
                  <a:pt x="1262" y="487"/>
                  <a:pt x="1261" y="485"/>
                  <a:pt x="1261" y="484"/>
                </a:cubicBezTo>
                <a:cubicBezTo>
                  <a:pt x="1261" y="483"/>
                  <a:pt x="1260" y="483"/>
                  <a:pt x="1259" y="483"/>
                </a:cubicBezTo>
                <a:cubicBezTo>
                  <a:pt x="1259" y="483"/>
                  <a:pt x="1258" y="483"/>
                  <a:pt x="1258" y="483"/>
                </a:cubicBezTo>
                <a:moveTo>
                  <a:pt x="1340" y="518"/>
                </a:moveTo>
                <a:cubicBezTo>
                  <a:pt x="1343" y="518"/>
                  <a:pt x="1343" y="516"/>
                  <a:pt x="1341" y="515"/>
                </a:cubicBezTo>
                <a:cubicBezTo>
                  <a:pt x="1339" y="513"/>
                  <a:pt x="1333" y="513"/>
                  <a:pt x="1333" y="510"/>
                </a:cubicBezTo>
                <a:cubicBezTo>
                  <a:pt x="1333" y="508"/>
                  <a:pt x="1321" y="502"/>
                  <a:pt x="1316" y="501"/>
                </a:cubicBezTo>
                <a:cubicBezTo>
                  <a:pt x="1311" y="500"/>
                  <a:pt x="1300" y="495"/>
                  <a:pt x="1298" y="495"/>
                </a:cubicBezTo>
                <a:cubicBezTo>
                  <a:pt x="1297" y="495"/>
                  <a:pt x="1296" y="498"/>
                  <a:pt x="1295" y="498"/>
                </a:cubicBezTo>
                <a:cubicBezTo>
                  <a:pt x="1293" y="498"/>
                  <a:pt x="1291" y="502"/>
                  <a:pt x="1288" y="503"/>
                </a:cubicBezTo>
                <a:cubicBezTo>
                  <a:pt x="1285" y="504"/>
                  <a:pt x="1285" y="494"/>
                  <a:pt x="1283" y="492"/>
                </a:cubicBezTo>
                <a:cubicBezTo>
                  <a:pt x="1282" y="490"/>
                  <a:pt x="1274" y="489"/>
                  <a:pt x="1274" y="491"/>
                </a:cubicBezTo>
                <a:cubicBezTo>
                  <a:pt x="1273" y="493"/>
                  <a:pt x="1270" y="492"/>
                  <a:pt x="1270" y="494"/>
                </a:cubicBezTo>
                <a:cubicBezTo>
                  <a:pt x="1270" y="495"/>
                  <a:pt x="1271" y="495"/>
                  <a:pt x="1272" y="495"/>
                </a:cubicBezTo>
                <a:cubicBezTo>
                  <a:pt x="1274" y="495"/>
                  <a:pt x="1274" y="496"/>
                  <a:pt x="1275" y="498"/>
                </a:cubicBezTo>
                <a:cubicBezTo>
                  <a:pt x="1275" y="499"/>
                  <a:pt x="1280" y="498"/>
                  <a:pt x="1281" y="498"/>
                </a:cubicBezTo>
                <a:cubicBezTo>
                  <a:pt x="1282" y="498"/>
                  <a:pt x="1282" y="498"/>
                  <a:pt x="1282" y="499"/>
                </a:cubicBezTo>
                <a:cubicBezTo>
                  <a:pt x="1283" y="499"/>
                  <a:pt x="1282" y="500"/>
                  <a:pt x="1281" y="499"/>
                </a:cubicBezTo>
                <a:cubicBezTo>
                  <a:pt x="1280" y="499"/>
                  <a:pt x="1279" y="499"/>
                  <a:pt x="1279" y="500"/>
                </a:cubicBezTo>
                <a:cubicBezTo>
                  <a:pt x="1278" y="500"/>
                  <a:pt x="1278" y="500"/>
                  <a:pt x="1277" y="500"/>
                </a:cubicBezTo>
                <a:cubicBezTo>
                  <a:pt x="1276" y="500"/>
                  <a:pt x="1274" y="500"/>
                  <a:pt x="1275" y="501"/>
                </a:cubicBezTo>
                <a:cubicBezTo>
                  <a:pt x="1276" y="502"/>
                  <a:pt x="1277" y="502"/>
                  <a:pt x="1277" y="504"/>
                </a:cubicBezTo>
                <a:cubicBezTo>
                  <a:pt x="1277" y="506"/>
                  <a:pt x="1280" y="506"/>
                  <a:pt x="1280" y="504"/>
                </a:cubicBezTo>
                <a:cubicBezTo>
                  <a:pt x="1280" y="503"/>
                  <a:pt x="1282" y="505"/>
                  <a:pt x="1285" y="506"/>
                </a:cubicBezTo>
                <a:cubicBezTo>
                  <a:pt x="1288" y="506"/>
                  <a:pt x="1286" y="508"/>
                  <a:pt x="1288" y="508"/>
                </a:cubicBezTo>
                <a:cubicBezTo>
                  <a:pt x="1291" y="508"/>
                  <a:pt x="1298" y="510"/>
                  <a:pt x="1300" y="512"/>
                </a:cubicBezTo>
                <a:cubicBezTo>
                  <a:pt x="1303" y="514"/>
                  <a:pt x="1301" y="515"/>
                  <a:pt x="1303" y="517"/>
                </a:cubicBezTo>
                <a:cubicBezTo>
                  <a:pt x="1304" y="519"/>
                  <a:pt x="1305" y="521"/>
                  <a:pt x="1303" y="521"/>
                </a:cubicBezTo>
                <a:cubicBezTo>
                  <a:pt x="1300" y="521"/>
                  <a:pt x="1298" y="523"/>
                  <a:pt x="1299" y="524"/>
                </a:cubicBezTo>
                <a:cubicBezTo>
                  <a:pt x="1299" y="525"/>
                  <a:pt x="1307" y="523"/>
                  <a:pt x="1308" y="523"/>
                </a:cubicBezTo>
                <a:cubicBezTo>
                  <a:pt x="1310" y="523"/>
                  <a:pt x="1312" y="528"/>
                  <a:pt x="1317" y="528"/>
                </a:cubicBezTo>
                <a:cubicBezTo>
                  <a:pt x="1323" y="529"/>
                  <a:pt x="1322" y="526"/>
                  <a:pt x="1323" y="526"/>
                </a:cubicBezTo>
                <a:cubicBezTo>
                  <a:pt x="1324" y="526"/>
                  <a:pt x="1324" y="524"/>
                  <a:pt x="1325" y="522"/>
                </a:cubicBezTo>
                <a:cubicBezTo>
                  <a:pt x="1326" y="521"/>
                  <a:pt x="1331" y="522"/>
                  <a:pt x="1334" y="524"/>
                </a:cubicBezTo>
                <a:cubicBezTo>
                  <a:pt x="1337" y="527"/>
                  <a:pt x="1340" y="533"/>
                  <a:pt x="1343" y="533"/>
                </a:cubicBezTo>
                <a:cubicBezTo>
                  <a:pt x="1345" y="532"/>
                  <a:pt x="1347" y="533"/>
                  <a:pt x="1348" y="533"/>
                </a:cubicBezTo>
                <a:cubicBezTo>
                  <a:pt x="1350" y="534"/>
                  <a:pt x="1351" y="534"/>
                  <a:pt x="1352" y="534"/>
                </a:cubicBezTo>
                <a:cubicBezTo>
                  <a:pt x="1355" y="534"/>
                  <a:pt x="1353" y="532"/>
                  <a:pt x="1352" y="532"/>
                </a:cubicBezTo>
                <a:cubicBezTo>
                  <a:pt x="1351" y="531"/>
                  <a:pt x="1349" y="530"/>
                  <a:pt x="1349" y="529"/>
                </a:cubicBezTo>
                <a:cubicBezTo>
                  <a:pt x="1349" y="528"/>
                  <a:pt x="1346" y="528"/>
                  <a:pt x="1344" y="527"/>
                </a:cubicBezTo>
                <a:cubicBezTo>
                  <a:pt x="1343" y="526"/>
                  <a:pt x="1343" y="522"/>
                  <a:pt x="1341" y="521"/>
                </a:cubicBezTo>
                <a:cubicBezTo>
                  <a:pt x="1339" y="520"/>
                  <a:pt x="1338" y="518"/>
                  <a:pt x="1340" y="518"/>
                </a:cubicBezTo>
                <a:moveTo>
                  <a:pt x="1359" y="509"/>
                </a:moveTo>
                <a:cubicBezTo>
                  <a:pt x="1359" y="510"/>
                  <a:pt x="1357" y="511"/>
                  <a:pt x="1354" y="512"/>
                </a:cubicBezTo>
                <a:cubicBezTo>
                  <a:pt x="1352" y="513"/>
                  <a:pt x="1350" y="513"/>
                  <a:pt x="1348" y="512"/>
                </a:cubicBezTo>
                <a:cubicBezTo>
                  <a:pt x="1346" y="512"/>
                  <a:pt x="1345" y="512"/>
                  <a:pt x="1345" y="513"/>
                </a:cubicBezTo>
                <a:cubicBezTo>
                  <a:pt x="1344" y="514"/>
                  <a:pt x="1348" y="516"/>
                  <a:pt x="1352" y="516"/>
                </a:cubicBezTo>
                <a:cubicBezTo>
                  <a:pt x="1355" y="516"/>
                  <a:pt x="1360" y="512"/>
                  <a:pt x="1360" y="511"/>
                </a:cubicBezTo>
                <a:cubicBezTo>
                  <a:pt x="1360" y="510"/>
                  <a:pt x="1362" y="509"/>
                  <a:pt x="1362" y="508"/>
                </a:cubicBezTo>
                <a:cubicBezTo>
                  <a:pt x="1361" y="507"/>
                  <a:pt x="1359" y="508"/>
                  <a:pt x="1359" y="509"/>
                </a:cubicBezTo>
                <a:moveTo>
                  <a:pt x="1362" y="505"/>
                </a:moveTo>
                <a:cubicBezTo>
                  <a:pt x="1364" y="507"/>
                  <a:pt x="1363" y="509"/>
                  <a:pt x="1364" y="509"/>
                </a:cubicBezTo>
                <a:cubicBezTo>
                  <a:pt x="1367" y="508"/>
                  <a:pt x="1365" y="506"/>
                  <a:pt x="1363" y="505"/>
                </a:cubicBezTo>
                <a:cubicBezTo>
                  <a:pt x="1361" y="503"/>
                  <a:pt x="1359" y="502"/>
                  <a:pt x="1362" y="505"/>
                </a:cubicBezTo>
                <a:moveTo>
                  <a:pt x="1372" y="512"/>
                </a:moveTo>
                <a:cubicBezTo>
                  <a:pt x="1372" y="513"/>
                  <a:pt x="1376" y="519"/>
                  <a:pt x="1377" y="519"/>
                </a:cubicBezTo>
                <a:cubicBezTo>
                  <a:pt x="1380" y="517"/>
                  <a:pt x="1372" y="511"/>
                  <a:pt x="1372" y="512"/>
                </a:cubicBezTo>
                <a:moveTo>
                  <a:pt x="1059" y="447"/>
                </a:moveTo>
                <a:cubicBezTo>
                  <a:pt x="1057" y="447"/>
                  <a:pt x="1058" y="449"/>
                  <a:pt x="1057" y="451"/>
                </a:cubicBezTo>
                <a:cubicBezTo>
                  <a:pt x="1056" y="452"/>
                  <a:pt x="1057" y="454"/>
                  <a:pt x="1057" y="456"/>
                </a:cubicBezTo>
                <a:cubicBezTo>
                  <a:pt x="1057" y="459"/>
                  <a:pt x="1057" y="461"/>
                  <a:pt x="1059" y="463"/>
                </a:cubicBezTo>
                <a:cubicBezTo>
                  <a:pt x="1061" y="464"/>
                  <a:pt x="1065" y="460"/>
                  <a:pt x="1066" y="457"/>
                </a:cubicBezTo>
                <a:cubicBezTo>
                  <a:pt x="1066" y="453"/>
                  <a:pt x="1060" y="447"/>
                  <a:pt x="1059" y="447"/>
                </a:cubicBezTo>
                <a:moveTo>
                  <a:pt x="925" y="539"/>
                </a:moveTo>
                <a:cubicBezTo>
                  <a:pt x="925" y="537"/>
                  <a:pt x="924" y="540"/>
                  <a:pt x="924" y="541"/>
                </a:cubicBezTo>
                <a:cubicBezTo>
                  <a:pt x="923" y="541"/>
                  <a:pt x="923" y="543"/>
                  <a:pt x="923" y="544"/>
                </a:cubicBezTo>
                <a:cubicBezTo>
                  <a:pt x="923" y="545"/>
                  <a:pt x="921" y="546"/>
                  <a:pt x="920" y="546"/>
                </a:cubicBezTo>
                <a:cubicBezTo>
                  <a:pt x="919" y="545"/>
                  <a:pt x="918" y="546"/>
                  <a:pt x="918" y="547"/>
                </a:cubicBezTo>
                <a:cubicBezTo>
                  <a:pt x="919" y="549"/>
                  <a:pt x="918" y="549"/>
                  <a:pt x="918" y="550"/>
                </a:cubicBezTo>
                <a:cubicBezTo>
                  <a:pt x="919" y="551"/>
                  <a:pt x="917" y="552"/>
                  <a:pt x="915" y="552"/>
                </a:cubicBezTo>
                <a:cubicBezTo>
                  <a:pt x="913" y="552"/>
                  <a:pt x="911" y="556"/>
                  <a:pt x="909" y="555"/>
                </a:cubicBezTo>
                <a:cubicBezTo>
                  <a:pt x="908" y="555"/>
                  <a:pt x="907" y="555"/>
                  <a:pt x="906" y="556"/>
                </a:cubicBezTo>
                <a:cubicBezTo>
                  <a:pt x="905" y="556"/>
                  <a:pt x="905" y="556"/>
                  <a:pt x="904" y="556"/>
                </a:cubicBezTo>
                <a:cubicBezTo>
                  <a:pt x="902" y="556"/>
                  <a:pt x="903" y="560"/>
                  <a:pt x="902" y="562"/>
                </a:cubicBezTo>
                <a:cubicBezTo>
                  <a:pt x="901" y="564"/>
                  <a:pt x="901" y="567"/>
                  <a:pt x="903" y="570"/>
                </a:cubicBezTo>
                <a:cubicBezTo>
                  <a:pt x="904" y="572"/>
                  <a:pt x="905" y="575"/>
                  <a:pt x="902" y="578"/>
                </a:cubicBezTo>
                <a:cubicBezTo>
                  <a:pt x="899" y="582"/>
                  <a:pt x="899" y="586"/>
                  <a:pt x="900" y="588"/>
                </a:cubicBezTo>
                <a:cubicBezTo>
                  <a:pt x="901" y="591"/>
                  <a:pt x="901" y="595"/>
                  <a:pt x="903" y="596"/>
                </a:cubicBezTo>
                <a:cubicBezTo>
                  <a:pt x="904" y="598"/>
                  <a:pt x="909" y="600"/>
                  <a:pt x="910" y="598"/>
                </a:cubicBezTo>
                <a:cubicBezTo>
                  <a:pt x="912" y="597"/>
                  <a:pt x="913" y="599"/>
                  <a:pt x="915" y="597"/>
                </a:cubicBezTo>
                <a:cubicBezTo>
                  <a:pt x="916" y="595"/>
                  <a:pt x="919" y="585"/>
                  <a:pt x="921" y="579"/>
                </a:cubicBezTo>
                <a:cubicBezTo>
                  <a:pt x="923" y="572"/>
                  <a:pt x="926" y="564"/>
                  <a:pt x="925" y="562"/>
                </a:cubicBezTo>
                <a:cubicBezTo>
                  <a:pt x="925" y="561"/>
                  <a:pt x="927" y="559"/>
                  <a:pt x="926" y="558"/>
                </a:cubicBezTo>
                <a:cubicBezTo>
                  <a:pt x="925" y="556"/>
                  <a:pt x="926" y="553"/>
                  <a:pt x="927" y="555"/>
                </a:cubicBezTo>
                <a:cubicBezTo>
                  <a:pt x="928" y="556"/>
                  <a:pt x="929" y="556"/>
                  <a:pt x="930" y="554"/>
                </a:cubicBezTo>
                <a:cubicBezTo>
                  <a:pt x="930" y="552"/>
                  <a:pt x="928" y="549"/>
                  <a:pt x="928" y="546"/>
                </a:cubicBezTo>
                <a:cubicBezTo>
                  <a:pt x="928" y="543"/>
                  <a:pt x="926" y="541"/>
                  <a:pt x="925" y="539"/>
                </a:cubicBezTo>
                <a:moveTo>
                  <a:pt x="480" y="247"/>
                </a:moveTo>
                <a:cubicBezTo>
                  <a:pt x="482" y="246"/>
                  <a:pt x="480" y="244"/>
                  <a:pt x="478" y="245"/>
                </a:cubicBezTo>
                <a:cubicBezTo>
                  <a:pt x="476" y="246"/>
                  <a:pt x="471" y="253"/>
                  <a:pt x="471" y="255"/>
                </a:cubicBezTo>
                <a:cubicBezTo>
                  <a:pt x="471" y="257"/>
                  <a:pt x="471" y="259"/>
                  <a:pt x="469" y="259"/>
                </a:cubicBezTo>
                <a:cubicBezTo>
                  <a:pt x="467" y="259"/>
                  <a:pt x="465" y="260"/>
                  <a:pt x="467" y="261"/>
                </a:cubicBezTo>
                <a:cubicBezTo>
                  <a:pt x="468" y="262"/>
                  <a:pt x="463" y="265"/>
                  <a:pt x="466" y="266"/>
                </a:cubicBezTo>
                <a:cubicBezTo>
                  <a:pt x="467" y="267"/>
                  <a:pt x="468" y="267"/>
                  <a:pt x="469" y="266"/>
                </a:cubicBezTo>
                <a:cubicBezTo>
                  <a:pt x="470" y="266"/>
                  <a:pt x="471" y="266"/>
                  <a:pt x="472" y="266"/>
                </a:cubicBezTo>
                <a:cubicBezTo>
                  <a:pt x="474" y="267"/>
                  <a:pt x="476" y="267"/>
                  <a:pt x="478" y="265"/>
                </a:cubicBezTo>
                <a:cubicBezTo>
                  <a:pt x="479" y="264"/>
                  <a:pt x="480" y="265"/>
                  <a:pt x="480" y="266"/>
                </a:cubicBezTo>
                <a:cubicBezTo>
                  <a:pt x="481" y="266"/>
                  <a:pt x="481" y="266"/>
                  <a:pt x="482" y="266"/>
                </a:cubicBezTo>
                <a:cubicBezTo>
                  <a:pt x="484" y="266"/>
                  <a:pt x="481" y="268"/>
                  <a:pt x="481" y="269"/>
                </a:cubicBezTo>
                <a:cubicBezTo>
                  <a:pt x="481" y="271"/>
                  <a:pt x="483" y="269"/>
                  <a:pt x="485" y="268"/>
                </a:cubicBezTo>
                <a:cubicBezTo>
                  <a:pt x="486" y="267"/>
                  <a:pt x="488" y="268"/>
                  <a:pt x="487" y="269"/>
                </a:cubicBezTo>
                <a:cubicBezTo>
                  <a:pt x="487" y="270"/>
                  <a:pt x="491" y="272"/>
                  <a:pt x="493" y="270"/>
                </a:cubicBezTo>
                <a:cubicBezTo>
                  <a:pt x="494" y="268"/>
                  <a:pt x="491" y="264"/>
                  <a:pt x="491" y="266"/>
                </a:cubicBezTo>
                <a:cubicBezTo>
                  <a:pt x="490" y="267"/>
                  <a:pt x="489" y="265"/>
                  <a:pt x="490" y="264"/>
                </a:cubicBezTo>
                <a:cubicBezTo>
                  <a:pt x="492" y="262"/>
                  <a:pt x="490" y="262"/>
                  <a:pt x="489" y="263"/>
                </a:cubicBezTo>
                <a:cubicBezTo>
                  <a:pt x="487" y="263"/>
                  <a:pt x="488" y="259"/>
                  <a:pt x="489" y="258"/>
                </a:cubicBezTo>
                <a:cubicBezTo>
                  <a:pt x="490" y="258"/>
                  <a:pt x="486" y="256"/>
                  <a:pt x="486" y="257"/>
                </a:cubicBezTo>
                <a:cubicBezTo>
                  <a:pt x="486" y="259"/>
                  <a:pt x="482" y="258"/>
                  <a:pt x="482" y="257"/>
                </a:cubicBezTo>
                <a:cubicBezTo>
                  <a:pt x="481" y="255"/>
                  <a:pt x="479" y="255"/>
                  <a:pt x="480" y="254"/>
                </a:cubicBezTo>
                <a:cubicBezTo>
                  <a:pt x="481" y="253"/>
                  <a:pt x="477" y="253"/>
                  <a:pt x="477" y="254"/>
                </a:cubicBezTo>
                <a:cubicBezTo>
                  <a:pt x="476" y="256"/>
                  <a:pt x="475" y="253"/>
                  <a:pt x="477" y="251"/>
                </a:cubicBezTo>
                <a:cubicBezTo>
                  <a:pt x="479" y="249"/>
                  <a:pt x="478" y="248"/>
                  <a:pt x="480" y="247"/>
                </a:cubicBezTo>
                <a:moveTo>
                  <a:pt x="944" y="434"/>
                </a:moveTo>
                <a:cubicBezTo>
                  <a:pt x="945" y="436"/>
                  <a:pt x="948" y="434"/>
                  <a:pt x="948" y="434"/>
                </a:cubicBezTo>
                <a:cubicBezTo>
                  <a:pt x="948" y="433"/>
                  <a:pt x="942" y="433"/>
                  <a:pt x="944" y="434"/>
                </a:cubicBezTo>
                <a:moveTo>
                  <a:pt x="53" y="401"/>
                </a:moveTo>
                <a:cubicBezTo>
                  <a:pt x="51" y="401"/>
                  <a:pt x="52" y="407"/>
                  <a:pt x="53" y="406"/>
                </a:cubicBezTo>
                <a:cubicBezTo>
                  <a:pt x="54" y="405"/>
                  <a:pt x="56" y="405"/>
                  <a:pt x="56" y="404"/>
                </a:cubicBezTo>
                <a:cubicBezTo>
                  <a:pt x="57" y="403"/>
                  <a:pt x="55" y="400"/>
                  <a:pt x="53" y="401"/>
                </a:cubicBezTo>
                <a:moveTo>
                  <a:pt x="50" y="397"/>
                </a:moveTo>
                <a:cubicBezTo>
                  <a:pt x="49" y="397"/>
                  <a:pt x="49" y="400"/>
                  <a:pt x="50" y="399"/>
                </a:cubicBezTo>
                <a:cubicBezTo>
                  <a:pt x="52" y="398"/>
                  <a:pt x="51" y="397"/>
                  <a:pt x="50" y="397"/>
                </a:cubicBezTo>
                <a:moveTo>
                  <a:pt x="35" y="392"/>
                </a:moveTo>
                <a:cubicBezTo>
                  <a:pt x="36" y="394"/>
                  <a:pt x="37" y="393"/>
                  <a:pt x="38" y="392"/>
                </a:cubicBezTo>
                <a:cubicBezTo>
                  <a:pt x="38" y="391"/>
                  <a:pt x="34" y="391"/>
                  <a:pt x="35" y="392"/>
                </a:cubicBezTo>
                <a:moveTo>
                  <a:pt x="42" y="395"/>
                </a:moveTo>
                <a:cubicBezTo>
                  <a:pt x="43" y="397"/>
                  <a:pt x="44" y="397"/>
                  <a:pt x="45" y="396"/>
                </a:cubicBezTo>
                <a:cubicBezTo>
                  <a:pt x="45" y="394"/>
                  <a:pt x="41" y="394"/>
                  <a:pt x="42" y="395"/>
                </a:cubicBezTo>
                <a:moveTo>
                  <a:pt x="556" y="746"/>
                </a:moveTo>
                <a:cubicBezTo>
                  <a:pt x="556" y="747"/>
                  <a:pt x="558" y="747"/>
                  <a:pt x="560" y="748"/>
                </a:cubicBezTo>
                <a:cubicBezTo>
                  <a:pt x="561" y="749"/>
                  <a:pt x="563" y="752"/>
                  <a:pt x="565" y="750"/>
                </a:cubicBezTo>
                <a:cubicBezTo>
                  <a:pt x="566" y="747"/>
                  <a:pt x="556" y="745"/>
                  <a:pt x="556" y="746"/>
                </a:cubicBezTo>
                <a:moveTo>
                  <a:pt x="1010" y="716"/>
                </a:moveTo>
                <a:cubicBezTo>
                  <a:pt x="1010" y="715"/>
                  <a:pt x="1005" y="719"/>
                  <a:pt x="1009" y="721"/>
                </a:cubicBezTo>
                <a:cubicBezTo>
                  <a:pt x="1009" y="721"/>
                  <a:pt x="1010" y="721"/>
                  <a:pt x="1011" y="721"/>
                </a:cubicBezTo>
                <a:cubicBezTo>
                  <a:pt x="1011" y="720"/>
                  <a:pt x="1012" y="720"/>
                  <a:pt x="1012" y="721"/>
                </a:cubicBezTo>
                <a:cubicBezTo>
                  <a:pt x="1013" y="722"/>
                  <a:pt x="1015" y="721"/>
                  <a:pt x="1016" y="719"/>
                </a:cubicBezTo>
                <a:cubicBezTo>
                  <a:pt x="1016" y="717"/>
                  <a:pt x="1011" y="717"/>
                  <a:pt x="1010" y="716"/>
                </a:cubicBezTo>
                <a:moveTo>
                  <a:pt x="1380" y="518"/>
                </a:moveTo>
                <a:cubicBezTo>
                  <a:pt x="1380" y="518"/>
                  <a:pt x="1383" y="521"/>
                  <a:pt x="1383" y="521"/>
                </a:cubicBezTo>
                <a:cubicBezTo>
                  <a:pt x="1384" y="520"/>
                  <a:pt x="1380" y="517"/>
                  <a:pt x="1380" y="518"/>
                </a:cubicBezTo>
                <a:moveTo>
                  <a:pt x="1394" y="525"/>
                </a:moveTo>
                <a:cubicBezTo>
                  <a:pt x="1395" y="524"/>
                  <a:pt x="1388" y="521"/>
                  <a:pt x="1388" y="522"/>
                </a:cubicBezTo>
                <a:cubicBezTo>
                  <a:pt x="1388" y="523"/>
                  <a:pt x="1393" y="526"/>
                  <a:pt x="1394" y="525"/>
                </a:cubicBezTo>
                <a:moveTo>
                  <a:pt x="1393" y="529"/>
                </a:moveTo>
                <a:cubicBezTo>
                  <a:pt x="1394" y="531"/>
                  <a:pt x="1396" y="532"/>
                  <a:pt x="1398" y="532"/>
                </a:cubicBezTo>
                <a:cubicBezTo>
                  <a:pt x="1399" y="531"/>
                  <a:pt x="1393" y="527"/>
                  <a:pt x="1393" y="529"/>
                </a:cubicBezTo>
                <a:moveTo>
                  <a:pt x="1401" y="533"/>
                </a:moveTo>
                <a:cubicBezTo>
                  <a:pt x="1401" y="534"/>
                  <a:pt x="1404" y="536"/>
                  <a:pt x="1405" y="535"/>
                </a:cubicBezTo>
                <a:cubicBezTo>
                  <a:pt x="1406" y="534"/>
                  <a:pt x="1401" y="533"/>
                  <a:pt x="1401" y="533"/>
                </a:cubicBezTo>
                <a:moveTo>
                  <a:pt x="1398" y="525"/>
                </a:moveTo>
                <a:cubicBezTo>
                  <a:pt x="1397" y="527"/>
                  <a:pt x="1401" y="531"/>
                  <a:pt x="1401" y="531"/>
                </a:cubicBezTo>
                <a:cubicBezTo>
                  <a:pt x="1401" y="531"/>
                  <a:pt x="1401" y="529"/>
                  <a:pt x="1400" y="528"/>
                </a:cubicBezTo>
                <a:cubicBezTo>
                  <a:pt x="1399" y="526"/>
                  <a:pt x="1398" y="524"/>
                  <a:pt x="1398" y="525"/>
                </a:cubicBezTo>
                <a:moveTo>
                  <a:pt x="1366" y="612"/>
                </a:moveTo>
                <a:cubicBezTo>
                  <a:pt x="1367" y="611"/>
                  <a:pt x="1366" y="608"/>
                  <a:pt x="1365" y="609"/>
                </a:cubicBezTo>
                <a:cubicBezTo>
                  <a:pt x="1365" y="609"/>
                  <a:pt x="1365" y="604"/>
                  <a:pt x="1365" y="602"/>
                </a:cubicBezTo>
                <a:cubicBezTo>
                  <a:pt x="1365" y="599"/>
                  <a:pt x="1365" y="600"/>
                  <a:pt x="1364" y="601"/>
                </a:cubicBezTo>
                <a:cubicBezTo>
                  <a:pt x="1363" y="602"/>
                  <a:pt x="1361" y="598"/>
                  <a:pt x="1361" y="597"/>
                </a:cubicBezTo>
                <a:cubicBezTo>
                  <a:pt x="1361" y="597"/>
                  <a:pt x="1359" y="594"/>
                  <a:pt x="1358" y="594"/>
                </a:cubicBezTo>
                <a:cubicBezTo>
                  <a:pt x="1357" y="594"/>
                  <a:pt x="1357" y="594"/>
                  <a:pt x="1357" y="593"/>
                </a:cubicBezTo>
                <a:cubicBezTo>
                  <a:pt x="1357" y="593"/>
                  <a:pt x="1357" y="592"/>
                  <a:pt x="1356" y="592"/>
                </a:cubicBezTo>
                <a:cubicBezTo>
                  <a:pt x="1354" y="593"/>
                  <a:pt x="1354" y="590"/>
                  <a:pt x="1354" y="588"/>
                </a:cubicBezTo>
                <a:cubicBezTo>
                  <a:pt x="1354" y="587"/>
                  <a:pt x="1354" y="587"/>
                  <a:pt x="1354" y="587"/>
                </a:cubicBezTo>
                <a:cubicBezTo>
                  <a:pt x="1353" y="587"/>
                  <a:pt x="1353" y="587"/>
                  <a:pt x="1353" y="586"/>
                </a:cubicBezTo>
                <a:cubicBezTo>
                  <a:pt x="1352" y="586"/>
                  <a:pt x="1351" y="586"/>
                  <a:pt x="1350" y="587"/>
                </a:cubicBezTo>
                <a:cubicBezTo>
                  <a:pt x="1349" y="587"/>
                  <a:pt x="1349" y="585"/>
                  <a:pt x="1349" y="584"/>
                </a:cubicBezTo>
                <a:cubicBezTo>
                  <a:pt x="1349" y="583"/>
                  <a:pt x="1349" y="582"/>
                  <a:pt x="1348" y="581"/>
                </a:cubicBezTo>
                <a:cubicBezTo>
                  <a:pt x="1346" y="580"/>
                  <a:pt x="1346" y="579"/>
                  <a:pt x="1346" y="578"/>
                </a:cubicBezTo>
                <a:cubicBezTo>
                  <a:pt x="1346" y="576"/>
                  <a:pt x="1338" y="572"/>
                  <a:pt x="1336" y="572"/>
                </a:cubicBezTo>
                <a:cubicBezTo>
                  <a:pt x="1335" y="571"/>
                  <a:pt x="1336" y="570"/>
                  <a:pt x="1335" y="569"/>
                </a:cubicBezTo>
                <a:cubicBezTo>
                  <a:pt x="1335" y="568"/>
                  <a:pt x="1334" y="566"/>
                  <a:pt x="1334" y="564"/>
                </a:cubicBezTo>
                <a:cubicBezTo>
                  <a:pt x="1334" y="562"/>
                  <a:pt x="1332" y="561"/>
                  <a:pt x="1332" y="559"/>
                </a:cubicBezTo>
                <a:cubicBezTo>
                  <a:pt x="1332" y="558"/>
                  <a:pt x="1331" y="556"/>
                  <a:pt x="1331" y="554"/>
                </a:cubicBezTo>
                <a:cubicBezTo>
                  <a:pt x="1331" y="552"/>
                  <a:pt x="1328" y="552"/>
                  <a:pt x="1328" y="551"/>
                </a:cubicBezTo>
                <a:cubicBezTo>
                  <a:pt x="1328" y="550"/>
                  <a:pt x="1327" y="551"/>
                  <a:pt x="1325" y="551"/>
                </a:cubicBezTo>
                <a:cubicBezTo>
                  <a:pt x="1323" y="551"/>
                  <a:pt x="1323" y="549"/>
                  <a:pt x="1324" y="547"/>
                </a:cubicBezTo>
                <a:cubicBezTo>
                  <a:pt x="1324" y="544"/>
                  <a:pt x="1323" y="541"/>
                  <a:pt x="1322" y="540"/>
                </a:cubicBezTo>
                <a:cubicBezTo>
                  <a:pt x="1320" y="539"/>
                  <a:pt x="1320" y="535"/>
                  <a:pt x="1320" y="535"/>
                </a:cubicBezTo>
                <a:cubicBezTo>
                  <a:pt x="1319" y="534"/>
                  <a:pt x="1317" y="536"/>
                  <a:pt x="1317" y="538"/>
                </a:cubicBezTo>
                <a:cubicBezTo>
                  <a:pt x="1317" y="539"/>
                  <a:pt x="1317" y="540"/>
                  <a:pt x="1316" y="541"/>
                </a:cubicBezTo>
                <a:cubicBezTo>
                  <a:pt x="1315" y="542"/>
                  <a:pt x="1316" y="545"/>
                  <a:pt x="1315" y="546"/>
                </a:cubicBezTo>
                <a:cubicBezTo>
                  <a:pt x="1314" y="547"/>
                  <a:pt x="1315" y="551"/>
                  <a:pt x="1315" y="553"/>
                </a:cubicBezTo>
                <a:cubicBezTo>
                  <a:pt x="1315" y="556"/>
                  <a:pt x="1315" y="558"/>
                  <a:pt x="1314" y="560"/>
                </a:cubicBezTo>
                <a:cubicBezTo>
                  <a:pt x="1312" y="561"/>
                  <a:pt x="1312" y="564"/>
                  <a:pt x="1310" y="565"/>
                </a:cubicBezTo>
                <a:cubicBezTo>
                  <a:pt x="1308" y="566"/>
                  <a:pt x="1305" y="564"/>
                  <a:pt x="1305" y="563"/>
                </a:cubicBezTo>
                <a:cubicBezTo>
                  <a:pt x="1305" y="561"/>
                  <a:pt x="1302" y="561"/>
                  <a:pt x="1301" y="561"/>
                </a:cubicBezTo>
                <a:cubicBezTo>
                  <a:pt x="1300" y="561"/>
                  <a:pt x="1299" y="559"/>
                  <a:pt x="1297" y="558"/>
                </a:cubicBezTo>
                <a:cubicBezTo>
                  <a:pt x="1296" y="557"/>
                  <a:pt x="1295" y="557"/>
                  <a:pt x="1294" y="557"/>
                </a:cubicBezTo>
                <a:cubicBezTo>
                  <a:pt x="1294" y="557"/>
                  <a:pt x="1293" y="557"/>
                  <a:pt x="1293" y="556"/>
                </a:cubicBezTo>
                <a:cubicBezTo>
                  <a:pt x="1292" y="554"/>
                  <a:pt x="1291" y="554"/>
                  <a:pt x="1290" y="553"/>
                </a:cubicBezTo>
                <a:cubicBezTo>
                  <a:pt x="1288" y="552"/>
                  <a:pt x="1289" y="552"/>
                  <a:pt x="1290" y="551"/>
                </a:cubicBezTo>
                <a:cubicBezTo>
                  <a:pt x="1292" y="550"/>
                  <a:pt x="1291" y="548"/>
                  <a:pt x="1291" y="547"/>
                </a:cubicBezTo>
                <a:cubicBezTo>
                  <a:pt x="1290" y="546"/>
                  <a:pt x="1291" y="546"/>
                  <a:pt x="1293" y="545"/>
                </a:cubicBezTo>
                <a:cubicBezTo>
                  <a:pt x="1295" y="544"/>
                  <a:pt x="1293" y="543"/>
                  <a:pt x="1295" y="542"/>
                </a:cubicBezTo>
                <a:cubicBezTo>
                  <a:pt x="1296" y="542"/>
                  <a:pt x="1295" y="541"/>
                  <a:pt x="1294" y="540"/>
                </a:cubicBezTo>
                <a:cubicBezTo>
                  <a:pt x="1292" y="540"/>
                  <a:pt x="1293" y="542"/>
                  <a:pt x="1292" y="542"/>
                </a:cubicBezTo>
                <a:cubicBezTo>
                  <a:pt x="1292" y="542"/>
                  <a:pt x="1292" y="542"/>
                  <a:pt x="1291" y="541"/>
                </a:cubicBezTo>
                <a:cubicBezTo>
                  <a:pt x="1291" y="540"/>
                  <a:pt x="1291" y="540"/>
                  <a:pt x="1291" y="540"/>
                </a:cubicBezTo>
                <a:cubicBezTo>
                  <a:pt x="1290" y="540"/>
                  <a:pt x="1288" y="542"/>
                  <a:pt x="1287" y="541"/>
                </a:cubicBezTo>
                <a:cubicBezTo>
                  <a:pt x="1286" y="540"/>
                  <a:pt x="1281" y="539"/>
                  <a:pt x="1279" y="539"/>
                </a:cubicBezTo>
                <a:cubicBezTo>
                  <a:pt x="1277" y="538"/>
                  <a:pt x="1276" y="536"/>
                  <a:pt x="1275" y="536"/>
                </a:cubicBezTo>
                <a:cubicBezTo>
                  <a:pt x="1274" y="537"/>
                  <a:pt x="1275" y="537"/>
                  <a:pt x="1277" y="539"/>
                </a:cubicBezTo>
                <a:cubicBezTo>
                  <a:pt x="1278" y="540"/>
                  <a:pt x="1272" y="541"/>
                  <a:pt x="1270" y="541"/>
                </a:cubicBezTo>
                <a:cubicBezTo>
                  <a:pt x="1269" y="541"/>
                  <a:pt x="1269" y="541"/>
                  <a:pt x="1270" y="541"/>
                </a:cubicBezTo>
                <a:cubicBezTo>
                  <a:pt x="1270" y="542"/>
                  <a:pt x="1270" y="542"/>
                  <a:pt x="1269" y="542"/>
                </a:cubicBezTo>
                <a:cubicBezTo>
                  <a:pt x="1267" y="542"/>
                  <a:pt x="1267" y="545"/>
                  <a:pt x="1266" y="546"/>
                </a:cubicBezTo>
                <a:cubicBezTo>
                  <a:pt x="1265" y="547"/>
                  <a:pt x="1266" y="548"/>
                  <a:pt x="1264" y="549"/>
                </a:cubicBezTo>
                <a:cubicBezTo>
                  <a:pt x="1263" y="550"/>
                  <a:pt x="1263" y="551"/>
                  <a:pt x="1264" y="553"/>
                </a:cubicBezTo>
                <a:cubicBezTo>
                  <a:pt x="1266" y="554"/>
                  <a:pt x="1264" y="555"/>
                  <a:pt x="1262" y="553"/>
                </a:cubicBezTo>
                <a:cubicBezTo>
                  <a:pt x="1261" y="552"/>
                  <a:pt x="1259" y="552"/>
                  <a:pt x="1260" y="553"/>
                </a:cubicBezTo>
                <a:cubicBezTo>
                  <a:pt x="1260" y="555"/>
                  <a:pt x="1258" y="554"/>
                  <a:pt x="1258" y="552"/>
                </a:cubicBezTo>
                <a:cubicBezTo>
                  <a:pt x="1258" y="551"/>
                  <a:pt x="1256" y="551"/>
                  <a:pt x="1256" y="550"/>
                </a:cubicBezTo>
                <a:cubicBezTo>
                  <a:pt x="1255" y="549"/>
                  <a:pt x="1253" y="548"/>
                  <a:pt x="1252" y="548"/>
                </a:cubicBezTo>
                <a:cubicBezTo>
                  <a:pt x="1251" y="548"/>
                  <a:pt x="1251" y="549"/>
                  <a:pt x="1250" y="549"/>
                </a:cubicBezTo>
                <a:cubicBezTo>
                  <a:pt x="1249" y="549"/>
                  <a:pt x="1248" y="550"/>
                  <a:pt x="1248" y="551"/>
                </a:cubicBezTo>
                <a:cubicBezTo>
                  <a:pt x="1249" y="552"/>
                  <a:pt x="1248" y="552"/>
                  <a:pt x="1247" y="551"/>
                </a:cubicBezTo>
                <a:cubicBezTo>
                  <a:pt x="1246" y="551"/>
                  <a:pt x="1246" y="551"/>
                  <a:pt x="1245" y="551"/>
                </a:cubicBezTo>
                <a:cubicBezTo>
                  <a:pt x="1244" y="551"/>
                  <a:pt x="1245" y="553"/>
                  <a:pt x="1244" y="553"/>
                </a:cubicBezTo>
                <a:cubicBezTo>
                  <a:pt x="1244" y="553"/>
                  <a:pt x="1244" y="555"/>
                  <a:pt x="1242" y="555"/>
                </a:cubicBezTo>
                <a:cubicBezTo>
                  <a:pt x="1241" y="555"/>
                  <a:pt x="1241" y="557"/>
                  <a:pt x="1242" y="559"/>
                </a:cubicBezTo>
                <a:cubicBezTo>
                  <a:pt x="1242" y="560"/>
                  <a:pt x="1241" y="559"/>
                  <a:pt x="1240" y="559"/>
                </a:cubicBezTo>
                <a:cubicBezTo>
                  <a:pt x="1240" y="559"/>
                  <a:pt x="1239" y="558"/>
                  <a:pt x="1238" y="558"/>
                </a:cubicBezTo>
                <a:cubicBezTo>
                  <a:pt x="1237" y="559"/>
                  <a:pt x="1239" y="560"/>
                  <a:pt x="1239" y="562"/>
                </a:cubicBezTo>
                <a:cubicBezTo>
                  <a:pt x="1239" y="563"/>
                  <a:pt x="1238" y="563"/>
                  <a:pt x="1238" y="564"/>
                </a:cubicBezTo>
                <a:cubicBezTo>
                  <a:pt x="1237" y="564"/>
                  <a:pt x="1236" y="562"/>
                  <a:pt x="1236" y="561"/>
                </a:cubicBezTo>
                <a:cubicBezTo>
                  <a:pt x="1236" y="559"/>
                  <a:pt x="1235" y="560"/>
                  <a:pt x="1233" y="562"/>
                </a:cubicBezTo>
                <a:cubicBezTo>
                  <a:pt x="1231" y="564"/>
                  <a:pt x="1233" y="567"/>
                  <a:pt x="1233" y="567"/>
                </a:cubicBezTo>
                <a:cubicBezTo>
                  <a:pt x="1232" y="568"/>
                  <a:pt x="1228" y="571"/>
                  <a:pt x="1227" y="573"/>
                </a:cubicBezTo>
                <a:cubicBezTo>
                  <a:pt x="1225" y="576"/>
                  <a:pt x="1220" y="574"/>
                  <a:pt x="1219" y="575"/>
                </a:cubicBezTo>
                <a:cubicBezTo>
                  <a:pt x="1218" y="576"/>
                  <a:pt x="1216" y="576"/>
                  <a:pt x="1215" y="577"/>
                </a:cubicBezTo>
                <a:cubicBezTo>
                  <a:pt x="1214" y="578"/>
                  <a:pt x="1211" y="580"/>
                  <a:pt x="1211" y="578"/>
                </a:cubicBezTo>
                <a:cubicBezTo>
                  <a:pt x="1211" y="577"/>
                  <a:pt x="1207" y="578"/>
                  <a:pt x="1206" y="580"/>
                </a:cubicBezTo>
                <a:cubicBezTo>
                  <a:pt x="1204" y="581"/>
                  <a:pt x="1202" y="583"/>
                  <a:pt x="1201" y="583"/>
                </a:cubicBezTo>
                <a:cubicBezTo>
                  <a:pt x="1199" y="583"/>
                  <a:pt x="1199" y="585"/>
                  <a:pt x="1198" y="586"/>
                </a:cubicBezTo>
                <a:cubicBezTo>
                  <a:pt x="1198" y="586"/>
                  <a:pt x="1198" y="584"/>
                  <a:pt x="1198" y="583"/>
                </a:cubicBezTo>
                <a:cubicBezTo>
                  <a:pt x="1198" y="582"/>
                  <a:pt x="1196" y="584"/>
                  <a:pt x="1196" y="586"/>
                </a:cubicBezTo>
                <a:cubicBezTo>
                  <a:pt x="1195" y="588"/>
                  <a:pt x="1197" y="589"/>
                  <a:pt x="1196" y="591"/>
                </a:cubicBezTo>
                <a:cubicBezTo>
                  <a:pt x="1194" y="593"/>
                  <a:pt x="1193" y="595"/>
                  <a:pt x="1195" y="598"/>
                </a:cubicBezTo>
                <a:cubicBezTo>
                  <a:pt x="1197" y="600"/>
                  <a:pt x="1198" y="602"/>
                  <a:pt x="1197" y="603"/>
                </a:cubicBezTo>
                <a:cubicBezTo>
                  <a:pt x="1197" y="604"/>
                  <a:pt x="1197" y="603"/>
                  <a:pt x="1196" y="602"/>
                </a:cubicBezTo>
                <a:cubicBezTo>
                  <a:pt x="1196" y="602"/>
                  <a:pt x="1195" y="601"/>
                  <a:pt x="1195" y="601"/>
                </a:cubicBezTo>
                <a:cubicBezTo>
                  <a:pt x="1194" y="602"/>
                  <a:pt x="1197" y="603"/>
                  <a:pt x="1196" y="604"/>
                </a:cubicBezTo>
                <a:cubicBezTo>
                  <a:pt x="1196" y="605"/>
                  <a:pt x="1195" y="604"/>
                  <a:pt x="1195" y="603"/>
                </a:cubicBezTo>
                <a:cubicBezTo>
                  <a:pt x="1194" y="602"/>
                  <a:pt x="1193" y="602"/>
                  <a:pt x="1193" y="602"/>
                </a:cubicBezTo>
                <a:cubicBezTo>
                  <a:pt x="1193" y="603"/>
                  <a:pt x="1197" y="609"/>
                  <a:pt x="1197" y="612"/>
                </a:cubicBezTo>
                <a:cubicBezTo>
                  <a:pt x="1198" y="614"/>
                  <a:pt x="1201" y="616"/>
                  <a:pt x="1201" y="620"/>
                </a:cubicBezTo>
                <a:cubicBezTo>
                  <a:pt x="1201" y="623"/>
                  <a:pt x="1204" y="628"/>
                  <a:pt x="1205" y="629"/>
                </a:cubicBezTo>
                <a:cubicBezTo>
                  <a:pt x="1205" y="630"/>
                  <a:pt x="1204" y="632"/>
                  <a:pt x="1204" y="635"/>
                </a:cubicBezTo>
                <a:cubicBezTo>
                  <a:pt x="1204" y="638"/>
                  <a:pt x="1203" y="638"/>
                  <a:pt x="1201" y="638"/>
                </a:cubicBezTo>
                <a:cubicBezTo>
                  <a:pt x="1200" y="638"/>
                  <a:pt x="1201" y="641"/>
                  <a:pt x="1203" y="641"/>
                </a:cubicBezTo>
                <a:cubicBezTo>
                  <a:pt x="1204" y="641"/>
                  <a:pt x="1204" y="643"/>
                  <a:pt x="1206" y="644"/>
                </a:cubicBezTo>
                <a:cubicBezTo>
                  <a:pt x="1208" y="645"/>
                  <a:pt x="1212" y="645"/>
                  <a:pt x="1214" y="645"/>
                </a:cubicBezTo>
                <a:cubicBezTo>
                  <a:pt x="1216" y="645"/>
                  <a:pt x="1216" y="642"/>
                  <a:pt x="1218" y="642"/>
                </a:cubicBezTo>
                <a:cubicBezTo>
                  <a:pt x="1220" y="642"/>
                  <a:pt x="1220" y="642"/>
                  <a:pt x="1221" y="640"/>
                </a:cubicBezTo>
                <a:cubicBezTo>
                  <a:pt x="1222" y="639"/>
                  <a:pt x="1227" y="639"/>
                  <a:pt x="1232" y="640"/>
                </a:cubicBezTo>
                <a:cubicBezTo>
                  <a:pt x="1237" y="640"/>
                  <a:pt x="1239" y="638"/>
                  <a:pt x="1240" y="636"/>
                </a:cubicBezTo>
                <a:cubicBezTo>
                  <a:pt x="1241" y="635"/>
                  <a:pt x="1244" y="634"/>
                  <a:pt x="1246" y="633"/>
                </a:cubicBezTo>
                <a:cubicBezTo>
                  <a:pt x="1247" y="632"/>
                  <a:pt x="1248" y="632"/>
                  <a:pt x="1252" y="632"/>
                </a:cubicBezTo>
                <a:cubicBezTo>
                  <a:pt x="1256" y="632"/>
                  <a:pt x="1259" y="630"/>
                  <a:pt x="1261" y="629"/>
                </a:cubicBezTo>
                <a:cubicBezTo>
                  <a:pt x="1264" y="628"/>
                  <a:pt x="1268" y="629"/>
                  <a:pt x="1270" y="628"/>
                </a:cubicBezTo>
                <a:cubicBezTo>
                  <a:pt x="1272" y="628"/>
                  <a:pt x="1272" y="628"/>
                  <a:pt x="1273" y="629"/>
                </a:cubicBezTo>
                <a:cubicBezTo>
                  <a:pt x="1274" y="630"/>
                  <a:pt x="1274" y="631"/>
                  <a:pt x="1276" y="631"/>
                </a:cubicBezTo>
                <a:cubicBezTo>
                  <a:pt x="1277" y="630"/>
                  <a:pt x="1278" y="631"/>
                  <a:pt x="1279" y="631"/>
                </a:cubicBezTo>
                <a:cubicBezTo>
                  <a:pt x="1279" y="631"/>
                  <a:pt x="1280" y="631"/>
                  <a:pt x="1281" y="631"/>
                </a:cubicBezTo>
                <a:cubicBezTo>
                  <a:pt x="1282" y="631"/>
                  <a:pt x="1282" y="632"/>
                  <a:pt x="1283" y="632"/>
                </a:cubicBezTo>
                <a:cubicBezTo>
                  <a:pt x="1284" y="633"/>
                  <a:pt x="1284" y="634"/>
                  <a:pt x="1283" y="635"/>
                </a:cubicBezTo>
                <a:cubicBezTo>
                  <a:pt x="1282" y="636"/>
                  <a:pt x="1285" y="636"/>
                  <a:pt x="1287" y="639"/>
                </a:cubicBezTo>
                <a:cubicBezTo>
                  <a:pt x="1289" y="641"/>
                  <a:pt x="1287" y="641"/>
                  <a:pt x="1288" y="643"/>
                </a:cubicBezTo>
                <a:cubicBezTo>
                  <a:pt x="1289" y="645"/>
                  <a:pt x="1290" y="645"/>
                  <a:pt x="1292" y="642"/>
                </a:cubicBezTo>
                <a:cubicBezTo>
                  <a:pt x="1293" y="639"/>
                  <a:pt x="1296" y="641"/>
                  <a:pt x="1296" y="639"/>
                </a:cubicBezTo>
                <a:cubicBezTo>
                  <a:pt x="1296" y="637"/>
                  <a:pt x="1298" y="634"/>
                  <a:pt x="1299" y="635"/>
                </a:cubicBezTo>
                <a:cubicBezTo>
                  <a:pt x="1301" y="636"/>
                  <a:pt x="1298" y="637"/>
                  <a:pt x="1298" y="641"/>
                </a:cubicBezTo>
                <a:cubicBezTo>
                  <a:pt x="1297" y="646"/>
                  <a:pt x="1295" y="643"/>
                  <a:pt x="1295" y="644"/>
                </a:cubicBezTo>
                <a:cubicBezTo>
                  <a:pt x="1295" y="646"/>
                  <a:pt x="1299" y="646"/>
                  <a:pt x="1299" y="644"/>
                </a:cubicBezTo>
                <a:cubicBezTo>
                  <a:pt x="1299" y="642"/>
                  <a:pt x="1300" y="641"/>
                  <a:pt x="1301" y="643"/>
                </a:cubicBezTo>
                <a:cubicBezTo>
                  <a:pt x="1303" y="645"/>
                  <a:pt x="1300" y="647"/>
                  <a:pt x="1301" y="648"/>
                </a:cubicBezTo>
                <a:cubicBezTo>
                  <a:pt x="1301" y="648"/>
                  <a:pt x="1302" y="648"/>
                  <a:pt x="1302" y="648"/>
                </a:cubicBezTo>
                <a:cubicBezTo>
                  <a:pt x="1303" y="648"/>
                  <a:pt x="1303" y="647"/>
                  <a:pt x="1304" y="647"/>
                </a:cubicBezTo>
                <a:cubicBezTo>
                  <a:pt x="1305" y="648"/>
                  <a:pt x="1308" y="651"/>
                  <a:pt x="1307" y="653"/>
                </a:cubicBezTo>
                <a:cubicBezTo>
                  <a:pt x="1307" y="655"/>
                  <a:pt x="1306" y="657"/>
                  <a:pt x="1310" y="659"/>
                </a:cubicBezTo>
                <a:cubicBezTo>
                  <a:pt x="1313" y="660"/>
                  <a:pt x="1312" y="661"/>
                  <a:pt x="1314" y="661"/>
                </a:cubicBezTo>
                <a:cubicBezTo>
                  <a:pt x="1316" y="661"/>
                  <a:pt x="1321" y="662"/>
                  <a:pt x="1323" y="664"/>
                </a:cubicBezTo>
                <a:cubicBezTo>
                  <a:pt x="1324" y="665"/>
                  <a:pt x="1327" y="663"/>
                  <a:pt x="1328" y="660"/>
                </a:cubicBezTo>
                <a:cubicBezTo>
                  <a:pt x="1329" y="658"/>
                  <a:pt x="1331" y="660"/>
                  <a:pt x="1330" y="661"/>
                </a:cubicBezTo>
                <a:cubicBezTo>
                  <a:pt x="1328" y="662"/>
                  <a:pt x="1330" y="664"/>
                  <a:pt x="1330" y="662"/>
                </a:cubicBezTo>
                <a:cubicBezTo>
                  <a:pt x="1331" y="661"/>
                  <a:pt x="1331" y="660"/>
                  <a:pt x="1332" y="662"/>
                </a:cubicBezTo>
                <a:cubicBezTo>
                  <a:pt x="1332" y="663"/>
                  <a:pt x="1334" y="663"/>
                  <a:pt x="1334" y="664"/>
                </a:cubicBezTo>
                <a:cubicBezTo>
                  <a:pt x="1335" y="665"/>
                  <a:pt x="1336" y="666"/>
                  <a:pt x="1336" y="665"/>
                </a:cubicBezTo>
                <a:cubicBezTo>
                  <a:pt x="1336" y="664"/>
                  <a:pt x="1336" y="663"/>
                  <a:pt x="1338" y="663"/>
                </a:cubicBezTo>
                <a:cubicBezTo>
                  <a:pt x="1339" y="662"/>
                  <a:pt x="1340" y="661"/>
                  <a:pt x="1342" y="660"/>
                </a:cubicBezTo>
                <a:cubicBezTo>
                  <a:pt x="1343" y="659"/>
                  <a:pt x="1350" y="658"/>
                  <a:pt x="1351" y="658"/>
                </a:cubicBezTo>
                <a:cubicBezTo>
                  <a:pt x="1351" y="658"/>
                  <a:pt x="1352" y="653"/>
                  <a:pt x="1352" y="650"/>
                </a:cubicBezTo>
                <a:cubicBezTo>
                  <a:pt x="1352" y="647"/>
                  <a:pt x="1355" y="646"/>
                  <a:pt x="1355" y="643"/>
                </a:cubicBezTo>
                <a:cubicBezTo>
                  <a:pt x="1356" y="640"/>
                  <a:pt x="1359" y="634"/>
                  <a:pt x="1360" y="634"/>
                </a:cubicBezTo>
                <a:cubicBezTo>
                  <a:pt x="1361" y="634"/>
                  <a:pt x="1362" y="633"/>
                  <a:pt x="1362" y="631"/>
                </a:cubicBezTo>
                <a:cubicBezTo>
                  <a:pt x="1362" y="629"/>
                  <a:pt x="1365" y="627"/>
                  <a:pt x="1365" y="625"/>
                </a:cubicBezTo>
                <a:cubicBezTo>
                  <a:pt x="1365" y="623"/>
                  <a:pt x="1366" y="621"/>
                  <a:pt x="1366" y="620"/>
                </a:cubicBezTo>
                <a:cubicBezTo>
                  <a:pt x="1365" y="619"/>
                  <a:pt x="1365" y="617"/>
                  <a:pt x="1366" y="616"/>
                </a:cubicBezTo>
                <a:cubicBezTo>
                  <a:pt x="1367" y="614"/>
                  <a:pt x="1365" y="612"/>
                  <a:pt x="1366" y="612"/>
                </a:cubicBezTo>
                <a:moveTo>
                  <a:pt x="1266" y="539"/>
                </a:moveTo>
                <a:cubicBezTo>
                  <a:pt x="1267" y="540"/>
                  <a:pt x="1272" y="539"/>
                  <a:pt x="1272" y="538"/>
                </a:cubicBezTo>
                <a:cubicBezTo>
                  <a:pt x="1272" y="537"/>
                  <a:pt x="1265" y="538"/>
                  <a:pt x="1266" y="539"/>
                </a:cubicBezTo>
                <a:moveTo>
                  <a:pt x="1293" y="650"/>
                </a:moveTo>
                <a:cubicBezTo>
                  <a:pt x="1294" y="651"/>
                  <a:pt x="1298" y="650"/>
                  <a:pt x="1298" y="649"/>
                </a:cubicBezTo>
                <a:cubicBezTo>
                  <a:pt x="1299" y="648"/>
                  <a:pt x="1292" y="649"/>
                  <a:pt x="1293" y="650"/>
                </a:cubicBezTo>
                <a:moveTo>
                  <a:pt x="1336" y="676"/>
                </a:moveTo>
                <a:cubicBezTo>
                  <a:pt x="1334" y="676"/>
                  <a:pt x="1333" y="675"/>
                  <a:pt x="1331" y="675"/>
                </a:cubicBezTo>
                <a:cubicBezTo>
                  <a:pt x="1330" y="674"/>
                  <a:pt x="1329" y="674"/>
                  <a:pt x="1328" y="674"/>
                </a:cubicBezTo>
                <a:cubicBezTo>
                  <a:pt x="1327" y="674"/>
                  <a:pt x="1332" y="680"/>
                  <a:pt x="1330" y="682"/>
                </a:cubicBezTo>
                <a:cubicBezTo>
                  <a:pt x="1329" y="684"/>
                  <a:pt x="1334" y="688"/>
                  <a:pt x="1336" y="689"/>
                </a:cubicBezTo>
                <a:cubicBezTo>
                  <a:pt x="1337" y="689"/>
                  <a:pt x="1337" y="688"/>
                  <a:pt x="1337" y="688"/>
                </a:cubicBezTo>
                <a:cubicBezTo>
                  <a:pt x="1338" y="687"/>
                  <a:pt x="1338" y="687"/>
                  <a:pt x="1338" y="687"/>
                </a:cubicBezTo>
                <a:cubicBezTo>
                  <a:pt x="1340" y="687"/>
                  <a:pt x="1339" y="686"/>
                  <a:pt x="1339" y="685"/>
                </a:cubicBezTo>
                <a:cubicBezTo>
                  <a:pt x="1339" y="684"/>
                  <a:pt x="1340" y="685"/>
                  <a:pt x="1340" y="685"/>
                </a:cubicBezTo>
                <a:cubicBezTo>
                  <a:pt x="1341" y="685"/>
                  <a:pt x="1341" y="686"/>
                  <a:pt x="1342" y="685"/>
                </a:cubicBezTo>
                <a:cubicBezTo>
                  <a:pt x="1343" y="685"/>
                  <a:pt x="1341" y="681"/>
                  <a:pt x="1343" y="681"/>
                </a:cubicBezTo>
                <a:cubicBezTo>
                  <a:pt x="1344" y="681"/>
                  <a:pt x="1343" y="676"/>
                  <a:pt x="1343" y="674"/>
                </a:cubicBezTo>
                <a:cubicBezTo>
                  <a:pt x="1342" y="673"/>
                  <a:pt x="1338" y="675"/>
                  <a:pt x="1336" y="676"/>
                </a:cubicBezTo>
                <a:moveTo>
                  <a:pt x="1454" y="675"/>
                </a:moveTo>
                <a:cubicBezTo>
                  <a:pt x="1453" y="674"/>
                  <a:pt x="1452" y="675"/>
                  <a:pt x="1451" y="676"/>
                </a:cubicBezTo>
                <a:cubicBezTo>
                  <a:pt x="1450" y="676"/>
                  <a:pt x="1449" y="676"/>
                  <a:pt x="1449" y="675"/>
                </a:cubicBezTo>
                <a:cubicBezTo>
                  <a:pt x="1448" y="674"/>
                  <a:pt x="1447" y="673"/>
                  <a:pt x="1446" y="674"/>
                </a:cubicBezTo>
                <a:cubicBezTo>
                  <a:pt x="1445" y="676"/>
                  <a:pt x="1446" y="676"/>
                  <a:pt x="1444" y="678"/>
                </a:cubicBezTo>
                <a:cubicBezTo>
                  <a:pt x="1442" y="680"/>
                  <a:pt x="1443" y="680"/>
                  <a:pt x="1441" y="684"/>
                </a:cubicBezTo>
                <a:cubicBezTo>
                  <a:pt x="1438" y="688"/>
                  <a:pt x="1430" y="690"/>
                  <a:pt x="1429" y="692"/>
                </a:cubicBezTo>
                <a:cubicBezTo>
                  <a:pt x="1428" y="694"/>
                  <a:pt x="1424" y="695"/>
                  <a:pt x="1424" y="697"/>
                </a:cubicBezTo>
                <a:cubicBezTo>
                  <a:pt x="1424" y="698"/>
                  <a:pt x="1421" y="699"/>
                  <a:pt x="1423" y="701"/>
                </a:cubicBezTo>
                <a:cubicBezTo>
                  <a:pt x="1424" y="703"/>
                  <a:pt x="1425" y="702"/>
                  <a:pt x="1427" y="703"/>
                </a:cubicBezTo>
                <a:cubicBezTo>
                  <a:pt x="1428" y="704"/>
                  <a:pt x="1429" y="703"/>
                  <a:pt x="1430" y="704"/>
                </a:cubicBezTo>
                <a:cubicBezTo>
                  <a:pt x="1430" y="705"/>
                  <a:pt x="1434" y="705"/>
                  <a:pt x="1437" y="702"/>
                </a:cubicBezTo>
                <a:cubicBezTo>
                  <a:pt x="1440" y="700"/>
                  <a:pt x="1439" y="698"/>
                  <a:pt x="1440" y="697"/>
                </a:cubicBezTo>
                <a:cubicBezTo>
                  <a:pt x="1441" y="697"/>
                  <a:pt x="1442" y="694"/>
                  <a:pt x="1442" y="693"/>
                </a:cubicBezTo>
                <a:cubicBezTo>
                  <a:pt x="1443" y="692"/>
                  <a:pt x="1444" y="690"/>
                  <a:pt x="1447" y="690"/>
                </a:cubicBezTo>
                <a:cubicBezTo>
                  <a:pt x="1450" y="690"/>
                  <a:pt x="1449" y="689"/>
                  <a:pt x="1448" y="688"/>
                </a:cubicBezTo>
                <a:cubicBezTo>
                  <a:pt x="1448" y="686"/>
                  <a:pt x="1451" y="686"/>
                  <a:pt x="1451" y="684"/>
                </a:cubicBezTo>
                <a:cubicBezTo>
                  <a:pt x="1451" y="682"/>
                  <a:pt x="1455" y="680"/>
                  <a:pt x="1455" y="678"/>
                </a:cubicBezTo>
                <a:cubicBezTo>
                  <a:pt x="1454" y="677"/>
                  <a:pt x="1455" y="676"/>
                  <a:pt x="1454" y="675"/>
                </a:cubicBezTo>
                <a:moveTo>
                  <a:pt x="1427" y="707"/>
                </a:moveTo>
                <a:cubicBezTo>
                  <a:pt x="1427" y="708"/>
                  <a:pt x="1430" y="707"/>
                  <a:pt x="1428" y="705"/>
                </a:cubicBezTo>
                <a:cubicBezTo>
                  <a:pt x="1427" y="704"/>
                  <a:pt x="1425" y="707"/>
                  <a:pt x="1427" y="707"/>
                </a:cubicBezTo>
                <a:moveTo>
                  <a:pt x="1469" y="660"/>
                </a:moveTo>
                <a:cubicBezTo>
                  <a:pt x="1469" y="661"/>
                  <a:pt x="1467" y="659"/>
                  <a:pt x="1465" y="659"/>
                </a:cubicBezTo>
                <a:cubicBezTo>
                  <a:pt x="1464" y="659"/>
                  <a:pt x="1463" y="658"/>
                  <a:pt x="1463" y="657"/>
                </a:cubicBezTo>
                <a:cubicBezTo>
                  <a:pt x="1463" y="655"/>
                  <a:pt x="1462" y="653"/>
                  <a:pt x="1461" y="653"/>
                </a:cubicBezTo>
                <a:cubicBezTo>
                  <a:pt x="1459" y="654"/>
                  <a:pt x="1461" y="655"/>
                  <a:pt x="1461" y="656"/>
                </a:cubicBezTo>
                <a:cubicBezTo>
                  <a:pt x="1460" y="657"/>
                  <a:pt x="1460" y="655"/>
                  <a:pt x="1459" y="655"/>
                </a:cubicBezTo>
                <a:cubicBezTo>
                  <a:pt x="1458" y="655"/>
                  <a:pt x="1457" y="654"/>
                  <a:pt x="1457" y="652"/>
                </a:cubicBezTo>
                <a:cubicBezTo>
                  <a:pt x="1457" y="650"/>
                  <a:pt x="1456" y="650"/>
                  <a:pt x="1456" y="648"/>
                </a:cubicBezTo>
                <a:cubicBezTo>
                  <a:pt x="1456" y="646"/>
                  <a:pt x="1452" y="644"/>
                  <a:pt x="1451" y="644"/>
                </a:cubicBezTo>
                <a:cubicBezTo>
                  <a:pt x="1449" y="644"/>
                  <a:pt x="1451" y="648"/>
                  <a:pt x="1452" y="649"/>
                </a:cubicBezTo>
                <a:cubicBezTo>
                  <a:pt x="1453" y="650"/>
                  <a:pt x="1455" y="651"/>
                  <a:pt x="1455" y="652"/>
                </a:cubicBezTo>
                <a:cubicBezTo>
                  <a:pt x="1455" y="653"/>
                  <a:pt x="1456" y="655"/>
                  <a:pt x="1457" y="655"/>
                </a:cubicBezTo>
                <a:cubicBezTo>
                  <a:pt x="1458" y="656"/>
                  <a:pt x="1457" y="659"/>
                  <a:pt x="1457" y="662"/>
                </a:cubicBezTo>
                <a:cubicBezTo>
                  <a:pt x="1457" y="664"/>
                  <a:pt x="1455" y="664"/>
                  <a:pt x="1453" y="665"/>
                </a:cubicBezTo>
                <a:cubicBezTo>
                  <a:pt x="1452" y="667"/>
                  <a:pt x="1457" y="669"/>
                  <a:pt x="1459" y="670"/>
                </a:cubicBezTo>
                <a:cubicBezTo>
                  <a:pt x="1461" y="672"/>
                  <a:pt x="1457" y="676"/>
                  <a:pt x="1458" y="677"/>
                </a:cubicBezTo>
                <a:cubicBezTo>
                  <a:pt x="1458" y="678"/>
                  <a:pt x="1459" y="678"/>
                  <a:pt x="1461" y="678"/>
                </a:cubicBezTo>
                <a:cubicBezTo>
                  <a:pt x="1464" y="677"/>
                  <a:pt x="1465" y="673"/>
                  <a:pt x="1466" y="671"/>
                </a:cubicBezTo>
                <a:cubicBezTo>
                  <a:pt x="1468" y="670"/>
                  <a:pt x="1467" y="668"/>
                  <a:pt x="1467" y="667"/>
                </a:cubicBezTo>
                <a:cubicBezTo>
                  <a:pt x="1468" y="666"/>
                  <a:pt x="1469" y="666"/>
                  <a:pt x="1470" y="666"/>
                </a:cubicBezTo>
                <a:cubicBezTo>
                  <a:pt x="1471" y="666"/>
                  <a:pt x="1471" y="663"/>
                  <a:pt x="1472" y="663"/>
                </a:cubicBezTo>
                <a:cubicBezTo>
                  <a:pt x="1473" y="663"/>
                  <a:pt x="1473" y="662"/>
                  <a:pt x="1473" y="660"/>
                </a:cubicBezTo>
                <a:cubicBezTo>
                  <a:pt x="1474" y="658"/>
                  <a:pt x="1470" y="658"/>
                  <a:pt x="1469" y="660"/>
                </a:cubicBezTo>
                <a:moveTo>
                  <a:pt x="1469" y="567"/>
                </a:moveTo>
                <a:cubicBezTo>
                  <a:pt x="1471" y="569"/>
                  <a:pt x="1474" y="569"/>
                  <a:pt x="1474" y="566"/>
                </a:cubicBezTo>
                <a:cubicBezTo>
                  <a:pt x="1474" y="563"/>
                  <a:pt x="1468" y="566"/>
                  <a:pt x="1469" y="567"/>
                </a:cubicBezTo>
                <a:moveTo>
                  <a:pt x="1475" y="562"/>
                </a:moveTo>
                <a:cubicBezTo>
                  <a:pt x="1476" y="563"/>
                  <a:pt x="1479" y="562"/>
                  <a:pt x="1479" y="560"/>
                </a:cubicBezTo>
                <a:cubicBezTo>
                  <a:pt x="1479" y="558"/>
                  <a:pt x="1473" y="562"/>
                  <a:pt x="1475" y="562"/>
                </a:cubicBezTo>
                <a:moveTo>
                  <a:pt x="150" y="231"/>
                </a:moveTo>
                <a:cubicBezTo>
                  <a:pt x="147" y="233"/>
                  <a:pt x="155" y="242"/>
                  <a:pt x="157" y="240"/>
                </a:cubicBezTo>
                <a:cubicBezTo>
                  <a:pt x="158" y="240"/>
                  <a:pt x="155" y="236"/>
                  <a:pt x="155" y="234"/>
                </a:cubicBezTo>
                <a:cubicBezTo>
                  <a:pt x="155" y="232"/>
                  <a:pt x="154" y="229"/>
                  <a:pt x="150" y="231"/>
                </a:cubicBezTo>
                <a:moveTo>
                  <a:pt x="565" y="510"/>
                </a:moveTo>
                <a:cubicBezTo>
                  <a:pt x="563" y="510"/>
                  <a:pt x="559" y="509"/>
                  <a:pt x="554" y="504"/>
                </a:cubicBezTo>
                <a:cubicBezTo>
                  <a:pt x="550" y="499"/>
                  <a:pt x="545" y="500"/>
                  <a:pt x="542" y="500"/>
                </a:cubicBezTo>
                <a:cubicBezTo>
                  <a:pt x="539" y="501"/>
                  <a:pt x="536" y="499"/>
                  <a:pt x="534" y="498"/>
                </a:cubicBezTo>
                <a:cubicBezTo>
                  <a:pt x="532" y="498"/>
                  <a:pt x="530" y="501"/>
                  <a:pt x="528" y="501"/>
                </a:cubicBezTo>
                <a:cubicBezTo>
                  <a:pt x="527" y="502"/>
                  <a:pt x="529" y="499"/>
                  <a:pt x="529" y="497"/>
                </a:cubicBezTo>
                <a:cubicBezTo>
                  <a:pt x="529" y="495"/>
                  <a:pt x="523" y="493"/>
                  <a:pt x="519" y="491"/>
                </a:cubicBezTo>
                <a:cubicBezTo>
                  <a:pt x="515" y="489"/>
                  <a:pt x="513" y="490"/>
                  <a:pt x="513" y="493"/>
                </a:cubicBezTo>
                <a:cubicBezTo>
                  <a:pt x="513" y="494"/>
                  <a:pt x="512" y="494"/>
                  <a:pt x="512" y="494"/>
                </a:cubicBezTo>
                <a:cubicBezTo>
                  <a:pt x="511" y="494"/>
                  <a:pt x="510" y="494"/>
                  <a:pt x="510" y="495"/>
                </a:cubicBezTo>
                <a:cubicBezTo>
                  <a:pt x="508" y="498"/>
                  <a:pt x="506" y="496"/>
                  <a:pt x="508" y="495"/>
                </a:cubicBezTo>
                <a:cubicBezTo>
                  <a:pt x="509" y="494"/>
                  <a:pt x="511" y="492"/>
                  <a:pt x="511" y="490"/>
                </a:cubicBezTo>
                <a:cubicBezTo>
                  <a:pt x="512" y="488"/>
                  <a:pt x="505" y="487"/>
                  <a:pt x="503" y="488"/>
                </a:cubicBezTo>
                <a:cubicBezTo>
                  <a:pt x="500" y="489"/>
                  <a:pt x="502" y="492"/>
                  <a:pt x="500" y="491"/>
                </a:cubicBezTo>
                <a:cubicBezTo>
                  <a:pt x="498" y="490"/>
                  <a:pt x="500" y="488"/>
                  <a:pt x="501" y="488"/>
                </a:cubicBezTo>
                <a:cubicBezTo>
                  <a:pt x="503" y="488"/>
                  <a:pt x="504" y="485"/>
                  <a:pt x="505" y="483"/>
                </a:cubicBezTo>
                <a:cubicBezTo>
                  <a:pt x="506" y="480"/>
                  <a:pt x="503" y="480"/>
                  <a:pt x="502" y="478"/>
                </a:cubicBezTo>
                <a:cubicBezTo>
                  <a:pt x="500" y="476"/>
                  <a:pt x="500" y="471"/>
                  <a:pt x="499" y="470"/>
                </a:cubicBezTo>
                <a:cubicBezTo>
                  <a:pt x="497" y="469"/>
                  <a:pt x="494" y="465"/>
                  <a:pt x="491" y="464"/>
                </a:cubicBezTo>
                <a:cubicBezTo>
                  <a:pt x="489" y="464"/>
                  <a:pt x="486" y="462"/>
                  <a:pt x="484" y="462"/>
                </a:cubicBezTo>
                <a:cubicBezTo>
                  <a:pt x="481" y="462"/>
                  <a:pt x="479" y="463"/>
                  <a:pt x="478" y="462"/>
                </a:cubicBezTo>
                <a:cubicBezTo>
                  <a:pt x="477" y="461"/>
                  <a:pt x="476" y="461"/>
                  <a:pt x="475" y="462"/>
                </a:cubicBezTo>
                <a:cubicBezTo>
                  <a:pt x="474" y="463"/>
                  <a:pt x="472" y="459"/>
                  <a:pt x="471" y="459"/>
                </a:cubicBezTo>
                <a:cubicBezTo>
                  <a:pt x="470" y="459"/>
                  <a:pt x="468" y="458"/>
                  <a:pt x="468" y="456"/>
                </a:cubicBezTo>
                <a:cubicBezTo>
                  <a:pt x="469" y="454"/>
                  <a:pt x="466" y="454"/>
                  <a:pt x="464" y="452"/>
                </a:cubicBezTo>
                <a:cubicBezTo>
                  <a:pt x="463" y="451"/>
                  <a:pt x="458" y="451"/>
                  <a:pt x="457" y="451"/>
                </a:cubicBezTo>
                <a:cubicBezTo>
                  <a:pt x="455" y="451"/>
                  <a:pt x="458" y="449"/>
                  <a:pt x="458" y="447"/>
                </a:cubicBezTo>
                <a:cubicBezTo>
                  <a:pt x="458" y="446"/>
                  <a:pt x="453" y="445"/>
                  <a:pt x="451" y="445"/>
                </a:cubicBezTo>
                <a:cubicBezTo>
                  <a:pt x="450" y="445"/>
                  <a:pt x="450" y="443"/>
                  <a:pt x="452" y="443"/>
                </a:cubicBezTo>
                <a:cubicBezTo>
                  <a:pt x="454" y="443"/>
                  <a:pt x="451" y="441"/>
                  <a:pt x="448" y="442"/>
                </a:cubicBezTo>
                <a:cubicBezTo>
                  <a:pt x="446" y="442"/>
                  <a:pt x="442" y="443"/>
                  <a:pt x="440" y="445"/>
                </a:cubicBezTo>
                <a:cubicBezTo>
                  <a:pt x="439" y="445"/>
                  <a:pt x="438" y="444"/>
                  <a:pt x="436" y="443"/>
                </a:cubicBezTo>
                <a:cubicBezTo>
                  <a:pt x="435" y="443"/>
                  <a:pt x="433" y="442"/>
                  <a:pt x="432" y="442"/>
                </a:cubicBezTo>
                <a:cubicBezTo>
                  <a:pt x="430" y="443"/>
                  <a:pt x="426" y="443"/>
                  <a:pt x="427" y="441"/>
                </a:cubicBezTo>
                <a:cubicBezTo>
                  <a:pt x="427" y="439"/>
                  <a:pt x="426" y="438"/>
                  <a:pt x="423" y="438"/>
                </a:cubicBezTo>
                <a:cubicBezTo>
                  <a:pt x="421" y="438"/>
                  <a:pt x="421" y="436"/>
                  <a:pt x="420" y="436"/>
                </a:cubicBezTo>
                <a:cubicBezTo>
                  <a:pt x="418" y="436"/>
                  <a:pt x="420" y="438"/>
                  <a:pt x="418" y="438"/>
                </a:cubicBezTo>
                <a:cubicBezTo>
                  <a:pt x="417" y="439"/>
                  <a:pt x="413" y="440"/>
                  <a:pt x="413" y="442"/>
                </a:cubicBezTo>
                <a:cubicBezTo>
                  <a:pt x="412" y="443"/>
                  <a:pt x="415" y="446"/>
                  <a:pt x="414" y="448"/>
                </a:cubicBezTo>
                <a:cubicBezTo>
                  <a:pt x="413" y="450"/>
                  <a:pt x="410" y="448"/>
                  <a:pt x="410" y="446"/>
                </a:cubicBezTo>
                <a:cubicBezTo>
                  <a:pt x="409" y="445"/>
                  <a:pt x="412" y="442"/>
                  <a:pt x="411" y="441"/>
                </a:cubicBezTo>
                <a:cubicBezTo>
                  <a:pt x="411" y="440"/>
                  <a:pt x="410" y="437"/>
                  <a:pt x="412" y="437"/>
                </a:cubicBezTo>
                <a:cubicBezTo>
                  <a:pt x="414" y="437"/>
                  <a:pt x="415" y="435"/>
                  <a:pt x="413" y="434"/>
                </a:cubicBezTo>
                <a:cubicBezTo>
                  <a:pt x="411" y="433"/>
                  <a:pt x="410" y="436"/>
                  <a:pt x="408" y="437"/>
                </a:cubicBezTo>
                <a:cubicBezTo>
                  <a:pt x="406" y="437"/>
                  <a:pt x="406" y="438"/>
                  <a:pt x="405" y="439"/>
                </a:cubicBezTo>
                <a:cubicBezTo>
                  <a:pt x="403" y="439"/>
                  <a:pt x="401" y="439"/>
                  <a:pt x="401" y="440"/>
                </a:cubicBezTo>
                <a:cubicBezTo>
                  <a:pt x="401" y="441"/>
                  <a:pt x="400" y="440"/>
                  <a:pt x="399" y="440"/>
                </a:cubicBezTo>
                <a:cubicBezTo>
                  <a:pt x="398" y="439"/>
                  <a:pt x="395" y="442"/>
                  <a:pt x="395" y="443"/>
                </a:cubicBezTo>
                <a:cubicBezTo>
                  <a:pt x="395" y="445"/>
                  <a:pt x="395" y="446"/>
                  <a:pt x="393" y="447"/>
                </a:cubicBezTo>
                <a:cubicBezTo>
                  <a:pt x="391" y="449"/>
                  <a:pt x="390" y="451"/>
                  <a:pt x="389" y="452"/>
                </a:cubicBezTo>
                <a:cubicBezTo>
                  <a:pt x="388" y="454"/>
                  <a:pt x="387" y="452"/>
                  <a:pt x="385" y="449"/>
                </a:cubicBezTo>
                <a:cubicBezTo>
                  <a:pt x="384" y="447"/>
                  <a:pt x="381" y="447"/>
                  <a:pt x="379" y="446"/>
                </a:cubicBezTo>
                <a:cubicBezTo>
                  <a:pt x="378" y="446"/>
                  <a:pt x="376" y="447"/>
                  <a:pt x="373" y="449"/>
                </a:cubicBezTo>
                <a:cubicBezTo>
                  <a:pt x="371" y="451"/>
                  <a:pt x="369" y="450"/>
                  <a:pt x="367" y="449"/>
                </a:cubicBezTo>
                <a:cubicBezTo>
                  <a:pt x="365" y="447"/>
                  <a:pt x="360" y="442"/>
                  <a:pt x="360" y="440"/>
                </a:cubicBezTo>
                <a:cubicBezTo>
                  <a:pt x="359" y="439"/>
                  <a:pt x="360" y="437"/>
                  <a:pt x="361" y="435"/>
                </a:cubicBezTo>
                <a:cubicBezTo>
                  <a:pt x="361" y="433"/>
                  <a:pt x="360" y="429"/>
                  <a:pt x="361" y="428"/>
                </a:cubicBezTo>
                <a:cubicBezTo>
                  <a:pt x="362" y="427"/>
                  <a:pt x="362" y="426"/>
                  <a:pt x="362" y="423"/>
                </a:cubicBezTo>
                <a:cubicBezTo>
                  <a:pt x="363" y="421"/>
                  <a:pt x="360" y="422"/>
                  <a:pt x="358" y="420"/>
                </a:cubicBezTo>
                <a:cubicBezTo>
                  <a:pt x="355" y="417"/>
                  <a:pt x="351" y="418"/>
                  <a:pt x="348" y="419"/>
                </a:cubicBezTo>
                <a:cubicBezTo>
                  <a:pt x="347" y="420"/>
                  <a:pt x="346" y="420"/>
                  <a:pt x="345" y="419"/>
                </a:cubicBezTo>
                <a:cubicBezTo>
                  <a:pt x="344" y="419"/>
                  <a:pt x="342" y="419"/>
                  <a:pt x="341" y="420"/>
                </a:cubicBezTo>
                <a:cubicBezTo>
                  <a:pt x="338" y="421"/>
                  <a:pt x="338" y="418"/>
                  <a:pt x="340" y="417"/>
                </a:cubicBezTo>
                <a:cubicBezTo>
                  <a:pt x="342" y="415"/>
                  <a:pt x="339" y="410"/>
                  <a:pt x="341" y="410"/>
                </a:cubicBezTo>
                <a:cubicBezTo>
                  <a:pt x="343" y="409"/>
                  <a:pt x="344" y="406"/>
                  <a:pt x="344" y="403"/>
                </a:cubicBezTo>
                <a:cubicBezTo>
                  <a:pt x="344" y="401"/>
                  <a:pt x="344" y="400"/>
                  <a:pt x="345" y="399"/>
                </a:cubicBezTo>
                <a:cubicBezTo>
                  <a:pt x="346" y="397"/>
                  <a:pt x="348" y="397"/>
                  <a:pt x="347" y="395"/>
                </a:cubicBezTo>
                <a:cubicBezTo>
                  <a:pt x="347" y="394"/>
                  <a:pt x="346" y="394"/>
                  <a:pt x="345" y="394"/>
                </a:cubicBezTo>
                <a:cubicBezTo>
                  <a:pt x="345" y="394"/>
                  <a:pt x="344" y="394"/>
                  <a:pt x="344" y="394"/>
                </a:cubicBezTo>
                <a:cubicBezTo>
                  <a:pt x="342" y="393"/>
                  <a:pt x="341" y="394"/>
                  <a:pt x="337" y="394"/>
                </a:cubicBezTo>
                <a:cubicBezTo>
                  <a:pt x="333" y="395"/>
                  <a:pt x="331" y="397"/>
                  <a:pt x="331" y="399"/>
                </a:cubicBezTo>
                <a:cubicBezTo>
                  <a:pt x="332" y="402"/>
                  <a:pt x="330" y="401"/>
                  <a:pt x="330" y="403"/>
                </a:cubicBezTo>
                <a:cubicBezTo>
                  <a:pt x="330" y="405"/>
                  <a:pt x="327" y="406"/>
                  <a:pt x="327" y="407"/>
                </a:cubicBezTo>
                <a:cubicBezTo>
                  <a:pt x="327" y="408"/>
                  <a:pt x="325" y="407"/>
                  <a:pt x="324" y="407"/>
                </a:cubicBezTo>
                <a:cubicBezTo>
                  <a:pt x="323" y="406"/>
                  <a:pt x="315" y="408"/>
                  <a:pt x="314" y="409"/>
                </a:cubicBezTo>
                <a:cubicBezTo>
                  <a:pt x="314" y="409"/>
                  <a:pt x="313" y="408"/>
                  <a:pt x="312" y="408"/>
                </a:cubicBezTo>
                <a:cubicBezTo>
                  <a:pt x="311" y="407"/>
                  <a:pt x="310" y="406"/>
                  <a:pt x="309" y="406"/>
                </a:cubicBezTo>
                <a:cubicBezTo>
                  <a:pt x="308" y="407"/>
                  <a:pt x="307" y="404"/>
                  <a:pt x="307" y="402"/>
                </a:cubicBezTo>
                <a:cubicBezTo>
                  <a:pt x="307" y="400"/>
                  <a:pt x="304" y="398"/>
                  <a:pt x="302" y="397"/>
                </a:cubicBezTo>
                <a:cubicBezTo>
                  <a:pt x="301" y="395"/>
                  <a:pt x="301" y="391"/>
                  <a:pt x="301" y="388"/>
                </a:cubicBezTo>
                <a:cubicBezTo>
                  <a:pt x="301" y="386"/>
                  <a:pt x="300" y="381"/>
                  <a:pt x="302" y="376"/>
                </a:cubicBezTo>
                <a:cubicBezTo>
                  <a:pt x="304" y="371"/>
                  <a:pt x="299" y="371"/>
                  <a:pt x="301" y="369"/>
                </a:cubicBezTo>
                <a:cubicBezTo>
                  <a:pt x="304" y="367"/>
                  <a:pt x="301" y="366"/>
                  <a:pt x="302" y="365"/>
                </a:cubicBezTo>
                <a:cubicBezTo>
                  <a:pt x="303" y="364"/>
                  <a:pt x="305" y="364"/>
                  <a:pt x="305" y="362"/>
                </a:cubicBezTo>
                <a:cubicBezTo>
                  <a:pt x="305" y="361"/>
                  <a:pt x="306" y="361"/>
                  <a:pt x="308" y="362"/>
                </a:cubicBezTo>
                <a:cubicBezTo>
                  <a:pt x="310" y="362"/>
                  <a:pt x="312" y="359"/>
                  <a:pt x="312" y="358"/>
                </a:cubicBezTo>
                <a:cubicBezTo>
                  <a:pt x="312" y="357"/>
                  <a:pt x="312" y="357"/>
                  <a:pt x="314" y="357"/>
                </a:cubicBezTo>
                <a:cubicBezTo>
                  <a:pt x="315" y="357"/>
                  <a:pt x="315" y="357"/>
                  <a:pt x="316" y="356"/>
                </a:cubicBezTo>
                <a:cubicBezTo>
                  <a:pt x="316" y="356"/>
                  <a:pt x="316" y="355"/>
                  <a:pt x="317" y="355"/>
                </a:cubicBezTo>
                <a:cubicBezTo>
                  <a:pt x="318" y="356"/>
                  <a:pt x="319" y="357"/>
                  <a:pt x="319" y="356"/>
                </a:cubicBezTo>
                <a:cubicBezTo>
                  <a:pt x="319" y="355"/>
                  <a:pt x="320" y="355"/>
                  <a:pt x="321" y="356"/>
                </a:cubicBezTo>
                <a:cubicBezTo>
                  <a:pt x="322" y="357"/>
                  <a:pt x="324" y="358"/>
                  <a:pt x="325" y="356"/>
                </a:cubicBezTo>
                <a:cubicBezTo>
                  <a:pt x="325" y="355"/>
                  <a:pt x="326" y="356"/>
                  <a:pt x="327" y="358"/>
                </a:cubicBezTo>
                <a:cubicBezTo>
                  <a:pt x="328" y="359"/>
                  <a:pt x="329" y="359"/>
                  <a:pt x="330" y="359"/>
                </a:cubicBezTo>
                <a:cubicBezTo>
                  <a:pt x="330" y="359"/>
                  <a:pt x="331" y="359"/>
                  <a:pt x="331" y="359"/>
                </a:cubicBezTo>
                <a:cubicBezTo>
                  <a:pt x="333" y="359"/>
                  <a:pt x="333" y="358"/>
                  <a:pt x="333" y="357"/>
                </a:cubicBezTo>
                <a:cubicBezTo>
                  <a:pt x="333" y="356"/>
                  <a:pt x="335" y="360"/>
                  <a:pt x="337" y="360"/>
                </a:cubicBezTo>
                <a:cubicBezTo>
                  <a:pt x="338" y="360"/>
                  <a:pt x="337" y="359"/>
                  <a:pt x="336" y="358"/>
                </a:cubicBezTo>
                <a:cubicBezTo>
                  <a:pt x="334" y="357"/>
                  <a:pt x="336" y="356"/>
                  <a:pt x="335" y="355"/>
                </a:cubicBezTo>
                <a:cubicBezTo>
                  <a:pt x="334" y="354"/>
                  <a:pt x="336" y="353"/>
                  <a:pt x="339" y="353"/>
                </a:cubicBezTo>
                <a:cubicBezTo>
                  <a:pt x="341" y="353"/>
                  <a:pt x="341" y="354"/>
                  <a:pt x="342" y="353"/>
                </a:cubicBezTo>
                <a:cubicBezTo>
                  <a:pt x="342" y="351"/>
                  <a:pt x="343" y="353"/>
                  <a:pt x="343" y="354"/>
                </a:cubicBezTo>
                <a:cubicBezTo>
                  <a:pt x="343" y="355"/>
                  <a:pt x="347" y="353"/>
                  <a:pt x="349" y="353"/>
                </a:cubicBezTo>
                <a:cubicBezTo>
                  <a:pt x="351" y="353"/>
                  <a:pt x="353" y="355"/>
                  <a:pt x="353" y="356"/>
                </a:cubicBezTo>
                <a:cubicBezTo>
                  <a:pt x="353" y="357"/>
                  <a:pt x="354" y="358"/>
                  <a:pt x="356" y="356"/>
                </a:cubicBezTo>
                <a:cubicBezTo>
                  <a:pt x="357" y="355"/>
                  <a:pt x="358" y="354"/>
                  <a:pt x="360" y="355"/>
                </a:cubicBezTo>
                <a:cubicBezTo>
                  <a:pt x="361" y="356"/>
                  <a:pt x="362" y="358"/>
                  <a:pt x="364" y="360"/>
                </a:cubicBezTo>
                <a:cubicBezTo>
                  <a:pt x="366" y="361"/>
                  <a:pt x="363" y="363"/>
                  <a:pt x="364" y="365"/>
                </a:cubicBezTo>
                <a:cubicBezTo>
                  <a:pt x="365" y="366"/>
                  <a:pt x="364" y="368"/>
                  <a:pt x="366" y="369"/>
                </a:cubicBezTo>
                <a:cubicBezTo>
                  <a:pt x="368" y="370"/>
                  <a:pt x="366" y="373"/>
                  <a:pt x="368" y="373"/>
                </a:cubicBezTo>
                <a:cubicBezTo>
                  <a:pt x="369" y="374"/>
                  <a:pt x="370" y="376"/>
                  <a:pt x="370" y="377"/>
                </a:cubicBezTo>
                <a:cubicBezTo>
                  <a:pt x="371" y="378"/>
                  <a:pt x="373" y="379"/>
                  <a:pt x="374" y="378"/>
                </a:cubicBezTo>
                <a:cubicBezTo>
                  <a:pt x="374" y="376"/>
                  <a:pt x="375" y="374"/>
                  <a:pt x="376" y="373"/>
                </a:cubicBezTo>
                <a:cubicBezTo>
                  <a:pt x="376" y="371"/>
                  <a:pt x="374" y="366"/>
                  <a:pt x="373" y="364"/>
                </a:cubicBezTo>
                <a:cubicBezTo>
                  <a:pt x="372" y="362"/>
                  <a:pt x="373" y="362"/>
                  <a:pt x="372" y="360"/>
                </a:cubicBezTo>
                <a:cubicBezTo>
                  <a:pt x="370" y="358"/>
                  <a:pt x="369" y="354"/>
                  <a:pt x="370" y="352"/>
                </a:cubicBezTo>
                <a:cubicBezTo>
                  <a:pt x="370" y="349"/>
                  <a:pt x="373" y="344"/>
                  <a:pt x="375" y="343"/>
                </a:cubicBezTo>
                <a:cubicBezTo>
                  <a:pt x="376" y="341"/>
                  <a:pt x="378" y="342"/>
                  <a:pt x="378" y="341"/>
                </a:cubicBezTo>
                <a:cubicBezTo>
                  <a:pt x="379" y="339"/>
                  <a:pt x="381" y="337"/>
                  <a:pt x="382" y="337"/>
                </a:cubicBezTo>
                <a:cubicBezTo>
                  <a:pt x="383" y="337"/>
                  <a:pt x="384" y="337"/>
                  <a:pt x="384" y="336"/>
                </a:cubicBezTo>
                <a:cubicBezTo>
                  <a:pt x="385" y="335"/>
                  <a:pt x="386" y="334"/>
                  <a:pt x="389" y="333"/>
                </a:cubicBezTo>
                <a:cubicBezTo>
                  <a:pt x="391" y="333"/>
                  <a:pt x="390" y="331"/>
                  <a:pt x="389" y="330"/>
                </a:cubicBezTo>
                <a:cubicBezTo>
                  <a:pt x="389" y="329"/>
                  <a:pt x="390" y="328"/>
                  <a:pt x="390" y="329"/>
                </a:cubicBezTo>
                <a:cubicBezTo>
                  <a:pt x="391" y="330"/>
                  <a:pt x="392" y="330"/>
                  <a:pt x="393" y="329"/>
                </a:cubicBezTo>
                <a:cubicBezTo>
                  <a:pt x="394" y="328"/>
                  <a:pt x="396" y="327"/>
                  <a:pt x="394" y="326"/>
                </a:cubicBezTo>
                <a:cubicBezTo>
                  <a:pt x="392" y="326"/>
                  <a:pt x="392" y="326"/>
                  <a:pt x="393" y="325"/>
                </a:cubicBezTo>
                <a:cubicBezTo>
                  <a:pt x="394" y="325"/>
                  <a:pt x="393" y="322"/>
                  <a:pt x="391" y="322"/>
                </a:cubicBezTo>
                <a:cubicBezTo>
                  <a:pt x="390" y="322"/>
                  <a:pt x="390" y="321"/>
                  <a:pt x="391" y="320"/>
                </a:cubicBezTo>
                <a:cubicBezTo>
                  <a:pt x="392" y="319"/>
                  <a:pt x="390" y="317"/>
                  <a:pt x="389" y="316"/>
                </a:cubicBezTo>
                <a:cubicBezTo>
                  <a:pt x="387" y="316"/>
                  <a:pt x="389" y="315"/>
                  <a:pt x="390" y="315"/>
                </a:cubicBezTo>
                <a:cubicBezTo>
                  <a:pt x="391" y="315"/>
                  <a:pt x="390" y="310"/>
                  <a:pt x="391" y="309"/>
                </a:cubicBezTo>
                <a:cubicBezTo>
                  <a:pt x="391" y="308"/>
                  <a:pt x="393" y="308"/>
                  <a:pt x="392" y="309"/>
                </a:cubicBezTo>
                <a:cubicBezTo>
                  <a:pt x="392" y="310"/>
                  <a:pt x="391" y="312"/>
                  <a:pt x="392" y="314"/>
                </a:cubicBezTo>
                <a:cubicBezTo>
                  <a:pt x="393" y="315"/>
                  <a:pt x="394" y="316"/>
                  <a:pt x="393" y="319"/>
                </a:cubicBezTo>
                <a:cubicBezTo>
                  <a:pt x="393" y="321"/>
                  <a:pt x="394" y="320"/>
                  <a:pt x="395" y="317"/>
                </a:cubicBezTo>
                <a:cubicBezTo>
                  <a:pt x="396" y="315"/>
                  <a:pt x="397" y="312"/>
                  <a:pt x="396" y="312"/>
                </a:cubicBezTo>
                <a:cubicBezTo>
                  <a:pt x="395" y="312"/>
                  <a:pt x="395" y="309"/>
                  <a:pt x="396" y="310"/>
                </a:cubicBezTo>
                <a:cubicBezTo>
                  <a:pt x="397" y="311"/>
                  <a:pt x="397" y="312"/>
                  <a:pt x="399" y="310"/>
                </a:cubicBezTo>
                <a:cubicBezTo>
                  <a:pt x="400" y="308"/>
                  <a:pt x="402" y="305"/>
                  <a:pt x="401" y="305"/>
                </a:cubicBezTo>
                <a:cubicBezTo>
                  <a:pt x="400" y="304"/>
                  <a:pt x="402" y="303"/>
                  <a:pt x="403" y="303"/>
                </a:cubicBezTo>
                <a:cubicBezTo>
                  <a:pt x="405" y="303"/>
                  <a:pt x="409" y="302"/>
                  <a:pt x="410" y="302"/>
                </a:cubicBezTo>
                <a:cubicBezTo>
                  <a:pt x="410" y="301"/>
                  <a:pt x="408" y="301"/>
                  <a:pt x="406" y="301"/>
                </a:cubicBezTo>
                <a:cubicBezTo>
                  <a:pt x="405" y="302"/>
                  <a:pt x="403" y="302"/>
                  <a:pt x="403" y="302"/>
                </a:cubicBezTo>
                <a:cubicBezTo>
                  <a:pt x="403" y="300"/>
                  <a:pt x="408" y="299"/>
                  <a:pt x="410" y="299"/>
                </a:cubicBezTo>
                <a:cubicBezTo>
                  <a:pt x="412" y="299"/>
                  <a:pt x="411" y="296"/>
                  <a:pt x="412" y="298"/>
                </a:cubicBezTo>
                <a:cubicBezTo>
                  <a:pt x="413" y="299"/>
                  <a:pt x="415" y="299"/>
                  <a:pt x="416" y="298"/>
                </a:cubicBezTo>
                <a:cubicBezTo>
                  <a:pt x="417" y="297"/>
                  <a:pt x="416" y="295"/>
                  <a:pt x="415" y="295"/>
                </a:cubicBezTo>
                <a:cubicBezTo>
                  <a:pt x="413" y="294"/>
                  <a:pt x="416" y="293"/>
                  <a:pt x="415" y="292"/>
                </a:cubicBezTo>
                <a:cubicBezTo>
                  <a:pt x="415" y="292"/>
                  <a:pt x="416" y="288"/>
                  <a:pt x="418" y="288"/>
                </a:cubicBezTo>
                <a:cubicBezTo>
                  <a:pt x="420" y="287"/>
                  <a:pt x="419" y="286"/>
                  <a:pt x="420" y="286"/>
                </a:cubicBezTo>
                <a:cubicBezTo>
                  <a:pt x="422" y="286"/>
                  <a:pt x="422" y="284"/>
                  <a:pt x="423" y="283"/>
                </a:cubicBezTo>
                <a:cubicBezTo>
                  <a:pt x="424" y="283"/>
                  <a:pt x="425" y="283"/>
                  <a:pt x="426" y="283"/>
                </a:cubicBezTo>
                <a:cubicBezTo>
                  <a:pt x="427" y="284"/>
                  <a:pt x="428" y="284"/>
                  <a:pt x="429" y="283"/>
                </a:cubicBezTo>
                <a:cubicBezTo>
                  <a:pt x="431" y="281"/>
                  <a:pt x="435" y="279"/>
                  <a:pt x="436" y="279"/>
                </a:cubicBezTo>
                <a:cubicBezTo>
                  <a:pt x="438" y="279"/>
                  <a:pt x="441" y="277"/>
                  <a:pt x="441" y="276"/>
                </a:cubicBezTo>
                <a:cubicBezTo>
                  <a:pt x="442" y="274"/>
                  <a:pt x="443" y="277"/>
                  <a:pt x="442" y="277"/>
                </a:cubicBezTo>
                <a:cubicBezTo>
                  <a:pt x="440" y="278"/>
                  <a:pt x="443" y="279"/>
                  <a:pt x="445" y="279"/>
                </a:cubicBezTo>
                <a:cubicBezTo>
                  <a:pt x="447" y="279"/>
                  <a:pt x="446" y="279"/>
                  <a:pt x="446" y="279"/>
                </a:cubicBezTo>
                <a:cubicBezTo>
                  <a:pt x="445" y="279"/>
                  <a:pt x="443" y="280"/>
                  <a:pt x="442" y="280"/>
                </a:cubicBezTo>
                <a:cubicBezTo>
                  <a:pt x="440" y="280"/>
                  <a:pt x="439" y="280"/>
                  <a:pt x="437" y="282"/>
                </a:cubicBezTo>
                <a:cubicBezTo>
                  <a:pt x="434" y="285"/>
                  <a:pt x="435" y="286"/>
                  <a:pt x="436" y="287"/>
                </a:cubicBezTo>
                <a:cubicBezTo>
                  <a:pt x="438" y="289"/>
                  <a:pt x="440" y="288"/>
                  <a:pt x="442" y="286"/>
                </a:cubicBezTo>
                <a:cubicBezTo>
                  <a:pt x="444" y="284"/>
                  <a:pt x="444" y="283"/>
                  <a:pt x="446" y="283"/>
                </a:cubicBezTo>
                <a:cubicBezTo>
                  <a:pt x="448" y="283"/>
                  <a:pt x="453" y="281"/>
                  <a:pt x="456" y="280"/>
                </a:cubicBezTo>
                <a:cubicBezTo>
                  <a:pt x="458" y="279"/>
                  <a:pt x="457" y="279"/>
                  <a:pt x="457" y="278"/>
                </a:cubicBezTo>
                <a:cubicBezTo>
                  <a:pt x="457" y="277"/>
                  <a:pt x="461" y="277"/>
                  <a:pt x="462" y="276"/>
                </a:cubicBezTo>
                <a:cubicBezTo>
                  <a:pt x="464" y="275"/>
                  <a:pt x="462" y="274"/>
                  <a:pt x="461" y="274"/>
                </a:cubicBezTo>
                <a:cubicBezTo>
                  <a:pt x="459" y="274"/>
                  <a:pt x="460" y="272"/>
                  <a:pt x="461" y="271"/>
                </a:cubicBezTo>
                <a:cubicBezTo>
                  <a:pt x="461" y="270"/>
                  <a:pt x="458" y="272"/>
                  <a:pt x="458" y="273"/>
                </a:cubicBezTo>
                <a:cubicBezTo>
                  <a:pt x="458" y="274"/>
                  <a:pt x="455" y="275"/>
                  <a:pt x="455" y="275"/>
                </a:cubicBezTo>
                <a:cubicBezTo>
                  <a:pt x="455" y="278"/>
                  <a:pt x="455" y="276"/>
                  <a:pt x="454" y="277"/>
                </a:cubicBezTo>
                <a:cubicBezTo>
                  <a:pt x="452" y="278"/>
                  <a:pt x="446" y="277"/>
                  <a:pt x="446" y="276"/>
                </a:cubicBezTo>
                <a:cubicBezTo>
                  <a:pt x="446" y="274"/>
                  <a:pt x="442" y="274"/>
                  <a:pt x="442" y="272"/>
                </a:cubicBezTo>
                <a:cubicBezTo>
                  <a:pt x="441" y="270"/>
                  <a:pt x="439" y="270"/>
                  <a:pt x="441" y="268"/>
                </a:cubicBezTo>
                <a:cubicBezTo>
                  <a:pt x="443" y="266"/>
                  <a:pt x="441" y="265"/>
                  <a:pt x="439" y="266"/>
                </a:cubicBezTo>
                <a:cubicBezTo>
                  <a:pt x="437" y="268"/>
                  <a:pt x="437" y="265"/>
                  <a:pt x="439" y="265"/>
                </a:cubicBezTo>
                <a:cubicBezTo>
                  <a:pt x="441" y="264"/>
                  <a:pt x="445" y="263"/>
                  <a:pt x="443" y="259"/>
                </a:cubicBezTo>
                <a:cubicBezTo>
                  <a:pt x="441" y="255"/>
                  <a:pt x="428" y="260"/>
                  <a:pt x="424" y="262"/>
                </a:cubicBezTo>
                <a:cubicBezTo>
                  <a:pt x="421" y="264"/>
                  <a:pt x="417" y="270"/>
                  <a:pt x="415" y="270"/>
                </a:cubicBezTo>
                <a:cubicBezTo>
                  <a:pt x="413" y="270"/>
                  <a:pt x="418" y="267"/>
                  <a:pt x="419" y="266"/>
                </a:cubicBezTo>
                <a:cubicBezTo>
                  <a:pt x="420" y="264"/>
                  <a:pt x="419" y="263"/>
                  <a:pt x="420" y="264"/>
                </a:cubicBezTo>
                <a:cubicBezTo>
                  <a:pt x="421" y="264"/>
                  <a:pt x="424" y="260"/>
                  <a:pt x="426" y="258"/>
                </a:cubicBezTo>
                <a:cubicBezTo>
                  <a:pt x="427" y="257"/>
                  <a:pt x="428" y="257"/>
                  <a:pt x="429" y="257"/>
                </a:cubicBezTo>
                <a:cubicBezTo>
                  <a:pt x="430" y="257"/>
                  <a:pt x="430" y="257"/>
                  <a:pt x="430" y="257"/>
                </a:cubicBezTo>
                <a:cubicBezTo>
                  <a:pt x="431" y="256"/>
                  <a:pt x="432" y="255"/>
                  <a:pt x="433" y="253"/>
                </a:cubicBezTo>
                <a:cubicBezTo>
                  <a:pt x="435" y="251"/>
                  <a:pt x="458" y="252"/>
                  <a:pt x="460" y="252"/>
                </a:cubicBezTo>
                <a:cubicBezTo>
                  <a:pt x="462" y="252"/>
                  <a:pt x="466" y="249"/>
                  <a:pt x="468" y="247"/>
                </a:cubicBezTo>
                <a:cubicBezTo>
                  <a:pt x="469" y="245"/>
                  <a:pt x="470" y="245"/>
                  <a:pt x="473" y="245"/>
                </a:cubicBezTo>
                <a:cubicBezTo>
                  <a:pt x="476" y="245"/>
                  <a:pt x="478" y="243"/>
                  <a:pt x="479" y="242"/>
                </a:cubicBezTo>
                <a:cubicBezTo>
                  <a:pt x="481" y="241"/>
                  <a:pt x="480" y="240"/>
                  <a:pt x="479" y="240"/>
                </a:cubicBezTo>
                <a:cubicBezTo>
                  <a:pt x="478" y="240"/>
                  <a:pt x="476" y="239"/>
                  <a:pt x="478" y="239"/>
                </a:cubicBezTo>
                <a:cubicBezTo>
                  <a:pt x="479" y="239"/>
                  <a:pt x="480" y="238"/>
                  <a:pt x="480" y="236"/>
                </a:cubicBezTo>
                <a:cubicBezTo>
                  <a:pt x="481" y="234"/>
                  <a:pt x="480" y="235"/>
                  <a:pt x="478" y="233"/>
                </a:cubicBezTo>
                <a:cubicBezTo>
                  <a:pt x="477" y="231"/>
                  <a:pt x="476" y="232"/>
                  <a:pt x="475" y="233"/>
                </a:cubicBezTo>
                <a:cubicBezTo>
                  <a:pt x="475" y="233"/>
                  <a:pt x="474" y="234"/>
                  <a:pt x="474" y="233"/>
                </a:cubicBezTo>
                <a:cubicBezTo>
                  <a:pt x="472" y="233"/>
                  <a:pt x="475" y="231"/>
                  <a:pt x="473" y="230"/>
                </a:cubicBezTo>
                <a:cubicBezTo>
                  <a:pt x="472" y="229"/>
                  <a:pt x="469" y="230"/>
                  <a:pt x="467" y="232"/>
                </a:cubicBezTo>
                <a:cubicBezTo>
                  <a:pt x="466" y="233"/>
                  <a:pt x="465" y="233"/>
                  <a:pt x="465" y="233"/>
                </a:cubicBezTo>
                <a:cubicBezTo>
                  <a:pt x="464" y="233"/>
                  <a:pt x="464" y="232"/>
                  <a:pt x="463" y="233"/>
                </a:cubicBezTo>
                <a:cubicBezTo>
                  <a:pt x="461" y="235"/>
                  <a:pt x="461" y="232"/>
                  <a:pt x="462" y="232"/>
                </a:cubicBezTo>
                <a:cubicBezTo>
                  <a:pt x="463" y="231"/>
                  <a:pt x="463" y="232"/>
                  <a:pt x="464" y="231"/>
                </a:cubicBezTo>
                <a:cubicBezTo>
                  <a:pt x="465" y="230"/>
                  <a:pt x="466" y="231"/>
                  <a:pt x="468" y="229"/>
                </a:cubicBezTo>
                <a:cubicBezTo>
                  <a:pt x="470" y="228"/>
                  <a:pt x="472" y="229"/>
                  <a:pt x="473" y="228"/>
                </a:cubicBezTo>
                <a:cubicBezTo>
                  <a:pt x="473" y="226"/>
                  <a:pt x="472" y="225"/>
                  <a:pt x="470" y="226"/>
                </a:cubicBezTo>
                <a:cubicBezTo>
                  <a:pt x="469" y="226"/>
                  <a:pt x="468" y="225"/>
                  <a:pt x="467" y="225"/>
                </a:cubicBezTo>
                <a:cubicBezTo>
                  <a:pt x="466" y="224"/>
                  <a:pt x="465" y="223"/>
                  <a:pt x="465" y="224"/>
                </a:cubicBezTo>
                <a:cubicBezTo>
                  <a:pt x="464" y="224"/>
                  <a:pt x="464" y="224"/>
                  <a:pt x="463" y="223"/>
                </a:cubicBezTo>
                <a:cubicBezTo>
                  <a:pt x="463" y="223"/>
                  <a:pt x="463" y="223"/>
                  <a:pt x="462" y="223"/>
                </a:cubicBezTo>
                <a:cubicBezTo>
                  <a:pt x="461" y="224"/>
                  <a:pt x="460" y="223"/>
                  <a:pt x="459" y="221"/>
                </a:cubicBezTo>
                <a:cubicBezTo>
                  <a:pt x="458" y="219"/>
                  <a:pt x="454" y="216"/>
                  <a:pt x="452" y="216"/>
                </a:cubicBezTo>
                <a:cubicBezTo>
                  <a:pt x="450" y="215"/>
                  <a:pt x="451" y="214"/>
                  <a:pt x="452" y="215"/>
                </a:cubicBezTo>
                <a:cubicBezTo>
                  <a:pt x="454" y="215"/>
                  <a:pt x="455" y="214"/>
                  <a:pt x="456" y="213"/>
                </a:cubicBezTo>
                <a:cubicBezTo>
                  <a:pt x="456" y="212"/>
                  <a:pt x="455" y="211"/>
                  <a:pt x="454" y="211"/>
                </a:cubicBezTo>
                <a:cubicBezTo>
                  <a:pt x="453" y="211"/>
                  <a:pt x="453" y="209"/>
                  <a:pt x="454" y="208"/>
                </a:cubicBezTo>
                <a:cubicBezTo>
                  <a:pt x="454" y="208"/>
                  <a:pt x="451" y="206"/>
                  <a:pt x="451" y="205"/>
                </a:cubicBezTo>
                <a:cubicBezTo>
                  <a:pt x="451" y="204"/>
                  <a:pt x="449" y="204"/>
                  <a:pt x="449" y="203"/>
                </a:cubicBezTo>
                <a:cubicBezTo>
                  <a:pt x="449" y="202"/>
                  <a:pt x="448" y="201"/>
                  <a:pt x="448" y="200"/>
                </a:cubicBezTo>
                <a:cubicBezTo>
                  <a:pt x="448" y="199"/>
                  <a:pt x="445" y="196"/>
                  <a:pt x="445" y="195"/>
                </a:cubicBezTo>
                <a:cubicBezTo>
                  <a:pt x="445" y="194"/>
                  <a:pt x="443" y="193"/>
                  <a:pt x="443" y="191"/>
                </a:cubicBezTo>
                <a:cubicBezTo>
                  <a:pt x="442" y="190"/>
                  <a:pt x="441" y="190"/>
                  <a:pt x="441" y="193"/>
                </a:cubicBezTo>
                <a:cubicBezTo>
                  <a:pt x="440" y="195"/>
                  <a:pt x="438" y="195"/>
                  <a:pt x="439" y="195"/>
                </a:cubicBezTo>
                <a:cubicBezTo>
                  <a:pt x="440" y="197"/>
                  <a:pt x="439" y="197"/>
                  <a:pt x="438" y="198"/>
                </a:cubicBezTo>
                <a:cubicBezTo>
                  <a:pt x="437" y="199"/>
                  <a:pt x="439" y="200"/>
                  <a:pt x="437" y="200"/>
                </a:cubicBezTo>
                <a:cubicBezTo>
                  <a:pt x="436" y="200"/>
                  <a:pt x="437" y="203"/>
                  <a:pt x="436" y="202"/>
                </a:cubicBezTo>
                <a:cubicBezTo>
                  <a:pt x="435" y="201"/>
                  <a:pt x="433" y="201"/>
                  <a:pt x="433" y="202"/>
                </a:cubicBezTo>
                <a:cubicBezTo>
                  <a:pt x="433" y="204"/>
                  <a:pt x="430" y="205"/>
                  <a:pt x="429" y="205"/>
                </a:cubicBezTo>
                <a:cubicBezTo>
                  <a:pt x="428" y="205"/>
                  <a:pt x="428" y="202"/>
                  <a:pt x="427" y="203"/>
                </a:cubicBezTo>
                <a:cubicBezTo>
                  <a:pt x="426" y="203"/>
                  <a:pt x="426" y="203"/>
                  <a:pt x="426" y="202"/>
                </a:cubicBezTo>
                <a:cubicBezTo>
                  <a:pt x="425" y="201"/>
                  <a:pt x="425" y="201"/>
                  <a:pt x="424" y="201"/>
                </a:cubicBezTo>
                <a:cubicBezTo>
                  <a:pt x="423" y="201"/>
                  <a:pt x="422" y="201"/>
                  <a:pt x="422" y="199"/>
                </a:cubicBezTo>
                <a:cubicBezTo>
                  <a:pt x="423" y="198"/>
                  <a:pt x="419" y="197"/>
                  <a:pt x="420" y="196"/>
                </a:cubicBezTo>
                <a:cubicBezTo>
                  <a:pt x="421" y="196"/>
                  <a:pt x="420" y="194"/>
                  <a:pt x="420" y="192"/>
                </a:cubicBezTo>
                <a:cubicBezTo>
                  <a:pt x="420" y="189"/>
                  <a:pt x="421" y="189"/>
                  <a:pt x="421" y="188"/>
                </a:cubicBezTo>
                <a:cubicBezTo>
                  <a:pt x="421" y="187"/>
                  <a:pt x="420" y="187"/>
                  <a:pt x="419" y="188"/>
                </a:cubicBezTo>
                <a:cubicBezTo>
                  <a:pt x="418" y="188"/>
                  <a:pt x="418" y="188"/>
                  <a:pt x="418" y="187"/>
                </a:cubicBezTo>
                <a:cubicBezTo>
                  <a:pt x="417" y="187"/>
                  <a:pt x="417" y="187"/>
                  <a:pt x="417" y="187"/>
                </a:cubicBezTo>
                <a:cubicBezTo>
                  <a:pt x="415" y="187"/>
                  <a:pt x="412" y="187"/>
                  <a:pt x="412" y="185"/>
                </a:cubicBezTo>
                <a:cubicBezTo>
                  <a:pt x="411" y="183"/>
                  <a:pt x="410" y="184"/>
                  <a:pt x="410" y="183"/>
                </a:cubicBezTo>
                <a:cubicBezTo>
                  <a:pt x="409" y="181"/>
                  <a:pt x="408" y="182"/>
                  <a:pt x="408" y="181"/>
                </a:cubicBezTo>
                <a:cubicBezTo>
                  <a:pt x="408" y="180"/>
                  <a:pt x="407" y="180"/>
                  <a:pt x="406" y="179"/>
                </a:cubicBezTo>
                <a:cubicBezTo>
                  <a:pt x="405" y="179"/>
                  <a:pt x="404" y="178"/>
                  <a:pt x="403" y="178"/>
                </a:cubicBezTo>
                <a:cubicBezTo>
                  <a:pt x="401" y="178"/>
                  <a:pt x="399" y="179"/>
                  <a:pt x="399" y="179"/>
                </a:cubicBezTo>
                <a:cubicBezTo>
                  <a:pt x="398" y="180"/>
                  <a:pt x="397" y="179"/>
                  <a:pt x="397" y="179"/>
                </a:cubicBezTo>
                <a:cubicBezTo>
                  <a:pt x="396" y="179"/>
                  <a:pt x="395" y="178"/>
                  <a:pt x="395" y="179"/>
                </a:cubicBezTo>
                <a:cubicBezTo>
                  <a:pt x="394" y="179"/>
                  <a:pt x="394" y="178"/>
                  <a:pt x="391" y="178"/>
                </a:cubicBezTo>
                <a:cubicBezTo>
                  <a:pt x="389" y="177"/>
                  <a:pt x="386" y="177"/>
                  <a:pt x="386" y="178"/>
                </a:cubicBezTo>
                <a:cubicBezTo>
                  <a:pt x="385" y="178"/>
                  <a:pt x="384" y="179"/>
                  <a:pt x="384" y="181"/>
                </a:cubicBezTo>
                <a:cubicBezTo>
                  <a:pt x="384" y="183"/>
                  <a:pt x="386" y="182"/>
                  <a:pt x="387" y="184"/>
                </a:cubicBezTo>
                <a:cubicBezTo>
                  <a:pt x="387" y="185"/>
                  <a:pt x="386" y="184"/>
                  <a:pt x="386" y="186"/>
                </a:cubicBezTo>
                <a:cubicBezTo>
                  <a:pt x="385" y="187"/>
                  <a:pt x="384" y="187"/>
                  <a:pt x="384" y="188"/>
                </a:cubicBezTo>
                <a:cubicBezTo>
                  <a:pt x="384" y="189"/>
                  <a:pt x="385" y="188"/>
                  <a:pt x="386" y="190"/>
                </a:cubicBezTo>
                <a:cubicBezTo>
                  <a:pt x="386" y="192"/>
                  <a:pt x="387" y="192"/>
                  <a:pt x="387" y="194"/>
                </a:cubicBezTo>
                <a:cubicBezTo>
                  <a:pt x="387" y="196"/>
                  <a:pt x="386" y="196"/>
                  <a:pt x="386" y="196"/>
                </a:cubicBezTo>
                <a:cubicBezTo>
                  <a:pt x="385" y="196"/>
                  <a:pt x="386" y="197"/>
                  <a:pt x="384" y="199"/>
                </a:cubicBezTo>
                <a:cubicBezTo>
                  <a:pt x="383" y="200"/>
                  <a:pt x="382" y="202"/>
                  <a:pt x="383" y="203"/>
                </a:cubicBezTo>
                <a:cubicBezTo>
                  <a:pt x="384" y="204"/>
                  <a:pt x="388" y="205"/>
                  <a:pt x="389" y="208"/>
                </a:cubicBezTo>
                <a:cubicBezTo>
                  <a:pt x="391" y="211"/>
                  <a:pt x="391" y="215"/>
                  <a:pt x="390" y="217"/>
                </a:cubicBezTo>
                <a:cubicBezTo>
                  <a:pt x="390" y="220"/>
                  <a:pt x="387" y="221"/>
                  <a:pt x="384" y="223"/>
                </a:cubicBezTo>
                <a:cubicBezTo>
                  <a:pt x="382" y="226"/>
                  <a:pt x="379" y="225"/>
                  <a:pt x="378" y="225"/>
                </a:cubicBezTo>
                <a:cubicBezTo>
                  <a:pt x="377" y="226"/>
                  <a:pt x="378" y="228"/>
                  <a:pt x="379" y="230"/>
                </a:cubicBezTo>
                <a:cubicBezTo>
                  <a:pt x="381" y="231"/>
                  <a:pt x="380" y="232"/>
                  <a:pt x="381" y="234"/>
                </a:cubicBezTo>
                <a:cubicBezTo>
                  <a:pt x="381" y="236"/>
                  <a:pt x="381" y="237"/>
                  <a:pt x="382" y="239"/>
                </a:cubicBezTo>
                <a:cubicBezTo>
                  <a:pt x="383" y="241"/>
                  <a:pt x="382" y="241"/>
                  <a:pt x="381" y="242"/>
                </a:cubicBezTo>
                <a:cubicBezTo>
                  <a:pt x="379" y="244"/>
                  <a:pt x="381" y="243"/>
                  <a:pt x="381" y="245"/>
                </a:cubicBezTo>
                <a:cubicBezTo>
                  <a:pt x="382" y="246"/>
                  <a:pt x="381" y="245"/>
                  <a:pt x="380" y="244"/>
                </a:cubicBezTo>
                <a:cubicBezTo>
                  <a:pt x="378" y="244"/>
                  <a:pt x="377" y="246"/>
                  <a:pt x="377" y="247"/>
                </a:cubicBezTo>
                <a:cubicBezTo>
                  <a:pt x="377" y="248"/>
                  <a:pt x="376" y="247"/>
                  <a:pt x="375" y="247"/>
                </a:cubicBezTo>
                <a:cubicBezTo>
                  <a:pt x="375" y="246"/>
                  <a:pt x="374" y="246"/>
                  <a:pt x="374" y="246"/>
                </a:cubicBezTo>
                <a:cubicBezTo>
                  <a:pt x="373" y="246"/>
                  <a:pt x="374" y="244"/>
                  <a:pt x="372" y="243"/>
                </a:cubicBezTo>
                <a:cubicBezTo>
                  <a:pt x="370" y="242"/>
                  <a:pt x="369" y="241"/>
                  <a:pt x="369" y="240"/>
                </a:cubicBezTo>
                <a:cubicBezTo>
                  <a:pt x="369" y="239"/>
                  <a:pt x="366" y="238"/>
                  <a:pt x="366" y="236"/>
                </a:cubicBezTo>
                <a:cubicBezTo>
                  <a:pt x="366" y="235"/>
                  <a:pt x="367" y="231"/>
                  <a:pt x="366" y="230"/>
                </a:cubicBezTo>
                <a:cubicBezTo>
                  <a:pt x="365" y="229"/>
                  <a:pt x="366" y="227"/>
                  <a:pt x="366" y="226"/>
                </a:cubicBezTo>
                <a:cubicBezTo>
                  <a:pt x="367" y="225"/>
                  <a:pt x="366" y="224"/>
                  <a:pt x="364" y="224"/>
                </a:cubicBezTo>
                <a:cubicBezTo>
                  <a:pt x="362" y="224"/>
                  <a:pt x="360" y="223"/>
                  <a:pt x="358" y="223"/>
                </a:cubicBezTo>
                <a:cubicBezTo>
                  <a:pt x="355" y="223"/>
                  <a:pt x="354" y="223"/>
                  <a:pt x="353" y="222"/>
                </a:cubicBezTo>
                <a:cubicBezTo>
                  <a:pt x="352" y="222"/>
                  <a:pt x="350" y="220"/>
                  <a:pt x="347" y="220"/>
                </a:cubicBezTo>
                <a:cubicBezTo>
                  <a:pt x="344" y="219"/>
                  <a:pt x="343" y="217"/>
                  <a:pt x="343" y="216"/>
                </a:cubicBezTo>
                <a:cubicBezTo>
                  <a:pt x="343" y="216"/>
                  <a:pt x="340" y="215"/>
                  <a:pt x="339" y="214"/>
                </a:cubicBezTo>
                <a:cubicBezTo>
                  <a:pt x="338" y="213"/>
                  <a:pt x="336" y="213"/>
                  <a:pt x="334" y="213"/>
                </a:cubicBezTo>
                <a:cubicBezTo>
                  <a:pt x="334" y="213"/>
                  <a:pt x="333" y="212"/>
                  <a:pt x="332" y="212"/>
                </a:cubicBezTo>
                <a:cubicBezTo>
                  <a:pt x="331" y="211"/>
                  <a:pt x="330" y="211"/>
                  <a:pt x="329" y="211"/>
                </a:cubicBezTo>
                <a:cubicBezTo>
                  <a:pt x="327" y="211"/>
                  <a:pt x="323" y="213"/>
                  <a:pt x="322" y="213"/>
                </a:cubicBezTo>
                <a:cubicBezTo>
                  <a:pt x="322" y="213"/>
                  <a:pt x="323" y="211"/>
                  <a:pt x="323" y="211"/>
                </a:cubicBezTo>
                <a:cubicBezTo>
                  <a:pt x="323" y="210"/>
                  <a:pt x="322" y="207"/>
                  <a:pt x="321" y="205"/>
                </a:cubicBezTo>
                <a:cubicBezTo>
                  <a:pt x="321" y="203"/>
                  <a:pt x="320" y="201"/>
                  <a:pt x="318" y="202"/>
                </a:cubicBezTo>
                <a:cubicBezTo>
                  <a:pt x="316" y="202"/>
                  <a:pt x="314" y="201"/>
                  <a:pt x="313" y="200"/>
                </a:cubicBezTo>
                <a:cubicBezTo>
                  <a:pt x="313" y="200"/>
                  <a:pt x="313" y="195"/>
                  <a:pt x="313" y="192"/>
                </a:cubicBezTo>
                <a:cubicBezTo>
                  <a:pt x="314" y="190"/>
                  <a:pt x="316" y="187"/>
                  <a:pt x="316" y="185"/>
                </a:cubicBezTo>
                <a:cubicBezTo>
                  <a:pt x="316" y="184"/>
                  <a:pt x="318" y="183"/>
                  <a:pt x="319" y="183"/>
                </a:cubicBezTo>
                <a:cubicBezTo>
                  <a:pt x="320" y="182"/>
                  <a:pt x="319" y="180"/>
                  <a:pt x="321" y="180"/>
                </a:cubicBezTo>
                <a:cubicBezTo>
                  <a:pt x="322" y="179"/>
                  <a:pt x="322" y="179"/>
                  <a:pt x="323" y="178"/>
                </a:cubicBezTo>
                <a:cubicBezTo>
                  <a:pt x="323" y="177"/>
                  <a:pt x="324" y="177"/>
                  <a:pt x="324" y="176"/>
                </a:cubicBezTo>
                <a:cubicBezTo>
                  <a:pt x="323" y="175"/>
                  <a:pt x="323" y="175"/>
                  <a:pt x="326" y="175"/>
                </a:cubicBezTo>
                <a:cubicBezTo>
                  <a:pt x="328" y="175"/>
                  <a:pt x="331" y="174"/>
                  <a:pt x="330" y="172"/>
                </a:cubicBezTo>
                <a:cubicBezTo>
                  <a:pt x="330" y="170"/>
                  <a:pt x="324" y="172"/>
                  <a:pt x="324" y="170"/>
                </a:cubicBezTo>
                <a:cubicBezTo>
                  <a:pt x="324" y="168"/>
                  <a:pt x="317" y="168"/>
                  <a:pt x="318" y="167"/>
                </a:cubicBezTo>
                <a:cubicBezTo>
                  <a:pt x="318" y="166"/>
                  <a:pt x="325" y="168"/>
                  <a:pt x="327" y="169"/>
                </a:cubicBezTo>
                <a:cubicBezTo>
                  <a:pt x="330" y="170"/>
                  <a:pt x="330" y="169"/>
                  <a:pt x="332" y="169"/>
                </a:cubicBezTo>
                <a:cubicBezTo>
                  <a:pt x="334" y="169"/>
                  <a:pt x="333" y="167"/>
                  <a:pt x="333" y="166"/>
                </a:cubicBezTo>
                <a:cubicBezTo>
                  <a:pt x="334" y="165"/>
                  <a:pt x="335" y="166"/>
                  <a:pt x="336" y="166"/>
                </a:cubicBezTo>
                <a:cubicBezTo>
                  <a:pt x="337" y="167"/>
                  <a:pt x="339" y="167"/>
                  <a:pt x="340" y="167"/>
                </a:cubicBezTo>
                <a:cubicBezTo>
                  <a:pt x="342" y="166"/>
                  <a:pt x="344" y="162"/>
                  <a:pt x="346" y="161"/>
                </a:cubicBezTo>
                <a:cubicBezTo>
                  <a:pt x="347" y="159"/>
                  <a:pt x="346" y="158"/>
                  <a:pt x="342" y="158"/>
                </a:cubicBezTo>
                <a:cubicBezTo>
                  <a:pt x="339" y="159"/>
                  <a:pt x="337" y="157"/>
                  <a:pt x="335" y="156"/>
                </a:cubicBezTo>
                <a:cubicBezTo>
                  <a:pt x="333" y="155"/>
                  <a:pt x="333" y="153"/>
                  <a:pt x="335" y="154"/>
                </a:cubicBezTo>
                <a:cubicBezTo>
                  <a:pt x="337" y="154"/>
                  <a:pt x="342" y="158"/>
                  <a:pt x="344" y="158"/>
                </a:cubicBezTo>
                <a:cubicBezTo>
                  <a:pt x="346" y="158"/>
                  <a:pt x="349" y="154"/>
                  <a:pt x="350" y="153"/>
                </a:cubicBezTo>
                <a:cubicBezTo>
                  <a:pt x="352" y="152"/>
                  <a:pt x="349" y="152"/>
                  <a:pt x="348" y="151"/>
                </a:cubicBezTo>
                <a:cubicBezTo>
                  <a:pt x="347" y="150"/>
                  <a:pt x="350" y="149"/>
                  <a:pt x="351" y="149"/>
                </a:cubicBezTo>
                <a:cubicBezTo>
                  <a:pt x="353" y="149"/>
                  <a:pt x="353" y="151"/>
                  <a:pt x="354" y="151"/>
                </a:cubicBezTo>
                <a:cubicBezTo>
                  <a:pt x="354" y="152"/>
                  <a:pt x="357" y="151"/>
                  <a:pt x="358" y="151"/>
                </a:cubicBezTo>
                <a:cubicBezTo>
                  <a:pt x="360" y="151"/>
                  <a:pt x="358" y="149"/>
                  <a:pt x="356" y="148"/>
                </a:cubicBezTo>
                <a:cubicBezTo>
                  <a:pt x="354" y="147"/>
                  <a:pt x="356" y="145"/>
                  <a:pt x="357" y="147"/>
                </a:cubicBezTo>
                <a:cubicBezTo>
                  <a:pt x="357" y="148"/>
                  <a:pt x="359" y="148"/>
                  <a:pt x="360" y="149"/>
                </a:cubicBezTo>
                <a:cubicBezTo>
                  <a:pt x="361" y="151"/>
                  <a:pt x="361" y="150"/>
                  <a:pt x="363" y="149"/>
                </a:cubicBezTo>
                <a:cubicBezTo>
                  <a:pt x="365" y="149"/>
                  <a:pt x="366" y="148"/>
                  <a:pt x="367" y="146"/>
                </a:cubicBezTo>
                <a:cubicBezTo>
                  <a:pt x="368" y="145"/>
                  <a:pt x="368" y="147"/>
                  <a:pt x="370" y="145"/>
                </a:cubicBezTo>
                <a:cubicBezTo>
                  <a:pt x="371" y="143"/>
                  <a:pt x="369" y="141"/>
                  <a:pt x="368" y="140"/>
                </a:cubicBezTo>
                <a:cubicBezTo>
                  <a:pt x="366" y="139"/>
                  <a:pt x="368" y="138"/>
                  <a:pt x="366" y="137"/>
                </a:cubicBezTo>
                <a:cubicBezTo>
                  <a:pt x="365" y="136"/>
                  <a:pt x="364" y="135"/>
                  <a:pt x="366" y="135"/>
                </a:cubicBezTo>
                <a:cubicBezTo>
                  <a:pt x="368" y="136"/>
                  <a:pt x="370" y="135"/>
                  <a:pt x="370" y="134"/>
                </a:cubicBezTo>
                <a:cubicBezTo>
                  <a:pt x="371" y="133"/>
                  <a:pt x="368" y="132"/>
                  <a:pt x="369" y="131"/>
                </a:cubicBezTo>
                <a:cubicBezTo>
                  <a:pt x="371" y="130"/>
                  <a:pt x="370" y="129"/>
                  <a:pt x="368" y="129"/>
                </a:cubicBezTo>
                <a:cubicBezTo>
                  <a:pt x="366" y="129"/>
                  <a:pt x="365" y="129"/>
                  <a:pt x="365" y="127"/>
                </a:cubicBezTo>
                <a:cubicBezTo>
                  <a:pt x="365" y="126"/>
                  <a:pt x="362" y="127"/>
                  <a:pt x="360" y="126"/>
                </a:cubicBezTo>
                <a:cubicBezTo>
                  <a:pt x="358" y="125"/>
                  <a:pt x="354" y="125"/>
                  <a:pt x="353" y="125"/>
                </a:cubicBezTo>
                <a:cubicBezTo>
                  <a:pt x="352" y="125"/>
                  <a:pt x="352" y="129"/>
                  <a:pt x="354" y="129"/>
                </a:cubicBezTo>
                <a:cubicBezTo>
                  <a:pt x="355" y="129"/>
                  <a:pt x="356" y="131"/>
                  <a:pt x="355" y="131"/>
                </a:cubicBezTo>
                <a:cubicBezTo>
                  <a:pt x="354" y="132"/>
                  <a:pt x="355" y="133"/>
                  <a:pt x="354" y="133"/>
                </a:cubicBezTo>
                <a:cubicBezTo>
                  <a:pt x="353" y="133"/>
                  <a:pt x="352" y="133"/>
                  <a:pt x="351" y="135"/>
                </a:cubicBezTo>
                <a:cubicBezTo>
                  <a:pt x="351" y="138"/>
                  <a:pt x="351" y="139"/>
                  <a:pt x="349" y="139"/>
                </a:cubicBezTo>
                <a:cubicBezTo>
                  <a:pt x="348" y="140"/>
                  <a:pt x="348" y="139"/>
                  <a:pt x="348" y="138"/>
                </a:cubicBezTo>
                <a:cubicBezTo>
                  <a:pt x="348" y="137"/>
                  <a:pt x="348" y="137"/>
                  <a:pt x="347" y="137"/>
                </a:cubicBezTo>
                <a:cubicBezTo>
                  <a:pt x="346" y="137"/>
                  <a:pt x="346" y="140"/>
                  <a:pt x="347" y="140"/>
                </a:cubicBezTo>
                <a:cubicBezTo>
                  <a:pt x="348" y="140"/>
                  <a:pt x="348" y="141"/>
                  <a:pt x="348" y="143"/>
                </a:cubicBezTo>
                <a:cubicBezTo>
                  <a:pt x="349" y="144"/>
                  <a:pt x="346" y="143"/>
                  <a:pt x="345" y="145"/>
                </a:cubicBezTo>
                <a:cubicBezTo>
                  <a:pt x="345" y="147"/>
                  <a:pt x="344" y="144"/>
                  <a:pt x="343" y="143"/>
                </a:cubicBezTo>
                <a:cubicBezTo>
                  <a:pt x="342" y="142"/>
                  <a:pt x="340" y="140"/>
                  <a:pt x="340" y="139"/>
                </a:cubicBezTo>
                <a:cubicBezTo>
                  <a:pt x="340" y="137"/>
                  <a:pt x="341" y="137"/>
                  <a:pt x="342" y="137"/>
                </a:cubicBezTo>
                <a:cubicBezTo>
                  <a:pt x="343" y="136"/>
                  <a:pt x="342" y="136"/>
                  <a:pt x="342" y="134"/>
                </a:cubicBezTo>
                <a:cubicBezTo>
                  <a:pt x="342" y="132"/>
                  <a:pt x="341" y="133"/>
                  <a:pt x="339" y="131"/>
                </a:cubicBezTo>
                <a:cubicBezTo>
                  <a:pt x="338" y="129"/>
                  <a:pt x="336" y="129"/>
                  <a:pt x="335" y="130"/>
                </a:cubicBezTo>
                <a:cubicBezTo>
                  <a:pt x="334" y="131"/>
                  <a:pt x="335" y="132"/>
                  <a:pt x="334" y="133"/>
                </a:cubicBezTo>
                <a:cubicBezTo>
                  <a:pt x="332" y="134"/>
                  <a:pt x="333" y="136"/>
                  <a:pt x="332" y="136"/>
                </a:cubicBezTo>
                <a:cubicBezTo>
                  <a:pt x="331" y="137"/>
                  <a:pt x="331" y="132"/>
                  <a:pt x="330" y="131"/>
                </a:cubicBezTo>
                <a:cubicBezTo>
                  <a:pt x="329" y="131"/>
                  <a:pt x="329" y="130"/>
                  <a:pt x="331" y="129"/>
                </a:cubicBezTo>
                <a:cubicBezTo>
                  <a:pt x="332" y="129"/>
                  <a:pt x="333" y="128"/>
                  <a:pt x="332" y="128"/>
                </a:cubicBezTo>
                <a:cubicBezTo>
                  <a:pt x="331" y="128"/>
                  <a:pt x="329" y="126"/>
                  <a:pt x="328" y="126"/>
                </a:cubicBezTo>
                <a:cubicBezTo>
                  <a:pt x="327" y="126"/>
                  <a:pt x="327" y="126"/>
                  <a:pt x="326" y="127"/>
                </a:cubicBezTo>
                <a:cubicBezTo>
                  <a:pt x="326" y="127"/>
                  <a:pt x="325" y="127"/>
                  <a:pt x="324" y="127"/>
                </a:cubicBezTo>
                <a:cubicBezTo>
                  <a:pt x="324" y="126"/>
                  <a:pt x="325" y="124"/>
                  <a:pt x="325" y="123"/>
                </a:cubicBezTo>
                <a:cubicBezTo>
                  <a:pt x="325" y="123"/>
                  <a:pt x="325" y="123"/>
                  <a:pt x="326" y="123"/>
                </a:cubicBezTo>
                <a:cubicBezTo>
                  <a:pt x="326" y="123"/>
                  <a:pt x="327" y="123"/>
                  <a:pt x="327" y="122"/>
                </a:cubicBezTo>
                <a:cubicBezTo>
                  <a:pt x="328" y="121"/>
                  <a:pt x="324" y="121"/>
                  <a:pt x="324" y="120"/>
                </a:cubicBezTo>
                <a:cubicBezTo>
                  <a:pt x="324" y="118"/>
                  <a:pt x="322" y="118"/>
                  <a:pt x="321" y="117"/>
                </a:cubicBezTo>
                <a:cubicBezTo>
                  <a:pt x="320" y="117"/>
                  <a:pt x="321" y="115"/>
                  <a:pt x="321" y="114"/>
                </a:cubicBezTo>
                <a:cubicBezTo>
                  <a:pt x="320" y="113"/>
                  <a:pt x="317" y="110"/>
                  <a:pt x="315" y="110"/>
                </a:cubicBezTo>
                <a:cubicBezTo>
                  <a:pt x="315" y="110"/>
                  <a:pt x="314" y="109"/>
                  <a:pt x="314" y="109"/>
                </a:cubicBezTo>
                <a:cubicBezTo>
                  <a:pt x="314" y="108"/>
                  <a:pt x="314" y="108"/>
                  <a:pt x="314" y="108"/>
                </a:cubicBezTo>
                <a:cubicBezTo>
                  <a:pt x="315" y="108"/>
                  <a:pt x="316" y="108"/>
                  <a:pt x="318" y="106"/>
                </a:cubicBezTo>
                <a:cubicBezTo>
                  <a:pt x="319" y="104"/>
                  <a:pt x="319" y="103"/>
                  <a:pt x="318" y="103"/>
                </a:cubicBezTo>
                <a:cubicBezTo>
                  <a:pt x="317" y="103"/>
                  <a:pt x="316" y="102"/>
                  <a:pt x="318" y="102"/>
                </a:cubicBezTo>
                <a:cubicBezTo>
                  <a:pt x="320" y="102"/>
                  <a:pt x="324" y="103"/>
                  <a:pt x="325" y="102"/>
                </a:cubicBezTo>
                <a:cubicBezTo>
                  <a:pt x="326" y="101"/>
                  <a:pt x="330" y="96"/>
                  <a:pt x="331" y="94"/>
                </a:cubicBezTo>
                <a:cubicBezTo>
                  <a:pt x="333" y="92"/>
                  <a:pt x="330" y="92"/>
                  <a:pt x="327" y="92"/>
                </a:cubicBezTo>
                <a:cubicBezTo>
                  <a:pt x="323" y="92"/>
                  <a:pt x="323" y="91"/>
                  <a:pt x="320" y="90"/>
                </a:cubicBezTo>
                <a:cubicBezTo>
                  <a:pt x="317" y="90"/>
                  <a:pt x="312" y="91"/>
                  <a:pt x="311" y="92"/>
                </a:cubicBezTo>
                <a:cubicBezTo>
                  <a:pt x="310" y="93"/>
                  <a:pt x="312" y="93"/>
                  <a:pt x="312" y="94"/>
                </a:cubicBezTo>
                <a:cubicBezTo>
                  <a:pt x="312" y="95"/>
                  <a:pt x="311" y="95"/>
                  <a:pt x="311" y="94"/>
                </a:cubicBezTo>
                <a:cubicBezTo>
                  <a:pt x="310" y="94"/>
                  <a:pt x="310" y="94"/>
                  <a:pt x="309" y="94"/>
                </a:cubicBezTo>
                <a:cubicBezTo>
                  <a:pt x="309" y="94"/>
                  <a:pt x="310" y="96"/>
                  <a:pt x="309" y="99"/>
                </a:cubicBezTo>
                <a:cubicBezTo>
                  <a:pt x="309" y="102"/>
                  <a:pt x="310" y="102"/>
                  <a:pt x="311" y="104"/>
                </a:cubicBezTo>
                <a:cubicBezTo>
                  <a:pt x="312" y="105"/>
                  <a:pt x="312" y="107"/>
                  <a:pt x="312" y="109"/>
                </a:cubicBezTo>
                <a:cubicBezTo>
                  <a:pt x="312" y="111"/>
                  <a:pt x="310" y="111"/>
                  <a:pt x="309" y="111"/>
                </a:cubicBezTo>
                <a:cubicBezTo>
                  <a:pt x="308" y="111"/>
                  <a:pt x="311" y="112"/>
                  <a:pt x="310" y="114"/>
                </a:cubicBezTo>
                <a:cubicBezTo>
                  <a:pt x="310" y="114"/>
                  <a:pt x="309" y="114"/>
                  <a:pt x="309" y="114"/>
                </a:cubicBezTo>
                <a:cubicBezTo>
                  <a:pt x="308" y="113"/>
                  <a:pt x="307" y="113"/>
                  <a:pt x="307" y="113"/>
                </a:cubicBezTo>
                <a:cubicBezTo>
                  <a:pt x="306" y="114"/>
                  <a:pt x="305" y="117"/>
                  <a:pt x="306" y="118"/>
                </a:cubicBezTo>
                <a:cubicBezTo>
                  <a:pt x="307" y="119"/>
                  <a:pt x="308" y="119"/>
                  <a:pt x="307" y="120"/>
                </a:cubicBezTo>
                <a:cubicBezTo>
                  <a:pt x="306" y="121"/>
                  <a:pt x="305" y="123"/>
                  <a:pt x="307" y="125"/>
                </a:cubicBezTo>
                <a:cubicBezTo>
                  <a:pt x="309" y="126"/>
                  <a:pt x="313" y="126"/>
                  <a:pt x="316" y="128"/>
                </a:cubicBezTo>
                <a:cubicBezTo>
                  <a:pt x="318" y="129"/>
                  <a:pt x="315" y="128"/>
                  <a:pt x="316" y="130"/>
                </a:cubicBezTo>
                <a:cubicBezTo>
                  <a:pt x="316" y="131"/>
                  <a:pt x="314" y="132"/>
                  <a:pt x="314" y="133"/>
                </a:cubicBezTo>
                <a:cubicBezTo>
                  <a:pt x="314" y="134"/>
                  <a:pt x="315" y="134"/>
                  <a:pt x="316" y="132"/>
                </a:cubicBezTo>
                <a:cubicBezTo>
                  <a:pt x="317" y="130"/>
                  <a:pt x="318" y="132"/>
                  <a:pt x="318" y="134"/>
                </a:cubicBezTo>
                <a:cubicBezTo>
                  <a:pt x="318" y="136"/>
                  <a:pt x="316" y="135"/>
                  <a:pt x="315" y="137"/>
                </a:cubicBezTo>
                <a:cubicBezTo>
                  <a:pt x="314" y="138"/>
                  <a:pt x="313" y="139"/>
                  <a:pt x="311" y="138"/>
                </a:cubicBezTo>
                <a:cubicBezTo>
                  <a:pt x="309" y="138"/>
                  <a:pt x="310" y="141"/>
                  <a:pt x="311" y="142"/>
                </a:cubicBezTo>
                <a:cubicBezTo>
                  <a:pt x="312" y="144"/>
                  <a:pt x="311" y="145"/>
                  <a:pt x="309" y="144"/>
                </a:cubicBezTo>
                <a:cubicBezTo>
                  <a:pt x="307" y="144"/>
                  <a:pt x="306" y="142"/>
                  <a:pt x="307" y="141"/>
                </a:cubicBezTo>
                <a:cubicBezTo>
                  <a:pt x="308" y="139"/>
                  <a:pt x="308" y="137"/>
                  <a:pt x="307" y="137"/>
                </a:cubicBezTo>
                <a:cubicBezTo>
                  <a:pt x="306" y="137"/>
                  <a:pt x="303" y="137"/>
                  <a:pt x="302" y="136"/>
                </a:cubicBezTo>
                <a:cubicBezTo>
                  <a:pt x="301" y="135"/>
                  <a:pt x="303" y="135"/>
                  <a:pt x="305" y="135"/>
                </a:cubicBezTo>
                <a:cubicBezTo>
                  <a:pt x="308" y="136"/>
                  <a:pt x="306" y="134"/>
                  <a:pt x="308" y="134"/>
                </a:cubicBezTo>
                <a:cubicBezTo>
                  <a:pt x="310" y="134"/>
                  <a:pt x="311" y="135"/>
                  <a:pt x="313" y="133"/>
                </a:cubicBezTo>
                <a:cubicBezTo>
                  <a:pt x="314" y="132"/>
                  <a:pt x="311" y="129"/>
                  <a:pt x="310" y="130"/>
                </a:cubicBezTo>
                <a:cubicBezTo>
                  <a:pt x="309" y="130"/>
                  <a:pt x="307" y="131"/>
                  <a:pt x="307" y="129"/>
                </a:cubicBezTo>
                <a:cubicBezTo>
                  <a:pt x="307" y="129"/>
                  <a:pt x="308" y="129"/>
                  <a:pt x="309" y="129"/>
                </a:cubicBezTo>
                <a:cubicBezTo>
                  <a:pt x="309" y="129"/>
                  <a:pt x="310" y="129"/>
                  <a:pt x="310" y="129"/>
                </a:cubicBezTo>
                <a:cubicBezTo>
                  <a:pt x="311" y="128"/>
                  <a:pt x="310" y="127"/>
                  <a:pt x="308" y="127"/>
                </a:cubicBezTo>
                <a:cubicBezTo>
                  <a:pt x="306" y="128"/>
                  <a:pt x="305" y="128"/>
                  <a:pt x="303" y="126"/>
                </a:cubicBezTo>
                <a:cubicBezTo>
                  <a:pt x="302" y="125"/>
                  <a:pt x="299" y="124"/>
                  <a:pt x="298" y="127"/>
                </a:cubicBezTo>
                <a:cubicBezTo>
                  <a:pt x="297" y="131"/>
                  <a:pt x="295" y="129"/>
                  <a:pt x="294" y="130"/>
                </a:cubicBezTo>
                <a:cubicBezTo>
                  <a:pt x="293" y="131"/>
                  <a:pt x="295" y="132"/>
                  <a:pt x="298" y="132"/>
                </a:cubicBezTo>
                <a:cubicBezTo>
                  <a:pt x="300" y="132"/>
                  <a:pt x="302" y="135"/>
                  <a:pt x="301" y="135"/>
                </a:cubicBezTo>
                <a:cubicBezTo>
                  <a:pt x="300" y="135"/>
                  <a:pt x="300" y="137"/>
                  <a:pt x="299" y="136"/>
                </a:cubicBezTo>
                <a:cubicBezTo>
                  <a:pt x="297" y="135"/>
                  <a:pt x="296" y="136"/>
                  <a:pt x="297" y="137"/>
                </a:cubicBezTo>
                <a:cubicBezTo>
                  <a:pt x="298" y="138"/>
                  <a:pt x="297" y="139"/>
                  <a:pt x="297" y="140"/>
                </a:cubicBezTo>
                <a:cubicBezTo>
                  <a:pt x="297" y="141"/>
                  <a:pt x="295" y="140"/>
                  <a:pt x="293" y="140"/>
                </a:cubicBezTo>
                <a:cubicBezTo>
                  <a:pt x="291" y="140"/>
                  <a:pt x="287" y="140"/>
                  <a:pt x="285" y="141"/>
                </a:cubicBezTo>
                <a:cubicBezTo>
                  <a:pt x="282" y="141"/>
                  <a:pt x="279" y="140"/>
                  <a:pt x="278" y="139"/>
                </a:cubicBezTo>
                <a:cubicBezTo>
                  <a:pt x="277" y="138"/>
                  <a:pt x="275" y="138"/>
                  <a:pt x="273" y="138"/>
                </a:cubicBezTo>
                <a:cubicBezTo>
                  <a:pt x="271" y="138"/>
                  <a:pt x="272" y="136"/>
                  <a:pt x="270" y="136"/>
                </a:cubicBezTo>
                <a:cubicBezTo>
                  <a:pt x="267" y="136"/>
                  <a:pt x="268" y="134"/>
                  <a:pt x="267" y="133"/>
                </a:cubicBezTo>
                <a:cubicBezTo>
                  <a:pt x="267" y="132"/>
                  <a:pt x="262" y="132"/>
                  <a:pt x="260" y="133"/>
                </a:cubicBezTo>
                <a:cubicBezTo>
                  <a:pt x="259" y="134"/>
                  <a:pt x="255" y="134"/>
                  <a:pt x="254" y="136"/>
                </a:cubicBezTo>
                <a:cubicBezTo>
                  <a:pt x="253" y="138"/>
                  <a:pt x="255" y="138"/>
                  <a:pt x="256" y="138"/>
                </a:cubicBezTo>
                <a:cubicBezTo>
                  <a:pt x="258" y="138"/>
                  <a:pt x="257" y="136"/>
                  <a:pt x="260" y="136"/>
                </a:cubicBezTo>
                <a:cubicBezTo>
                  <a:pt x="261" y="137"/>
                  <a:pt x="262" y="136"/>
                  <a:pt x="263" y="135"/>
                </a:cubicBezTo>
                <a:cubicBezTo>
                  <a:pt x="264" y="135"/>
                  <a:pt x="265" y="134"/>
                  <a:pt x="266" y="135"/>
                </a:cubicBezTo>
                <a:cubicBezTo>
                  <a:pt x="267" y="136"/>
                  <a:pt x="261" y="138"/>
                  <a:pt x="259" y="138"/>
                </a:cubicBezTo>
                <a:cubicBezTo>
                  <a:pt x="256" y="139"/>
                  <a:pt x="257" y="141"/>
                  <a:pt x="259" y="144"/>
                </a:cubicBezTo>
                <a:cubicBezTo>
                  <a:pt x="262" y="148"/>
                  <a:pt x="258" y="146"/>
                  <a:pt x="258" y="147"/>
                </a:cubicBezTo>
                <a:cubicBezTo>
                  <a:pt x="258" y="149"/>
                  <a:pt x="254" y="147"/>
                  <a:pt x="256" y="146"/>
                </a:cubicBezTo>
                <a:cubicBezTo>
                  <a:pt x="257" y="146"/>
                  <a:pt x="256" y="144"/>
                  <a:pt x="255" y="143"/>
                </a:cubicBezTo>
                <a:cubicBezTo>
                  <a:pt x="254" y="142"/>
                  <a:pt x="253" y="143"/>
                  <a:pt x="253" y="142"/>
                </a:cubicBezTo>
                <a:cubicBezTo>
                  <a:pt x="253" y="141"/>
                  <a:pt x="253" y="141"/>
                  <a:pt x="252" y="141"/>
                </a:cubicBezTo>
                <a:cubicBezTo>
                  <a:pt x="251" y="141"/>
                  <a:pt x="251" y="141"/>
                  <a:pt x="250" y="141"/>
                </a:cubicBezTo>
                <a:cubicBezTo>
                  <a:pt x="249" y="140"/>
                  <a:pt x="248" y="139"/>
                  <a:pt x="246" y="140"/>
                </a:cubicBezTo>
                <a:cubicBezTo>
                  <a:pt x="245" y="141"/>
                  <a:pt x="242" y="140"/>
                  <a:pt x="239" y="141"/>
                </a:cubicBezTo>
                <a:cubicBezTo>
                  <a:pt x="235" y="142"/>
                  <a:pt x="227" y="142"/>
                  <a:pt x="226" y="140"/>
                </a:cubicBezTo>
                <a:cubicBezTo>
                  <a:pt x="225" y="139"/>
                  <a:pt x="229" y="137"/>
                  <a:pt x="231" y="137"/>
                </a:cubicBezTo>
                <a:cubicBezTo>
                  <a:pt x="232" y="137"/>
                  <a:pt x="231" y="135"/>
                  <a:pt x="229" y="134"/>
                </a:cubicBezTo>
                <a:cubicBezTo>
                  <a:pt x="227" y="132"/>
                  <a:pt x="222" y="131"/>
                  <a:pt x="222" y="132"/>
                </a:cubicBezTo>
                <a:cubicBezTo>
                  <a:pt x="222" y="133"/>
                  <a:pt x="220" y="132"/>
                  <a:pt x="216" y="131"/>
                </a:cubicBezTo>
                <a:cubicBezTo>
                  <a:pt x="213" y="131"/>
                  <a:pt x="212" y="130"/>
                  <a:pt x="210" y="129"/>
                </a:cubicBezTo>
                <a:cubicBezTo>
                  <a:pt x="208" y="129"/>
                  <a:pt x="204" y="129"/>
                  <a:pt x="202" y="127"/>
                </a:cubicBezTo>
                <a:cubicBezTo>
                  <a:pt x="199" y="125"/>
                  <a:pt x="193" y="125"/>
                  <a:pt x="192" y="127"/>
                </a:cubicBezTo>
                <a:cubicBezTo>
                  <a:pt x="191" y="129"/>
                  <a:pt x="189" y="129"/>
                  <a:pt x="187" y="129"/>
                </a:cubicBezTo>
                <a:cubicBezTo>
                  <a:pt x="185" y="129"/>
                  <a:pt x="188" y="126"/>
                  <a:pt x="187" y="126"/>
                </a:cubicBezTo>
                <a:cubicBezTo>
                  <a:pt x="186" y="126"/>
                  <a:pt x="187" y="123"/>
                  <a:pt x="186" y="123"/>
                </a:cubicBezTo>
                <a:cubicBezTo>
                  <a:pt x="185" y="123"/>
                  <a:pt x="184" y="124"/>
                  <a:pt x="183" y="126"/>
                </a:cubicBezTo>
                <a:cubicBezTo>
                  <a:pt x="183" y="127"/>
                  <a:pt x="182" y="129"/>
                  <a:pt x="180" y="129"/>
                </a:cubicBezTo>
                <a:cubicBezTo>
                  <a:pt x="177" y="129"/>
                  <a:pt x="176" y="122"/>
                  <a:pt x="174" y="120"/>
                </a:cubicBezTo>
                <a:cubicBezTo>
                  <a:pt x="171" y="119"/>
                  <a:pt x="169" y="119"/>
                  <a:pt x="171" y="121"/>
                </a:cubicBezTo>
                <a:cubicBezTo>
                  <a:pt x="173" y="124"/>
                  <a:pt x="169" y="122"/>
                  <a:pt x="170" y="124"/>
                </a:cubicBezTo>
                <a:cubicBezTo>
                  <a:pt x="170" y="125"/>
                  <a:pt x="166" y="127"/>
                  <a:pt x="167" y="126"/>
                </a:cubicBezTo>
                <a:cubicBezTo>
                  <a:pt x="167" y="125"/>
                  <a:pt x="165" y="124"/>
                  <a:pt x="162" y="127"/>
                </a:cubicBezTo>
                <a:cubicBezTo>
                  <a:pt x="160" y="130"/>
                  <a:pt x="159" y="129"/>
                  <a:pt x="158" y="128"/>
                </a:cubicBezTo>
                <a:cubicBezTo>
                  <a:pt x="158" y="127"/>
                  <a:pt x="152" y="131"/>
                  <a:pt x="152" y="132"/>
                </a:cubicBezTo>
                <a:cubicBezTo>
                  <a:pt x="152" y="133"/>
                  <a:pt x="151" y="134"/>
                  <a:pt x="149" y="134"/>
                </a:cubicBezTo>
                <a:cubicBezTo>
                  <a:pt x="147" y="134"/>
                  <a:pt x="149" y="132"/>
                  <a:pt x="150" y="131"/>
                </a:cubicBezTo>
                <a:cubicBezTo>
                  <a:pt x="152" y="131"/>
                  <a:pt x="156" y="127"/>
                  <a:pt x="158" y="127"/>
                </a:cubicBezTo>
                <a:cubicBezTo>
                  <a:pt x="160" y="126"/>
                  <a:pt x="165" y="124"/>
                  <a:pt x="165" y="123"/>
                </a:cubicBezTo>
                <a:cubicBezTo>
                  <a:pt x="165" y="123"/>
                  <a:pt x="164" y="123"/>
                  <a:pt x="163" y="123"/>
                </a:cubicBezTo>
                <a:cubicBezTo>
                  <a:pt x="162" y="123"/>
                  <a:pt x="162" y="123"/>
                  <a:pt x="161" y="123"/>
                </a:cubicBezTo>
                <a:cubicBezTo>
                  <a:pt x="160" y="123"/>
                  <a:pt x="157" y="124"/>
                  <a:pt x="155" y="126"/>
                </a:cubicBezTo>
                <a:cubicBezTo>
                  <a:pt x="152" y="127"/>
                  <a:pt x="149" y="126"/>
                  <a:pt x="150" y="128"/>
                </a:cubicBezTo>
                <a:cubicBezTo>
                  <a:pt x="150" y="129"/>
                  <a:pt x="149" y="128"/>
                  <a:pt x="149" y="128"/>
                </a:cubicBezTo>
                <a:cubicBezTo>
                  <a:pt x="148" y="128"/>
                  <a:pt x="147" y="128"/>
                  <a:pt x="147" y="129"/>
                </a:cubicBezTo>
                <a:cubicBezTo>
                  <a:pt x="146" y="130"/>
                  <a:pt x="145" y="129"/>
                  <a:pt x="146" y="128"/>
                </a:cubicBezTo>
                <a:cubicBezTo>
                  <a:pt x="147" y="127"/>
                  <a:pt x="144" y="126"/>
                  <a:pt x="144" y="127"/>
                </a:cubicBezTo>
                <a:cubicBezTo>
                  <a:pt x="144" y="128"/>
                  <a:pt x="143" y="129"/>
                  <a:pt x="141" y="129"/>
                </a:cubicBezTo>
                <a:cubicBezTo>
                  <a:pt x="139" y="129"/>
                  <a:pt x="136" y="130"/>
                  <a:pt x="138" y="131"/>
                </a:cubicBezTo>
                <a:cubicBezTo>
                  <a:pt x="139" y="132"/>
                  <a:pt x="140" y="133"/>
                  <a:pt x="139" y="134"/>
                </a:cubicBezTo>
                <a:cubicBezTo>
                  <a:pt x="139" y="134"/>
                  <a:pt x="138" y="134"/>
                  <a:pt x="137" y="133"/>
                </a:cubicBezTo>
                <a:cubicBezTo>
                  <a:pt x="136" y="132"/>
                  <a:pt x="135" y="132"/>
                  <a:pt x="133" y="132"/>
                </a:cubicBezTo>
                <a:cubicBezTo>
                  <a:pt x="130" y="132"/>
                  <a:pt x="123" y="128"/>
                  <a:pt x="123" y="127"/>
                </a:cubicBezTo>
                <a:cubicBezTo>
                  <a:pt x="123" y="126"/>
                  <a:pt x="116" y="127"/>
                  <a:pt x="113" y="126"/>
                </a:cubicBezTo>
                <a:cubicBezTo>
                  <a:pt x="111" y="125"/>
                  <a:pt x="107" y="123"/>
                  <a:pt x="104" y="124"/>
                </a:cubicBezTo>
                <a:cubicBezTo>
                  <a:pt x="102" y="124"/>
                  <a:pt x="98" y="125"/>
                  <a:pt x="96" y="124"/>
                </a:cubicBezTo>
                <a:cubicBezTo>
                  <a:pt x="95" y="123"/>
                  <a:pt x="93" y="123"/>
                  <a:pt x="90" y="123"/>
                </a:cubicBezTo>
                <a:cubicBezTo>
                  <a:pt x="87" y="124"/>
                  <a:pt x="85" y="122"/>
                  <a:pt x="81" y="121"/>
                </a:cubicBezTo>
                <a:cubicBezTo>
                  <a:pt x="77" y="120"/>
                  <a:pt x="71" y="121"/>
                  <a:pt x="70" y="121"/>
                </a:cubicBezTo>
                <a:cubicBezTo>
                  <a:pt x="69" y="122"/>
                  <a:pt x="69" y="121"/>
                  <a:pt x="69" y="121"/>
                </a:cubicBezTo>
                <a:cubicBezTo>
                  <a:pt x="68" y="120"/>
                  <a:pt x="68" y="120"/>
                  <a:pt x="67" y="120"/>
                </a:cubicBezTo>
                <a:cubicBezTo>
                  <a:pt x="65" y="120"/>
                  <a:pt x="67" y="119"/>
                  <a:pt x="66" y="118"/>
                </a:cubicBezTo>
                <a:cubicBezTo>
                  <a:pt x="65" y="117"/>
                  <a:pt x="60" y="118"/>
                  <a:pt x="58" y="118"/>
                </a:cubicBezTo>
                <a:cubicBezTo>
                  <a:pt x="57" y="118"/>
                  <a:pt x="56" y="117"/>
                  <a:pt x="56" y="116"/>
                </a:cubicBezTo>
                <a:cubicBezTo>
                  <a:pt x="56" y="116"/>
                  <a:pt x="55" y="116"/>
                  <a:pt x="54" y="117"/>
                </a:cubicBezTo>
                <a:cubicBezTo>
                  <a:pt x="54" y="118"/>
                  <a:pt x="52" y="118"/>
                  <a:pt x="51" y="118"/>
                </a:cubicBezTo>
                <a:cubicBezTo>
                  <a:pt x="50" y="117"/>
                  <a:pt x="53" y="116"/>
                  <a:pt x="53" y="116"/>
                </a:cubicBezTo>
                <a:cubicBezTo>
                  <a:pt x="53" y="115"/>
                  <a:pt x="50" y="114"/>
                  <a:pt x="49" y="114"/>
                </a:cubicBezTo>
                <a:cubicBezTo>
                  <a:pt x="48" y="114"/>
                  <a:pt x="47" y="115"/>
                  <a:pt x="45" y="117"/>
                </a:cubicBezTo>
                <a:cubicBezTo>
                  <a:pt x="43" y="119"/>
                  <a:pt x="40" y="118"/>
                  <a:pt x="38" y="118"/>
                </a:cubicBezTo>
                <a:cubicBezTo>
                  <a:pt x="36" y="118"/>
                  <a:pt x="34" y="118"/>
                  <a:pt x="34" y="119"/>
                </a:cubicBezTo>
                <a:cubicBezTo>
                  <a:pt x="34" y="120"/>
                  <a:pt x="36" y="120"/>
                  <a:pt x="35" y="122"/>
                </a:cubicBezTo>
                <a:cubicBezTo>
                  <a:pt x="34" y="122"/>
                  <a:pt x="34" y="122"/>
                  <a:pt x="34" y="121"/>
                </a:cubicBezTo>
                <a:cubicBezTo>
                  <a:pt x="33" y="121"/>
                  <a:pt x="33" y="121"/>
                  <a:pt x="32" y="121"/>
                </a:cubicBezTo>
                <a:cubicBezTo>
                  <a:pt x="31" y="123"/>
                  <a:pt x="27" y="123"/>
                  <a:pt x="26" y="122"/>
                </a:cubicBezTo>
                <a:cubicBezTo>
                  <a:pt x="25" y="122"/>
                  <a:pt x="22" y="126"/>
                  <a:pt x="21" y="127"/>
                </a:cubicBezTo>
                <a:cubicBezTo>
                  <a:pt x="20" y="127"/>
                  <a:pt x="22" y="128"/>
                  <a:pt x="19" y="131"/>
                </a:cubicBezTo>
                <a:cubicBezTo>
                  <a:pt x="16" y="134"/>
                  <a:pt x="10" y="133"/>
                  <a:pt x="8" y="133"/>
                </a:cubicBezTo>
                <a:cubicBezTo>
                  <a:pt x="7" y="133"/>
                  <a:pt x="8" y="135"/>
                  <a:pt x="7" y="136"/>
                </a:cubicBezTo>
                <a:cubicBezTo>
                  <a:pt x="6" y="137"/>
                  <a:pt x="8" y="138"/>
                  <a:pt x="12" y="139"/>
                </a:cubicBezTo>
                <a:cubicBezTo>
                  <a:pt x="16" y="140"/>
                  <a:pt x="18" y="145"/>
                  <a:pt x="19" y="146"/>
                </a:cubicBezTo>
                <a:cubicBezTo>
                  <a:pt x="19" y="147"/>
                  <a:pt x="21" y="147"/>
                  <a:pt x="23" y="147"/>
                </a:cubicBezTo>
                <a:cubicBezTo>
                  <a:pt x="24" y="146"/>
                  <a:pt x="25" y="146"/>
                  <a:pt x="26" y="146"/>
                </a:cubicBezTo>
                <a:cubicBezTo>
                  <a:pt x="28" y="147"/>
                  <a:pt x="26" y="149"/>
                  <a:pt x="27" y="150"/>
                </a:cubicBezTo>
                <a:cubicBezTo>
                  <a:pt x="28" y="150"/>
                  <a:pt x="29" y="150"/>
                  <a:pt x="30" y="150"/>
                </a:cubicBezTo>
                <a:cubicBezTo>
                  <a:pt x="31" y="150"/>
                  <a:pt x="32" y="150"/>
                  <a:pt x="32" y="151"/>
                </a:cubicBezTo>
                <a:cubicBezTo>
                  <a:pt x="32" y="152"/>
                  <a:pt x="29" y="151"/>
                  <a:pt x="27" y="152"/>
                </a:cubicBezTo>
                <a:cubicBezTo>
                  <a:pt x="25" y="154"/>
                  <a:pt x="24" y="155"/>
                  <a:pt x="23" y="153"/>
                </a:cubicBezTo>
                <a:cubicBezTo>
                  <a:pt x="22" y="152"/>
                  <a:pt x="19" y="153"/>
                  <a:pt x="18" y="153"/>
                </a:cubicBezTo>
                <a:cubicBezTo>
                  <a:pt x="16" y="153"/>
                  <a:pt x="18" y="151"/>
                  <a:pt x="18" y="150"/>
                </a:cubicBezTo>
                <a:cubicBezTo>
                  <a:pt x="18" y="149"/>
                  <a:pt x="16" y="149"/>
                  <a:pt x="13" y="151"/>
                </a:cubicBezTo>
                <a:cubicBezTo>
                  <a:pt x="9" y="152"/>
                  <a:pt x="11" y="152"/>
                  <a:pt x="10" y="153"/>
                </a:cubicBezTo>
                <a:cubicBezTo>
                  <a:pt x="10" y="154"/>
                  <a:pt x="10" y="154"/>
                  <a:pt x="9" y="153"/>
                </a:cubicBezTo>
                <a:cubicBezTo>
                  <a:pt x="8" y="153"/>
                  <a:pt x="7" y="153"/>
                  <a:pt x="6" y="153"/>
                </a:cubicBezTo>
                <a:cubicBezTo>
                  <a:pt x="5" y="155"/>
                  <a:pt x="1" y="156"/>
                  <a:pt x="1" y="157"/>
                </a:cubicBezTo>
                <a:cubicBezTo>
                  <a:pt x="0" y="158"/>
                  <a:pt x="5" y="159"/>
                  <a:pt x="7" y="159"/>
                </a:cubicBezTo>
                <a:cubicBezTo>
                  <a:pt x="9" y="160"/>
                  <a:pt x="5" y="161"/>
                  <a:pt x="6" y="161"/>
                </a:cubicBezTo>
                <a:cubicBezTo>
                  <a:pt x="8" y="162"/>
                  <a:pt x="7" y="163"/>
                  <a:pt x="9" y="164"/>
                </a:cubicBezTo>
                <a:cubicBezTo>
                  <a:pt x="12" y="166"/>
                  <a:pt x="17" y="164"/>
                  <a:pt x="18" y="164"/>
                </a:cubicBezTo>
                <a:cubicBezTo>
                  <a:pt x="20" y="164"/>
                  <a:pt x="21" y="166"/>
                  <a:pt x="22" y="165"/>
                </a:cubicBezTo>
                <a:cubicBezTo>
                  <a:pt x="23" y="164"/>
                  <a:pt x="28" y="160"/>
                  <a:pt x="30" y="162"/>
                </a:cubicBezTo>
                <a:cubicBezTo>
                  <a:pt x="32" y="164"/>
                  <a:pt x="27" y="164"/>
                  <a:pt x="29" y="165"/>
                </a:cubicBezTo>
                <a:cubicBezTo>
                  <a:pt x="30" y="166"/>
                  <a:pt x="31" y="169"/>
                  <a:pt x="29" y="171"/>
                </a:cubicBezTo>
                <a:cubicBezTo>
                  <a:pt x="27" y="172"/>
                  <a:pt x="25" y="171"/>
                  <a:pt x="24" y="171"/>
                </a:cubicBezTo>
                <a:cubicBezTo>
                  <a:pt x="23" y="171"/>
                  <a:pt x="23" y="173"/>
                  <a:pt x="22" y="175"/>
                </a:cubicBezTo>
                <a:cubicBezTo>
                  <a:pt x="20" y="176"/>
                  <a:pt x="18" y="173"/>
                  <a:pt x="16" y="173"/>
                </a:cubicBezTo>
                <a:cubicBezTo>
                  <a:pt x="14" y="173"/>
                  <a:pt x="14" y="176"/>
                  <a:pt x="14" y="178"/>
                </a:cubicBezTo>
                <a:cubicBezTo>
                  <a:pt x="15" y="179"/>
                  <a:pt x="11" y="177"/>
                  <a:pt x="10" y="181"/>
                </a:cubicBezTo>
                <a:cubicBezTo>
                  <a:pt x="9" y="184"/>
                  <a:pt x="6" y="181"/>
                  <a:pt x="8" y="184"/>
                </a:cubicBezTo>
                <a:cubicBezTo>
                  <a:pt x="11" y="188"/>
                  <a:pt x="10" y="186"/>
                  <a:pt x="12" y="187"/>
                </a:cubicBezTo>
                <a:cubicBezTo>
                  <a:pt x="14" y="188"/>
                  <a:pt x="10" y="191"/>
                  <a:pt x="12" y="191"/>
                </a:cubicBezTo>
                <a:cubicBezTo>
                  <a:pt x="14" y="191"/>
                  <a:pt x="16" y="195"/>
                  <a:pt x="17" y="196"/>
                </a:cubicBezTo>
                <a:cubicBezTo>
                  <a:pt x="18" y="197"/>
                  <a:pt x="20" y="195"/>
                  <a:pt x="22" y="195"/>
                </a:cubicBezTo>
                <a:cubicBezTo>
                  <a:pt x="24" y="195"/>
                  <a:pt x="23" y="192"/>
                  <a:pt x="24" y="193"/>
                </a:cubicBezTo>
                <a:cubicBezTo>
                  <a:pt x="25" y="194"/>
                  <a:pt x="27" y="197"/>
                  <a:pt x="26" y="198"/>
                </a:cubicBezTo>
                <a:cubicBezTo>
                  <a:pt x="25" y="199"/>
                  <a:pt x="26" y="201"/>
                  <a:pt x="26" y="202"/>
                </a:cubicBezTo>
                <a:cubicBezTo>
                  <a:pt x="25" y="204"/>
                  <a:pt x="30" y="203"/>
                  <a:pt x="30" y="202"/>
                </a:cubicBezTo>
                <a:cubicBezTo>
                  <a:pt x="31" y="201"/>
                  <a:pt x="34" y="200"/>
                  <a:pt x="36" y="202"/>
                </a:cubicBezTo>
                <a:cubicBezTo>
                  <a:pt x="38" y="205"/>
                  <a:pt x="39" y="205"/>
                  <a:pt x="39" y="203"/>
                </a:cubicBezTo>
                <a:cubicBezTo>
                  <a:pt x="39" y="202"/>
                  <a:pt x="40" y="200"/>
                  <a:pt x="40" y="201"/>
                </a:cubicBezTo>
                <a:cubicBezTo>
                  <a:pt x="41" y="202"/>
                  <a:pt x="42" y="203"/>
                  <a:pt x="45" y="202"/>
                </a:cubicBezTo>
                <a:cubicBezTo>
                  <a:pt x="48" y="200"/>
                  <a:pt x="47" y="202"/>
                  <a:pt x="45" y="203"/>
                </a:cubicBezTo>
                <a:cubicBezTo>
                  <a:pt x="43" y="206"/>
                  <a:pt x="45" y="210"/>
                  <a:pt x="44" y="210"/>
                </a:cubicBezTo>
                <a:cubicBezTo>
                  <a:pt x="42" y="211"/>
                  <a:pt x="41" y="215"/>
                  <a:pt x="39" y="215"/>
                </a:cubicBezTo>
                <a:cubicBezTo>
                  <a:pt x="36" y="215"/>
                  <a:pt x="32" y="220"/>
                  <a:pt x="31" y="220"/>
                </a:cubicBezTo>
                <a:cubicBezTo>
                  <a:pt x="31" y="221"/>
                  <a:pt x="30" y="221"/>
                  <a:pt x="29" y="220"/>
                </a:cubicBezTo>
                <a:cubicBezTo>
                  <a:pt x="27" y="220"/>
                  <a:pt x="25" y="220"/>
                  <a:pt x="25" y="221"/>
                </a:cubicBezTo>
                <a:cubicBezTo>
                  <a:pt x="24" y="223"/>
                  <a:pt x="21" y="225"/>
                  <a:pt x="22" y="226"/>
                </a:cubicBezTo>
                <a:cubicBezTo>
                  <a:pt x="22" y="226"/>
                  <a:pt x="27" y="224"/>
                  <a:pt x="27" y="223"/>
                </a:cubicBezTo>
                <a:cubicBezTo>
                  <a:pt x="27" y="222"/>
                  <a:pt x="27" y="222"/>
                  <a:pt x="28" y="223"/>
                </a:cubicBezTo>
                <a:cubicBezTo>
                  <a:pt x="29" y="224"/>
                  <a:pt x="31" y="223"/>
                  <a:pt x="32" y="222"/>
                </a:cubicBezTo>
                <a:cubicBezTo>
                  <a:pt x="33" y="221"/>
                  <a:pt x="34" y="221"/>
                  <a:pt x="35" y="221"/>
                </a:cubicBezTo>
                <a:cubicBezTo>
                  <a:pt x="36" y="221"/>
                  <a:pt x="36" y="220"/>
                  <a:pt x="39" y="220"/>
                </a:cubicBezTo>
                <a:cubicBezTo>
                  <a:pt x="41" y="219"/>
                  <a:pt x="41" y="219"/>
                  <a:pt x="41" y="217"/>
                </a:cubicBezTo>
                <a:cubicBezTo>
                  <a:pt x="42" y="216"/>
                  <a:pt x="48" y="213"/>
                  <a:pt x="49" y="213"/>
                </a:cubicBezTo>
                <a:cubicBezTo>
                  <a:pt x="50" y="213"/>
                  <a:pt x="49" y="211"/>
                  <a:pt x="51" y="211"/>
                </a:cubicBezTo>
                <a:cubicBezTo>
                  <a:pt x="52" y="211"/>
                  <a:pt x="54" y="209"/>
                  <a:pt x="55" y="208"/>
                </a:cubicBezTo>
                <a:cubicBezTo>
                  <a:pt x="57" y="206"/>
                  <a:pt x="57" y="207"/>
                  <a:pt x="58" y="207"/>
                </a:cubicBezTo>
                <a:cubicBezTo>
                  <a:pt x="60" y="206"/>
                  <a:pt x="59" y="204"/>
                  <a:pt x="60" y="203"/>
                </a:cubicBezTo>
                <a:cubicBezTo>
                  <a:pt x="61" y="203"/>
                  <a:pt x="62" y="202"/>
                  <a:pt x="62" y="201"/>
                </a:cubicBezTo>
                <a:cubicBezTo>
                  <a:pt x="62" y="200"/>
                  <a:pt x="59" y="200"/>
                  <a:pt x="59" y="200"/>
                </a:cubicBezTo>
                <a:cubicBezTo>
                  <a:pt x="58" y="199"/>
                  <a:pt x="61" y="196"/>
                  <a:pt x="62" y="197"/>
                </a:cubicBezTo>
                <a:cubicBezTo>
                  <a:pt x="63" y="197"/>
                  <a:pt x="65" y="195"/>
                  <a:pt x="65" y="194"/>
                </a:cubicBezTo>
                <a:cubicBezTo>
                  <a:pt x="65" y="192"/>
                  <a:pt x="67" y="192"/>
                  <a:pt x="68" y="191"/>
                </a:cubicBezTo>
                <a:cubicBezTo>
                  <a:pt x="69" y="190"/>
                  <a:pt x="69" y="188"/>
                  <a:pt x="70" y="188"/>
                </a:cubicBezTo>
                <a:cubicBezTo>
                  <a:pt x="71" y="188"/>
                  <a:pt x="72" y="187"/>
                  <a:pt x="74" y="186"/>
                </a:cubicBezTo>
                <a:cubicBezTo>
                  <a:pt x="75" y="185"/>
                  <a:pt x="74" y="187"/>
                  <a:pt x="76" y="187"/>
                </a:cubicBezTo>
                <a:cubicBezTo>
                  <a:pt x="79" y="187"/>
                  <a:pt x="78" y="189"/>
                  <a:pt x="76" y="188"/>
                </a:cubicBezTo>
                <a:cubicBezTo>
                  <a:pt x="74" y="188"/>
                  <a:pt x="74" y="188"/>
                  <a:pt x="72" y="189"/>
                </a:cubicBezTo>
                <a:cubicBezTo>
                  <a:pt x="70" y="191"/>
                  <a:pt x="72" y="191"/>
                  <a:pt x="70" y="193"/>
                </a:cubicBezTo>
                <a:cubicBezTo>
                  <a:pt x="69" y="195"/>
                  <a:pt x="69" y="196"/>
                  <a:pt x="71" y="196"/>
                </a:cubicBezTo>
                <a:cubicBezTo>
                  <a:pt x="72" y="196"/>
                  <a:pt x="71" y="198"/>
                  <a:pt x="69" y="198"/>
                </a:cubicBezTo>
                <a:cubicBezTo>
                  <a:pt x="67" y="199"/>
                  <a:pt x="69" y="200"/>
                  <a:pt x="71" y="200"/>
                </a:cubicBezTo>
                <a:cubicBezTo>
                  <a:pt x="73" y="200"/>
                  <a:pt x="76" y="196"/>
                  <a:pt x="79" y="195"/>
                </a:cubicBezTo>
                <a:cubicBezTo>
                  <a:pt x="81" y="194"/>
                  <a:pt x="83" y="194"/>
                  <a:pt x="84" y="194"/>
                </a:cubicBezTo>
                <a:cubicBezTo>
                  <a:pt x="84" y="195"/>
                  <a:pt x="85" y="195"/>
                  <a:pt x="85" y="195"/>
                </a:cubicBezTo>
                <a:cubicBezTo>
                  <a:pt x="86" y="194"/>
                  <a:pt x="84" y="193"/>
                  <a:pt x="85" y="192"/>
                </a:cubicBezTo>
                <a:cubicBezTo>
                  <a:pt x="86" y="192"/>
                  <a:pt x="84" y="192"/>
                  <a:pt x="83" y="190"/>
                </a:cubicBezTo>
                <a:cubicBezTo>
                  <a:pt x="83" y="188"/>
                  <a:pt x="84" y="189"/>
                  <a:pt x="85" y="188"/>
                </a:cubicBezTo>
                <a:cubicBezTo>
                  <a:pt x="85" y="186"/>
                  <a:pt x="86" y="187"/>
                  <a:pt x="87" y="188"/>
                </a:cubicBezTo>
                <a:cubicBezTo>
                  <a:pt x="88" y="188"/>
                  <a:pt x="88" y="188"/>
                  <a:pt x="88" y="188"/>
                </a:cubicBezTo>
                <a:cubicBezTo>
                  <a:pt x="89" y="188"/>
                  <a:pt x="90" y="188"/>
                  <a:pt x="90" y="189"/>
                </a:cubicBezTo>
                <a:cubicBezTo>
                  <a:pt x="91" y="190"/>
                  <a:pt x="91" y="190"/>
                  <a:pt x="92" y="189"/>
                </a:cubicBezTo>
                <a:cubicBezTo>
                  <a:pt x="92" y="189"/>
                  <a:pt x="93" y="189"/>
                  <a:pt x="94" y="190"/>
                </a:cubicBezTo>
                <a:cubicBezTo>
                  <a:pt x="95" y="191"/>
                  <a:pt x="93" y="191"/>
                  <a:pt x="92" y="191"/>
                </a:cubicBezTo>
                <a:cubicBezTo>
                  <a:pt x="90" y="191"/>
                  <a:pt x="91" y="194"/>
                  <a:pt x="92" y="192"/>
                </a:cubicBezTo>
                <a:cubicBezTo>
                  <a:pt x="93" y="191"/>
                  <a:pt x="94" y="191"/>
                  <a:pt x="96" y="192"/>
                </a:cubicBezTo>
                <a:cubicBezTo>
                  <a:pt x="97" y="193"/>
                  <a:pt x="97" y="192"/>
                  <a:pt x="98" y="191"/>
                </a:cubicBezTo>
                <a:cubicBezTo>
                  <a:pt x="99" y="190"/>
                  <a:pt x="99" y="192"/>
                  <a:pt x="99" y="192"/>
                </a:cubicBezTo>
                <a:cubicBezTo>
                  <a:pt x="99" y="193"/>
                  <a:pt x="101" y="193"/>
                  <a:pt x="104" y="194"/>
                </a:cubicBezTo>
                <a:cubicBezTo>
                  <a:pt x="107" y="194"/>
                  <a:pt x="112" y="194"/>
                  <a:pt x="113" y="194"/>
                </a:cubicBezTo>
                <a:cubicBezTo>
                  <a:pt x="114" y="193"/>
                  <a:pt x="114" y="195"/>
                  <a:pt x="117" y="196"/>
                </a:cubicBezTo>
                <a:cubicBezTo>
                  <a:pt x="118" y="196"/>
                  <a:pt x="119" y="196"/>
                  <a:pt x="120" y="195"/>
                </a:cubicBezTo>
                <a:cubicBezTo>
                  <a:pt x="121" y="194"/>
                  <a:pt x="121" y="194"/>
                  <a:pt x="122" y="194"/>
                </a:cubicBezTo>
                <a:cubicBezTo>
                  <a:pt x="124" y="196"/>
                  <a:pt x="122" y="196"/>
                  <a:pt x="121" y="197"/>
                </a:cubicBezTo>
                <a:cubicBezTo>
                  <a:pt x="120" y="198"/>
                  <a:pt x="122" y="198"/>
                  <a:pt x="123" y="198"/>
                </a:cubicBezTo>
                <a:cubicBezTo>
                  <a:pt x="124" y="199"/>
                  <a:pt x="127" y="200"/>
                  <a:pt x="128" y="201"/>
                </a:cubicBezTo>
                <a:cubicBezTo>
                  <a:pt x="129" y="202"/>
                  <a:pt x="130" y="203"/>
                  <a:pt x="133" y="205"/>
                </a:cubicBezTo>
                <a:cubicBezTo>
                  <a:pt x="135" y="206"/>
                  <a:pt x="135" y="205"/>
                  <a:pt x="135" y="204"/>
                </a:cubicBezTo>
                <a:cubicBezTo>
                  <a:pt x="135" y="203"/>
                  <a:pt x="134" y="202"/>
                  <a:pt x="136" y="203"/>
                </a:cubicBezTo>
                <a:cubicBezTo>
                  <a:pt x="138" y="205"/>
                  <a:pt x="137" y="203"/>
                  <a:pt x="139" y="205"/>
                </a:cubicBezTo>
                <a:cubicBezTo>
                  <a:pt x="141" y="206"/>
                  <a:pt x="140" y="204"/>
                  <a:pt x="139" y="201"/>
                </a:cubicBezTo>
                <a:cubicBezTo>
                  <a:pt x="139" y="198"/>
                  <a:pt x="140" y="200"/>
                  <a:pt x="141" y="202"/>
                </a:cubicBezTo>
                <a:cubicBezTo>
                  <a:pt x="142" y="203"/>
                  <a:pt x="142" y="205"/>
                  <a:pt x="141" y="207"/>
                </a:cubicBezTo>
                <a:cubicBezTo>
                  <a:pt x="141" y="209"/>
                  <a:pt x="138" y="207"/>
                  <a:pt x="138" y="206"/>
                </a:cubicBezTo>
                <a:cubicBezTo>
                  <a:pt x="139" y="205"/>
                  <a:pt x="135" y="206"/>
                  <a:pt x="135" y="207"/>
                </a:cubicBezTo>
                <a:cubicBezTo>
                  <a:pt x="135" y="208"/>
                  <a:pt x="137" y="211"/>
                  <a:pt x="139" y="211"/>
                </a:cubicBezTo>
                <a:cubicBezTo>
                  <a:pt x="140" y="212"/>
                  <a:pt x="139" y="214"/>
                  <a:pt x="140" y="214"/>
                </a:cubicBezTo>
                <a:cubicBezTo>
                  <a:pt x="141" y="215"/>
                  <a:pt x="141" y="217"/>
                  <a:pt x="142" y="217"/>
                </a:cubicBezTo>
                <a:cubicBezTo>
                  <a:pt x="143" y="216"/>
                  <a:pt x="143" y="213"/>
                  <a:pt x="142" y="212"/>
                </a:cubicBezTo>
                <a:cubicBezTo>
                  <a:pt x="141" y="211"/>
                  <a:pt x="141" y="209"/>
                  <a:pt x="142" y="209"/>
                </a:cubicBezTo>
                <a:cubicBezTo>
                  <a:pt x="144" y="210"/>
                  <a:pt x="142" y="212"/>
                  <a:pt x="143" y="212"/>
                </a:cubicBezTo>
                <a:cubicBezTo>
                  <a:pt x="144" y="213"/>
                  <a:pt x="144" y="212"/>
                  <a:pt x="146" y="211"/>
                </a:cubicBezTo>
                <a:cubicBezTo>
                  <a:pt x="147" y="210"/>
                  <a:pt x="145" y="208"/>
                  <a:pt x="145" y="207"/>
                </a:cubicBezTo>
                <a:cubicBezTo>
                  <a:pt x="146" y="206"/>
                  <a:pt x="147" y="208"/>
                  <a:pt x="148" y="210"/>
                </a:cubicBezTo>
                <a:cubicBezTo>
                  <a:pt x="149" y="212"/>
                  <a:pt x="147" y="212"/>
                  <a:pt x="147" y="213"/>
                </a:cubicBezTo>
                <a:cubicBezTo>
                  <a:pt x="147" y="214"/>
                  <a:pt x="145" y="213"/>
                  <a:pt x="144" y="214"/>
                </a:cubicBezTo>
                <a:cubicBezTo>
                  <a:pt x="144" y="214"/>
                  <a:pt x="144" y="218"/>
                  <a:pt x="145" y="218"/>
                </a:cubicBezTo>
                <a:cubicBezTo>
                  <a:pt x="145" y="218"/>
                  <a:pt x="145" y="218"/>
                  <a:pt x="146" y="217"/>
                </a:cubicBezTo>
                <a:cubicBezTo>
                  <a:pt x="146" y="216"/>
                  <a:pt x="146" y="216"/>
                  <a:pt x="146" y="217"/>
                </a:cubicBezTo>
                <a:cubicBezTo>
                  <a:pt x="147" y="217"/>
                  <a:pt x="147" y="217"/>
                  <a:pt x="148" y="216"/>
                </a:cubicBezTo>
                <a:cubicBezTo>
                  <a:pt x="148" y="216"/>
                  <a:pt x="149" y="215"/>
                  <a:pt x="149" y="216"/>
                </a:cubicBezTo>
                <a:cubicBezTo>
                  <a:pt x="150" y="218"/>
                  <a:pt x="152" y="219"/>
                  <a:pt x="153" y="219"/>
                </a:cubicBezTo>
                <a:cubicBezTo>
                  <a:pt x="154" y="219"/>
                  <a:pt x="152" y="217"/>
                  <a:pt x="151" y="217"/>
                </a:cubicBezTo>
                <a:cubicBezTo>
                  <a:pt x="150" y="217"/>
                  <a:pt x="150" y="215"/>
                  <a:pt x="151" y="215"/>
                </a:cubicBezTo>
                <a:cubicBezTo>
                  <a:pt x="152" y="214"/>
                  <a:pt x="155" y="218"/>
                  <a:pt x="154" y="219"/>
                </a:cubicBezTo>
                <a:cubicBezTo>
                  <a:pt x="154" y="220"/>
                  <a:pt x="153" y="220"/>
                  <a:pt x="152" y="221"/>
                </a:cubicBezTo>
                <a:cubicBezTo>
                  <a:pt x="152" y="222"/>
                  <a:pt x="151" y="221"/>
                  <a:pt x="150" y="220"/>
                </a:cubicBezTo>
                <a:cubicBezTo>
                  <a:pt x="150" y="220"/>
                  <a:pt x="149" y="219"/>
                  <a:pt x="149" y="219"/>
                </a:cubicBezTo>
                <a:cubicBezTo>
                  <a:pt x="147" y="219"/>
                  <a:pt x="149" y="221"/>
                  <a:pt x="149" y="222"/>
                </a:cubicBezTo>
                <a:cubicBezTo>
                  <a:pt x="150" y="224"/>
                  <a:pt x="148" y="226"/>
                  <a:pt x="149" y="227"/>
                </a:cubicBezTo>
                <a:cubicBezTo>
                  <a:pt x="151" y="228"/>
                  <a:pt x="150" y="226"/>
                  <a:pt x="151" y="225"/>
                </a:cubicBezTo>
                <a:cubicBezTo>
                  <a:pt x="151" y="224"/>
                  <a:pt x="152" y="225"/>
                  <a:pt x="153" y="226"/>
                </a:cubicBezTo>
                <a:cubicBezTo>
                  <a:pt x="154" y="227"/>
                  <a:pt x="154" y="224"/>
                  <a:pt x="154" y="224"/>
                </a:cubicBezTo>
                <a:cubicBezTo>
                  <a:pt x="154" y="223"/>
                  <a:pt x="155" y="223"/>
                  <a:pt x="156" y="224"/>
                </a:cubicBezTo>
                <a:cubicBezTo>
                  <a:pt x="157" y="225"/>
                  <a:pt x="157" y="225"/>
                  <a:pt x="157" y="224"/>
                </a:cubicBezTo>
                <a:cubicBezTo>
                  <a:pt x="157" y="224"/>
                  <a:pt x="158" y="223"/>
                  <a:pt x="158" y="223"/>
                </a:cubicBezTo>
                <a:cubicBezTo>
                  <a:pt x="159" y="224"/>
                  <a:pt x="158" y="225"/>
                  <a:pt x="158" y="226"/>
                </a:cubicBezTo>
                <a:cubicBezTo>
                  <a:pt x="158" y="227"/>
                  <a:pt x="159" y="227"/>
                  <a:pt x="159" y="226"/>
                </a:cubicBezTo>
                <a:cubicBezTo>
                  <a:pt x="160" y="226"/>
                  <a:pt x="160" y="226"/>
                  <a:pt x="160" y="227"/>
                </a:cubicBezTo>
                <a:cubicBezTo>
                  <a:pt x="160" y="228"/>
                  <a:pt x="161" y="228"/>
                  <a:pt x="162" y="229"/>
                </a:cubicBezTo>
                <a:cubicBezTo>
                  <a:pt x="163" y="230"/>
                  <a:pt x="160" y="230"/>
                  <a:pt x="161" y="231"/>
                </a:cubicBezTo>
                <a:cubicBezTo>
                  <a:pt x="162" y="232"/>
                  <a:pt x="161" y="233"/>
                  <a:pt x="162" y="234"/>
                </a:cubicBezTo>
                <a:cubicBezTo>
                  <a:pt x="163" y="235"/>
                  <a:pt x="164" y="235"/>
                  <a:pt x="165" y="234"/>
                </a:cubicBezTo>
                <a:cubicBezTo>
                  <a:pt x="166" y="233"/>
                  <a:pt x="167" y="235"/>
                  <a:pt x="166" y="237"/>
                </a:cubicBezTo>
                <a:cubicBezTo>
                  <a:pt x="165" y="238"/>
                  <a:pt x="167" y="239"/>
                  <a:pt x="168" y="238"/>
                </a:cubicBezTo>
                <a:cubicBezTo>
                  <a:pt x="169" y="237"/>
                  <a:pt x="171" y="240"/>
                  <a:pt x="172" y="240"/>
                </a:cubicBezTo>
                <a:cubicBezTo>
                  <a:pt x="172" y="241"/>
                  <a:pt x="173" y="242"/>
                  <a:pt x="172" y="242"/>
                </a:cubicBezTo>
                <a:cubicBezTo>
                  <a:pt x="170" y="242"/>
                  <a:pt x="171" y="244"/>
                  <a:pt x="172" y="245"/>
                </a:cubicBezTo>
                <a:cubicBezTo>
                  <a:pt x="173" y="245"/>
                  <a:pt x="173" y="246"/>
                  <a:pt x="173" y="247"/>
                </a:cubicBezTo>
                <a:cubicBezTo>
                  <a:pt x="173" y="248"/>
                  <a:pt x="176" y="249"/>
                  <a:pt x="177" y="249"/>
                </a:cubicBezTo>
                <a:cubicBezTo>
                  <a:pt x="178" y="248"/>
                  <a:pt x="179" y="249"/>
                  <a:pt x="180" y="250"/>
                </a:cubicBezTo>
                <a:cubicBezTo>
                  <a:pt x="181" y="251"/>
                  <a:pt x="183" y="252"/>
                  <a:pt x="184" y="251"/>
                </a:cubicBezTo>
                <a:cubicBezTo>
                  <a:pt x="185" y="251"/>
                  <a:pt x="185" y="253"/>
                  <a:pt x="185" y="254"/>
                </a:cubicBezTo>
                <a:cubicBezTo>
                  <a:pt x="185" y="255"/>
                  <a:pt x="187" y="255"/>
                  <a:pt x="189" y="254"/>
                </a:cubicBezTo>
                <a:cubicBezTo>
                  <a:pt x="189" y="254"/>
                  <a:pt x="189" y="255"/>
                  <a:pt x="190" y="255"/>
                </a:cubicBezTo>
                <a:cubicBezTo>
                  <a:pt x="190" y="255"/>
                  <a:pt x="191" y="256"/>
                  <a:pt x="191" y="256"/>
                </a:cubicBezTo>
                <a:cubicBezTo>
                  <a:pt x="193" y="255"/>
                  <a:pt x="193" y="259"/>
                  <a:pt x="195" y="260"/>
                </a:cubicBezTo>
                <a:cubicBezTo>
                  <a:pt x="196" y="262"/>
                  <a:pt x="195" y="263"/>
                  <a:pt x="195" y="265"/>
                </a:cubicBezTo>
                <a:cubicBezTo>
                  <a:pt x="196" y="266"/>
                  <a:pt x="196" y="269"/>
                  <a:pt x="194" y="269"/>
                </a:cubicBezTo>
                <a:cubicBezTo>
                  <a:pt x="193" y="269"/>
                  <a:pt x="193" y="267"/>
                  <a:pt x="194" y="267"/>
                </a:cubicBezTo>
                <a:cubicBezTo>
                  <a:pt x="195" y="266"/>
                  <a:pt x="194" y="264"/>
                  <a:pt x="193" y="264"/>
                </a:cubicBezTo>
                <a:cubicBezTo>
                  <a:pt x="192" y="264"/>
                  <a:pt x="192" y="262"/>
                  <a:pt x="193" y="261"/>
                </a:cubicBezTo>
                <a:cubicBezTo>
                  <a:pt x="193" y="260"/>
                  <a:pt x="191" y="260"/>
                  <a:pt x="190" y="259"/>
                </a:cubicBezTo>
                <a:cubicBezTo>
                  <a:pt x="189" y="258"/>
                  <a:pt x="186" y="258"/>
                  <a:pt x="185" y="257"/>
                </a:cubicBezTo>
                <a:cubicBezTo>
                  <a:pt x="185" y="256"/>
                  <a:pt x="182" y="251"/>
                  <a:pt x="180" y="251"/>
                </a:cubicBezTo>
                <a:cubicBezTo>
                  <a:pt x="179" y="251"/>
                  <a:pt x="176" y="252"/>
                  <a:pt x="175" y="250"/>
                </a:cubicBezTo>
                <a:cubicBezTo>
                  <a:pt x="173" y="249"/>
                  <a:pt x="171" y="249"/>
                  <a:pt x="170" y="249"/>
                </a:cubicBezTo>
                <a:cubicBezTo>
                  <a:pt x="169" y="250"/>
                  <a:pt x="172" y="250"/>
                  <a:pt x="171" y="251"/>
                </a:cubicBezTo>
                <a:cubicBezTo>
                  <a:pt x="171" y="252"/>
                  <a:pt x="172" y="253"/>
                  <a:pt x="173" y="253"/>
                </a:cubicBezTo>
                <a:cubicBezTo>
                  <a:pt x="175" y="253"/>
                  <a:pt x="175" y="255"/>
                  <a:pt x="176" y="255"/>
                </a:cubicBezTo>
                <a:cubicBezTo>
                  <a:pt x="177" y="255"/>
                  <a:pt x="178" y="257"/>
                  <a:pt x="179" y="257"/>
                </a:cubicBezTo>
                <a:cubicBezTo>
                  <a:pt x="181" y="257"/>
                  <a:pt x="181" y="258"/>
                  <a:pt x="181" y="259"/>
                </a:cubicBezTo>
                <a:cubicBezTo>
                  <a:pt x="182" y="260"/>
                  <a:pt x="184" y="259"/>
                  <a:pt x="184" y="260"/>
                </a:cubicBezTo>
                <a:cubicBezTo>
                  <a:pt x="184" y="261"/>
                  <a:pt x="185" y="262"/>
                  <a:pt x="186" y="263"/>
                </a:cubicBezTo>
                <a:cubicBezTo>
                  <a:pt x="186" y="264"/>
                  <a:pt x="186" y="267"/>
                  <a:pt x="188" y="269"/>
                </a:cubicBezTo>
                <a:cubicBezTo>
                  <a:pt x="189" y="271"/>
                  <a:pt x="188" y="272"/>
                  <a:pt x="190" y="273"/>
                </a:cubicBezTo>
                <a:cubicBezTo>
                  <a:pt x="191" y="273"/>
                  <a:pt x="191" y="274"/>
                  <a:pt x="190" y="274"/>
                </a:cubicBezTo>
                <a:cubicBezTo>
                  <a:pt x="188" y="274"/>
                  <a:pt x="189" y="275"/>
                  <a:pt x="189" y="278"/>
                </a:cubicBezTo>
                <a:cubicBezTo>
                  <a:pt x="188" y="281"/>
                  <a:pt x="188" y="286"/>
                  <a:pt x="188" y="288"/>
                </a:cubicBezTo>
                <a:cubicBezTo>
                  <a:pt x="188" y="290"/>
                  <a:pt x="186" y="293"/>
                  <a:pt x="187" y="295"/>
                </a:cubicBezTo>
                <a:cubicBezTo>
                  <a:pt x="188" y="297"/>
                  <a:pt x="189" y="299"/>
                  <a:pt x="188" y="302"/>
                </a:cubicBezTo>
                <a:cubicBezTo>
                  <a:pt x="188" y="304"/>
                  <a:pt x="188" y="305"/>
                  <a:pt x="189" y="307"/>
                </a:cubicBezTo>
                <a:cubicBezTo>
                  <a:pt x="190" y="309"/>
                  <a:pt x="189" y="312"/>
                  <a:pt x="190" y="313"/>
                </a:cubicBezTo>
                <a:cubicBezTo>
                  <a:pt x="191" y="313"/>
                  <a:pt x="192" y="315"/>
                  <a:pt x="193" y="316"/>
                </a:cubicBezTo>
                <a:cubicBezTo>
                  <a:pt x="194" y="318"/>
                  <a:pt x="195" y="317"/>
                  <a:pt x="196" y="319"/>
                </a:cubicBezTo>
                <a:cubicBezTo>
                  <a:pt x="196" y="321"/>
                  <a:pt x="196" y="321"/>
                  <a:pt x="197" y="321"/>
                </a:cubicBezTo>
                <a:cubicBezTo>
                  <a:pt x="199" y="322"/>
                  <a:pt x="198" y="324"/>
                  <a:pt x="198" y="325"/>
                </a:cubicBezTo>
                <a:cubicBezTo>
                  <a:pt x="198" y="326"/>
                  <a:pt x="200" y="327"/>
                  <a:pt x="202" y="330"/>
                </a:cubicBezTo>
                <a:cubicBezTo>
                  <a:pt x="205" y="332"/>
                  <a:pt x="203" y="334"/>
                  <a:pt x="204" y="334"/>
                </a:cubicBezTo>
                <a:cubicBezTo>
                  <a:pt x="206" y="334"/>
                  <a:pt x="208" y="335"/>
                  <a:pt x="210" y="336"/>
                </a:cubicBezTo>
                <a:cubicBezTo>
                  <a:pt x="211" y="336"/>
                  <a:pt x="212" y="336"/>
                  <a:pt x="212" y="336"/>
                </a:cubicBezTo>
                <a:cubicBezTo>
                  <a:pt x="213" y="336"/>
                  <a:pt x="213" y="336"/>
                  <a:pt x="213" y="336"/>
                </a:cubicBezTo>
                <a:cubicBezTo>
                  <a:pt x="215" y="337"/>
                  <a:pt x="217" y="339"/>
                  <a:pt x="217" y="341"/>
                </a:cubicBezTo>
                <a:cubicBezTo>
                  <a:pt x="218" y="343"/>
                  <a:pt x="218" y="345"/>
                  <a:pt x="220" y="347"/>
                </a:cubicBezTo>
                <a:cubicBezTo>
                  <a:pt x="222" y="350"/>
                  <a:pt x="224" y="354"/>
                  <a:pt x="224" y="356"/>
                </a:cubicBezTo>
                <a:cubicBezTo>
                  <a:pt x="224" y="357"/>
                  <a:pt x="227" y="358"/>
                  <a:pt x="229" y="360"/>
                </a:cubicBezTo>
                <a:cubicBezTo>
                  <a:pt x="232" y="361"/>
                  <a:pt x="232" y="365"/>
                  <a:pt x="231" y="366"/>
                </a:cubicBezTo>
                <a:cubicBezTo>
                  <a:pt x="231" y="366"/>
                  <a:pt x="230" y="366"/>
                  <a:pt x="230" y="366"/>
                </a:cubicBezTo>
                <a:cubicBezTo>
                  <a:pt x="229" y="366"/>
                  <a:pt x="228" y="365"/>
                  <a:pt x="228" y="366"/>
                </a:cubicBezTo>
                <a:cubicBezTo>
                  <a:pt x="228" y="367"/>
                  <a:pt x="232" y="370"/>
                  <a:pt x="233" y="370"/>
                </a:cubicBezTo>
                <a:cubicBezTo>
                  <a:pt x="235" y="370"/>
                  <a:pt x="236" y="371"/>
                  <a:pt x="238" y="373"/>
                </a:cubicBezTo>
                <a:cubicBezTo>
                  <a:pt x="240" y="375"/>
                  <a:pt x="240" y="377"/>
                  <a:pt x="239" y="378"/>
                </a:cubicBezTo>
                <a:cubicBezTo>
                  <a:pt x="238" y="379"/>
                  <a:pt x="241" y="380"/>
                  <a:pt x="244" y="382"/>
                </a:cubicBezTo>
                <a:cubicBezTo>
                  <a:pt x="247" y="384"/>
                  <a:pt x="248" y="387"/>
                  <a:pt x="248" y="388"/>
                </a:cubicBezTo>
                <a:cubicBezTo>
                  <a:pt x="249" y="389"/>
                  <a:pt x="250" y="388"/>
                  <a:pt x="251" y="386"/>
                </a:cubicBezTo>
                <a:cubicBezTo>
                  <a:pt x="251" y="385"/>
                  <a:pt x="250" y="385"/>
                  <a:pt x="250" y="383"/>
                </a:cubicBezTo>
                <a:cubicBezTo>
                  <a:pt x="250" y="381"/>
                  <a:pt x="247" y="382"/>
                  <a:pt x="246" y="381"/>
                </a:cubicBezTo>
                <a:cubicBezTo>
                  <a:pt x="245" y="381"/>
                  <a:pt x="246" y="379"/>
                  <a:pt x="245" y="378"/>
                </a:cubicBezTo>
                <a:cubicBezTo>
                  <a:pt x="244" y="377"/>
                  <a:pt x="243" y="374"/>
                  <a:pt x="242" y="372"/>
                </a:cubicBezTo>
                <a:cubicBezTo>
                  <a:pt x="242" y="370"/>
                  <a:pt x="239" y="368"/>
                  <a:pt x="238" y="365"/>
                </a:cubicBezTo>
                <a:cubicBezTo>
                  <a:pt x="236" y="363"/>
                  <a:pt x="235" y="361"/>
                  <a:pt x="234" y="361"/>
                </a:cubicBezTo>
                <a:cubicBezTo>
                  <a:pt x="233" y="360"/>
                  <a:pt x="235" y="359"/>
                  <a:pt x="235" y="358"/>
                </a:cubicBezTo>
                <a:cubicBezTo>
                  <a:pt x="234" y="358"/>
                  <a:pt x="233" y="358"/>
                  <a:pt x="231" y="357"/>
                </a:cubicBezTo>
                <a:cubicBezTo>
                  <a:pt x="230" y="356"/>
                  <a:pt x="229" y="355"/>
                  <a:pt x="229" y="354"/>
                </a:cubicBezTo>
                <a:cubicBezTo>
                  <a:pt x="229" y="352"/>
                  <a:pt x="228" y="349"/>
                  <a:pt x="228" y="347"/>
                </a:cubicBezTo>
                <a:cubicBezTo>
                  <a:pt x="227" y="346"/>
                  <a:pt x="229" y="346"/>
                  <a:pt x="229" y="347"/>
                </a:cubicBezTo>
                <a:cubicBezTo>
                  <a:pt x="230" y="347"/>
                  <a:pt x="230" y="348"/>
                  <a:pt x="231" y="348"/>
                </a:cubicBezTo>
                <a:cubicBezTo>
                  <a:pt x="231" y="347"/>
                  <a:pt x="232" y="348"/>
                  <a:pt x="233" y="349"/>
                </a:cubicBezTo>
                <a:cubicBezTo>
                  <a:pt x="233" y="349"/>
                  <a:pt x="234" y="349"/>
                  <a:pt x="234" y="349"/>
                </a:cubicBezTo>
                <a:cubicBezTo>
                  <a:pt x="235" y="349"/>
                  <a:pt x="235" y="349"/>
                  <a:pt x="236" y="349"/>
                </a:cubicBezTo>
                <a:cubicBezTo>
                  <a:pt x="236" y="350"/>
                  <a:pt x="234" y="350"/>
                  <a:pt x="236" y="355"/>
                </a:cubicBezTo>
                <a:cubicBezTo>
                  <a:pt x="239" y="359"/>
                  <a:pt x="237" y="356"/>
                  <a:pt x="237" y="359"/>
                </a:cubicBezTo>
                <a:cubicBezTo>
                  <a:pt x="237" y="362"/>
                  <a:pt x="239" y="361"/>
                  <a:pt x="239" y="360"/>
                </a:cubicBezTo>
                <a:cubicBezTo>
                  <a:pt x="240" y="360"/>
                  <a:pt x="241" y="361"/>
                  <a:pt x="242" y="363"/>
                </a:cubicBezTo>
                <a:cubicBezTo>
                  <a:pt x="243" y="364"/>
                  <a:pt x="246" y="365"/>
                  <a:pt x="246" y="365"/>
                </a:cubicBezTo>
                <a:cubicBezTo>
                  <a:pt x="246" y="366"/>
                  <a:pt x="246" y="368"/>
                  <a:pt x="248" y="368"/>
                </a:cubicBezTo>
                <a:cubicBezTo>
                  <a:pt x="249" y="368"/>
                  <a:pt x="250" y="370"/>
                  <a:pt x="251" y="370"/>
                </a:cubicBezTo>
                <a:cubicBezTo>
                  <a:pt x="252" y="371"/>
                  <a:pt x="252" y="372"/>
                  <a:pt x="251" y="373"/>
                </a:cubicBezTo>
                <a:cubicBezTo>
                  <a:pt x="251" y="374"/>
                  <a:pt x="251" y="375"/>
                  <a:pt x="254" y="376"/>
                </a:cubicBezTo>
                <a:cubicBezTo>
                  <a:pt x="257" y="377"/>
                  <a:pt x="255" y="378"/>
                  <a:pt x="258" y="379"/>
                </a:cubicBezTo>
                <a:cubicBezTo>
                  <a:pt x="260" y="381"/>
                  <a:pt x="265" y="388"/>
                  <a:pt x="267" y="390"/>
                </a:cubicBezTo>
                <a:cubicBezTo>
                  <a:pt x="268" y="391"/>
                  <a:pt x="268" y="393"/>
                  <a:pt x="269" y="394"/>
                </a:cubicBezTo>
                <a:cubicBezTo>
                  <a:pt x="269" y="396"/>
                  <a:pt x="268" y="396"/>
                  <a:pt x="269" y="397"/>
                </a:cubicBezTo>
                <a:cubicBezTo>
                  <a:pt x="269" y="399"/>
                  <a:pt x="267" y="398"/>
                  <a:pt x="267" y="399"/>
                </a:cubicBezTo>
                <a:cubicBezTo>
                  <a:pt x="267" y="400"/>
                  <a:pt x="269" y="404"/>
                  <a:pt x="271" y="404"/>
                </a:cubicBezTo>
                <a:cubicBezTo>
                  <a:pt x="273" y="404"/>
                  <a:pt x="275" y="407"/>
                  <a:pt x="277" y="408"/>
                </a:cubicBezTo>
                <a:cubicBezTo>
                  <a:pt x="278" y="410"/>
                  <a:pt x="281" y="409"/>
                  <a:pt x="284" y="410"/>
                </a:cubicBezTo>
                <a:cubicBezTo>
                  <a:pt x="286" y="411"/>
                  <a:pt x="288" y="414"/>
                  <a:pt x="292" y="415"/>
                </a:cubicBezTo>
                <a:cubicBezTo>
                  <a:pt x="296" y="416"/>
                  <a:pt x="299" y="417"/>
                  <a:pt x="302" y="419"/>
                </a:cubicBezTo>
                <a:cubicBezTo>
                  <a:pt x="304" y="420"/>
                  <a:pt x="307" y="420"/>
                  <a:pt x="310" y="418"/>
                </a:cubicBezTo>
                <a:cubicBezTo>
                  <a:pt x="313" y="417"/>
                  <a:pt x="316" y="419"/>
                  <a:pt x="318" y="419"/>
                </a:cubicBezTo>
                <a:cubicBezTo>
                  <a:pt x="320" y="420"/>
                  <a:pt x="325" y="426"/>
                  <a:pt x="327" y="427"/>
                </a:cubicBezTo>
                <a:cubicBezTo>
                  <a:pt x="328" y="428"/>
                  <a:pt x="329" y="427"/>
                  <a:pt x="330" y="427"/>
                </a:cubicBezTo>
                <a:cubicBezTo>
                  <a:pt x="331" y="427"/>
                  <a:pt x="332" y="427"/>
                  <a:pt x="333" y="428"/>
                </a:cubicBezTo>
                <a:cubicBezTo>
                  <a:pt x="334" y="429"/>
                  <a:pt x="340" y="431"/>
                  <a:pt x="341" y="431"/>
                </a:cubicBezTo>
                <a:cubicBezTo>
                  <a:pt x="343" y="431"/>
                  <a:pt x="343" y="429"/>
                  <a:pt x="344" y="430"/>
                </a:cubicBezTo>
                <a:cubicBezTo>
                  <a:pt x="345" y="431"/>
                  <a:pt x="344" y="433"/>
                  <a:pt x="345" y="434"/>
                </a:cubicBezTo>
                <a:cubicBezTo>
                  <a:pt x="347" y="434"/>
                  <a:pt x="349" y="438"/>
                  <a:pt x="350" y="439"/>
                </a:cubicBezTo>
                <a:cubicBezTo>
                  <a:pt x="352" y="439"/>
                  <a:pt x="352" y="441"/>
                  <a:pt x="351" y="442"/>
                </a:cubicBezTo>
                <a:cubicBezTo>
                  <a:pt x="350" y="442"/>
                  <a:pt x="350" y="445"/>
                  <a:pt x="352" y="446"/>
                </a:cubicBezTo>
                <a:cubicBezTo>
                  <a:pt x="355" y="446"/>
                  <a:pt x="354" y="445"/>
                  <a:pt x="355" y="445"/>
                </a:cubicBezTo>
                <a:cubicBezTo>
                  <a:pt x="356" y="445"/>
                  <a:pt x="356" y="447"/>
                  <a:pt x="357" y="447"/>
                </a:cubicBezTo>
                <a:cubicBezTo>
                  <a:pt x="358" y="447"/>
                  <a:pt x="360" y="448"/>
                  <a:pt x="360" y="449"/>
                </a:cubicBezTo>
                <a:cubicBezTo>
                  <a:pt x="360" y="451"/>
                  <a:pt x="361" y="452"/>
                  <a:pt x="362" y="452"/>
                </a:cubicBezTo>
                <a:cubicBezTo>
                  <a:pt x="364" y="452"/>
                  <a:pt x="367" y="452"/>
                  <a:pt x="369" y="454"/>
                </a:cubicBezTo>
                <a:cubicBezTo>
                  <a:pt x="370" y="456"/>
                  <a:pt x="371" y="455"/>
                  <a:pt x="372" y="456"/>
                </a:cubicBezTo>
                <a:cubicBezTo>
                  <a:pt x="373" y="458"/>
                  <a:pt x="375" y="456"/>
                  <a:pt x="375" y="455"/>
                </a:cubicBezTo>
                <a:cubicBezTo>
                  <a:pt x="376" y="454"/>
                  <a:pt x="374" y="454"/>
                  <a:pt x="374" y="453"/>
                </a:cubicBezTo>
                <a:cubicBezTo>
                  <a:pt x="374" y="452"/>
                  <a:pt x="376" y="452"/>
                  <a:pt x="376" y="451"/>
                </a:cubicBezTo>
                <a:cubicBezTo>
                  <a:pt x="377" y="449"/>
                  <a:pt x="380" y="449"/>
                  <a:pt x="381" y="449"/>
                </a:cubicBezTo>
                <a:cubicBezTo>
                  <a:pt x="382" y="450"/>
                  <a:pt x="383" y="451"/>
                  <a:pt x="382" y="452"/>
                </a:cubicBezTo>
                <a:cubicBezTo>
                  <a:pt x="381" y="454"/>
                  <a:pt x="385" y="457"/>
                  <a:pt x="386" y="458"/>
                </a:cubicBezTo>
                <a:cubicBezTo>
                  <a:pt x="387" y="459"/>
                  <a:pt x="386" y="461"/>
                  <a:pt x="387" y="461"/>
                </a:cubicBezTo>
                <a:cubicBezTo>
                  <a:pt x="387" y="462"/>
                  <a:pt x="388" y="463"/>
                  <a:pt x="387" y="464"/>
                </a:cubicBezTo>
                <a:cubicBezTo>
                  <a:pt x="386" y="464"/>
                  <a:pt x="387" y="469"/>
                  <a:pt x="388" y="470"/>
                </a:cubicBezTo>
                <a:cubicBezTo>
                  <a:pt x="388" y="471"/>
                  <a:pt x="388" y="472"/>
                  <a:pt x="387" y="474"/>
                </a:cubicBezTo>
                <a:cubicBezTo>
                  <a:pt x="386" y="476"/>
                  <a:pt x="385" y="477"/>
                  <a:pt x="383" y="477"/>
                </a:cubicBezTo>
                <a:cubicBezTo>
                  <a:pt x="381" y="477"/>
                  <a:pt x="382" y="479"/>
                  <a:pt x="381" y="479"/>
                </a:cubicBezTo>
                <a:cubicBezTo>
                  <a:pt x="380" y="479"/>
                  <a:pt x="380" y="481"/>
                  <a:pt x="380" y="482"/>
                </a:cubicBezTo>
                <a:cubicBezTo>
                  <a:pt x="380" y="483"/>
                  <a:pt x="379" y="483"/>
                  <a:pt x="377" y="483"/>
                </a:cubicBezTo>
                <a:cubicBezTo>
                  <a:pt x="376" y="483"/>
                  <a:pt x="376" y="485"/>
                  <a:pt x="376" y="486"/>
                </a:cubicBezTo>
                <a:cubicBezTo>
                  <a:pt x="376" y="488"/>
                  <a:pt x="374" y="488"/>
                  <a:pt x="374" y="489"/>
                </a:cubicBezTo>
                <a:cubicBezTo>
                  <a:pt x="373" y="490"/>
                  <a:pt x="374" y="491"/>
                  <a:pt x="373" y="491"/>
                </a:cubicBezTo>
                <a:cubicBezTo>
                  <a:pt x="371" y="492"/>
                  <a:pt x="371" y="493"/>
                  <a:pt x="372" y="494"/>
                </a:cubicBezTo>
                <a:cubicBezTo>
                  <a:pt x="373" y="495"/>
                  <a:pt x="372" y="496"/>
                  <a:pt x="372" y="497"/>
                </a:cubicBezTo>
                <a:cubicBezTo>
                  <a:pt x="371" y="498"/>
                  <a:pt x="373" y="498"/>
                  <a:pt x="374" y="499"/>
                </a:cubicBezTo>
                <a:cubicBezTo>
                  <a:pt x="375" y="500"/>
                  <a:pt x="375" y="500"/>
                  <a:pt x="375" y="499"/>
                </a:cubicBezTo>
                <a:cubicBezTo>
                  <a:pt x="376" y="499"/>
                  <a:pt x="376" y="499"/>
                  <a:pt x="376" y="500"/>
                </a:cubicBezTo>
                <a:cubicBezTo>
                  <a:pt x="377" y="501"/>
                  <a:pt x="376" y="502"/>
                  <a:pt x="374" y="502"/>
                </a:cubicBezTo>
                <a:cubicBezTo>
                  <a:pt x="373" y="502"/>
                  <a:pt x="371" y="504"/>
                  <a:pt x="370" y="506"/>
                </a:cubicBezTo>
                <a:cubicBezTo>
                  <a:pt x="370" y="508"/>
                  <a:pt x="372" y="511"/>
                  <a:pt x="372" y="512"/>
                </a:cubicBezTo>
                <a:cubicBezTo>
                  <a:pt x="372" y="513"/>
                  <a:pt x="371" y="512"/>
                  <a:pt x="371" y="513"/>
                </a:cubicBezTo>
                <a:cubicBezTo>
                  <a:pt x="370" y="514"/>
                  <a:pt x="374" y="516"/>
                  <a:pt x="375" y="517"/>
                </a:cubicBezTo>
                <a:cubicBezTo>
                  <a:pt x="377" y="518"/>
                  <a:pt x="378" y="521"/>
                  <a:pt x="379" y="523"/>
                </a:cubicBezTo>
                <a:cubicBezTo>
                  <a:pt x="381" y="524"/>
                  <a:pt x="381" y="525"/>
                  <a:pt x="382" y="529"/>
                </a:cubicBezTo>
                <a:cubicBezTo>
                  <a:pt x="384" y="533"/>
                  <a:pt x="387" y="539"/>
                  <a:pt x="389" y="542"/>
                </a:cubicBezTo>
                <a:cubicBezTo>
                  <a:pt x="391" y="544"/>
                  <a:pt x="392" y="546"/>
                  <a:pt x="392" y="547"/>
                </a:cubicBezTo>
                <a:cubicBezTo>
                  <a:pt x="391" y="548"/>
                  <a:pt x="392" y="550"/>
                  <a:pt x="393" y="551"/>
                </a:cubicBezTo>
                <a:cubicBezTo>
                  <a:pt x="395" y="552"/>
                  <a:pt x="396" y="554"/>
                  <a:pt x="400" y="556"/>
                </a:cubicBezTo>
                <a:cubicBezTo>
                  <a:pt x="404" y="558"/>
                  <a:pt x="411" y="561"/>
                  <a:pt x="412" y="563"/>
                </a:cubicBezTo>
                <a:cubicBezTo>
                  <a:pt x="413" y="565"/>
                  <a:pt x="417" y="567"/>
                  <a:pt x="417" y="567"/>
                </a:cubicBezTo>
                <a:cubicBezTo>
                  <a:pt x="418" y="567"/>
                  <a:pt x="417" y="570"/>
                  <a:pt x="418" y="572"/>
                </a:cubicBezTo>
                <a:cubicBezTo>
                  <a:pt x="418" y="573"/>
                  <a:pt x="418" y="580"/>
                  <a:pt x="418" y="583"/>
                </a:cubicBezTo>
                <a:cubicBezTo>
                  <a:pt x="417" y="585"/>
                  <a:pt x="417" y="587"/>
                  <a:pt x="416" y="589"/>
                </a:cubicBezTo>
                <a:cubicBezTo>
                  <a:pt x="416" y="591"/>
                  <a:pt x="417" y="591"/>
                  <a:pt x="417" y="591"/>
                </a:cubicBezTo>
                <a:cubicBezTo>
                  <a:pt x="416" y="592"/>
                  <a:pt x="416" y="594"/>
                  <a:pt x="416" y="597"/>
                </a:cubicBezTo>
                <a:cubicBezTo>
                  <a:pt x="416" y="600"/>
                  <a:pt x="414" y="605"/>
                  <a:pt x="414" y="607"/>
                </a:cubicBezTo>
                <a:cubicBezTo>
                  <a:pt x="414" y="608"/>
                  <a:pt x="413" y="609"/>
                  <a:pt x="413" y="611"/>
                </a:cubicBezTo>
                <a:cubicBezTo>
                  <a:pt x="413" y="613"/>
                  <a:pt x="412" y="614"/>
                  <a:pt x="411" y="615"/>
                </a:cubicBezTo>
                <a:cubicBezTo>
                  <a:pt x="410" y="616"/>
                  <a:pt x="413" y="618"/>
                  <a:pt x="413" y="620"/>
                </a:cubicBezTo>
                <a:cubicBezTo>
                  <a:pt x="413" y="621"/>
                  <a:pt x="411" y="622"/>
                  <a:pt x="411" y="625"/>
                </a:cubicBezTo>
                <a:cubicBezTo>
                  <a:pt x="412" y="628"/>
                  <a:pt x="411" y="633"/>
                  <a:pt x="411" y="634"/>
                </a:cubicBezTo>
                <a:cubicBezTo>
                  <a:pt x="411" y="635"/>
                  <a:pt x="410" y="635"/>
                  <a:pt x="410" y="637"/>
                </a:cubicBezTo>
                <a:cubicBezTo>
                  <a:pt x="411" y="639"/>
                  <a:pt x="409" y="639"/>
                  <a:pt x="409" y="642"/>
                </a:cubicBezTo>
                <a:cubicBezTo>
                  <a:pt x="409" y="645"/>
                  <a:pt x="406" y="649"/>
                  <a:pt x="406" y="651"/>
                </a:cubicBezTo>
                <a:cubicBezTo>
                  <a:pt x="405" y="653"/>
                  <a:pt x="405" y="654"/>
                  <a:pt x="404" y="654"/>
                </a:cubicBezTo>
                <a:cubicBezTo>
                  <a:pt x="402" y="654"/>
                  <a:pt x="402" y="656"/>
                  <a:pt x="403" y="658"/>
                </a:cubicBezTo>
                <a:cubicBezTo>
                  <a:pt x="404" y="659"/>
                  <a:pt x="402" y="661"/>
                  <a:pt x="404" y="663"/>
                </a:cubicBezTo>
                <a:cubicBezTo>
                  <a:pt x="405" y="665"/>
                  <a:pt x="404" y="665"/>
                  <a:pt x="404" y="667"/>
                </a:cubicBezTo>
                <a:cubicBezTo>
                  <a:pt x="403" y="669"/>
                  <a:pt x="402" y="669"/>
                  <a:pt x="402" y="671"/>
                </a:cubicBezTo>
                <a:cubicBezTo>
                  <a:pt x="402" y="673"/>
                  <a:pt x="401" y="674"/>
                  <a:pt x="402" y="676"/>
                </a:cubicBezTo>
                <a:cubicBezTo>
                  <a:pt x="403" y="678"/>
                  <a:pt x="402" y="678"/>
                  <a:pt x="402" y="678"/>
                </a:cubicBezTo>
                <a:cubicBezTo>
                  <a:pt x="401" y="678"/>
                  <a:pt x="400" y="680"/>
                  <a:pt x="400" y="683"/>
                </a:cubicBezTo>
                <a:cubicBezTo>
                  <a:pt x="399" y="686"/>
                  <a:pt x="399" y="686"/>
                  <a:pt x="402" y="686"/>
                </a:cubicBezTo>
                <a:cubicBezTo>
                  <a:pt x="404" y="686"/>
                  <a:pt x="402" y="678"/>
                  <a:pt x="404" y="678"/>
                </a:cubicBezTo>
                <a:cubicBezTo>
                  <a:pt x="405" y="678"/>
                  <a:pt x="404" y="677"/>
                  <a:pt x="405" y="677"/>
                </a:cubicBezTo>
                <a:cubicBezTo>
                  <a:pt x="407" y="676"/>
                  <a:pt x="405" y="678"/>
                  <a:pt x="406" y="678"/>
                </a:cubicBezTo>
                <a:cubicBezTo>
                  <a:pt x="407" y="678"/>
                  <a:pt x="408" y="679"/>
                  <a:pt x="407" y="680"/>
                </a:cubicBezTo>
                <a:cubicBezTo>
                  <a:pt x="405" y="681"/>
                  <a:pt x="407" y="683"/>
                  <a:pt x="406" y="684"/>
                </a:cubicBezTo>
                <a:cubicBezTo>
                  <a:pt x="406" y="685"/>
                  <a:pt x="405" y="686"/>
                  <a:pt x="405" y="687"/>
                </a:cubicBezTo>
                <a:cubicBezTo>
                  <a:pt x="406" y="688"/>
                  <a:pt x="405" y="688"/>
                  <a:pt x="404" y="690"/>
                </a:cubicBezTo>
                <a:cubicBezTo>
                  <a:pt x="404" y="691"/>
                  <a:pt x="405" y="691"/>
                  <a:pt x="405" y="692"/>
                </a:cubicBezTo>
                <a:cubicBezTo>
                  <a:pt x="404" y="692"/>
                  <a:pt x="405" y="693"/>
                  <a:pt x="405" y="694"/>
                </a:cubicBezTo>
                <a:cubicBezTo>
                  <a:pt x="404" y="694"/>
                  <a:pt x="404" y="695"/>
                  <a:pt x="405" y="696"/>
                </a:cubicBezTo>
                <a:cubicBezTo>
                  <a:pt x="405" y="697"/>
                  <a:pt x="403" y="697"/>
                  <a:pt x="403" y="697"/>
                </a:cubicBezTo>
                <a:cubicBezTo>
                  <a:pt x="402" y="698"/>
                  <a:pt x="403" y="699"/>
                  <a:pt x="403" y="700"/>
                </a:cubicBezTo>
                <a:cubicBezTo>
                  <a:pt x="402" y="701"/>
                  <a:pt x="401" y="700"/>
                  <a:pt x="400" y="699"/>
                </a:cubicBezTo>
                <a:cubicBezTo>
                  <a:pt x="400" y="699"/>
                  <a:pt x="401" y="697"/>
                  <a:pt x="402" y="696"/>
                </a:cubicBezTo>
                <a:cubicBezTo>
                  <a:pt x="403" y="695"/>
                  <a:pt x="401" y="693"/>
                  <a:pt x="400" y="693"/>
                </a:cubicBezTo>
                <a:cubicBezTo>
                  <a:pt x="398" y="694"/>
                  <a:pt x="401" y="695"/>
                  <a:pt x="401" y="697"/>
                </a:cubicBezTo>
                <a:cubicBezTo>
                  <a:pt x="401" y="697"/>
                  <a:pt x="401" y="697"/>
                  <a:pt x="400" y="697"/>
                </a:cubicBezTo>
                <a:cubicBezTo>
                  <a:pt x="400" y="697"/>
                  <a:pt x="399" y="697"/>
                  <a:pt x="399" y="698"/>
                </a:cubicBezTo>
                <a:cubicBezTo>
                  <a:pt x="399" y="699"/>
                  <a:pt x="397" y="698"/>
                  <a:pt x="397" y="699"/>
                </a:cubicBezTo>
                <a:cubicBezTo>
                  <a:pt x="396" y="700"/>
                  <a:pt x="398" y="701"/>
                  <a:pt x="397" y="701"/>
                </a:cubicBezTo>
                <a:cubicBezTo>
                  <a:pt x="396" y="702"/>
                  <a:pt x="394" y="703"/>
                  <a:pt x="394" y="704"/>
                </a:cubicBezTo>
                <a:cubicBezTo>
                  <a:pt x="394" y="705"/>
                  <a:pt x="395" y="705"/>
                  <a:pt x="395" y="704"/>
                </a:cubicBezTo>
                <a:cubicBezTo>
                  <a:pt x="395" y="703"/>
                  <a:pt x="397" y="703"/>
                  <a:pt x="397" y="704"/>
                </a:cubicBezTo>
                <a:cubicBezTo>
                  <a:pt x="397" y="705"/>
                  <a:pt x="398" y="705"/>
                  <a:pt x="398" y="705"/>
                </a:cubicBezTo>
                <a:cubicBezTo>
                  <a:pt x="399" y="704"/>
                  <a:pt x="399" y="704"/>
                  <a:pt x="400" y="704"/>
                </a:cubicBezTo>
                <a:cubicBezTo>
                  <a:pt x="401" y="705"/>
                  <a:pt x="401" y="707"/>
                  <a:pt x="400" y="707"/>
                </a:cubicBezTo>
                <a:cubicBezTo>
                  <a:pt x="399" y="707"/>
                  <a:pt x="398" y="708"/>
                  <a:pt x="399" y="709"/>
                </a:cubicBezTo>
                <a:cubicBezTo>
                  <a:pt x="399" y="710"/>
                  <a:pt x="400" y="710"/>
                  <a:pt x="401" y="710"/>
                </a:cubicBezTo>
                <a:cubicBezTo>
                  <a:pt x="401" y="710"/>
                  <a:pt x="402" y="709"/>
                  <a:pt x="403" y="710"/>
                </a:cubicBezTo>
                <a:cubicBezTo>
                  <a:pt x="404" y="710"/>
                  <a:pt x="403" y="712"/>
                  <a:pt x="403" y="711"/>
                </a:cubicBezTo>
                <a:cubicBezTo>
                  <a:pt x="402" y="711"/>
                  <a:pt x="400" y="710"/>
                  <a:pt x="400" y="711"/>
                </a:cubicBezTo>
                <a:cubicBezTo>
                  <a:pt x="399" y="712"/>
                  <a:pt x="398" y="711"/>
                  <a:pt x="397" y="711"/>
                </a:cubicBezTo>
                <a:cubicBezTo>
                  <a:pt x="396" y="710"/>
                  <a:pt x="393" y="712"/>
                  <a:pt x="394" y="713"/>
                </a:cubicBezTo>
                <a:cubicBezTo>
                  <a:pt x="395" y="714"/>
                  <a:pt x="395" y="715"/>
                  <a:pt x="396" y="715"/>
                </a:cubicBezTo>
                <a:cubicBezTo>
                  <a:pt x="397" y="715"/>
                  <a:pt x="398" y="715"/>
                  <a:pt x="398" y="714"/>
                </a:cubicBezTo>
                <a:cubicBezTo>
                  <a:pt x="399" y="713"/>
                  <a:pt x="400" y="712"/>
                  <a:pt x="400" y="714"/>
                </a:cubicBezTo>
                <a:cubicBezTo>
                  <a:pt x="400" y="716"/>
                  <a:pt x="398" y="715"/>
                  <a:pt x="398" y="716"/>
                </a:cubicBezTo>
                <a:cubicBezTo>
                  <a:pt x="397" y="717"/>
                  <a:pt x="397" y="717"/>
                  <a:pt x="395" y="718"/>
                </a:cubicBezTo>
                <a:cubicBezTo>
                  <a:pt x="394" y="719"/>
                  <a:pt x="395" y="721"/>
                  <a:pt x="396" y="720"/>
                </a:cubicBezTo>
                <a:cubicBezTo>
                  <a:pt x="397" y="720"/>
                  <a:pt x="396" y="721"/>
                  <a:pt x="397" y="721"/>
                </a:cubicBezTo>
                <a:cubicBezTo>
                  <a:pt x="399" y="722"/>
                  <a:pt x="399" y="721"/>
                  <a:pt x="399" y="720"/>
                </a:cubicBezTo>
                <a:cubicBezTo>
                  <a:pt x="399" y="719"/>
                  <a:pt x="399" y="717"/>
                  <a:pt x="401" y="718"/>
                </a:cubicBezTo>
                <a:cubicBezTo>
                  <a:pt x="402" y="719"/>
                  <a:pt x="400" y="720"/>
                  <a:pt x="400" y="721"/>
                </a:cubicBezTo>
                <a:cubicBezTo>
                  <a:pt x="400" y="722"/>
                  <a:pt x="399" y="723"/>
                  <a:pt x="399" y="724"/>
                </a:cubicBezTo>
                <a:cubicBezTo>
                  <a:pt x="399" y="725"/>
                  <a:pt x="398" y="724"/>
                  <a:pt x="398" y="726"/>
                </a:cubicBezTo>
                <a:cubicBezTo>
                  <a:pt x="398" y="727"/>
                  <a:pt x="396" y="726"/>
                  <a:pt x="397" y="727"/>
                </a:cubicBezTo>
                <a:cubicBezTo>
                  <a:pt x="398" y="727"/>
                  <a:pt x="396" y="728"/>
                  <a:pt x="397" y="729"/>
                </a:cubicBezTo>
                <a:cubicBezTo>
                  <a:pt x="397" y="730"/>
                  <a:pt x="397" y="729"/>
                  <a:pt x="398" y="729"/>
                </a:cubicBezTo>
                <a:cubicBezTo>
                  <a:pt x="398" y="729"/>
                  <a:pt x="398" y="728"/>
                  <a:pt x="399" y="729"/>
                </a:cubicBezTo>
                <a:cubicBezTo>
                  <a:pt x="400" y="729"/>
                  <a:pt x="400" y="729"/>
                  <a:pt x="401" y="729"/>
                </a:cubicBezTo>
                <a:cubicBezTo>
                  <a:pt x="402" y="728"/>
                  <a:pt x="403" y="730"/>
                  <a:pt x="402" y="730"/>
                </a:cubicBezTo>
                <a:cubicBezTo>
                  <a:pt x="401" y="730"/>
                  <a:pt x="399" y="732"/>
                  <a:pt x="400" y="732"/>
                </a:cubicBezTo>
                <a:cubicBezTo>
                  <a:pt x="400" y="732"/>
                  <a:pt x="401" y="732"/>
                  <a:pt x="401" y="732"/>
                </a:cubicBezTo>
                <a:cubicBezTo>
                  <a:pt x="402" y="732"/>
                  <a:pt x="402" y="732"/>
                  <a:pt x="403" y="732"/>
                </a:cubicBezTo>
                <a:cubicBezTo>
                  <a:pt x="403" y="734"/>
                  <a:pt x="404" y="733"/>
                  <a:pt x="404" y="732"/>
                </a:cubicBezTo>
                <a:cubicBezTo>
                  <a:pt x="404" y="731"/>
                  <a:pt x="406" y="732"/>
                  <a:pt x="407" y="733"/>
                </a:cubicBezTo>
                <a:cubicBezTo>
                  <a:pt x="407" y="734"/>
                  <a:pt x="404" y="735"/>
                  <a:pt x="403" y="734"/>
                </a:cubicBezTo>
                <a:cubicBezTo>
                  <a:pt x="402" y="734"/>
                  <a:pt x="401" y="736"/>
                  <a:pt x="402" y="737"/>
                </a:cubicBezTo>
                <a:cubicBezTo>
                  <a:pt x="403" y="738"/>
                  <a:pt x="404" y="737"/>
                  <a:pt x="405" y="736"/>
                </a:cubicBezTo>
                <a:cubicBezTo>
                  <a:pt x="406" y="735"/>
                  <a:pt x="411" y="735"/>
                  <a:pt x="411" y="736"/>
                </a:cubicBezTo>
                <a:cubicBezTo>
                  <a:pt x="412" y="737"/>
                  <a:pt x="411" y="737"/>
                  <a:pt x="410" y="737"/>
                </a:cubicBezTo>
                <a:cubicBezTo>
                  <a:pt x="409" y="737"/>
                  <a:pt x="409" y="737"/>
                  <a:pt x="409" y="737"/>
                </a:cubicBezTo>
                <a:cubicBezTo>
                  <a:pt x="408" y="738"/>
                  <a:pt x="406" y="738"/>
                  <a:pt x="406" y="738"/>
                </a:cubicBezTo>
                <a:cubicBezTo>
                  <a:pt x="406" y="737"/>
                  <a:pt x="404" y="738"/>
                  <a:pt x="404" y="739"/>
                </a:cubicBezTo>
                <a:cubicBezTo>
                  <a:pt x="404" y="740"/>
                  <a:pt x="402" y="740"/>
                  <a:pt x="404" y="741"/>
                </a:cubicBezTo>
                <a:cubicBezTo>
                  <a:pt x="405" y="741"/>
                  <a:pt x="405" y="740"/>
                  <a:pt x="405" y="740"/>
                </a:cubicBezTo>
                <a:cubicBezTo>
                  <a:pt x="406" y="739"/>
                  <a:pt x="406" y="739"/>
                  <a:pt x="408" y="739"/>
                </a:cubicBezTo>
                <a:cubicBezTo>
                  <a:pt x="409" y="739"/>
                  <a:pt x="410" y="739"/>
                  <a:pt x="410" y="738"/>
                </a:cubicBezTo>
                <a:cubicBezTo>
                  <a:pt x="411" y="738"/>
                  <a:pt x="412" y="737"/>
                  <a:pt x="412" y="738"/>
                </a:cubicBezTo>
                <a:cubicBezTo>
                  <a:pt x="413" y="740"/>
                  <a:pt x="410" y="741"/>
                  <a:pt x="409" y="740"/>
                </a:cubicBezTo>
                <a:cubicBezTo>
                  <a:pt x="408" y="739"/>
                  <a:pt x="407" y="741"/>
                  <a:pt x="407" y="742"/>
                </a:cubicBezTo>
                <a:cubicBezTo>
                  <a:pt x="407" y="743"/>
                  <a:pt x="404" y="742"/>
                  <a:pt x="403" y="741"/>
                </a:cubicBezTo>
                <a:cubicBezTo>
                  <a:pt x="401" y="741"/>
                  <a:pt x="402" y="743"/>
                  <a:pt x="403" y="744"/>
                </a:cubicBezTo>
                <a:cubicBezTo>
                  <a:pt x="404" y="745"/>
                  <a:pt x="404" y="745"/>
                  <a:pt x="405" y="745"/>
                </a:cubicBezTo>
                <a:cubicBezTo>
                  <a:pt x="405" y="745"/>
                  <a:pt x="406" y="745"/>
                  <a:pt x="407" y="745"/>
                </a:cubicBezTo>
                <a:cubicBezTo>
                  <a:pt x="408" y="746"/>
                  <a:pt x="408" y="747"/>
                  <a:pt x="409" y="746"/>
                </a:cubicBezTo>
                <a:cubicBezTo>
                  <a:pt x="411" y="745"/>
                  <a:pt x="409" y="745"/>
                  <a:pt x="409" y="745"/>
                </a:cubicBezTo>
                <a:cubicBezTo>
                  <a:pt x="408" y="744"/>
                  <a:pt x="409" y="743"/>
                  <a:pt x="410" y="744"/>
                </a:cubicBezTo>
                <a:cubicBezTo>
                  <a:pt x="412" y="744"/>
                  <a:pt x="414" y="743"/>
                  <a:pt x="414" y="741"/>
                </a:cubicBezTo>
                <a:cubicBezTo>
                  <a:pt x="413" y="738"/>
                  <a:pt x="415" y="737"/>
                  <a:pt x="417" y="737"/>
                </a:cubicBezTo>
                <a:cubicBezTo>
                  <a:pt x="420" y="736"/>
                  <a:pt x="418" y="738"/>
                  <a:pt x="417" y="739"/>
                </a:cubicBezTo>
                <a:cubicBezTo>
                  <a:pt x="415" y="739"/>
                  <a:pt x="415" y="740"/>
                  <a:pt x="416" y="741"/>
                </a:cubicBezTo>
                <a:cubicBezTo>
                  <a:pt x="417" y="742"/>
                  <a:pt x="418" y="742"/>
                  <a:pt x="418" y="741"/>
                </a:cubicBezTo>
                <a:cubicBezTo>
                  <a:pt x="419" y="741"/>
                  <a:pt x="420" y="741"/>
                  <a:pt x="420" y="741"/>
                </a:cubicBezTo>
                <a:cubicBezTo>
                  <a:pt x="421" y="742"/>
                  <a:pt x="418" y="742"/>
                  <a:pt x="418" y="743"/>
                </a:cubicBezTo>
                <a:cubicBezTo>
                  <a:pt x="417" y="744"/>
                  <a:pt x="419" y="745"/>
                  <a:pt x="418" y="746"/>
                </a:cubicBezTo>
                <a:cubicBezTo>
                  <a:pt x="416" y="747"/>
                  <a:pt x="417" y="743"/>
                  <a:pt x="416" y="743"/>
                </a:cubicBezTo>
                <a:cubicBezTo>
                  <a:pt x="415" y="742"/>
                  <a:pt x="414" y="743"/>
                  <a:pt x="415" y="745"/>
                </a:cubicBezTo>
                <a:cubicBezTo>
                  <a:pt x="416" y="747"/>
                  <a:pt x="414" y="746"/>
                  <a:pt x="413" y="745"/>
                </a:cubicBezTo>
                <a:cubicBezTo>
                  <a:pt x="412" y="744"/>
                  <a:pt x="411" y="745"/>
                  <a:pt x="412" y="746"/>
                </a:cubicBezTo>
                <a:cubicBezTo>
                  <a:pt x="413" y="747"/>
                  <a:pt x="410" y="746"/>
                  <a:pt x="410" y="748"/>
                </a:cubicBezTo>
                <a:cubicBezTo>
                  <a:pt x="410" y="749"/>
                  <a:pt x="410" y="749"/>
                  <a:pt x="411" y="749"/>
                </a:cubicBezTo>
                <a:cubicBezTo>
                  <a:pt x="412" y="748"/>
                  <a:pt x="412" y="748"/>
                  <a:pt x="413" y="749"/>
                </a:cubicBezTo>
                <a:cubicBezTo>
                  <a:pt x="415" y="749"/>
                  <a:pt x="414" y="751"/>
                  <a:pt x="415" y="752"/>
                </a:cubicBezTo>
                <a:cubicBezTo>
                  <a:pt x="416" y="753"/>
                  <a:pt x="415" y="749"/>
                  <a:pt x="417" y="749"/>
                </a:cubicBezTo>
                <a:cubicBezTo>
                  <a:pt x="418" y="749"/>
                  <a:pt x="417" y="752"/>
                  <a:pt x="420" y="753"/>
                </a:cubicBezTo>
                <a:cubicBezTo>
                  <a:pt x="423" y="754"/>
                  <a:pt x="420" y="752"/>
                  <a:pt x="421" y="751"/>
                </a:cubicBezTo>
                <a:cubicBezTo>
                  <a:pt x="423" y="751"/>
                  <a:pt x="424" y="754"/>
                  <a:pt x="426" y="755"/>
                </a:cubicBezTo>
                <a:cubicBezTo>
                  <a:pt x="427" y="755"/>
                  <a:pt x="426" y="753"/>
                  <a:pt x="425" y="752"/>
                </a:cubicBezTo>
                <a:cubicBezTo>
                  <a:pt x="424" y="751"/>
                  <a:pt x="426" y="751"/>
                  <a:pt x="428" y="752"/>
                </a:cubicBezTo>
                <a:cubicBezTo>
                  <a:pt x="429" y="752"/>
                  <a:pt x="430" y="752"/>
                  <a:pt x="430" y="751"/>
                </a:cubicBezTo>
                <a:cubicBezTo>
                  <a:pt x="430" y="751"/>
                  <a:pt x="431" y="751"/>
                  <a:pt x="431" y="751"/>
                </a:cubicBezTo>
                <a:cubicBezTo>
                  <a:pt x="432" y="751"/>
                  <a:pt x="432" y="752"/>
                  <a:pt x="433" y="751"/>
                </a:cubicBezTo>
                <a:cubicBezTo>
                  <a:pt x="434" y="750"/>
                  <a:pt x="437" y="751"/>
                  <a:pt x="438" y="750"/>
                </a:cubicBezTo>
                <a:cubicBezTo>
                  <a:pt x="440" y="749"/>
                  <a:pt x="438" y="749"/>
                  <a:pt x="435" y="748"/>
                </a:cubicBezTo>
                <a:cubicBezTo>
                  <a:pt x="433" y="748"/>
                  <a:pt x="428" y="744"/>
                  <a:pt x="427" y="743"/>
                </a:cubicBezTo>
                <a:cubicBezTo>
                  <a:pt x="426" y="742"/>
                  <a:pt x="427" y="741"/>
                  <a:pt x="425" y="741"/>
                </a:cubicBezTo>
                <a:cubicBezTo>
                  <a:pt x="423" y="741"/>
                  <a:pt x="424" y="740"/>
                  <a:pt x="425" y="739"/>
                </a:cubicBezTo>
                <a:cubicBezTo>
                  <a:pt x="426" y="739"/>
                  <a:pt x="425" y="737"/>
                  <a:pt x="424" y="737"/>
                </a:cubicBezTo>
                <a:cubicBezTo>
                  <a:pt x="422" y="737"/>
                  <a:pt x="420" y="737"/>
                  <a:pt x="420" y="735"/>
                </a:cubicBezTo>
                <a:cubicBezTo>
                  <a:pt x="420" y="734"/>
                  <a:pt x="422" y="734"/>
                  <a:pt x="423" y="735"/>
                </a:cubicBezTo>
                <a:cubicBezTo>
                  <a:pt x="424" y="735"/>
                  <a:pt x="424" y="735"/>
                  <a:pt x="425" y="735"/>
                </a:cubicBezTo>
                <a:cubicBezTo>
                  <a:pt x="425" y="734"/>
                  <a:pt x="422" y="732"/>
                  <a:pt x="422" y="731"/>
                </a:cubicBezTo>
                <a:cubicBezTo>
                  <a:pt x="422" y="730"/>
                  <a:pt x="422" y="729"/>
                  <a:pt x="422" y="728"/>
                </a:cubicBezTo>
                <a:cubicBezTo>
                  <a:pt x="422" y="727"/>
                  <a:pt x="421" y="725"/>
                  <a:pt x="423" y="724"/>
                </a:cubicBezTo>
                <a:cubicBezTo>
                  <a:pt x="424" y="723"/>
                  <a:pt x="424" y="722"/>
                  <a:pt x="425" y="722"/>
                </a:cubicBezTo>
                <a:cubicBezTo>
                  <a:pt x="426" y="722"/>
                  <a:pt x="428" y="721"/>
                  <a:pt x="428" y="719"/>
                </a:cubicBezTo>
                <a:cubicBezTo>
                  <a:pt x="428" y="717"/>
                  <a:pt x="429" y="716"/>
                  <a:pt x="431" y="715"/>
                </a:cubicBezTo>
                <a:cubicBezTo>
                  <a:pt x="433" y="713"/>
                  <a:pt x="436" y="711"/>
                  <a:pt x="436" y="710"/>
                </a:cubicBezTo>
                <a:cubicBezTo>
                  <a:pt x="435" y="710"/>
                  <a:pt x="436" y="707"/>
                  <a:pt x="436" y="706"/>
                </a:cubicBezTo>
                <a:cubicBezTo>
                  <a:pt x="436" y="705"/>
                  <a:pt x="433" y="705"/>
                  <a:pt x="432" y="705"/>
                </a:cubicBezTo>
                <a:cubicBezTo>
                  <a:pt x="431" y="705"/>
                  <a:pt x="427" y="702"/>
                  <a:pt x="429" y="699"/>
                </a:cubicBezTo>
                <a:cubicBezTo>
                  <a:pt x="431" y="695"/>
                  <a:pt x="435" y="695"/>
                  <a:pt x="436" y="695"/>
                </a:cubicBezTo>
                <a:cubicBezTo>
                  <a:pt x="437" y="695"/>
                  <a:pt x="436" y="693"/>
                  <a:pt x="437" y="692"/>
                </a:cubicBezTo>
                <a:cubicBezTo>
                  <a:pt x="438" y="692"/>
                  <a:pt x="438" y="691"/>
                  <a:pt x="438" y="689"/>
                </a:cubicBezTo>
                <a:cubicBezTo>
                  <a:pt x="438" y="688"/>
                  <a:pt x="438" y="685"/>
                  <a:pt x="440" y="685"/>
                </a:cubicBezTo>
                <a:cubicBezTo>
                  <a:pt x="442" y="685"/>
                  <a:pt x="442" y="684"/>
                  <a:pt x="441" y="684"/>
                </a:cubicBezTo>
                <a:cubicBezTo>
                  <a:pt x="440" y="683"/>
                  <a:pt x="440" y="682"/>
                  <a:pt x="441" y="682"/>
                </a:cubicBezTo>
                <a:cubicBezTo>
                  <a:pt x="443" y="682"/>
                  <a:pt x="442" y="683"/>
                  <a:pt x="444" y="683"/>
                </a:cubicBezTo>
                <a:cubicBezTo>
                  <a:pt x="445" y="683"/>
                  <a:pt x="447" y="681"/>
                  <a:pt x="445" y="680"/>
                </a:cubicBezTo>
                <a:cubicBezTo>
                  <a:pt x="444" y="679"/>
                  <a:pt x="443" y="681"/>
                  <a:pt x="442" y="681"/>
                </a:cubicBezTo>
                <a:cubicBezTo>
                  <a:pt x="442" y="681"/>
                  <a:pt x="441" y="680"/>
                  <a:pt x="440" y="680"/>
                </a:cubicBezTo>
                <a:cubicBezTo>
                  <a:pt x="439" y="680"/>
                  <a:pt x="440" y="677"/>
                  <a:pt x="439" y="677"/>
                </a:cubicBezTo>
                <a:cubicBezTo>
                  <a:pt x="439" y="676"/>
                  <a:pt x="439" y="674"/>
                  <a:pt x="439" y="673"/>
                </a:cubicBezTo>
                <a:cubicBezTo>
                  <a:pt x="440" y="672"/>
                  <a:pt x="443" y="674"/>
                  <a:pt x="446" y="674"/>
                </a:cubicBezTo>
                <a:cubicBezTo>
                  <a:pt x="449" y="675"/>
                  <a:pt x="451" y="673"/>
                  <a:pt x="451" y="672"/>
                </a:cubicBezTo>
                <a:cubicBezTo>
                  <a:pt x="451" y="671"/>
                  <a:pt x="450" y="669"/>
                  <a:pt x="451" y="668"/>
                </a:cubicBezTo>
                <a:cubicBezTo>
                  <a:pt x="453" y="667"/>
                  <a:pt x="452" y="666"/>
                  <a:pt x="451" y="665"/>
                </a:cubicBezTo>
                <a:cubicBezTo>
                  <a:pt x="451" y="663"/>
                  <a:pt x="452" y="662"/>
                  <a:pt x="453" y="663"/>
                </a:cubicBezTo>
                <a:cubicBezTo>
                  <a:pt x="453" y="664"/>
                  <a:pt x="459" y="663"/>
                  <a:pt x="464" y="663"/>
                </a:cubicBezTo>
                <a:cubicBezTo>
                  <a:pt x="468" y="662"/>
                  <a:pt x="471" y="660"/>
                  <a:pt x="472" y="659"/>
                </a:cubicBezTo>
                <a:cubicBezTo>
                  <a:pt x="472" y="657"/>
                  <a:pt x="475" y="654"/>
                  <a:pt x="476" y="653"/>
                </a:cubicBezTo>
                <a:cubicBezTo>
                  <a:pt x="476" y="652"/>
                  <a:pt x="476" y="651"/>
                  <a:pt x="474" y="650"/>
                </a:cubicBezTo>
                <a:cubicBezTo>
                  <a:pt x="472" y="650"/>
                  <a:pt x="472" y="648"/>
                  <a:pt x="473" y="647"/>
                </a:cubicBezTo>
                <a:cubicBezTo>
                  <a:pt x="474" y="645"/>
                  <a:pt x="472" y="644"/>
                  <a:pt x="471" y="644"/>
                </a:cubicBezTo>
                <a:cubicBezTo>
                  <a:pt x="469" y="644"/>
                  <a:pt x="466" y="643"/>
                  <a:pt x="468" y="641"/>
                </a:cubicBezTo>
                <a:cubicBezTo>
                  <a:pt x="469" y="640"/>
                  <a:pt x="469" y="641"/>
                  <a:pt x="469" y="641"/>
                </a:cubicBezTo>
                <a:cubicBezTo>
                  <a:pt x="470" y="641"/>
                  <a:pt x="470" y="642"/>
                  <a:pt x="471" y="642"/>
                </a:cubicBezTo>
                <a:cubicBezTo>
                  <a:pt x="473" y="641"/>
                  <a:pt x="474" y="642"/>
                  <a:pt x="476" y="643"/>
                </a:cubicBezTo>
                <a:cubicBezTo>
                  <a:pt x="478" y="644"/>
                  <a:pt x="478" y="643"/>
                  <a:pt x="478" y="643"/>
                </a:cubicBezTo>
                <a:cubicBezTo>
                  <a:pt x="478" y="643"/>
                  <a:pt x="479" y="643"/>
                  <a:pt x="480" y="643"/>
                </a:cubicBezTo>
                <a:cubicBezTo>
                  <a:pt x="482" y="643"/>
                  <a:pt x="484" y="644"/>
                  <a:pt x="486" y="642"/>
                </a:cubicBezTo>
                <a:cubicBezTo>
                  <a:pt x="488" y="641"/>
                  <a:pt x="489" y="638"/>
                  <a:pt x="491" y="636"/>
                </a:cubicBezTo>
                <a:cubicBezTo>
                  <a:pt x="494" y="634"/>
                  <a:pt x="493" y="633"/>
                  <a:pt x="495" y="631"/>
                </a:cubicBezTo>
                <a:cubicBezTo>
                  <a:pt x="496" y="629"/>
                  <a:pt x="495" y="628"/>
                  <a:pt x="497" y="626"/>
                </a:cubicBezTo>
                <a:cubicBezTo>
                  <a:pt x="499" y="624"/>
                  <a:pt x="496" y="623"/>
                  <a:pt x="499" y="621"/>
                </a:cubicBezTo>
                <a:cubicBezTo>
                  <a:pt x="502" y="620"/>
                  <a:pt x="501" y="622"/>
                  <a:pt x="499" y="625"/>
                </a:cubicBezTo>
                <a:cubicBezTo>
                  <a:pt x="497" y="628"/>
                  <a:pt x="497" y="629"/>
                  <a:pt x="499" y="627"/>
                </a:cubicBezTo>
                <a:cubicBezTo>
                  <a:pt x="502" y="625"/>
                  <a:pt x="503" y="622"/>
                  <a:pt x="505" y="618"/>
                </a:cubicBezTo>
                <a:cubicBezTo>
                  <a:pt x="507" y="615"/>
                  <a:pt x="508" y="614"/>
                  <a:pt x="509" y="614"/>
                </a:cubicBezTo>
                <a:cubicBezTo>
                  <a:pt x="511" y="614"/>
                  <a:pt x="511" y="610"/>
                  <a:pt x="510" y="608"/>
                </a:cubicBezTo>
                <a:cubicBezTo>
                  <a:pt x="510" y="605"/>
                  <a:pt x="509" y="603"/>
                  <a:pt x="510" y="601"/>
                </a:cubicBezTo>
                <a:cubicBezTo>
                  <a:pt x="511" y="600"/>
                  <a:pt x="510" y="598"/>
                  <a:pt x="512" y="598"/>
                </a:cubicBezTo>
                <a:cubicBezTo>
                  <a:pt x="513" y="598"/>
                  <a:pt x="515" y="596"/>
                  <a:pt x="517" y="594"/>
                </a:cubicBezTo>
                <a:cubicBezTo>
                  <a:pt x="519" y="592"/>
                  <a:pt x="521" y="592"/>
                  <a:pt x="523" y="592"/>
                </a:cubicBezTo>
                <a:cubicBezTo>
                  <a:pt x="525" y="592"/>
                  <a:pt x="524" y="591"/>
                  <a:pt x="525" y="590"/>
                </a:cubicBezTo>
                <a:cubicBezTo>
                  <a:pt x="526" y="590"/>
                  <a:pt x="527" y="589"/>
                  <a:pt x="528" y="588"/>
                </a:cubicBezTo>
                <a:cubicBezTo>
                  <a:pt x="529" y="587"/>
                  <a:pt x="533" y="588"/>
                  <a:pt x="535" y="588"/>
                </a:cubicBezTo>
                <a:cubicBezTo>
                  <a:pt x="538" y="588"/>
                  <a:pt x="539" y="588"/>
                  <a:pt x="539" y="587"/>
                </a:cubicBezTo>
                <a:cubicBezTo>
                  <a:pt x="539" y="585"/>
                  <a:pt x="540" y="584"/>
                  <a:pt x="542" y="584"/>
                </a:cubicBezTo>
                <a:cubicBezTo>
                  <a:pt x="543" y="584"/>
                  <a:pt x="543" y="584"/>
                  <a:pt x="543" y="582"/>
                </a:cubicBezTo>
                <a:cubicBezTo>
                  <a:pt x="543" y="580"/>
                  <a:pt x="544" y="579"/>
                  <a:pt x="545" y="578"/>
                </a:cubicBezTo>
                <a:cubicBezTo>
                  <a:pt x="546" y="577"/>
                  <a:pt x="546" y="575"/>
                  <a:pt x="547" y="574"/>
                </a:cubicBezTo>
                <a:cubicBezTo>
                  <a:pt x="547" y="573"/>
                  <a:pt x="548" y="574"/>
                  <a:pt x="548" y="572"/>
                </a:cubicBezTo>
                <a:cubicBezTo>
                  <a:pt x="548" y="570"/>
                  <a:pt x="549" y="568"/>
                  <a:pt x="549" y="567"/>
                </a:cubicBezTo>
                <a:cubicBezTo>
                  <a:pt x="549" y="565"/>
                  <a:pt x="551" y="565"/>
                  <a:pt x="551" y="564"/>
                </a:cubicBezTo>
                <a:cubicBezTo>
                  <a:pt x="552" y="563"/>
                  <a:pt x="551" y="562"/>
                  <a:pt x="552" y="559"/>
                </a:cubicBezTo>
                <a:cubicBezTo>
                  <a:pt x="553" y="556"/>
                  <a:pt x="552" y="554"/>
                  <a:pt x="552" y="551"/>
                </a:cubicBezTo>
                <a:cubicBezTo>
                  <a:pt x="552" y="548"/>
                  <a:pt x="552" y="546"/>
                  <a:pt x="553" y="545"/>
                </a:cubicBezTo>
                <a:cubicBezTo>
                  <a:pt x="554" y="544"/>
                  <a:pt x="553" y="543"/>
                  <a:pt x="552" y="543"/>
                </a:cubicBezTo>
                <a:cubicBezTo>
                  <a:pt x="552" y="543"/>
                  <a:pt x="552" y="542"/>
                  <a:pt x="553" y="542"/>
                </a:cubicBezTo>
                <a:cubicBezTo>
                  <a:pt x="554" y="542"/>
                  <a:pt x="555" y="543"/>
                  <a:pt x="556" y="543"/>
                </a:cubicBezTo>
                <a:cubicBezTo>
                  <a:pt x="557" y="542"/>
                  <a:pt x="558" y="539"/>
                  <a:pt x="559" y="536"/>
                </a:cubicBezTo>
                <a:cubicBezTo>
                  <a:pt x="560" y="533"/>
                  <a:pt x="562" y="533"/>
                  <a:pt x="563" y="533"/>
                </a:cubicBezTo>
                <a:cubicBezTo>
                  <a:pt x="565" y="532"/>
                  <a:pt x="567" y="529"/>
                  <a:pt x="569" y="524"/>
                </a:cubicBezTo>
                <a:cubicBezTo>
                  <a:pt x="571" y="520"/>
                  <a:pt x="569" y="515"/>
                  <a:pt x="568" y="512"/>
                </a:cubicBezTo>
                <a:cubicBezTo>
                  <a:pt x="568" y="509"/>
                  <a:pt x="566" y="510"/>
                  <a:pt x="565" y="510"/>
                </a:cubicBezTo>
                <a:moveTo>
                  <a:pt x="386" y="285"/>
                </a:moveTo>
                <a:cubicBezTo>
                  <a:pt x="387" y="286"/>
                  <a:pt x="388" y="285"/>
                  <a:pt x="389" y="285"/>
                </a:cubicBezTo>
                <a:cubicBezTo>
                  <a:pt x="390" y="285"/>
                  <a:pt x="391" y="284"/>
                  <a:pt x="392" y="285"/>
                </a:cubicBezTo>
                <a:cubicBezTo>
                  <a:pt x="393" y="288"/>
                  <a:pt x="388" y="289"/>
                  <a:pt x="384" y="289"/>
                </a:cubicBezTo>
                <a:cubicBezTo>
                  <a:pt x="379" y="290"/>
                  <a:pt x="378" y="291"/>
                  <a:pt x="377" y="289"/>
                </a:cubicBezTo>
                <a:cubicBezTo>
                  <a:pt x="376" y="287"/>
                  <a:pt x="383" y="285"/>
                  <a:pt x="386" y="285"/>
                </a:cubicBezTo>
                <a:moveTo>
                  <a:pt x="379" y="292"/>
                </a:moveTo>
                <a:cubicBezTo>
                  <a:pt x="380" y="293"/>
                  <a:pt x="373" y="297"/>
                  <a:pt x="369" y="298"/>
                </a:cubicBezTo>
                <a:cubicBezTo>
                  <a:pt x="366" y="300"/>
                  <a:pt x="361" y="299"/>
                  <a:pt x="361" y="297"/>
                </a:cubicBezTo>
                <a:cubicBezTo>
                  <a:pt x="361" y="294"/>
                  <a:pt x="364" y="294"/>
                  <a:pt x="364" y="296"/>
                </a:cubicBezTo>
                <a:cubicBezTo>
                  <a:pt x="365" y="296"/>
                  <a:pt x="366" y="295"/>
                  <a:pt x="367" y="294"/>
                </a:cubicBezTo>
                <a:cubicBezTo>
                  <a:pt x="369" y="293"/>
                  <a:pt x="370" y="292"/>
                  <a:pt x="371" y="292"/>
                </a:cubicBezTo>
                <a:cubicBezTo>
                  <a:pt x="374" y="293"/>
                  <a:pt x="375" y="294"/>
                  <a:pt x="377" y="293"/>
                </a:cubicBezTo>
                <a:cubicBezTo>
                  <a:pt x="379" y="292"/>
                  <a:pt x="379" y="291"/>
                  <a:pt x="379" y="292"/>
                </a:cubicBezTo>
                <a:moveTo>
                  <a:pt x="359" y="274"/>
                </a:moveTo>
                <a:cubicBezTo>
                  <a:pt x="359" y="273"/>
                  <a:pt x="363" y="274"/>
                  <a:pt x="366" y="275"/>
                </a:cubicBezTo>
                <a:cubicBezTo>
                  <a:pt x="367" y="275"/>
                  <a:pt x="368" y="275"/>
                  <a:pt x="369" y="275"/>
                </a:cubicBezTo>
                <a:cubicBezTo>
                  <a:pt x="371" y="275"/>
                  <a:pt x="373" y="275"/>
                  <a:pt x="374" y="277"/>
                </a:cubicBezTo>
                <a:cubicBezTo>
                  <a:pt x="375" y="280"/>
                  <a:pt x="378" y="283"/>
                  <a:pt x="375" y="283"/>
                </a:cubicBezTo>
                <a:cubicBezTo>
                  <a:pt x="374" y="283"/>
                  <a:pt x="373" y="282"/>
                  <a:pt x="372" y="282"/>
                </a:cubicBezTo>
                <a:cubicBezTo>
                  <a:pt x="371" y="281"/>
                  <a:pt x="370" y="280"/>
                  <a:pt x="370" y="281"/>
                </a:cubicBezTo>
                <a:cubicBezTo>
                  <a:pt x="370" y="283"/>
                  <a:pt x="368" y="282"/>
                  <a:pt x="368" y="285"/>
                </a:cubicBezTo>
                <a:cubicBezTo>
                  <a:pt x="368" y="288"/>
                  <a:pt x="366" y="292"/>
                  <a:pt x="365" y="292"/>
                </a:cubicBezTo>
                <a:cubicBezTo>
                  <a:pt x="364" y="292"/>
                  <a:pt x="366" y="287"/>
                  <a:pt x="364" y="286"/>
                </a:cubicBezTo>
                <a:cubicBezTo>
                  <a:pt x="363" y="286"/>
                  <a:pt x="362" y="287"/>
                  <a:pt x="361" y="287"/>
                </a:cubicBezTo>
                <a:cubicBezTo>
                  <a:pt x="360" y="288"/>
                  <a:pt x="359" y="289"/>
                  <a:pt x="359" y="287"/>
                </a:cubicBezTo>
                <a:cubicBezTo>
                  <a:pt x="360" y="285"/>
                  <a:pt x="363" y="283"/>
                  <a:pt x="361" y="279"/>
                </a:cubicBezTo>
                <a:cubicBezTo>
                  <a:pt x="359" y="276"/>
                  <a:pt x="355" y="276"/>
                  <a:pt x="354" y="279"/>
                </a:cubicBezTo>
                <a:cubicBezTo>
                  <a:pt x="353" y="281"/>
                  <a:pt x="351" y="280"/>
                  <a:pt x="350" y="282"/>
                </a:cubicBezTo>
                <a:cubicBezTo>
                  <a:pt x="349" y="284"/>
                  <a:pt x="348" y="288"/>
                  <a:pt x="349" y="291"/>
                </a:cubicBezTo>
                <a:cubicBezTo>
                  <a:pt x="350" y="294"/>
                  <a:pt x="349" y="295"/>
                  <a:pt x="346" y="297"/>
                </a:cubicBezTo>
                <a:cubicBezTo>
                  <a:pt x="343" y="299"/>
                  <a:pt x="341" y="294"/>
                  <a:pt x="343" y="289"/>
                </a:cubicBezTo>
                <a:cubicBezTo>
                  <a:pt x="343" y="285"/>
                  <a:pt x="345" y="282"/>
                  <a:pt x="344" y="282"/>
                </a:cubicBezTo>
                <a:cubicBezTo>
                  <a:pt x="342" y="282"/>
                  <a:pt x="346" y="277"/>
                  <a:pt x="350" y="276"/>
                </a:cubicBezTo>
                <a:cubicBezTo>
                  <a:pt x="354" y="275"/>
                  <a:pt x="359" y="276"/>
                  <a:pt x="359" y="274"/>
                </a:cubicBezTo>
                <a:moveTo>
                  <a:pt x="333" y="265"/>
                </a:moveTo>
                <a:cubicBezTo>
                  <a:pt x="336" y="266"/>
                  <a:pt x="338" y="259"/>
                  <a:pt x="341" y="259"/>
                </a:cubicBezTo>
                <a:cubicBezTo>
                  <a:pt x="343" y="259"/>
                  <a:pt x="350" y="260"/>
                  <a:pt x="350" y="263"/>
                </a:cubicBezTo>
                <a:cubicBezTo>
                  <a:pt x="350" y="266"/>
                  <a:pt x="354" y="263"/>
                  <a:pt x="354" y="266"/>
                </a:cubicBezTo>
                <a:cubicBezTo>
                  <a:pt x="355" y="269"/>
                  <a:pt x="358" y="272"/>
                  <a:pt x="356" y="273"/>
                </a:cubicBezTo>
                <a:cubicBezTo>
                  <a:pt x="355" y="274"/>
                  <a:pt x="355" y="271"/>
                  <a:pt x="352" y="271"/>
                </a:cubicBezTo>
                <a:cubicBezTo>
                  <a:pt x="350" y="271"/>
                  <a:pt x="347" y="274"/>
                  <a:pt x="344" y="273"/>
                </a:cubicBezTo>
                <a:cubicBezTo>
                  <a:pt x="342" y="272"/>
                  <a:pt x="343" y="270"/>
                  <a:pt x="341" y="270"/>
                </a:cubicBezTo>
                <a:cubicBezTo>
                  <a:pt x="339" y="270"/>
                  <a:pt x="343" y="266"/>
                  <a:pt x="340" y="268"/>
                </a:cubicBezTo>
                <a:cubicBezTo>
                  <a:pt x="337" y="270"/>
                  <a:pt x="332" y="274"/>
                  <a:pt x="330" y="272"/>
                </a:cubicBezTo>
                <a:cubicBezTo>
                  <a:pt x="329" y="271"/>
                  <a:pt x="328" y="271"/>
                  <a:pt x="327" y="271"/>
                </a:cubicBezTo>
                <a:cubicBezTo>
                  <a:pt x="326" y="271"/>
                  <a:pt x="325" y="272"/>
                  <a:pt x="325" y="271"/>
                </a:cubicBezTo>
                <a:cubicBezTo>
                  <a:pt x="323" y="269"/>
                  <a:pt x="330" y="265"/>
                  <a:pt x="333" y="265"/>
                </a:cubicBezTo>
                <a:moveTo>
                  <a:pt x="216" y="152"/>
                </a:moveTo>
                <a:cubicBezTo>
                  <a:pt x="213" y="155"/>
                  <a:pt x="212" y="156"/>
                  <a:pt x="210" y="155"/>
                </a:cubicBezTo>
                <a:cubicBezTo>
                  <a:pt x="207" y="155"/>
                  <a:pt x="206" y="156"/>
                  <a:pt x="207" y="157"/>
                </a:cubicBezTo>
                <a:cubicBezTo>
                  <a:pt x="208" y="158"/>
                  <a:pt x="208" y="159"/>
                  <a:pt x="206" y="159"/>
                </a:cubicBezTo>
                <a:cubicBezTo>
                  <a:pt x="203" y="160"/>
                  <a:pt x="201" y="162"/>
                  <a:pt x="200" y="161"/>
                </a:cubicBezTo>
                <a:cubicBezTo>
                  <a:pt x="199" y="161"/>
                  <a:pt x="205" y="157"/>
                  <a:pt x="203" y="156"/>
                </a:cubicBezTo>
                <a:cubicBezTo>
                  <a:pt x="202" y="155"/>
                  <a:pt x="198" y="158"/>
                  <a:pt x="198" y="159"/>
                </a:cubicBezTo>
                <a:cubicBezTo>
                  <a:pt x="198" y="161"/>
                  <a:pt x="196" y="161"/>
                  <a:pt x="194" y="161"/>
                </a:cubicBezTo>
                <a:cubicBezTo>
                  <a:pt x="193" y="161"/>
                  <a:pt x="191" y="159"/>
                  <a:pt x="193" y="159"/>
                </a:cubicBezTo>
                <a:cubicBezTo>
                  <a:pt x="194" y="159"/>
                  <a:pt x="193" y="157"/>
                  <a:pt x="195" y="157"/>
                </a:cubicBezTo>
                <a:cubicBezTo>
                  <a:pt x="197" y="156"/>
                  <a:pt x="195" y="155"/>
                  <a:pt x="195" y="154"/>
                </a:cubicBezTo>
                <a:cubicBezTo>
                  <a:pt x="195" y="154"/>
                  <a:pt x="196" y="154"/>
                  <a:pt x="197" y="154"/>
                </a:cubicBezTo>
                <a:cubicBezTo>
                  <a:pt x="199" y="154"/>
                  <a:pt x="200" y="154"/>
                  <a:pt x="200" y="153"/>
                </a:cubicBezTo>
                <a:cubicBezTo>
                  <a:pt x="200" y="152"/>
                  <a:pt x="196" y="150"/>
                  <a:pt x="195" y="151"/>
                </a:cubicBezTo>
                <a:cubicBezTo>
                  <a:pt x="193" y="152"/>
                  <a:pt x="190" y="154"/>
                  <a:pt x="186" y="153"/>
                </a:cubicBezTo>
                <a:cubicBezTo>
                  <a:pt x="185" y="152"/>
                  <a:pt x="196" y="151"/>
                  <a:pt x="198" y="149"/>
                </a:cubicBezTo>
                <a:cubicBezTo>
                  <a:pt x="199" y="148"/>
                  <a:pt x="207" y="146"/>
                  <a:pt x="208" y="147"/>
                </a:cubicBezTo>
                <a:cubicBezTo>
                  <a:pt x="209" y="149"/>
                  <a:pt x="204" y="150"/>
                  <a:pt x="206" y="151"/>
                </a:cubicBezTo>
                <a:cubicBezTo>
                  <a:pt x="208" y="153"/>
                  <a:pt x="212" y="152"/>
                  <a:pt x="213" y="150"/>
                </a:cubicBezTo>
                <a:cubicBezTo>
                  <a:pt x="214" y="149"/>
                  <a:pt x="218" y="149"/>
                  <a:pt x="216" y="152"/>
                </a:cubicBezTo>
                <a:moveTo>
                  <a:pt x="239" y="182"/>
                </a:moveTo>
                <a:cubicBezTo>
                  <a:pt x="236" y="185"/>
                  <a:pt x="237" y="184"/>
                  <a:pt x="234" y="185"/>
                </a:cubicBezTo>
                <a:cubicBezTo>
                  <a:pt x="232" y="185"/>
                  <a:pt x="234" y="188"/>
                  <a:pt x="231" y="188"/>
                </a:cubicBezTo>
                <a:cubicBezTo>
                  <a:pt x="227" y="188"/>
                  <a:pt x="220" y="188"/>
                  <a:pt x="219" y="187"/>
                </a:cubicBezTo>
                <a:cubicBezTo>
                  <a:pt x="219" y="186"/>
                  <a:pt x="223" y="187"/>
                  <a:pt x="223" y="185"/>
                </a:cubicBezTo>
                <a:cubicBezTo>
                  <a:pt x="224" y="184"/>
                  <a:pt x="225" y="182"/>
                  <a:pt x="227" y="182"/>
                </a:cubicBezTo>
                <a:cubicBezTo>
                  <a:pt x="229" y="182"/>
                  <a:pt x="228" y="179"/>
                  <a:pt x="225" y="178"/>
                </a:cubicBezTo>
                <a:cubicBezTo>
                  <a:pt x="222" y="176"/>
                  <a:pt x="230" y="175"/>
                  <a:pt x="232" y="178"/>
                </a:cubicBezTo>
                <a:cubicBezTo>
                  <a:pt x="233" y="180"/>
                  <a:pt x="236" y="182"/>
                  <a:pt x="238" y="180"/>
                </a:cubicBezTo>
                <a:cubicBezTo>
                  <a:pt x="240" y="179"/>
                  <a:pt x="250" y="174"/>
                  <a:pt x="250" y="176"/>
                </a:cubicBezTo>
                <a:cubicBezTo>
                  <a:pt x="250" y="178"/>
                  <a:pt x="242" y="180"/>
                  <a:pt x="239" y="182"/>
                </a:cubicBezTo>
                <a:moveTo>
                  <a:pt x="295" y="234"/>
                </a:moveTo>
                <a:cubicBezTo>
                  <a:pt x="295" y="231"/>
                  <a:pt x="299" y="230"/>
                  <a:pt x="300" y="232"/>
                </a:cubicBezTo>
                <a:cubicBezTo>
                  <a:pt x="302" y="234"/>
                  <a:pt x="304" y="242"/>
                  <a:pt x="305" y="244"/>
                </a:cubicBezTo>
                <a:cubicBezTo>
                  <a:pt x="307" y="247"/>
                  <a:pt x="307" y="251"/>
                  <a:pt x="305" y="251"/>
                </a:cubicBezTo>
                <a:cubicBezTo>
                  <a:pt x="303" y="251"/>
                  <a:pt x="305" y="245"/>
                  <a:pt x="301" y="243"/>
                </a:cubicBezTo>
                <a:cubicBezTo>
                  <a:pt x="297" y="241"/>
                  <a:pt x="295" y="236"/>
                  <a:pt x="295" y="234"/>
                </a:cubicBezTo>
              </a:path>
            </a:pathLst>
          </a:custGeom>
          <a:solidFill>
            <a:srgbClr val="829BC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矩形标注 4"/>
          <p:cNvSpPr/>
          <p:nvPr/>
        </p:nvSpPr>
        <p:spPr>
          <a:xfrm>
            <a:off x="8513763" y="1674851"/>
            <a:ext cx="1089025" cy="59690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文本框 6"/>
          <p:cNvSpPr txBox="1">
            <a:spLocks noChangeArrowheads="1"/>
          </p:cNvSpPr>
          <p:nvPr/>
        </p:nvSpPr>
        <p:spPr bwMode="auto">
          <a:xfrm>
            <a:off x="8556625" y="1712951"/>
            <a:ext cx="9731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标注 6"/>
          <p:cNvSpPr/>
          <p:nvPr/>
        </p:nvSpPr>
        <p:spPr>
          <a:xfrm>
            <a:off x="8629650" y="3113126"/>
            <a:ext cx="1728788" cy="596900"/>
          </a:xfrm>
          <a:prstGeom prst="wedgeRectCallout">
            <a:avLst>
              <a:gd name="adj1" fmla="val -66466"/>
              <a:gd name="adj2" fmla="val -9023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8"/>
          <p:cNvSpPr txBox="1">
            <a:spLocks noChangeArrowheads="1"/>
          </p:cNvSpPr>
          <p:nvPr/>
        </p:nvSpPr>
        <p:spPr bwMode="auto">
          <a:xfrm>
            <a:off x="8686800" y="3149639"/>
            <a:ext cx="16144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标注 8"/>
          <p:cNvSpPr/>
          <p:nvPr/>
        </p:nvSpPr>
        <p:spPr>
          <a:xfrm>
            <a:off x="6751638" y="2574964"/>
            <a:ext cx="1146175" cy="992187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文本框 10"/>
          <p:cNvSpPr txBox="1">
            <a:spLocks noChangeArrowheads="1"/>
          </p:cNvSpPr>
          <p:nvPr/>
        </p:nvSpPr>
        <p:spPr bwMode="auto">
          <a:xfrm>
            <a:off x="6808788" y="2597189"/>
            <a:ext cx="1030287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标注 10"/>
          <p:cNvSpPr/>
          <p:nvPr/>
        </p:nvSpPr>
        <p:spPr>
          <a:xfrm flipH="1">
            <a:off x="3152775" y="2873414"/>
            <a:ext cx="1270000" cy="76835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文本框 12"/>
          <p:cNvSpPr txBox="1">
            <a:spLocks noChangeArrowheads="1"/>
          </p:cNvSpPr>
          <p:nvPr/>
        </p:nvSpPr>
        <p:spPr bwMode="auto">
          <a:xfrm>
            <a:off x="3182938" y="2841664"/>
            <a:ext cx="12112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标注 12"/>
          <p:cNvSpPr/>
          <p:nvPr/>
        </p:nvSpPr>
        <p:spPr>
          <a:xfrm flipH="1">
            <a:off x="1979613" y="1284326"/>
            <a:ext cx="1268412" cy="76835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文本框 14"/>
          <p:cNvSpPr txBox="1">
            <a:spLocks noChangeArrowheads="1"/>
          </p:cNvSpPr>
          <p:nvPr/>
        </p:nvSpPr>
        <p:spPr bwMode="auto">
          <a:xfrm>
            <a:off x="2008188" y="1252576"/>
            <a:ext cx="12112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32"/>
          <p:cNvSpPr>
            <a:spLocks noChangeArrowheads="1"/>
          </p:cNvSpPr>
          <p:nvPr/>
        </p:nvSpPr>
        <p:spPr bwMode="auto">
          <a:xfrm>
            <a:off x="1131888" y="4325976"/>
            <a:ext cx="2646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192213" y="4803814"/>
            <a:ext cx="25257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44"/>
          <p:cNvSpPr>
            <a:spLocks noChangeArrowheads="1"/>
          </p:cNvSpPr>
          <p:nvPr/>
        </p:nvSpPr>
        <p:spPr bwMode="auto">
          <a:xfrm>
            <a:off x="1182786" y="4879916"/>
            <a:ext cx="9837737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600" dirty="0" smtClean="0">
                <a:latin typeface="+mn-ea"/>
              </a:rPr>
              <a:t>极</a:t>
            </a:r>
            <a:r>
              <a:rPr lang="zh-CN" altLang="en-US" sz="1600" dirty="0">
                <a:latin typeface="+mn-ea"/>
              </a:rPr>
              <a:t>简主义设计，极致简约风潮流所向，通用设计，完美兼容，打造最实用，最具个性的演示方案，让你的演示卓越非凡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+mn-ea"/>
              </a:rPr>
              <a:t>。极</a:t>
            </a:r>
            <a:r>
              <a:rPr lang="zh-CN" altLang="en-US" sz="1600" dirty="0">
                <a:latin typeface="+mn-ea"/>
              </a:rPr>
              <a:t>简主义设计，极致简约风潮流所向，通用设计，完美兼容，打造最实用，最具个性的演示方案，让你的演示卓越非凡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+mn-ea"/>
              </a:rPr>
              <a:t>。极</a:t>
            </a:r>
            <a:r>
              <a:rPr lang="zh-CN" altLang="en-US" sz="1600" dirty="0">
                <a:latin typeface="+mn-ea"/>
              </a:rPr>
              <a:t>简主义设计，极致简约风潮流所向，通用设计，完美兼容，打造最实用，最具个性的演示方案，让你的演示卓越非凡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+mn-ea"/>
              </a:rPr>
              <a:t>。极</a:t>
            </a:r>
            <a:r>
              <a:rPr lang="zh-CN" altLang="en-US" sz="1600" dirty="0">
                <a:latin typeface="+mn-ea"/>
              </a:rPr>
              <a:t>简主义设计，极致简约风潮流所向，通用设计，完美兼容，打造最实用，最具个性的演示方案，让你的演示卓越非凡。</a:t>
            </a:r>
            <a:endParaRPr lang="zh-CN" altLang="en-US" sz="1600" dirty="0">
              <a:latin typeface="+mn-ea"/>
            </a:endParaRPr>
          </a:p>
        </p:txBody>
      </p:sp>
      <p:sp>
        <p:nvSpPr>
          <p:cNvPr id="18" name="任意多边形 17"/>
          <p:cNvSpPr>
            <a:spLocks noChangeArrowheads="1"/>
          </p:cNvSpPr>
          <p:nvPr/>
        </p:nvSpPr>
        <p:spPr bwMode="auto">
          <a:xfrm>
            <a:off x="180478" y="200133"/>
            <a:ext cx="11854665" cy="6458847"/>
          </a:xfrm>
          <a:custGeom>
            <a:avLst/>
            <a:gdLst>
              <a:gd name="connsiteX0" fmla="*/ 238125 w 11511763"/>
              <a:gd name="connsiteY0" fmla="*/ 0 h 6272022"/>
              <a:gd name="connsiteX1" fmla="*/ 11273638 w 11511763"/>
              <a:gd name="connsiteY1" fmla="*/ 0 h 6272022"/>
              <a:gd name="connsiteX2" fmla="*/ 11292351 w 11511763"/>
              <a:gd name="connsiteY2" fmla="*/ 92689 h 6272022"/>
              <a:gd name="connsiteX3" fmla="*/ 11511763 w 11511763"/>
              <a:gd name="connsiteY3" fmla="*/ 238125 h 6272022"/>
              <a:gd name="connsiteX4" fmla="*/ 11511763 w 11511763"/>
              <a:gd name="connsiteY4" fmla="*/ 5991226 h 6272022"/>
              <a:gd name="connsiteX5" fmla="*/ 11273638 w 11511763"/>
              <a:gd name="connsiteY5" fmla="*/ 6229351 h 6272022"/>
              <a:gd name="connsiteX6" fmla="*/ 11282253 w 11511763"/>
              <a:gd name="connsiteY6" fmla="*/ 6272022 h 6272022"/>
              <a:gd name="connsiteX7" fmla="*/ 229510 w 11511763"/>
              <a:gd name="connsiteY7" fmla="*/ 6272022 h 6272022"/>
              <a:gd name="connsiteX8" fmla="*/ 238124 w 11511763"/>
              <a:gd name="connsiteY8" fmla="*/ 6229351 h 6272022"/>
              <a:gd name="connsiteX9" fmla="*/ 47990 w 11511763"/>
              <a:gd name="connsiteY9" fmla="*/ 5996064 h 6272022"/>
              <a:gd name="connsiteX10" fmla="*/ 0 w 11511763"/>
              <a:gd name="connsiteY10" fmla="*/ 5991226 h 6272022"/>
              <a:gd name="connsiteX11" fmla="*/ 0 w 11511763"/>
              <a:gd name="connsiteY11" fmla="*/ 238125 h 6272022"/>
              <a:gd name="connsiteX12" fmla="*/ 238125 w 11511763"/>
              <a:gd name="connsiteY12" fmla="*/ 0 h 627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11763" h="6272022">
                <a:moveTo>
                  <a:pt x="238125" y="0"/>
                </a:moveTo>
                <a:lnTo>
                  <a:pt x="11273638" y="0"/>
                </a:lnTo>
                <a:lnTo>
                  <a:pt x="11292351" y="92689"/>
                </a:lnTo>
                <a:cubicBezTo>
                  <a:pt x="11328500" y="178156"/>
                  <a:pt x="11413128" y="238125"/>
                  <a:pt x="11511763" y="238125"/>
                </a:cubicBezTo>
                <a:lnTo>
                  <a:pt x="11511763" y="5991226"/>
                </a:lnTo>
                <a:cubicBezTo>
                  <a:pt x="11380250" y="5991226"/>
                  <a:pt x="11273638" y="6097838"/>
                  <a:pt x="11273638" y="6229351"/>
                </a:cubicBezTo>
                <a:lnTo>
                  <a:pt x="11282253" y="6272022"/>
                </a:lnTo>
                <a:lnTo>
                  <a:pt x="229510" y="6272022"/>
                </a:lnTo>
                <a:lnTo>
                  <a:pt x="238124" y="6229351"/>
                </a:lnTo>
                <a:cubicBezTo>
                  <a:pt x="238124" y="6114277"/>
                  <a:pt x="156500" y="6018268"/>
                  <a:pt x="47990" y="5996064"/>
                </a:cubicBezTo>
                <a:lnTo>
                  <a:pt x="0" y="5991226"/>
                </a:lnTo>
                <a:lnTo>
                  <a:pt x="0" y="238125"/>
                </a:lnTo>
                <a:cubicBezTo>
                  <a:pt x="131513" y="238125"/>
                  <a:pt x="238125" y="131513"/>
                  <a:pt x="238125" y="0"/>
                </a:cubicBezTo>
                <a:close/>
              </a:path>
            </a:pathLst>
          </a:custGeom>
          <a:noFill/>
          <a:ln w="38100">
            <a:solidFill>
              <a:srgbClr val="829BCF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rcRect t="2900" r="73057" b="2978"/>
          <a:stretch>
            <a:fillRect/>
          </a:stretch>
        </p:blipFill>
        <p:spPr>
          <a:xfrm rot="10800000">
            <a:off x="180478" y="200133"/>
            <a:ext cx="3525976" cy="6458847"/>
          </a:xfrm>
          <a:custGeom>
            <a:avLst/>
            <a:gdLst>
              <a:gd name="connsiteX0" fmla="*/ 3280758 w 3525976"/>
              <a:gd name="connsiteY0" fmla="*/ 6458847 h 6458847"/>
              <a:gd name="connsiteX1" fmla="*/ 0 w 3525976"/>
              <a:gd name="connsiteY1" fmla="*/ 6458847 h 6458847"/>
              <a:gd name="connsiteX2" fmla="*/ 0 w 3525976"/>
              <a:gd name="connsiteY2" fmla="*/ 0 h 6458847"/>
              <a:gd name="connsiteX3" fmla="*/ 3289630 w 3525976"/>
              <a:gd name="connsiteY3" fmla="*/ 0 h 6458847"/>
              <a:gd name="connsiteX4" fmla="*/ 3280759 w 3525976"/>
              <a:gd name="connsiteY4" fmla="*/ 43942 h 6458847"/>
              <a:gd name="connsiteX5" fmla="*/ 3476556 w 3525976"/>
              <a:gd name="connsiteY5" fmla="*/ 284178 h 6458847"/>
              <a:gd name="connsiteX6" fmla="*/ 3525976 w 3525976"/>
              <a:gd name="connsiteY6" fmla="*/ 289160 h 6458847"/>
              <a:gd name="connsiteX7" fmla="*/ 3525976 w 3525976"/>
              <a:gd name="connsiteY7" fmla="*/ 6213629 h 6458847"/>
              <a:gd name="connsiteX8" fmla="*/ 3280758 w 3525976"/>
              <a:gd name="connsiteY8" fmla="*/ 6458847 h 645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5976" h="6458847">
                <a:moveTo>
                  <a:pt x="3280758" y="6458847"/>
                </a:moveTo>
                <a:lnTo>
                  <a:pt x="0" y="6458847"/>
                </a:lnTo>
                <a:lnTo>
                  <a:pt x="0" y="0"/>
                </a:lnTo>
                <a:lnTo>
                  <a:pt x="3289630" y="0"/>
                </a:lnTo>
                <a:lnTo>
                  <a:pt x="3280759" y="43942"/>
                </a:lnTo>
                <a:cubicBezTo>
                  <a:pt x="3280759" y="162444"/>
                  <a:pt x="3364814" y="261313"/>
                  <a:pt x="3476556" y="284178"/>
                </a:cubicBezTo>
                <a:lnTo>
                  <a:pt x="3525976" y="289160"/>
                </a:lnTo>
                <a:lnTo>
                  <a:pt x="3525976" y="6213629"/>
                </a:lnTo>
                <a:cubicBezTo>
                  <a:pt x="3390545" y="6213629"/>
                  <a:pt x="3280758" y="6323417"/>
                  <a:pt x="3280758" y="6458847"/>
                </a:cubicBezTo>
                <a:close/>
              </a:path>
            </a:pathLst>
          </a:cu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rcRect l="70899" t="2654" b="11208"/>
          <a:stretch>
            <a:fillRect/>
          </a:stretch>
        </p:blipFill>
        <p:spPr>
          <a:xfrm rot="10800000">
            <a:off x="7873858" y="200133"/>
            <a:ext cx="4161285" cy="6458847"/>
          </a:xfrm>
          <a:custGeom>
            <a:avLst/>
            <a:gdLst>
              <a:gd name="connsiteX0" fmla="*/ 4161285 w 4161285"/>
              <a:gd name="connsiteY0" fmla="*/ 6458847 h 6458847"/>
              <a:gd name="connsiteX1" fmla="*/ 245218 w 4161285"/>
              <a:gd name="connsiteY1" fmla="*/ 6458847 h 6458847"/>
              <a:gd name="connsiteX2" fmla="*/ 225948 w 4161285"/>
              <a:gd name="connsiteY2" fmla="*/ 6363397 h 6458847"/>
              <a:gd name="connsiteX3" fmla="*/ 0 w 4161285"/>
              <a:gd name="connsiteY3" fmla="*/ 6213629 h 6458847"/>
              <a:gd name="connsiteX4" fmla="*/ 0 w 4161285"/>
              <a:gd name="connsiteY4" fmla="*/ 289160 h 6458847"/>
              <a:gd name="connsiteX5" fmla="*/ 245218 w 4161285"/>
              <a:gd name="connsiteY5" fmla="*/ 43942 h 6458847"/>
              <a:gd name="connsiteX6" fmla="*/ 236346 w 4161285"/>
              <a:gd name="connsiteY6" fmla="*/ 0 h 6458847"/>
              <a:gd name="connsiteX7" fmla="*/ 4161285 w 4161285"/>
              <a:gd name="connsiteY7" fmla="*/ 0 h 645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61285" h="6458847">
                <a:moveTo>
                  <a:pt x="4161285" y="6458847"/>
                </a:moveTo>
                <a:lnTo>
                  <a:pt x="245218" y="6458847"/>
                </a:lnTo>
                <a:lnTo>
                  <a:pt x="225948" y="6363397"/>
                </a:lnTo>
                <a:cubicBezTo>
                  <a:pt x="188722" y="6275384"/>
                  <a:pt x="101573" y="6213629"/>
                  <a:pt x="0" y="6213629"/>
                </a:cubicBezTo>
                <a:lnTo>
                  <a:pt x="0" y="289160"/>
                </a:lnTo>
                <a:cubicBezTo>
                  <a:pt x="135430" y="289160"/>
                  <a:pt x="245218" y="179373"/>
                  <a:pt x="245218" y="43942"/>
                </a:cubicBezTo>
                <a:lnTo>
                  <a:pt x="236346" y="0"/>
                </a:lnTo>
                <a:lnTo>
                  <a:pt x="4161285" y="0"/>
                </a:lnTo>
                <a:close/>
              </a:path>
            </a:pathLst>
          </a:custGeom>
        </p:spPr>
      </p:pic>
      <p:sp>
        <p:nvSpPr>
          <p:cNvPr id="13" name="任意多边形 12"/>
          <p:cNvSpPr>
            <a:spLocks noChangeArrowheads="1"/>
          </p:cNvSpPr>
          <p:nvPr/>
        </p:nvSpPr>
        <p:spPr bwMode="auto">
          <a:xfrm>
            <a:off x="180478" y="200133"/>
            <a:ext cx="11854665" cy="6458847"/>
          </a:xfrm>
          <a:custGeom>
            <a:avLst/>
            <a:gdLst>
              <a:gd name="connsiteX0" fmla="*/ 238125 w 11511763"/>
              <a:gd name="connsiteY0" fmla="*/ 0 h 6272022"/>
              <a:gd name="connsiteX1" fmla="*/ 11273638 w 11511763"/>
              <a:gd name="connsiteY1" fmla="*/ 0 h 6272022"/>
              <a:gd name="connsiteX2" fmla="*/ 11292351 w 11511763"/>
              <a:gd name="connsiteY2" fmla="*/ 92689 h 6272022"/>
              <a:gd name="connsiteX3" fmla="*/ 11511763 w 11511763"/>
              <a:gd name="connsiteY3" fmla="*/ 238125 h 6272022"/>
              <a:gd name="connsiteX4" fmla="*/ 11511763 w 11511763"/>
              <a:gd name="connsiteY4" fmla="*/ 5991226 h 6272022"/>
              <a:gd name="connsiteX5" fmla="*/ 11273638 w 11511763"/>
              <a:gd name="connsiteY5" fmla="*/ 6229351 h 6272022"/>
              <a:gd name="connsiteX6" fmla="*/ 11282253 w 11511763"/>
              <a:gd name="connsiteY6" fmla="*/ 6272022 h 6272022"/>
              <a:gd name="connsiteX7" fmla="*/ 229510 w 11511763"/>
              <a:gd name="connsiteY7" fmla="*/ 6272022 h 6272022"/>
              <a:gd name="connsiteX8" fmla="*/ 238124 w 11511763"/>
              <a:gd name="connsiteY8" fmla="*/ 6229351 h 6272022"/>
              <a:gd name="connsiteX9" fmla="*/ 47990 w 11511763"/>
              <a:gd name="connsiteY9" fmla="*/ 5996064 h 6272022"/>
              <a:gd name="connsiteX10" fmla="*/ 0 w 11511763"/>
              <a:gd name="connsiteY10" fmla="*/ 5991226 h 6272022"/>
              <a:gd name="connsiteX11" fmla="*/ 0 w 11511763"/>
              <a:gd name="connsiteY11" fmla="*/ 238125 h 6272022"/>
              <a:gd name="connsiteX12" fmla="*/ 238125 w 11511763"/>
              <a:gd name="connsiteY12" fmla="*/ 0 h 627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11763" h="6272022">
                <a:moveTo>
                  <a:pt x="238125" y="0"/>
                </a:moveTo>
                <a:lnTo>
                  <a:pt x="11273638" y="0"/>
                </a:lnTo>
                <a:lnTo>
                  <a:pt x="11292351" y="92689"/>
                </a:lnTo>
                <a:cubicBezTo>
                  <a:pt x="11328500" y="178156"/>
                  <a:pt x="11413128" y="238125"/>
                  <a:pt x="11511763" y="238125"/>
                </a:cubicBezTo>
                <a:lnTo>
                  <a:pt x="11511763" y="5991226"/>
                </a:lnTo>
                <a:cubicBezTo>
                  <a:pt x="11380250" y="5991226"/>
                  <a:pt x="11273638" y="6097838"/>
                  <a:pt x="11273638" y="6229351"/>
                </a:cubicBezTo>
                <a:lnTo>
                  <a:pt x="11282253" y="6272022"/>
                </a:lnTo>
                <a:lnTo>
                  <a:pt x="229510" y="6272022"/>
                </a:lnTo>
                <a:lnTo>
                  <a:pt x="238124" y="6229351"/>
                </a:lnTo>
                <a:cubicBezTo>
                  <a:pt x="238124" y="6114277"/>
                  <a:pt x="156500" y="6018268"/>
                  <a:pt x="47990" y="5996064"/>
                </a:cubicBezTo>
                <a:lnTo>
                  <a:pt x="0" y="5991226"/>
                </a:lnTo>
                <a:lnTo>
                  <a:pt x="0" y="238125"/>
                </a:lnTo>
                <a:cubicBezTo>
                  <a:pt x="131513" y="238125"/>
                  <a:pt x="238125" y="131513"/>
                  <a:pt x="238125" y="0"/>
                </a:cubicBezTo>
                <a:close/>
              </a:path>
            </a:pathLst>
          </a:custGeom>
          <a:noFill/>
          <a:ln w="38100">
            <a:solidFill>
              <a:srgbClr val="829BCF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316110" y="2558478"/>
            <a:ext cx="3570208" cy="110799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6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谢谢欣赏</a:t>
            </a:r>
            <a:endParaRPr lang="zh-CN" altLang="en-US" sz="66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6"/>
          <p:cNvSpPr txBox="1">
            <a:spLocks noChangeArrowheads="1"/>
          </p:cNvSpPr>
          <p:nvPr/>
        </p:nvSpPr>
        <p:spPr bwMode="auto">
          <a:xfrm>
            <a:off x="4367409" y="3584017"/>
            <a:ext cx="34047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it-IT" altLang="zh-CN" dirty="0" smtClean="0">
                <a:solidFill>
                  <a:srgbClr val="58ACD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 FOR WATCHING</a:t>
            </a:r>
            <a:endParaRPr lang="it-IT" altLang="zh-CN" dirty="0">
              <a:solidFill>
                <a:srgbClr val="58ACD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rcRect l="7356" t="75329" r="16334"/>
          <a:stretch>
            <a:fillRect/>
          </a:stretch>
        </p:blipFill>
        <p:spPr>
          <a:xfrm>
            <a:off x="180479" y="200134"/>
            <a:ext cx="11854665" cy="2009665"/>
          </a:xfrm>
          <a:custGeom>
            <a:avLst/>
            <a:gdLst>
              <a:gd name="connsiteX0" fmla="*/ 245218 w 11854665"/>
              <a:gd name="connsiteY0" fmla="*/ 0 h 2009665"/>
              <a:gd name="connsiteX1" fmla="*/ 11609447 w 11854665"/>
              <a:gd name="connsiteY1" fmla="*/ 0 h 2009665"/>
              <a:gd name="connsiteX2" fmla="*/ 11628717 w 11854665"/>
              <a:gd name="connsiteY2" fmla="*/ 95449 h 2009665"/>
              <a:gd name="connsiteX3" fmla="*/ 11854665 w 11854665"/>
              <a:gd name="connsiteY3" fmla="*/ 245217 h 2009665"/>
              <a:gd name="connsiteX4" fmla="*/ 11854665 w 11854665"/>
              <a:gd name="connsiteY4" fmla="*/ 2009665 h 2009665"/>
              <a:gd name="connsiteX5" fmla="*/ 0 w 11854665"/>
              <a:gd name="connsiteY5" fmla="*/ 2009665 h 2009665"/>
              <a:gd name="connsiteX6" fmla="*/ 0 w 11854665"/>
              <a:gd name="connsiteY6" fmla="*/ 245217 h 2009665"/>
              <a:gd name="connsiteX7" fmla="*/ 245218 w 11854665"/>
              <a:gd name="connsiteY7" fmla="*/ 0 h 200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54665" h="2009665">
                <a:moveTo>
                  <a:pt x="245218" y="0"/>
                </a:moveTo>
                <a:lnTo>
                  <a:pt x="11609447" y="0"/>
                </a:lnTo>
                <a:lnTo>
                  <a:pt x="11628717" y="95449"/>
                </a:lnTo>
                <a:cubicBezTo>
                  <a:pt x="11665943" y="183462"/>
                  <a:pt x="11753092" y="245217"/>
                  <a:pt x="11854665" y="245217"/>
                </a:cubicBezTo>
                <a:lnTo>
                  <a:pt x="11854665" y="2009665"/>
                </a:lnTo>
                <a:lnTo>
                  <a:pt x="0" y="2009665"/>
                </a:lnTo>
                <a:lnTo>
                  <a:pt x="0" y="245217"/>
                </a:lnTo>
                <a:cubicBezTo>
                  <a:pt x="135431" y="245217"/>
                  <a:pt x="245218" y="135430"/>
                  <a:pt x="245218" y="0"/>
                </a:cubicBez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l="2360" t="65304" r="11245"/>
          <a:stretch>
            <a:fillRect/>
          </a:stretch>
        </p:blipFill>
        <p:spPr>
          <a:xfrm rot="10800000">
            <a:off x="180478" y="4162533"/>
            <a:ext cx="11854665" cy="2496447"/>
          </a:xfrm>
          <a:custGeom>
            <a:avLst/>
            <a:gdLst>
              <a:gd name="connsiteX0" fmla="*/ 11854665 w 11854665"/>
              <a:gd name="connsiteY0" fmla="*/ 2496447 h 2496447"/>
              <a:gd name="connsiteX1" fmla="*/ 0 w 11854665"/>
              <a:gd name="connsiteY1" fmla="*/ 2496447 h 2496447"/>
              <a:gd name="connsiteX2" fmla="*/ 0 w 11854665"/>
              <a:gd name="connsiteY2" fmla="*/ 289160 h 2496447"/>
              <a:gd name="connsiteX3" fmla="*/ 245218 w 11854665"/>
              <a:gd name="connsiteY3" fmla="*/ 43942 h 2496447"/>
              <a:gd name="connsiteX4" fmla="*/ 236346 w 11854665"/>
              <a:gd name="connsiteY4" fmla="*/ 0 h 2496447"/>
              <a:gd name="connsiteX5" fmla="*/ 11618318 w 11854665"/>
              <a:gd name="connsiteY5" fmla="*/ 0 h 2496447"/>
              <a:gd name="connsiteX6" fmla="*/ 11609448 w 11854665"/>
              <a:gd name="connsiteY6" fmla="*/ 43942 h 2496447"/>
              <a:gd name="connsiteX7" fmla="*/ 11805245 w 11854665"/>
              <a:gd name="connsiteY7" fmla="*/ 284178 h 2496447"/>
              <a:gd name="connsiteX8" fmla="*/ 11854665 w 11854665"/>
              <a:gd name="connsiteY8" fmla="*/ 289160 h 2496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54665" h="2496447">
                <a:moveTo>
                  <a:pt x="11854665" y="2496447"/>
                </a:moveTo>
                <a:lnTo>
                  <a:pt x="0" y="2496447"/>
                </a:lnTo>
                <a:lnTo>
                  <a:pt x="0" y="289160"/>
                </a:lnTo>
                <a:cubicBezTo>
                  <a:pt x="135430" y="289160"/>
                  <a:pt x="245218" y="179373"/>
                  <a:pt x="245218" y="43942"/>
                </a:cubicBezTo>
                <a:lnTo>
                  <a:pt x="236346" y="0"/>
                </a:lnTo>
                <a:lnTo>
                  <a:pt x="11618318" y="0"/>
                </a:lnTo>
                <a:lnTo>
                  <a:pt x="11609448" y="43942"/>
                </a:lnTo>
                <a:cubicBezTo>
                  <a:pt x="11609448" y="162444"/>
                  <a:pt x="11693503" y="261313"/>
                  <a:pt x="11805245" y="284178"/>
                </a:cubicBezTo>
                <a:lnTo>
                  <a:pt x="11854665" y="289160"/>
                </a:lnTo>
                <a:close/>
              </a:path>
            </a:pathLst>
          </a:custGeom>
        </p:spPr>
      </p:pic>
      <p:sp>
        <p:nvSpPr>
          <p:cNvPr id="7" name="任意多边形 6"/>
          <p:cNvSpPr>
            <a:spLocks noChangeArrowheads="1"/>
          </p:cNvSpPr>
          <p:nvPr/>
        </p:nvSpPr>
        <p:spPr bwMode="auto">
          <a:xfrm>
            <a:off x="180478" y="200133"/>
            <a:ext cx="11854665" cy="6458847"/>
          </a:xfrm>
          <a:custGeom>
            <a:avLst/>
            <a:gdLst>
              <a:gd name="connsiteX0" fmla="*/ 238125 w 11511763"/>
              <a:gd name="connsiteY0" fmla="*/ 0 h 6272022"/>
              <a:gd name="connsiteX1" fmla="*/ 11273638 w 11511763"/>
              <a:gd name="connsiteY1" fmla="*/ 0 h 6272022"/>
              <a:gd name="connsiteX2" fmla="*/ 11292351 w 11511763"/>
              <a:gd name="connsiteY2" fmla="*/ 92689 h 6272022"/>
              <a:gd name="connsiteX3" fmla="*/ 11511763 w 11511763"/>
              <a:gd name="connsiteY3" fmla="*/ 238125 h 6272022"/>
              <a:gd name="connsiteX4" fmla="*/ 11511763 w 11511763"/>
              <a:gd name="connsiteY4" fmla="*/ 5991226 h 6272022"/>
              <a:gd name="connsiteX5" fmla="*/ 11273638 w 11511763"/>
              <a:gd name="connsiteY5" fmla="*/ 6229351 h 6272022"/>
              <a:gd name="connsiteX6" fmla="*/ 11282253 w 11511763"/>
              <a:gd name="connsiteY6" fmla="*/ 6272022 h 6272022"/>
              <a:gd name="connsiteX7" fmla="*/ 229510 w 11511763"/>
              <a:gd name="connsiteY7" fmla="*/ 6272022 h 6272022"/>
              <a:gd name="connsiteX8" fmla="*/ 238124 w 11511763"/>
              <a:gd name="connsiteY8" fmla="*/ 6229351 h 6272022"/>
              <a:gd name="connsiteX9" fmla="*/ 47990 w 11511763"/>
              <a:gd name="connsiteY9" fmla="*/ 5996064 h 6272022"/>
              <a:gd name="connsiteX10" fmla="*/ 0 w 11511763"/>
              <a:gd name="connsiteY10" fmla="*/ 5991226 h 6272022"/>
              <a:gd name="connsiteX11" fmla="*/ 0 w 11511763"/>
              <a:gd name="connsiteY11" fmla="*/ 238125 h 6272022"/>
              <a:gd name="connsiteX12" fmla="*/ 238125 w 11511763"/>
              <a:gd name="connsiteY12" fmla="*/ 0 h 627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11763" h="6272022">
                <a:moveTo>
                  <a:pt x="238125" y="0"/>
                </a:moveTo>
                <a:lnTo>
                  <a:pt x="11273638" y="0"/>
                </a:lnTo>
                <a:lnTo>
                  <a:pt x="11292351" y="92689"/>
                </a:lnTo>
                <a:cubicBezTo>
                  <a:pt x="11328500" y="178156"/>
                  <a:pt x="11413128" y="238125"/>
                  <a:pt x="11511763" y="238125"/>
                </a:cubicBezTo>
                <a:lnTo>
                  <a:pt x="11511763" y="5991226"/>
                </a:lnTo>
                <a:cubicBezTo>
                  <a:pt x="11380250" y="5991226"/>
                  <a:pt x="11273638" y="6097838"/>
                  <a:pt x="11273638" y="6229351"/>
                </a:cubicBezTo>
                <a:lnTo>
                  <a:pt x="11282253" y="6272022"/>
                </a:lnTo>
                <a:lnTo>
                  <a:pt x="229510" y="6272022"/>
                </a:lnTo>
                <a:lnTo>
                  <a:pt x="238124" y="6229351"/>
                </a:lnTo>
                <a:cubicBezTo>
                  <a:pt x="238124" y="6114277"/>
                  <a:pt x="156500" y="6018268"/>
                  <a:pt x="47990" y="5996064"/>
                </a:cubicBezTo>
                <a:lnTo>
                  <a:pt x="0" y="5991226"/>
                </a:lnTo>
                <a:lnTo>
                  <a:pt x="0" y="238125"/>
                </a:lnTo>
                <a:cubicBezTo>
                  <a:pt x="131513" y="238125"/>
                  <a:pt x="238125" y="131513"/>
                  <a:pt x="238125" y="0"/>
                </a:cubicBezTo>
                <a:close/>
              </a:path>
            </a:pathLst>
          </a:custGeom>
          <a:noFill/>
          <a:ln w="38100">
            <a:solidFill>
              <a:srgbClr val="829BCF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732324" y="2897881"/>
            <a:ext cx="634019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4800" dirty="0">
                <a:solidFill>
                  <a:srgbClr val="829BC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zh-CN" altLang="en-US" sz="4800" dirty="0">
              <a:solidFill>
                <a:srgbClr val="829BC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MH_Number_1"/>
          <p:cNvSpPr/>
          <p:nvPr>
            <p:custDataLst>
              <p:tags r:id="rId2"/>
            </p:custDataLst>
          </p:nvPr>
        </p:nvSpPr>
        <p:spPr>
          <a:xfrm>
            <a:off x="2166248" y="2811323"/>
            <a:ext cx="975087" cy="975087"/>
          </a:xfrm>
          <a:prstGeom prst="rect">
            <a:avLst/>
          </a:prstGeom>
          <a:solidFill>
            <a:srgbClr val="829BC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406691" y="2816115"/>
            <a:ext cx="1" cy="975087"/>
          </a:xfrm>
          <a:prstGeom prst="line">
            <a:avLst/>
          </a:prstGeom>
          <a:ln w="63500" cmpd="thinThick">
            <a:solidFill>
              <a:srgbClr val="829B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2166248" y="2813890"/>
            <a:ext cx="8177926" cy="975087"/>
          </a:xfrm>
          <a:prstGeom prst="rect">
            <a:avLst/>
          </a:prstGeom>
          <a:noFill/>
          <a:ln>
            <a:solidFill>
              <a:srgbClr val="829B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右箭头 32"/>
          <p:cNvSpPr/>
          <p:nvPr/>
        </p:nvSpPr>
        <p:spPr>
          <a:xfrm>
            <a:off x="1373140" y="3349507"/>
            <a:ext cx="9566695" cy="493713"/>
          </a:xfrm>
          <a:prstGeom prst="rightArrow">
            <a:avLst/>
          </a:prstGeom>
          <a:solidFill>
            <a:srgbClr val="58A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856672" y="3154245"/>
            <a:ext cx="863600" cy="865187"/>
            <a:chOff x="3075154" y="3635705"/>
            <a:chExt cx="863600" cy="865187"/>
          </a:xfrm>
        </p:grpSpPr>
        <p:sp>
          <p:nvSpPr>
            <p:cNvPr id="35" name="椭圆 34"/>
            <p:cNvSpPr/>
            <p:nvPr/>
          </p:nvSpPr>
          <p:spPr>
            <a:xfrm>
              <a:off x="3075154" y="3635705"/>
              <a:ext cx="863600" cy="865187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3129129" y="3689680"/>
              <a:ext cx="755650" cy="757237"/>
            </a:xfrm>
            <a:prstGeom prst="ellipse">
              <a:avLst/>
            </a:prstGeom>
            <a:solidFill>
              <a:srgbClr val="829BC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CN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2011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764094" y="3154245"/>
            <a:ext cx="863600" cy="865187"/>
            <a:chOff x="4386429" y="3635705"/>
            <a:chExt cx="863600" cy="865187"/>
          </a:xfrm>
        </p:grpSpPr>
        <p:sp>
          <p:nvSpPr>
            <p:cNvPr id="38" name="椭圆 37"/>
            <p:cNvSpPr/>
            <p:nvPr/>
          </p:nvSpPr>
          <p:spPr>
            <a:xfrm>
              <a:off x="4386429" y="3635705"/>
              <a:ext cx="863600" cy="865187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4440404" y="3689680"/>
              <a:ext cx="755650" cy="757237"/>
            </a:xfrm>
            <a:prstGeom prst="ellipse">
              <a:avLst/>
            </a:prstGeom>
            <a:solidFill>
              <a:srgbClr val="829BC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CN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2012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671516" y="3154245"/>
            <a:ext cx="863600" cy="865187"/>
            <a:chOff x="5697704" y="3635705"/>
            <a:chExt cx="863600" cy="865187"/>
          </a:xfrm>
        </p:grpSpPr>
        <p:sp>
          <p:nvSpPr>
            <p:cNvPr id="41" name="椭圆 40"/>
            <p:cNvSpPr/>
            <p:nvPr/>
          </p:nvSpPr>
          <p:spPr>
            <a:xfrm>
              <a:off x="5697704" y="3635705"/>
              <a:ext cx="863600" cy="865187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5751679" y="3689680"/>
              <a:ext cx="755650" cy="757237"/>
            </a:xfrm>
            <a:prstGeom prst="ellipse">
              <a:avLst/>
            </a:prstGeom>
            <a:solidFill>
              <a:srgbClr val="829BC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CN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2013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578938" y="3154245"/>
            <a:ext cx="863600" cy="865187"/>
            <a:chOff x="7008979" y="3635705"/>
            <a:chExt cx="863600" cy="865187"/>
          </a:xfrm>
        </p:grpSpPr>
        <p:sp>
          <p:nvSpPr>
            <p:cNvPr id="44" name="椭圆 43"/>
            <p:cNvSpPr/>
            <p:nvPr/>
          </p:nvSpPr>
          <p:spPr>
            <a:xfrm>
              <a:off x="7008979" y="3635705"/>
              <a:ext cx="863600" cy="865187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7062954" y="3689680"/>
              <a:ext cx="755650" cy="757237"/>
            </a:xfrm>
            <a:prstGeom prst="ellipse">
              <a:avLst/>
            </a:prstGeom>
            <a:solidFill>
              <a:srgbClr val="829BC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CN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2014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9486360" y="3173808"/>
            <a:ext cx="863600" cy="865187"/>
            <a:chOff x="8320254" y="3635705"/>
            <a:chExt cx="863600" cy="865187"/>
          </a:xfrm>
        </p:grpSpPr>
        <p:sp>
          <p:nvSpPr>
            <p:cNvPr id="47" name="椭圆 46"/>
            <p:cNvSpPr/>
            <p:nvPr/>
          </p:nvSpPr>
          <p:spPr>
            <a:xfrm>
              <a:off x="8320254" y="3635705"/>
              <a:ext cx="863600" cy="865187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8374229" y="3689680"/>
              <a:ext cx="755650" cy="757237"/>
            </a:xfrm>
            <a:prstGeom prst="ellipse">
              <a:avLst/>
            </a:prstGeom>
            <a:solidFill>
              <a:srgbClr val="C79BF7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CN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2015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49" name="文本框 71"/>
          <p:cNvSpPr txBox="1">
            <a:spLocks noChangeArrowheads="1"/>
          </p:cNvSpPr>
          <p:nvPr/>
        </p:nvSpPr>
        <p:spPr bwMode="auto">
          <a:xfrm>
            <a:off x="1634950" y="984156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78"/>
          <p:cNvSpPr>
            <a:spLocks noChangeArrowheads="1"/>
          </p:cNvSpPr>
          <p:nvPr/>
        </p:nvSpPr>
        <p:spPr bwMode="auto">
          <a:xfrm>
            <a:off x="994195" y="1508256"/>
            <a:ext cx="290234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 smtClean="0">
                <a:solidFill>
                  <a:srgbClr val="4D4D4D"/>
                </a:solidFill>
                <a:latin typeface="+mn-ea"/>
              </a:rPr>
              <a:t>极</a:t>
            </a:r>
            <a:r>
              <a:rPr lang="zh-CN" altLang="en-US" dirty="0">
                <a:solidFill>
                  <a:srgbClr val="4D4D4D"/>
                </a:solidFill>
                <a:latin typeface="+mn-ea"/>
              </a:rPr>
              <a:t>简主义设计，极致简约风潮流所向，通用设计，完美兼容，打造最实用，最具个性的演示方案，让你的演示卓越非凡。</a:t>
            </a:r>
            <a:endParaRPr lang="zh-CN" altLang="en-US" dirty="0">
              <a:solidFill>
                <a:srgbClr val="4D4D4D"/>
              </a:solidFill>
              <a:latin typeface="+mn-ea"/>
            </a:endParaRPr>
          </a:p>
        </p:txBody>
      </p:sp>
      <p:sp>
        <p:nvSpPr>
          <p:cNvPr id="51" name="文本框 71"/>
          <p:cNvSpPr txBox="1">
            <a:spLocks noChangeArrowheads="1"/>
          </p:cNvSpPr>
          <p:nvPr/>
        </p:nvSpPr>
        <p:spPr bwMode="auto">
          <a:xfrm>
            <a:off x="5282252" y="984156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78"/>
          <p:cNvSpPr>
            <a:spLocks noChangeArrowheads="1"/>
          </p:cNvSpPr>
          <p:nvPr/>
        </p:nvSpPr>
        <p:spPr bwMode="auto">
          <a:xfrm>
            <a:off x="4688077" y="1522440"/>
            <a:ext cx="280390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 smtClean="0">
                <a:solidFill>
                  <a:srgbClr val="4D4D4D"/>
                </a:solidFill>
                <a:latin typeface="+mn-ea"/>
              </a:rPr>
              <a:t>极</a:t>
            </a:r>
            <a:r>
              <a:rPr lang="zh-CN" altLang="en-US" dirty="0">
                <a:solidFill>
                  <a:srgbClr val="4D4D4D"/>
                </a:solidFill>
                <a:latin typeface="+mn-ea"/>
              </a:rPr>
              <a:t>简主义设计，极致简约风潮流所向，通用设计，完美兼容，打造最实用，最具个性的演示方案，让你的演示卓越非凡。</a:t>
            </a:r>
            <a:endParaRPr lang="zh-CN" altLang="en-US" dirty="0">
              <a:solidFill>
                <a:srgbClr val="4D4D4D"/>
              </a:solidFill>
              <a:latin typeface="+mn-ea"/>
            </a:endParaRPr>
          </a:p>
        </p:txBody>
      </p:sp>
      <p:sp>
        <p:nvSpPr>
          <p:cNvPr id="53" name="文本框 71"/>
          <p:cNvSpPr txBox="1">
            <a:spLocks noChangeArrowheads="1"/>
          </p:cNvSpPr>
          <p:nvPr/>
        </p:nvSpPr>
        <p:spPr bwMode="auto">
          <a:xfrm>
            <a:off x="8884697" y="984156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78"/>
          <p:cNvSpPr>
            <a:spLocks noChangeArrowheads="1"/>
          </p:cNvSpPr>
          <p:nvPr/>
        </p:nvSpPr>
        <p:spPr bwMode="auto">
          <a:xfrm>
            <a:off x="8506872" y="1522440"/>
            <a:ext cx="271763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 smtClean="0">
                <a:solidFill>
                  <a:srgbClr val="4D4D4D"/>
                </a:solidFill>
                <a:latin typeface="+mn-ea"/>
              </a:rPr>
              <a:t>极</a:t>
            </a:r>
            <a:r>
              <a:rPr lang="zh-CN" altLang="en-US" dirty="0">
                <a:solidFill>
                  <a:srgbClr val="4D4D4D"/>
                </a:solidFill>
                <a:latin typeface="+mn-ea"/>
              </a:rPr>
              <a:t>简主义设计，极致简约风潮流所向，通用设计，完美兼容，打造最实用，最具个性的演示方案，让你的演示卓越非凡。</a:t>
            </a:r>
            <a:endParaRPr lang="zh-CN" altLang="en-US" dirty="0">
              <a:solidFill>
                <a:srgbClr val="4D4D4D"/>
              </a:solidFill>
              <a:latin typeface="+mn-ea"/>
            </a:endParaRPr>
          </a:p>
        </p:txBody>
      </p:sp>
      <p:sp>
        <p:nvSpPr>
          <p:cNvPr id="55" name="文本框 71"/>
          <p:cNvSpPr txBox="1">
            <a:spLocks noChangeArrowheads="1"/>
          </p:cNvSpPr>
          <p:nvPr/>
        </p:nvSpPr>
        <p:spPr bwMode="auto">
          <a:xfrm>
            <a:off x="3380519" y="4158153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78"/>
          <p:cNvSpPr>
            <a:spLocks noChangeArrowheads="1"/>
          </p:cNvSpPr>
          <p:nvPr/>
        </p:nvSpPr>
        <p:spPr bwMode="auto">
          <a:xfrm>
            <a:off x="2841126" y="4670555"/>
            <a:ext cx="270953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 smtClean="0">
                <a:solidFill>
                  <a:srgbClr val="4D4D4D"/>
                </a:solidFill>
                <a:latin typeface="+mn-ea"/>
              </a:rPr>
              <a:t>极</a:t>
            </a:r>
            <a:r>
              <a:rPr lang="zh-CN" altLang="en-US" dirty="0">
                <a:solidFill>
                  <a:srgbClr val="4D4D4D"/>
                </a:solidFill>
                <a:latin typeface="+mn-ea"/>
              </a:rPr>
              <a:t>简主义设计，极致简约风潮流所向，通用设计，完美兼容，打造最实用，最具个性的演示方案，让你的演示卓越非凡。</a:t>
            </a:r>
            <a:endParaRPr lang="zh-CN" altLang="en-US" dirty="0">
              <a:solidFill>
                <a:srgbClr val="4D4D4D"/>
              </a:solidFill>
              <a:latin typeface="+mn-ea"/>
            </a:endParaRPr>
          </a:p>
        </p:txBody>
      </p:sp>
      <p:sp>
        <p:nvSpPr>
          <p:cNvPr id="57" name="文本框 71"/>
          <p:cNvSpPr txBox="1">
            <a:spLocks noChangeArrowheads="1"/>
          </p:cNvSpPr>
          <p:nvPr/>
        </p:nvSpPr>
        <p:spPr bwMode="auto">
          <a:xfrm>
            <a:off x="7218719" y="4158153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78"/>
          <p:cNvSpPr>
            <a:spLocks noChangeArrowheads="1"/>
          </p:cNvSpPr>
          <p:nvPr/>
        </p:nvSpPr>
        <p:spPr bwMode="auto">
          <a:xfrm>
            <a:off x="6644525" y="4670555"/>
            <a:ext cx="28322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 smtClean="0">
                <a:solidFill>
                  <a:srgbClr val="4D4D4D"/>
                </a:solidFill>
                <a:latin typeface="+mn-ea"/>
              </a:rPr>
              <a:t>极</a:t>
            </a:r>
            <a:r>
              <a:rPr lang="zh-CN" altLang="en-US" dirty="0">
                <a:solidFill>
                  <a:srgbClr val="4D4D4D"/>
                </a:solidFill>
                <a:latin typeface="+mn-ea"/>
              </a:rPr>
              <a:t>简主义设计，极致简约风潮流所向，通用设计，完美兼容，打造最实用，最具个性的演示方案，让你的演示卓越非凡。</a:t>
            </a:r>
            <a:endParaRPr lang="zh-CN" altLang="en-US" dirty="0">
              <a:solidFill>
                <a:srgbClr val="4D4D4D"/>
              </a:solidFill>
              <a:latin typeface="+mn-ea"/>
            </a:endParaRPr>
          </a:p>
        </p:txBody>
      </p:sp>
      <p:sp>
        <p:nvSpPr>
          <p:cNvPr id="62" name="任意多边形 61"/>
          <p:cNvSpPr>
            <a:spLocks noChangeArrowheads="1"/>
          </p:cNvSpPr>
          <p:nvPr/>
        </p:nvSpPr>
        <p:spPr bwMode="auto">
          <a:xfrm>
            <a:off x="180478" y="200133"/>
            <a:ext cx="11854665" cy="6458847"/>
          </a:xfrm>
          <a:custGeom>
            <a:avLst/>
            <a:gdLst>
              <a:gd name="connsiteX0" fmla="*/ 238125 w 11511763"/>
              <a:gd name="connsiteY0" fmla="*/ 0 h 6272022"/>
              <a:gd name="connsiteX1" fmla="*/ 11273638 w 11511763"/>
              <a:gd name="connsiteY1" fmla="*/ 0 h 6272022"/>
              <a:gd name="connsiteX2" fmla="*/ 11292351 w 11511763"/>
              <a:gd name="connsiteY2" fmla="*/ 92689 h 6272022"/>
              <a:gd name="connsiteX3" fmla="*/ 11511763 w 11511763"/>
              <a:gd name="connsiteY3" fmla="*/ 238125 h 6272022"/>
              <a:gd name="connsiteX4" fmla="*/ 11511763 w 11511763"/>
              <a:gd name="connsiteY4" fmla="*/ 5991226 h 6272022"/>
              <a:gd name="connsiteX5" fmla="*/ 11273638 w 11511763"/>
              <a:gd name="connsiteY5" fmla="*/ 6229351 h 6272022"/>
              <a:gd name="connsiteX6" fmla="*/ 11282253 w 11511763"/>
              <a:gd name="connsiteY6" fmla="*/ 6272022 h 6272022"/>
              <a:gd name="connsiteX7" fmla="*/ 229510 w 11511763"/>
              <a:gd name="connsiteY7" fmla="*/ 6272022 h 6272022"/>
              <a:gd name="connsiteX8" fmla="*/ 238124 w 11511763"/>
              <a:gd name="connsiteY8" fmla="*/ 6229351 h 6272022"/>
              <a:gd name="connsiteX9" fmla="*/ 47990 w 11511763"/>
              <a:gd name="connsiteY9" fmla="*/ 5996064 h 6272022"/>
              <a:gd name="connsiteX10" fmla="*/ 0 w 11511763"/>
              <a:gd name="connsiteY10" fmla="*/ 5991226 h 6272022"/>
              <a:gd name="connsiteX11" fmla="*/ 0 w 11511763"/>
              <a:gd name="connsiteY11" fmla="*/ 238125 h 6272022"/>
              <a:gd name="connsiteX12" fmla="*/ 238125 w 11511763"/>
              <a:gd name="connsiteY12" fmla="*/ 0 h 627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11763" h="6272022">
                <a:moveTo>
                  <a:pt x="238125" y="0"/>
                </a:moveTo>
                <a:lnTo>
                  <a:pt x="11273638" y="0"/>
                </a:lnTo>
                <a:lnTo>
                  <a:pt x="11292351" y="92689"/>
                </a:lnTo>
                <a:cubicBezTo>
                  <a:pt x="11328500" y="178156"/>
                  <a:pt x="11413128" y="238125"/>
                  <a:pt x="11511763" y="238125"/>
                </a:cubicBezTo>
                <a:lnTo>
                  <a:pt x="11511763" y="5991226"/>
                </a:lnTo>
                <a:cubicBezTo>
                  <a:pt x="11380250" y="5991226"/>
                  <a:pt x="11273638" y="6097838"/>
                  <a:pt x="11273638" y="6229351"/>
                </a:cubicBezTo>
                <a:lnTo>
                  <a:pt x="11282253" y="6272022"/>
                </a:lnTo>
                <a:lnTo>
                  <a:pt x="229510" y="6272022"/>
                </a:lnTo>
                <a:lnTo>
                  <a:pt x="238124" y="6229351"/>
                </a:lnTo>
                <a:cubicBezTo>
                  <a:pt x="238124" y="6114277"/>
                  <a:pt x="156500" y="6018268"/>
                  <a:pt x="47990" y="5996064"/>
                </a:cubicBezTo>
                <a:lnTo>
                  <a:pt x="0" y="5991226"/>
                </a:lnTo>
                <a:lnTo>
                  <a:pt x="0" y="238125"/>
                </a:lnTo>
                <a:cubicBezTo>
                  <a:pt x="131513" y="238125"/>
                  <a:pt x="238125" y="131513"/>
                  <a:pt x="238125" y="0"/>
                </a:cubicBezTo>
                <a:close/>
              </a:path>
            </a:pathLst>
          </a:custGeom>
          <a:noFill/>
          <a:ln w="38100">
            <a:solidFill>
              <a:srgbClr val="829BCF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2"/>
          <p:cNvGrpSpPr/>
          <p:nvPr/>
        </p:nvGrpSpPr>
        <p:grpSpPr bwMode="auto">
          <a:xfrm>
            <a:off x="1164312" y="1546395"/>
            <a:ext cx="1497012" cy="1497013"/>
            <a:chOff x="811213" y="1901825"/>
            <a:chExt cx="1992312" cy="1990725"/>
          </a:xfrm>
        </p:grpSpPr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811213" y="1901825"/>
              <a:ext cx="1992312" cy="1990725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1246188" y="2247900"/>
              <a:ext cx="1104900" cy="573088"/>
            </a:xfrm>
            <a:custGeom>
              <a:avLst/>
              <a:gdLst>
                <a:gd name="T0" fmla="*/ 0 w 696"/>
                <a:gd name="T1" fmla="*/ 2147483646 h 361"/>
                <a:gd name="T2" fmla="*/ 2147483646 w 696"/>
                <a:gd name="T3" fmla="*/ 0 h 361"/>
                <a:gd name="T4" fmla="*/ 2147483646 w 696"/>
                <a:gd name="T5" fmla="*/ 2147483646 h 361"/>
                <a:gd name="T6" fmla="*/ 0 w 696"/>
                <a:gd name="T7" fmla="*/ 2147483646 h 3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96" h="361">
                  <a:moveTo>
                    <a:pt x="0" y="361"/>
                  </a:moveTo>
                  <a:lnTo>
                    <a:pt x="347" y="0"/>
                  </a:lnTo>
                  <a:lnTo>
                    <a:pt x="696" y="361"/>
                  </a:lnTo>
                  <a:lnTo>
                    <a:pt x="0" y="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1471613" y="2414588"/>
              <a:ext cx="635000" cy="301625"/>
            </a:xfrm>
            <a:custGeom>
              <a:avLst/>
              <a:gdLst>
                <a:gd name="T0" fmla="*/ 0 w 400"/>
                <a:gd name="T1" fmla="*/ 2147483646 h 190"/>
                <a:gd name="T2" fmla="*/ 2147483646 w 400"/>
                <a:gd name="T3" fmla="*/ 0 h 190"/>
                <a:gd name="T4" fmla="*/ 2147483646 w 400"/>
                <a:gd name="T5" fmla="*/ 2147483646 h 190"/>
                <a:gd name="T6" fmla="*/ 0 w 400"/>
                <a:gd name="T7" fmla="*/ 2147483646 h 1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0" h="190">
                  <a:moveTo>
                    <a:pt x="0" y="190"/>
                  </a:moveTo>
                  <a:lnTo>
                    <a:pt x="200" y="0"/>
                  </a:lnTo>
                  <a:lnTo>
                    <a:pt x="400" y="190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1295400" y="2840038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1657350" y="2840038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2019300" y="2840038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1295400" y="2900363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1657350" y="2900363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2019300" y="2900363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1295400" y="3322638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1657350" y="3322638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2019300" y="3322638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1295400" y="3382963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1657350" y="3382963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2019300" y="3382963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1355725" y="2933700"/>
              <a:ext cx="139700" cy="37782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1728788" y="2933700"/>
              <a:ext cx="139700" cy="37782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2090738" y="2933700"/>
              <a:ext cx="139700" cy="37782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1260475" y="3435350"/>
              <a:ext cx="1052512" cy="3492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1246188" y="3484563"/>
              <a:ext cx="1090612" cy="52388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grpSp>
        <p:nvGrpSpPr>
          <p:cNvPr id="29" name="组合 4"/>
          <p:cNvGrpSpPr/>
          <p:nvPr/>
        </p:nvGrpSpPr>
        <p:grpSpPr bwMode="auto">
          <a:xfrm>
            <a:off x="3948787" y="1546395"/>
            <a:ext cx="1497013" cy="1497013"/>
            <a:chOff x="4006850" y="1838325"/>
            <a:chExt cx="1992313" cy="1990725"/>
          </a:xfrm>
        </p:grpSpPr>
        <p:sp>
          <p:nvSpPr>
            <p:cNvPr id="30" name="Oval 42"/>
            <p:cNvSpPr>
              <a:spLocks noChangeArrowheads="1"/>
            </p:cNvSpPr>
            <p:nvPr/>
          </p:nvSpPr>
          <p:spPr bwMode="auto">
            <a:xfrm>
              <a:off x="4006850" y="1838325"/>
              <a:ext cx="1992313" cy="1990725"/>
            </a:xfrm>
            <a:prstGeom prst="ellipse">
              <a:avLst/>
            </a:prstGeom>
            <a:solidFill>
              <a:srgbClr val="C79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1" name="Freeform 43"/>
            <p:cNvSpPr/>
            <p:nvPr/>
          </p:nvSpPr>
          <p:spPr bwMode="auto">
            <a:xfrm>
              <a:off x="5119688" y="2559050"/>
              <a:ext cx="490538" cy="595313"/>
            </a:xfrm>
            <a:custGeom>
              <a:avLst/>
              <a:gdLst>
                <a:gd name="T0" fmla="*/ 2147483646 w 309"/>
                <a:gd name="T1" fmla="*/ 2147483646 h 375"/>
                <a:gd name="T2" fmla="*/ 2147483646 w 309"/>
                <a:gd name="T3" fmla="*/ 2147483646 h 375"/>
                <a:gd name="T4" fmla="*/ 0 w 309"/>
                <a:gd name="T5" fmla="*/ 2147483646 h 375"/>
                <a:gd name="T6" fmla="*/ 2147483646 w 309"/>
                <a:gd name="T7" fmla="*/ 0 h 375"/>
                <a:gd name="T8" fmla="*/ 2147483646 w 309"/>
                <a:gd name="T9" fmla="*/ 2147483646 h 3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9" h="375">
                  <a:moveTo>
                    <a:pt x="309" y="28"/>
                  </a:moveTo>
                  <a:lnTo>
                    <a:pt x="36" y="375"/>
                  </a:lnTo>
                  <a:lnTo>
                    <a:pt x="0" y="347"/>
                  </a:lnTo>
                  <a:lnTo>
                    <a:pt x="273" y="0"/>
                  </a:lnTo>
                  <a:lnTo>
                    <a:pt x="30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44"/>
            <p:cNvSpPr/>
            <p:nvPr/>
          </p:nvSpPr>
          <p:spPr bwMode="auto">
            <a:xfrm>
              <a:off x="4765675" y="2562225"/>
              <a:ext cx="444500" cy="627063"/>
            </a:xfrm>
            <a:custGeom>
              <a:avLst/>
              <a:gdLst>
                <a:gd name="T0" fmla="*/ 2147483646 w 280"/>
                <a:gd name="T1" fmla="*/ 2147483646 h 395"/>
                <a:gd name="T2" fmla="*/ 0 w 280"/>
                <a:gd name="T3" fmla="*/ 2147483646 h 395"/>
                <a:gd name="T4" fmla="*/ 2147483646 w 280"/>
                <a:gd name="T5" fmla="*/ 0 h 395"/>
                <a:gd name="T6" fmla="*/ 2147483646 w 280"/>
                <a:gd name="T7" fmla="*/ 2147483646 h 395"/>
                <a:gd name="T8" fmla="*/ 2147483646 w 280"/>
                <a:gd name="T9" fmla="*/ 2147483646 h 3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0" h="395">
                  <a:moveTo>
                    <a:pt x="242" y="395"/>
                  </a:moveTo>
                  <a:lnTo>
                    <a:pt x="0" y="24"/>
                  </a:lnTo>
                  <a:lnTo>
                    <a:pt x="38" y="0"/>
                  </a:lnTo>
                  <a:lnTo>
                    <a:pt x="280" y="371"/>
                  </a:lnTo>
                  <a:lnTo>
                    <a:pt x="242" y="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45"/>
            <p:cNvSpPr/>
            <p:nvPr/>
          </p:nvSpPr>
          <p:spPr bwMode="auto">
            <a:xfrm>
              <a:off x="4297363" y="2646363"/>
              <a:ext cx="504825" cy="579438"/>
            </a:xfrm>
            <a:custGeom>
              <a:avLst/>
              <a:gdLst>
                <a:gd name="T0" fmla="*/ 0 w 318"/>
                <a:gd name="T1" fmla="*/ 2147483646 h 365"/>
                <a:gd name="T2" fmla="*/ 2147483646 w 318"/>
                <a:gd name="T3" fmla="*/ 0 h 365"/>
                <a:gd name="T4" fmla="*/ 2147483646 w 318"/>
                <a:gd name="T5" fmla="*/ 2147483646 h 365"/>
                <a:gd name="T6" fmla="*/ 2147483646 w 318"/>
                <a:gd name="T7" fmla="*/ 2147483646 h 365"/>
                <a:gd name="T8" fmla="*/ 0 w 318"/>
                <a:gd name="T9" fmla="*/ 2147483646 h 3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8" h="365">
                  <a:moveTo>
                    <a:pt x="0" y="337"/>
                  </a:moveTo>
                  <a:lnTo>
                    <a:pt x="285" y="0"/>
                  </a:lnTo>
                  <a:lnTo>
                    <a:pt x="318" y="28"/>
                  </a:lnTo>
                  <a:lnTo>
                    <a:pt x="33" y="365"/>
                  </a:lnTo>
                  <a:lnTo>
                    <a:pt x="0" y="3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Oval 46"/>
            <p:cNvSpPr>
              <a:spLocks noChangeArrowheads="1"/>
            </p:cNvSpPr>
            <p:nvPr/>
          </p:nvSpPr>
          <p:spPr bwMode="auto">
            <a:xfrm>
              <a:off x="4264025" y="2917825"/>
              <a:ext cx="346075" cy="346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" name="Oval 47"/>
            <p:cNvSpPr>
              <a:spLocks noChangeArrowheads="1"/>
            </p:cNvSpPr>
            <p:nvPr/>
          </p:nvSpPr>
          <p:spPr bwMode="auto">
            <a:xfrm>
              <a:off x="4357688" y="2995613"/>
              <a:ext cx="153988" cy="155575"/>
            </a:xfrm>
            <a:prstGeom prst="ellipse">
              <a:avLst/>
            </a:prstGeom>
            <a:solidFill>
              <a:srgbClr val="C79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6" name="Oval 48"/>
            <p:cNvSpPr>
              <a:spLocks noChangeArrowheads="1"/>
            </p:cNvSpPr>
            <p:nvPr/>
          </p:nvSpPr>
          <p:spPr bwMode="auto">
            <a:xfrm>
              <a:off x="4640263" y="2449513"/>
              <a:ext cx="347663" cy="3476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7" name="Oval 49"/>
            <p:cNvSpPr>
              <a:spLocks noChangeArrowheads="1"/>
            </p:cNvSpPr>
            <p:nvPr/>
          </p:nvSpPr>
          <p:spPr bwMode="auto">
            <a:xfrm>
              <a:off x="5002213" y="2947988"/>
              <a:ext cx="347663" cy="346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8" name="Oval 50"/>
            <p:cNvSpPr>
              <a:spLocks noChangeArrowheads="1"/>
            </p:cNvSpPr>
            <p:nvPr/>
          </p:nvSpPr>
          <p:spPr bwMode="auto">
            <a:xfrm>
              <a:off x="5387975" y="2397125"/>
              <a:ext cx="347663" cy="346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9" name="Oval 51"/>
            <p:cNvSpPr>
              <a:spLocks noChangeArrowheads="1"/>
            </p:cNvSpPr>
            <p:nvPr/>
          </p:nvSpPr>
          <p:spPr bwMode="auto">
            <a:xfrm>
              <a:off x="4735513" y="2547938"/>
              <a:ext cx="158750" cy="153988"/>
            </a:xfrm>
            <a:prstGeom prst="ellipse">
              <a:avLst/>
            </a:prstGeom>
            <a:solidFill>
              <a:srgbClr val="C79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0" name="Oval 52"/>
            <p:cNvSpPr>
              <a:spLocks noChangeArrowheads="1"/>
            </p:cNvSpPr>
            <p:nvPr/>
          </p:nvSpPr>
          <p:spPr bwMode="auto">
            <a:xfrm>
              <a:off x="5097463" y="3041650"/>
              <a:ext cx="158750" cy="153988"/>
            </a:xfrm>
            <a:prstGeom prst="ellipse">
              <a:avLst/>
            </a:prstGeom>
            <a:solidFill>
              <a:srgbClr val="C79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1" name="Oval 53"/>
            <p:cNvSpPr>
              <a:spLocks noChangeArrowheads="1"/>
            </p:cNvSpPr>
            <p:nvPr/>
          </p:nvSpPr>
          <p:spPr bwMode="auto">
            <a:xfrm>
              <a:off x="5481638" y="2490788"/>
              <a:ext cx="158750" cy="158750"/>
            </a:xfrm>
            <a:prstGeom prst="ellipse">
              <a:avLst/>
            </a:prstGeom>
            <a:solidFill>
              <a:srgbClr val="C79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grpSp>
        <p:nvGrpSpPr>
          <p:cNvPr id="42" name="组合 6"/>
          <p:cNvGrpSpPr/>
          <p:nvPr/>
        </p:nvGrpSpPr>
        <p:grpSpPr bwMode="auto">
          <a:xfrm>
            <a:off x="9504244" y="1551158"/>
            <a:ext cx="1506537" cy="1508125"/>
            <a:chOff x="9339263" y="1700213"/>
            <a:chExt cx="2005012" cy="2006600"/>
          </a:xfrm>
        </p:grpSpPr>
        <p:sp>
          <p:nvSpPr>
            <p:cNvPr id="43" name="Oval 57"/>
            <p:cNvSpPr>
              <a:spLocks noChangeArrowheads="1"/>
            </p:cNvSpPr>
            <p:nvPr/>
          </p:nvSpPr>
          <p:spPr bwMode="auto">
            <a:xfrm>
              <a:off x="9339263" y="1700213"/>
              <a:ext cx="2005012" cy="2006600"/>
            </a:xfrm>
            <a:prstGeom prst="ellipse">
              <a:avLst/>
            </a:prstGeom>
            <a:solidFill>
              <a:srgbClr val="82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4" name="Freeform 58"/>
            <p:cNvSpPr/>
            <p:nvPr/>
          </p:nvSpPr>
          <p:spPr bwMode="auto">
            <a:xfrm>
              <a:off x="9767888" y="2193926"/>
              <a:ext cx="265112" cy="271463"/>
            </a:xfrm>
            <a:custGeom>
              <a:avLst/>
              <a:gdLst>
                <a:gd name="T0" fmla="*/ 2147483646 w 167"/>
                <a:gd name="T1" fmla="*/ 2147483646 h 171"/>
                <a:gd name="T2" fmla="*/ 2147483646 w 167"/>
                <a:gd name="T3" fmla="*/ 2147483646 h 171"/>
                <a:gd name="T4" fmla="*/ 2147483646 w 167"/>
                <a:gd name="T5" fmla="*/ 2147483646 h 171"/>
                <a:gd name="T6" fmla="*/ 2147483646 w 167"/>
                <a:gd name="T7" fmla="*/ 2147483646 h 171"/>
                <a:gd name="T8" fmla="*/ 0 w 167"/>
                <a:gd name="T9" fmla="*/ 2147483646 h 171"/>
                <a:gd name="T10" fmla="*/ 2147483646 w 167"/>
                <a:gd name="T11" fmla="*/ 2147483646 h 171"/>
                <a:gd name="T12" fmla="*/ 2147483646 w 167"/>
                <a:gd name="T13" fmla="*/ 0 h 171"/>
                <a:gd name="T14" fmla="*/ 2147483646 w 167"/>
                <a:gd name="T15" fmla="*/ 2147483646 h 171"/>
                <a:gd name="T16" fmla="*/ 2147483646 w 167"/>
                <a:gd name="T17" fmla="*/ 2147483646 h 171"/>
                <a:gd name="T18" fmla="*/ 2147483646 w 167"/>
                <a:gd name="T19" fmla="*/ 2147483646 h 171"/>
                <a:gd name="T20" fmla="*/ 2147483646 w 167"/>
                <a:gd name="T21" fmla="*/ 2147483646 h 1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7" h="171">
                  <a:moveTo>
                    <a:pt x="167" y="131"/>
                  </a:moveTo>
                  <a:lnTo>
                    <a:pt x="107" y="124"/>
                  </a:lnTo>
                  <a:lnTo>
                    <a:pt x="69" y="171"/>
                  </a:lnTo>
                  <a:lnTo>
                    <a:pt x="57" y="112"/>
                  </a:lnTo>
                  <a:lnTo>
                    <a:pt x="0" y="91"/>
                  </a:lnTo>
                  <a:lnTo>
                    <a:pt x="53" y="60"/>
                  </a:lnTo>
                  <a:lnTo>
                    <a:pt x="57" y="0"/>
                  </a:lnTo>
                  <a:lnTo>
                    <a:pt x="102" y="41"/>
                  </a:lnTo>
                  <a:lnTo>
                    <a:pt x="159" y="26"/>
                  </a:lnTo>
                  <a:lnTo>
                    <a:pt x="136" y="81"/>
                  </a:lnTo>
                  <a:lnTo>
                    <a:pt x="167" y="13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59"/>
            <p:cNvSpPr/>
            <p:nvPr/>
          </p:nvSpPr>
          <p:spPr bwMode="auto">
            <a:xfrm>
              <a:off x="10688638" y="2379663"/>
              <a:ext cx="153987" cy="161925"/>
            </a:xfrm>
            <a:custGeom>
              <a:avLst/>
              <a:gdLst>
                <a:gd name="T0" fmla="*/ 2147483646 w 97"/>
                <a:gd name="T1" fmla="*/ 2147483646 h 102"/>
                <a:gd name="T2" fmla="*/ 2147483646 w 97"/>
                <a:gd name="T3" fmla="*/ 2147483646 h 102"/>
                <a:gd name="T4" fmla="*/ 2147483646 w 97"/>
                <a:gd name="T5" fmla="*/ 2147483646 h 102"/>
                <a:gd name="T6" fmla="*/ 2147483646 w 97"/>
                <a:gd name="T7" fmla="*/ 2147483646 h 102"/>
                <a:gd name="T8" fmla="*/ 0 w 97"/>
                <a:gd name="T9" fmla="*/ 2147483646 h 102"/>
                <a:gd name="T10" fmla="*/ 2147483646 w 97"/>
                <a:gd name="T11" fmla="*/ 2147483646 h 102"/>
                <a:gd name="T12" fmla="*/ 2147483646 w 97"/>
                <a:gd name="T13" fmla="*/ 0 h 102"/>
                <a:gd name="T14" fmla="*/ 2147483646 w 97"/>
                <a:gd name="T15" fmla="*/ 2147483646 h 102"/>
                <a:gd name="T16" fmla="*/ 2147483646 w 97"/>
                <a:gd name="T17" fmla="*/ 2147483646 h 102"/>
                <a:gd name="T18" fmla="*/ 2147483646 w 97"/>
                <a:gd name="T19" fmla="*/ 2147483646 h 102"/>
                <a:gd name="T20" fmla="*/ 2147483646 w 97"/>
                <a:gd name="T21" fmla="*/ 2147483646 h 1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7" h="102">
                  <a:moveTo>
                    <a:pt x="97" y="78"/>
                  </a:moveTo>
                  <a:lnTo>
                    <a:pt x="62" y="76"/>
                  </a:lnTo>
                  <a:lnTo>
                    <a:pt x="40" y="102"/>
                  </a:lnTo>
                  <a:lnTo>
                    <a:pt x="33" y="69"/>
                  </a:lnTo>
                  <a:lnTo>
                    <a:pt x="0" y="54"/>
                  </a:lnTo>
                  <a:lnTo>
                    <a:pt x="31" y="35"/>
                  </a:lnTo>
                  <a:lnTo>
                    <a:pt x="33" y="0"/>
                  </a:lnTo>
                  <a:lnTo>
                    <a:pt x="59" y="23"/>
                  </a:lnTo>
                  <a:lnTo>
                    <a:pt x="92" y="16"/>
                  </a:lnTo>
                  <a:lnTo>
                    <a:pt x="78" y="50"/>
                  </a:lnTo>
                  <a:lnTo>
                    <a:pt x="97" y="78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60"/>
            <p:cNvSpPr/>
            <p:nvPr/>
          </p:nvSpPr>
          <p:spPr bwMode="auto">
            <a:xfrm>
              <a:off x="10548938" y="2262188"/>
              <a:ext cx="87312" cy="90488"/>
            </a:xfrm>
            <a:custGeom>
              <a:avLst/>
              <a:gdLst>
                <a:gd name="T0" fmla="*/ 2147483646 w 55"/>
                <a:gd name="T1" fmla="*/ 2147483646 h 57"/>
                <a:gd name="T2" fmla="*/ 2147483646 w 55"/>
                <a:gd name="T3" fmla="*/ 2147483646 h 57"/>
                <a:gd name="T4" fmla="*/ 2147483646 w 55"/>
                <a:gd name="T5" fmla="*/ 2147483646 h 57"/>
                <a:gd name="T6" fmla="*/ 2147483646 w 55"/>
                <a:gd name="T7" fmla="*/ 2147483646 h 57"/>
                <a:gd name="T8" fmla="*/ 0 w 55"/>
                <a:gd name="T9" fmla="*/ 2147483646 h 57"/>
                <a:gd name="T10" fmla="*/ 2147483646 w 55"/>
                <a:gd name="T11" fmla="*/ 2147483646 h 57"/>
                <a:gd name="T12" fmla="*/ 2147483646 w 55"/>
                <a:gd name="T13" fmla="*/ 0 h 57"/>
                <a:gd name="T14" fmla="*/ 2147483646 w 55"/>
                <a:gd name="T15" fmla="*/ 2147483646 h 57"/>
                <a:gd name="T16" fmla="*/ 2147483646 w 55"/>
                <a:gd name="T17" fmla="*/ 2147483646 h 57"/>
                <a:gd name="T18" fmla="*/ 2147483646 w 55"/>
                <a:gd name="T19" fmla="*/ 2147483646 h 57"/>
                <a:gd name="T20" fmla="*/ 2147483646 w 55"/>
                <a:gd name="T21" fmla="*/ 2147483646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5" h="57">
                  <a:moveTo>
                    <a:pt x="55" y="45"/>
                  </a:moveTo>
                  <a:lnTo>
                    <a:pt x="36" y="43"/>
                  </a:lnTo>
                  <a:lnTo>
                    <a:pt x="24" y="57"/>
                  </a:lnTo>
                  <a:lnTo>
                    <a:pt x="19" y="38"/>
                  </a:lnTo>
                  <a:lnTo>
                    <a:pt x="0" y="31"/>
                  </a:lnTo>
                  <a:lnTo>
                    <a:pt x="17" y="21"/>
                  </a:lnTo>
                  <a:lnTo>
                    <a:pt x="19" y="0"/>
                  </a:lnTo>
                  <a:lnTo>
                    <a:pt x="33" y="14"/>
                  </a:lnTo>
                  <a:lnTo>
                    <a:pt x="52" y="10"/>
                  </a:lnTo>
                  <a:lnTo>
                    <a:pt x="45" y="29"/>
                  </a:lnTo>
                  <a:lnTo>
                    <a:pt x="55" y="45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61"/>
            <p:cNvSpPr/>
            <p:nvPr/>
          </p:nvSpPr>
          <p:spPr bwMode="auto">
            <a:xfrm>
              <a:off x="10050463" y="2114551"/>
              <a:ext cx="155575" cy="158750"/>
            </a:xfrm>
            <a:custGeom>
              <a:avLst/>
              <a:gdLst>
                <a:gd name="T0" fmla="*/ 2147483646 w 98"/>
                <a:gd name="T1" fmla="*/ 2147483646 h 100"/>
                <a:gd name="T2" fmla="*/ 2147483646 w 98"/>
                <a:gd name="T3" fmla="*/ 2147483646 h 100"/>
                <a:gd name="T4" fmla="*/ 2147483646 w 98"/>
                <a:gd name="T5" fmla="*/ 2147483646 h 100"/>
                <a:gd name="T6" fmla="*/ 2147483646 w 98"/>
                <a:gd name="T7" fmla="*/ 2147483646 h 100"/>
                <a:gd name="T8" fmla="*/ 0 w 98"/>
                <a:gd name="T9" fmla="*/ 2147483646 h 100"/>
                <a:gd name="T10" fmla="*/ 2147483646 w 98"/>
                <a:gd name="T11" fmla="*/ 2147483646 h 100"/>
                <a:gd name="T12" fmla="*/ 2147483646 w 98"/>
                <a:gd name="T13" fmla="*/ 0 h 100"/>
                <a:gd name="T14" fmla="*/ 2147483646 w 98"/>
                <a:gd name="T15" fmla="*/ 2147483646 h 100"/>
                <a:gd name="T16" fmla="*/ 2147483646 w 98"/>
                <a:gd name="T17" fmla="*/ 2147483646 h 100"/>
                <a:gd name="T18" fmla="*/ 2147483646 w 98"/>
                <a:gd name="T19" fmla="*/ 2147483646 h 100"/>
                <a:gd name="T20" fmla="*/ 2147483646 w 98"/>
                <a:gd name="T21" fmla="*/ 214748364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8" h="100">
                  <a:moveTo>
                    <a:pt x="98" y="79"/>
                  </a:moveTo>
                  <a:lnTo>
                    <a:pt x="62" y="74"/>
                  </a:lnTo>
                  <a:lnTo>
                    <a:pt x="41" y="100"/>
                  </a:lnTo>
                  <a:lnTo>
                    <a:pt x="34" y="67"/>
                  </a:lnTo>
                  <a:lnTo>
                    <a:pt x="0" y="53"/>
                  </a:lnTo>
                  <a:lnTo>
                    <a:pt x="31" y="36"/>
                  </a:lnTo>
                  <a:lnTo>
                    <a:pt x="34" y="0"/>
                  </a:lnTo>
                  <a:lnTo>
                    <a:pt x="60" y="24"/>
                  </a:lnTo>
                  <a:lnTo>
                    <a:pt x="93" y="15"/>
                  </a:lnTo>
                  <a:lnTo>
                    <a:pt x="79" y="48"/>
                  </a:lnTo>
                  <a:lnTo>
                    <a:pt x="98" y="79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62"/>
            <p:cNvSpPr/>
            <p:nvPr/>
          </p:nvSpPr>
          <p:spPr bwMode="auto">
            <a:xfrm>
              <a:off x="10137775" y="2368551"/>
              <a:ext cx="419100" cy="165100"/>
            </a:xfrm>
            <a:custGeom>
              <a:avLst/>
              <a:gdLst>
                <a:gd name="T0" fmla="*/ 2147483646 w 264"/>
                <a:gd name="T1" fmla="*/ 0 h 104"/>
                <a:gd name="T2" fmla="*/ 2147483646 w 264"/>
                <a:gd name="T3" fmla="*/ 0 h 104"/>
                <a:gd name="T4" fmla="*/ 2147483646 w 264"/>
                <a:gd name="T5" fmla="*/ 2147483646 h 104"/>
                <a:gd name="T6" fmla="*/ 0 w 264"/>
                <a:gd name="T7" fmla="*/ 2147483646 h 104"/>
                <a:gd name="T8" fmla="*/ 2147483646 w 264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4" h="104">
                  <a:moveTo>
                    <a:pt x="33" y="0"/>
                  </a:moveTo>
                  <a:lnTo>
                    <a:pt x="228" y="0"/>
                  </a:lnTo>
                  <a:lnTo>
                    <a:pt x="264" y="104"/>
                  </a:lnTo>
                  <a:lnTo>
                    <a:pt x="0" y="10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63"/>
            <p:cNvSpPr/>
            <p:nvPr/>
          </p:nvSpPr>
          <p:spPr bwMode="auto">
            <a:xfrm>
              <a:off x="9855200" y="2579688"/>
              <a:ext cx="474662" cy="165100"/>
            </a:xfrm>
            <a:custGeom>
              <a:avLst/>
              <a:gdLst>
                <a:gd name="T0" fmla="*/ 2147483646 w 299"/>
                <a:gd name="T1" fmla="*/ 0 h 104"/>
                <a:gd name="T2" fmla="*/ 2147483646 w 299"/>
                <a:gd name="T3" fmla="*/ 0 h 104"/>
                <a:gd name="T4" fmla="*/ 2147483646 w 299"/>
                <a:gd name="T5" fmla="*/ 2147483646 h 104"/>
                <a:gd name="T6" fmla="*/ 0 w 299"/>
                <a:gd name="T7" fmla="*/ 2147483646 h 104"/>
                <a:gd name="T8" fmla="*/ 2147483646 w 299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9" h="104">
                  <a:moveTo>
                    <a:pt x="36" y="0"/>
                  </a:moveTo>
                  <a:lnTo>
                    <a:pt x="259" y="0"/>
                  </a:lnTo>
                  <a:lnTo>
                    <a:pt x="299" y="104"/>
                  </a:lnTo>
                  <a:lnTo>
                    <a:pt x="0" y="10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Freeform 64"/>
            <p:cNvSpPr/>
            <p:nvPr/>
          </p:nvSpPr>
          <p:spPr bwMode="auto">
            <a:xfrm>
              <a:off x="10356850" y="2579688"/>
              <a:ext cx="477837" cy="165100"/>
            </a:xfrm>
            <a:custGeom>
              <a:avLst/>
              <a:gdLst>
                <a:gd name="T0" fmla="*/ 2147483646 w 301"/>
                <a:gd name="T1" fmla="*/ 0 h 104"/>
                <a:gd name="T2" fmla="*/ 2147483646 w 301"/>
                <a:gd name="T3" fmla="*/ 0 h 104"/>
                <a:gd name="T4" fmla="*/ 2147483646 w 301"/>
                <a:gd name="T5" fmla="*/ 2147483646 h 104"/>
                <a:gd name="T6" fmla="*/ 0 w 301"/>
                <a:gd name="T7" fmla="*/ 2147483646 h 104"/>
                <a:gd name="T8" fmla="*/ 2147483646 w 301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1" h="104">
                  <a:moveTo>
                    <a:pt x="38" y="0"/>
                  </a:moveTo>
                  <a:lnTo>
                    <a:pt x="261" y="0"/>
                  </a:lnTo>
                  <a:lnTo>
                    <a:pt x="301" y="104"/>
                  </a:lnTo>
                  <a:lnTo>
                    <a:pt x="0" y="10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65"/>
            <p:cNvSpPr/>
            <p:nvPr/>
          </p:nvSpPr>
          <p:spPr bwMode="auto">
            <a:xfrm>
              <a:off x="9605963" y="2801938"/>
              <a:ext cx="479425" cy="166688"/>
            </a:xfrm>
            <a:custGeom>
              <a:avLst/>
              <a:gdLst>
                <a:gd name="T0" fmla="*/ 2147483646 w 302"/>
                <a:gd name="T1" fmla="*/ 0 h 105"/>
                <a:gd name="T2" fmla="*/ 2147483646 w 302"/>
                <a:gd name="T3" fmla="*/ 0 h 105"/>
                <a:gd name="T4" fmla="*/ 2147483646 w 302"/>
                <a:gd name="T5" fmla="*/ 2147483646 h 105"/>
                <a:gd name="T6" fmla="*/ 0 w 302"/>
                <a:gd name="T7" fmla="*/ 2147483646 h 105"/>
                <a:gd name="T8" fmla="*/ 2147483646 w 302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2" h="105">
                  <a:moveTo>
                    <a:pt x="38" y="0"/>
                  </a:moveTo>
                  <a:lnTo>
                    <a:pt x="261" y="0"/>
                  </a:lnTo>
                  <a:lnTo>
                    <a:pt x="302" y="105"/>
                  </a:lnTo>
                  <a:lnTo>
                    <a:pt x="0" y="10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66"/>
            <p:cNvSpPr/>
            <p:nvPr/>
          </p:nvSpPr>
          <p:spPr bwMode="auto">
            <a:xfrm>
              <a:off x="10104438" y="2801938"/>
              <a:ext cx="477837" cy="166688"/>
            </a:xfrm>
            <a:custGeom>
              <a:avLst/>
              <a:gdLst>
                <a:gd name="T0" fmla="*/ 2147483646 w 301"/>
                <a:gd name="T1" fmla="*/ 0 h 105"/>
                <a:gd name="T2" fmla="*/ 2147483646 w 301"/>
                <a:gd name="T3" fmla="*/ 0 h 105"/>
                <a:gd name="T4" fmla="*/ 2147483646 w 301"/>
                <a:gd name="T5" fmla="*/ 2147483646 h 105"/>
                <a:gd name="T6" fmla="*/ 0 w 301"/>
                <a:gd name="T7" fmla="*/ 2147483646 h 105"/>
                <a:gd name="T8" fmla="*/ 2147483646 w 301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1" h="105">
                  <a:moveTo>
                    <a:pt x="38" y="0"/>
                  </a:moveTo>
                  <a:lnTo>
                    <a:pt x="261" y="0"/>
                  </a:lnTo>
                  <a:lnTo>
                    <a:pt x="301" y="105"/>
                  </a:lnTo>
                  <a:lnTo>
                    <a:pt x="0" y="10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67"/>
            <p:cNvSpPr/>
            <p:nvPr/>
          </p:nvSpPr>
          <p:spPr bwMode="auto">
            <a:xfrm>
              <a:off x="10601325" y="2801938"/>
              <a:ext cx="479425" cy="166688"/>
            </a:xfrm>
            <a:custGeom>
              <a:avLst/>
              <a:gdLst>
                <a:gd name="T0" fmla="*/ 2147483646 w 302"/>
                <a:gd name="T1" fmla="*/ 0 h 105"/>
                <a:gd name="T2" fmla="*/ 2147483646 w 302"/>
                <a:gd name="T3" fmla="*/ 0 h 105"/>
                <a:gd name="T4" fmla="*/ 2147483646 w 302"/>
                <a:gd name="T5" fmla="*/ 2147483646 h 105"/>
                <a:gd name="T6" fmla="*/ 0 w 302"/>
                <a:gd name="T7" fmla="*/ 2147483646 h 105"/>
                <a:gd name="T8" fmla="*/ 2147483646 w 302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2" h="105">
                  <a:moveTo>
                    <a:pt x="38" y="0"/>
                  </a:moveTo>
                  <a:lnTo>
                    <a:pt x="261" y="0"/>
                  </a:lnTo>
                  <a:lnTo>
                    <a:pt x="302" y="105"/>
                  </a:lnTo>
                  <a:lnTo>
                    <a:pt x="0" y="10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4" name="组合 5"/>
          <p:cNvGrpSpPr/>
          <p:nvPr/>
        </p:nvGrpSpPr>
        <p:grpSpPr bwMode="auto">
          <a:xfrm>
            <a:off x="6716593" y="1546395"/>
            <a:ext cx="1498600" cy="1498600"/>
            <a:chOff x="6816725" y="1885156"/>
            <a:chExt cx="1990725" cy="1992313"/>
          </a:xfrm>
        </p:grpSpPr>
        <p:sp>
          <p:nvSpPr>
            <p:cNvPr id="55" name="Oval 103"/>
            <p:cNvSpPr>
              <a:spLocks noChangeArrowheads="1"/>
            </p:cNvSpPr>
            <p:nvPr/>
          </p:nvSpPr>
          <p:spPr bwMode="auto">
            <a:xfrm>
              <a:off x="6816725" y="1885156"/>
              <a:ext cx="1990725" cy="1992313"/>
            </a:xfrm>
            <a:prstGeom prst="ellipse">
              <a:avLst/>
            </a:prstGeom>
            <a:solidFill>
              <a:srgbClr val="58AC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6" name="Rectangle 104"/>
            <p:cNvSpPr>
              <a:spLocks noChangeArrowheads="1"/>
            </p:cNvSpPr>
            <p:nvPr/>
          </p:nvSpPr>
          <p:spPr bwMode="auto">
            <a:xfrm>
              <a:off x="7383463" y="3145631"/>
              <a:ext cx="839788" cy="106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7" name="Rectangle 105"/>
            <p:cNvSpPr>
              <a:spLocks noChangeArrowheads="1"/>
            </p:cNvSpPr>
            <p:nvPr/>
          </p:nvSpPr>
          <p:spPr bwMode="auto">
            <a:xfrm>
              <a:off x="7458075" y="2799556"/>
              <a:ext cx="106363" cy="301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8" name="Rectangle 106"/>
            <p:cNvSpPr>
              <a:spLocks noChangeArrowheads="1"/>
            </p:cNvSpPr>
            <p:nvPr/>
          </p:nvSpPr>
          <p:spPr bwMode="auto">
            <a:xfrm>
              <a:off x="7654925" y="2742406"/>
              <a:ext cx="104775" cy="3587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9" name="Rectangle 107"/>
            <p:cNvSpPr>
              <a:spLocks noChangeArrowheads="1"/>
            </p:cNvSpPr>
            <p:nvPr/>
          </p:nvSpPr>
          <p:spPr bwMode="auto">
            <a:xfrm>
              <a:off x="7835900" y="2655094"/>
              <a:ext cx="104775" cy="4460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60" name="Rectangle 108"/>
            <p:cNvSpPr>
              <a:spLocks noChangeArrowheads="1"/>
            </p:cNvSpPr>
            <p:nvPr/>
          </p:nvSpPr>
          <p:spPr bwMode="auto">
            <a:xfrm>
              <a:off x="8027988" y="2561431"/>
              <a:ext cx="104775" cy="539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sp>
        <p:nvSpPr>
          <p:cNvPr id="61" name="矩形 117"/>
          <p:cNvSpPr>
            <a:spLocks noChangeArrowheads="1"/>
          </p:cNvSpPr>
          <p:nvPr/>
        </p:nvSpPr>
        <p:spPr bwMode="auto">
          <a:xfrm>
            <a:off x="897612" y="3259836"/>
            <a:ext cx="2030413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矩形 124"/>
          <p:cNvSpPr>
            <a:spLocks noChangeArrowheads="1"/>
          </p:cNvSpPr>
          <p:nvPr/>
        </p:nvSpPr>
        <p:spPr bwMode="auto">
          <a:xfrm>
            <a:off x="742037" y="3792918"/>
            <a:ext cx="2341563" cy="1570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 smtClean="0">
                <a:solidFill>
                  <a:srgbClr val="4D4D4D"/>
                </a:solidFill>
                <a:latin typeface="+mn-ea"/>
              </a:rPr>
              <a:t>极</a:t>
            </a:r>
            <a:r>
              <a:rPr lang="zh-CN" altLang="en-US" sz="1600" dirty="0">
                <a:solidFill>
                  <a:srgbClr val="4D4D4D"/>
                </a:solidFill>
                <a:latin typeface="+mn-ea"/>
              </a:rPr>
              <a:t>简主义设计，极致简约风潮流所向，通用设计，完美兼容，打造最实用，最具个性的演示方案，让你的演示卓越非凡。</a:t>
            </a:r>
            <a:endParaRPr lang="zh-CN" altLang="en-US" sz="1600" dirty="0">
              <a:solidFill>
                <a:srgbClr val="4D4D4D"/>
              </a:solidFill>
              <a:latin typeface="+mn-ea"/>
            </a:endParaRPr>
          </a:p>
        </p:txBody>
      </p:sp>
      <p:sp>
        <p:nvSpPr>
          <p:cNvPr id="63" name="矩形 125"/>
          <p:cNvSpPr>
            <a:spLocks noChangeArrowheads="1"/>
          </p:cNvSpPr>
          <p:nvPr/>
        </p:nvSpPr>
        <p:spPr bwMode="auto">
          <a:xfrm>
            <a:off x="3488412" y="3805618"/>
            <a:ext cx="2417763" cy="1570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 smtClean="0">
                <a:solidFill>
                  <a:srgbClr val="4D4D4D"/>
                </a:solidFill>
                <a:latin typeface="+mn-ea"/>
              </a:rPr>
              <a:t>极</a:t>
            </a:r>
            <a:r>
              <a:rPr lang="zh-CN" altLang="en-US" sz="1600" dirty="0">
                <a:solidFill>
                  <a:srgbClr val="4D4D4D"/>
                </a:solidFill>
                <a:latin typeface="+mn-ea"/>
              </a:rPr>
              <a:t>简主义设计，极致简约风潮流所向，通用设计，完美兼容，打造最实用，最具个性的演示方案，让你的演示卓越非凡。</a:t>
            </a:r>
            <a:endParaRPr lang="zh-CN" altLang="en-US" sz="1600" dirty="0">
              <a:solidFill>
                <a:srgbClr val="4D4D4D"/>
              </a:solidFill>
              <a:latin typeface="+mn-ea"/>
            </a:endParaRPr>
          </a:p>
        </p:txBody>
      </p:sp>
      <p:sp>
        <p:nvSpPr>
          <p:cNvPr id="64" name="矩形 126"/>
          <p:cNvSpPr>
            <a:spLocks noChangeArrowheads="1"/>
          </p:cNvSpPr>
          <p:nvPr/>
        </p:nvSpPr>
        <p:spPr bwMode="auto">
          <a:xfrm>
            <a:off x="6274475" y="3805618"/>
            <a:ext cx="2382837" cy="1570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 smtClean="0">
                <a:solidFill>
                  <a:srgbClr val="4D4D4D"/>
                </a:solidFill>
                <a:latin typeface="+mn-ea"/>
              </a:rPr>
              <a:t>极</a:t>
            </a:r>
            <a:r>
              <a:rPr lang="zh-CN" altLang="en-US" sz="1600" dirty="0">
                <a:solidFill>
                  <a:srgbClr val="4D4D4D"/>
                </a:solidFill>
                <a:latin typeface="+mn-ea"/>
              </a:rPr>
              <a:t>简主义设计，极致简约风潮流所向，通用设计，完美兼容，打造最实用，最具个性的演示方案，让你的演示卓越非凡。</a:t>
            </a:r>
            <a:endParaRPr lang="zh-CN" altLang="en-US" sz="1600" dirty="0">
              <a:solidFill>
                <a:srgbClr val="4D4D4D"/>
              </a:solidFill>
              <a:latin typeface="+mn-ea"/>
            </a:endParaRPr>
          </a:p>
        </p:txBody>
      </p:sp>
      <p:sp>
        <p:nvSpPr>
          <p:cNvPr id="65" name="矩形 127"/>
          <p:cNvSpPr>
            <a:spLocks noChangeArrowheads="1"/>
          </p:cNvSpPr>
          <p:nvPr/>
        </p:nvSpPr>
        <p:spPr bwMode="auto">
          <a:xfrm>
            <a:off x="9062125" y="3805618"/>
            <a:ext cx="2390775" cy="1570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 smtClean="0">
                <a:solidFill>
                  <a:srgbClr val="4D4D4D"/>
                </a:solidFill>
                <a:latin typeface="+mn-ea"/>
              </a:rPr>
              <a:t>极</a:t>
            </a:r>
            <a:r>
              <a:rPr lang="zh-CN" altLang="en-US" sz="1600" dirty="0">
                <a:solidFill>
                  <a:srgbClr val="4D4D4D"/>
                </a:solidFill>
                <a:latin typeface="+mn-ea"/>
              </a:rPr>
              <a:t>简主义设计，极致简约风潮流所向，通用设计，完美兼容，打造最实用，最具个性的演示方案，让你的演示卓越非凡。</a:t>
            </a:r>
            <a:endParaRPr lang="zh-CN" altLang="en-US" sz="1600" dirty="0">
              <a:solidFill>
                <a:srgbClr val="4D4D4D"/>
              </a:solidFill>
              <a:latin typeface="+mn-ea"/>
            </a:endParaRPr>
          </a:p>
        </p:txBody>
      </p:sp>
      <p:sp>
        <p:nvSpPr>
          <p:cNvPr id="66" name="矩形 128"/>
          <p:cNvSpPr>
            <a:spLocks noChangeArrowheads="1"/>
          </p:cNvSpPr>
          <p:nvPr/>
        </p:nvSpPr>
        <p:spPr bwMode="auto">
          <a:xfrm>
            <a:off x="3681293" y="3259836"/>
            <a:ext cx="203200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矩形 129"/>
          <p:cNvSpPr>
            <a:spLocks noChangeArrowheads="1"/>
          </p:cNvSpPr>
          <p:nvPr/>
        </p:nvSpPr>
        <p:spPr bwMode="auto">
          <a:xfrm>
            <a:off x="6449893" y="3259836"/>
            <a:ext cx="203200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矩形 130"/>
          <p:cNvSpPr>
            <a:spLocks noChangeArrowheads="1"/>
          </p:cNvSpPr>
          <p:nvPr/>
        </p:nvSpPr>
        <p:spPr bwMode="auto">
          <a:xfrm>
            <a:off x="9242306" y="3259836"/>
            <a:ext cx="2030412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任意多边形 69"/>
          <p:cNvSpPr>
            <a:spLocks noChangeArrowheads="1"/>
          </p:cNvSpPr>
          <p:nvPr/>
        </p:nvSpPr>
        <p:spPr bwMode="auto">
          <a:xfrm>
            <a:off x="180478" y="200133"/>
            <a:ext cx="11854665" cy="6458847"/>
          </a:xfrm>
          <a:custGeom>
            <a:avLst/>
            <a:gdLst>
              <a:gd name="connsiteX0" fmla="*/ 238125 w 11511763"/>
              <a:gd name="connsiteY0" fmla="*/ 0 h 6272022"/>
              <a:gd name="connsiteX1" fmla="*/ 11273638 w 11511763"/>
              <a:gd name="connsiteY1" fmla="*/ 0 h 6272022"/>
              <a:gd name="connsiteX2" fmla="*/ 11292351 w 11511763"/>
              <a:gd name="connsiteY2" fmla="*/ 92689 h 6272022"/>
              <a:gd name="connsiteX3" fmla="*/ 11511763 w 11511763"/>
              <a:gd name="connsiteY3" fmla="*/ 238125 h 6272022"/>
              <a:gd name="connsiteX4" fmla="*/ 11511763 w 11511763"/>
              <a:gd name="connsiteY4" fmla="*/ 5991226 h 6272022"/>
              <a:gd name="connsiteX5" fmla="*/ 11273638 w 11511763"/>
              <a:gd name="connsiteY5" fmla="*/ 6229351 h 6272022"/>
              <a:gd name="connsiteX6" fmla="*/ 11282253 w 11511763"/>
              <a:gd name="connsiteY6" fmla="*/ 6272022 h 6272022"/>
              <a:gd name="connsiteX7" fmla="*/ 229510 w 11511763"/>
              <a:gd name="connsiteY7" fmla="*/ 6272022 h 6272022"/>
              <a:gd name="connsiteX8" fmla="*/ 238124 w 11511763"/>
              <a:gd name="connsiteY8" fmla="*/ 6229351 h 6272022"/>
              <a:gd name="connsiteX9" fmla="*/ 47990 w 11511763"/>
              <a:gd name="connsiteY9" fmla="*/ 5996064 h 6272022"/>
              <a:gd name="connsiteX10" fmla="*/ 0 w 11511763"/>
              <a:gd name="connsiteY10" fmla="*/ 5991226 h 6272022"/>
              <a:gd name="connsiteX11" fmla="*/ 0 w 11511763"/>
              <a:gd name="connsiteY11" fmla="*/ 238125 h 6272022"/>
              <a:gd name="connsiteX12" fmla="*/ 238125 w 11511763"/>
              <a:gd name="connsiteY12" fmla="*/ 0 h 627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11763" h="6272022">
                <a:moveTo>
                  <a:pt x="238125" y="0"/>
                </a:moveTo>
                <a:lnTo>
                  <a:pt x="11273638" y="0"/>
                </a:lnTo>
                <a:lnTo>
                  <a:pt x="11292351" y="92689"/>
                </a:lnTo>
                <a:cubicBezTo>
                  <a:pt x="11328500" y="178156"/>
                  <a:pt x="11413128" y="238125"/>
                  <a:pt x="11511763" y="238125"/>
                </a:cubicBezTo>
                <a:lnTo>
                  <a:pt x="11511763" y="5991226"/>
                </a:lnTo>
                <a:cubicBezTo>
                  <a:pt x="11380250" y="5991226"/>
                  <a:pt x="11273638" y="6097838"/>
                  <a:pt x="11273638" y="6229351"/>
                </a:cubicBezTo>
                <a:lnTo>
                  <a:pt x="11282253" y="6272022"/>
                </a:lnTo>
                <a:lnTo>
                  <a:pt x="229510" y="6272022"/>
                </a:lnTo>
                <a:lnTo>
                  <a:pt x="238124" y="6229351"/>
                </a:lnTo>
                <a:cubicBezTo>
                  <a:pt x="238124" y="6114277"/>
                  <a:pt x="156500" y="6018268"/>
                  <a:pt x="47990" y="5996064"/>
                </a:cubicBezTo>
                <a:lnTo>
                  <a:pt x="0" y="5991226"/>
                </a:lnTo>
                <a:lnTo>
                  <a:pt x="0" y="238125"/>
                </a:lnTo>
                <a:cubicBezTo>
                  <a:pt x="131513" y="238125"/>
                  <a:pt x="238125" y="131513"/>
                  <a:pt x="238125" y="0"/>
                </a:cubicBezTo>
                <a:close/>
              </a:path>
            </a:pathLst>
          </a:custGeom>
          <a:noFill/>
          <a:ln w="38100">
            <a:solidFill>
              <a:srgbClr val="829BCF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16"/>
          <p:cNvGrpSpPr/>
          <p:nvPr/>
        </p:nvGrpSpPr>
        <p:grpSpPr bwMode="auto">
          <a:xfrm>
            <a:off x="8601102" y="5230593"/>
            <a:ext cx="461963" cy="490537"/>
            <a:chOff x="9766914" y="6007100"/>
            <a:chExt cx="461963" cy="490538"/>
          </a:xfrm>
          <a:solidFill>
            <a:srgbClr val="C79BF7"/>
          </a:solidFill>
        </p:grpSpPr>
        <p:sp>
          <p:nvSpPr>
            <p:cNvPr id="35" name="Freeform 8"/>
            <p:cNvSpPr/>
            <p:nvPr/>
          </p:nvSpPr>
          <p:spPr bwMode="auto">
            <a:xfrm>
              <a:off x="9900264" y="6007100"/>
              <a:ext cx="201613" cy="104775"/>
            </a:xfrm>
            <a:custGeom>
              <a:avLst/>
              <a:gdLst>
                <a:gd name="T0" fmla="*/ 97073 w 27"/>
                <a:gd name="T1" fmla="*/ 29936 h 14"/>
                <a:gd name="T2" fmla="*/ 171744 w 27"/>
                <a:gd name="T3" fmla="*/ 104775 h 14"/>
                <a:gd name="T4" fmla="*/ 201613 w 27"/>
                <a:gd name="T5" fmla="*/ 104775 h 14"/>
                <a:gd name="T6" fmla="*/ 97073 w 27"/>
                <a:gd name="T7" fmla="*/ 0 h 14"/>
                <a:gd name="T8" fmla="*/ 0 w 27"/>
                <a:gd name="T9" fmla="*/ 104775 h 14"/>
                <a:gd name="T10" fmla="*/ 29869 w 27"/>
                <a:gd name="T11" fmla="*/ 104775 h 14"/>
                <a:gd name="T12" fmla="*/ 97073 w 27"/>
                <a:gd name="T13" fmla="*/ 29936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14">
                  <a:moveTo>
                    <a:pt x="13" y="4"/>
                  </a:moveTo>
                  <a:cubicBezTo>
                    <a:pt x="19" y="4"/>
                    <a:pt x="23" y="8"/>
                    <a:pt x="23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8"/>
                    <a:pt x="8" y="4"/>
                    <a:pt x="1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" name="Rectangle 9"/>
            <p:cNvSpPr>
              <a:spLocks noChangeArrowheads="1"/>
            </p:cNvSpPr>
            <p:nvPr/>
          </p:nvSpPr>
          <p:spPr bwMode="auto">
            <a:xfrm>
              <a:off x="9766914" y="6140450"/>
              <a:ext cx="461963" cy="141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mtClean="0"/>
            </a:p>
          </p:txBody>
        </p:sp>
        <p:sp>
          <p:nvSpPr>
            <p:cNvPr id="37" name="Rectangle 10"/>
            <p:cNvSpPr>
              <a:spLocks noChangeArrowheads="1"/>
            </p:cNvSpPr>
            <p:nvPr/>
          </p:nvSpPr>
          <p:spPr bwMode="auto">
            <a:xfrm>
              <a:off x="9766914" y="6297613"/>
              <a:ext cx="461963" cy="2000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mtClean="0"/>
            </a:p>
          </p:txBody>
        </p:sp>
      </p:grpSp>
      <p:sp>
        <p:nvSpPr>
          <p:cNvPr id="38" name="Freeform 136"/>
          <p:cNvSpPr/>
          <p:nvPr/>
        </p:nvSpPr>
        <p:spPr bwMode="auto">
          <a:xfrm>
            <a:off x="8280427" y="3985993"/>
            <a:ext cx="320675" cy="528637"/>
          </a:xfrm>
          <a:custGeom>
            <a:avLst/>
            <a:gdLst>
              <a:gd name="T0" fmla="*/ 2147483646 w 43"/>
              <a:gd name="T1" fmla="*/ 2147483646 h 71"/>
              <a:gd name="T2" fmla="*/ 1890916069 w 43"/>
              <a:gd name="T3" fmla="*/ 1940291375 h 71"/>
              <a:gd name="T4" fmla="*/ 1223531734 w 43"/>
              <a:gd name="T5" fmla="*/ 1718546768 h 71"/>
              <a:gd name="T6" fmla="*/ 611765867 w 43"/>
              <a:gd name="T7" fmla="*/ 1496794715 h 71"/>
              <a:gd name="T8" fmla="*/ 500536387 w 43"/>
              <a:gd name="T9" fmla="*/ 1219610233 h 71"/>
              <a:gd name="T10" fmla="*/ 667384335 w 43"/>
              <a:gd name="T11" fmla="*/ 942425750 h 71"/>
              <a:gd name="T12" fmla="*/ 1167920723 w 43"/>
              <a:gd name="T13" fmla="*/ 776113572 h 71"/>
              <a:gd name="T14" fmla="*/ 1724068121 w 43"/>
              <a:gd name="T15" fmla="*/ 942425750 h 71"/>
              <a:gd name="T16" fmla="*/ 1890916069 w 43"/>
              <a:gd name="T17" fmla="*/ 1385922411 h 71"/>
              <a:gd name="T18" fmla="*/ 2147483646 w 43"/>
              <a:gd name="T19" fmla="*/ 1330489982 h 71"/>
              <a:gd name="T20" fmla="*/ 2147483646 w 43"/>
              <a:gd name="T21" fmla="*/ 886993321 h 71"/>
              <a:gd name="T22" fmla="*/ 1779686590 w 43"/>
              <a:gd name="T23" fmla="*/ 554368964 h 71"/>
              <a:gd name="T24" fmla="*/ 1501609162 w 43"/>
              <a:gd name="T25" fmla="*/ 498929090 h 71"/>
              <a:gd name="T26" fmla="*/ 1501609162 w 43"/>
              <a:gd name="T27" fmla="*/ 0 h 71"/>
              <a:gd name="T28" fmla="*/ 889843295 w 43"/>
              <a:gd name="T29" fmla="*/ 0 h 71"/>
              <a:gd name="T30" fmla="*/ 889843295 w 43"/>
              <a:gd name="T31" fmla="*/ 498929090 h 71"/>
              <a:gd name="T32" fmla="*/ 611765867 w 43"/>
              <a:gd name="T33" fmla="*/ 554368964 h 71"/>
              <a:gd name="T34" fmla="*/ 222458959 w 43"/>
              <a:gd name="T35" fmla="*/ 831553447 h 71"/>
              <a:gd name="T36" fmla="*/ 111229480 w 43"/>
              <a:gd name="T37" fmla="*/ 1275050107 h 71"/>
              <a:gd name="T38" fmla="*/ 222458959 w 43"/>
              <a:gd name="T39" fmla="*/ 1663106893 h 71"/>
              <a:gd name="T40" fmla="*/ 556154856 w 43"/>
              <a:gd name="T41" fmla="*/ 1940291375 h 71"/>
              <a:gd name="T42" fmla="*/ 1112302254 w 43"/>
              <a:gd name="T43" fmla="*/ 2106603554 h 71"/>
              <a:gd name="T44" fmla="*/ 1668457110 w 43"/>
              <a:gd name="T45" fmla="*/ 2147483646 h 71"/>
              <a:gd name="T46" fmla="*/ 1946534538 w 43"/>
              <a:gd name="T47" fmla="*/ 2147483646 h 71"/>
              <a:gd name="T48" fmla="*/ 2002145549 w 43"/>
              <a:gd name="T49" fmla="*/ 2147483646 h 71"/>
              <a:gd name="T50" fmla="*/ 1946534538 w 43"/>
              <a:gd name="T51" fmla="*/ 2147483646 h 71"/>
              <a:gd name="T52" fmla="*/ 1668457110 w 43"/>
              <a:gd name="T53" fmla="*/ 2147483646 h 71"/>
              <a:gd name="T54" fmla="*/ 1279150202 w 43"/>
              <a:gd name="T55" fmla="*/ 2147483646 h 71"/>
              <a:gd name="T56" fmla="*/ 778613815 w 43"/>
              <a:gd name="T57" fmla="*/ 2147483646 h 71"/>
              <a:gd name="T58" fmla="*/ 500536387 w 43"/>
              <a:gd name="T59" fmla="*/ 2147483646 h 71"/>
              <a:gd name="T60" fmla="*/ 389306908 w 43"/>
              <a:gd name="T61" fmla="*/ 2147483646 h 71"/>
              <a:gd name="T62" fmla="*/ 0 w 43"/>
              <a:gd name="T63" fmla="*/ 2147483646 h 71"/>
              <a:gd name="T64" fmla="*/ 166847948 w 43"/>
              <a:gd name="T65" fmla="*/ 2147483646 h 71"/>
              <a:gd name="T66" fmla="*/ 611765867 w 43"/>
              <a:gd name="T67" fmla="*/ 2147483646 h 71"/>
              <a:gd name="T68" fmla="*/ 889843295 w 43"/>
              <a:gd name="T69" fmla="*/ 2147483646 h 71"/>
              <a:gd name="T70" fmla="*/ 889843295 w 43"/>
              <a:gd name="T71" fmla="*/ 2147483646 h 71"/>
              <a:gd name="T72" fmla="*/ 1501609162 w 43"/>
              <a:gd name="T73" fmla="*/ 2147483646 h 71"/>
              <a:gd name="T74" fmla="*/ 1501609162 w 43"/>
              <a:gd name="T75" fmla="*/ 2147483646 h 71"/>
              <a:gd name="T76" fmla="*/ 1835297601 w 43"/>
              <a:gd name="T77" fmla="*/ 2147483646 h 71"/>
              <a:gd name="T78" fmla="*/ 2147483646 w 43"/>
              <a:gd name="T79" fmla="*/ 2147483646 h 71"/>
              <a:gd name="T80" fmla="*/ 2147483646 w 43"/>
              <a:gd name="T81" fmla="*/ 2147483646 h 71"/>
              <a:gd name="T82" fmla="*/ 2147483646 w 43"/>
              <a:gd name="T83" fmla="*/ 2147483646 h 7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3" h="71">
                <a:moveTo>
                  <a:pt x="41" y="40"/>
                </a:moveTo>
                <a:cubicBezTo>
                  <a:pt x="39" y="38"/>
                  <a:pt x="37" y="36"/>
                  <a:pt x="34" y="35"/>
                </a:cubicBezTo>
                <a:cubicBezTo>
                  <a:pt x="32" y="34"/>
                  <a:pt x="28" y="32"/>
                  <a:pt x="22" y="31"/>
                </a:cubicBezTo>
                <a:cubicBezTo>
                  <a:pt x="16" y="30"/>
                  <a:pt x="12" y="28"/>
                  <a:pt x="11" y="27"/>
                </a:cubicBezTo>
                <a:cubicBezTo>
                  <a:pt x="10" y="26"/>
                  <a:pt x="9" y="24"/>
                  <a:pt x="9" y="22"/>
                </a:cubicBezTo>
                <a:cubicBezTo>
                  <a:pt x="9" y="20"/>
                  <a:pt x="10" y="18"/>
                  <a:pt x="12" y="17"/>
                </a:cubicBezTo>
                <a:cubicBezTo>
                  <a:pt x="14" y="15"/>
                  <a:pt x="17" y="14"/>
                  <a:pt x="21" y="14"/>
                </a:cubicBezTo>
                <a:cubicBezTo>
                  <a:pt x="26" y="14"/>
                  <a:pt x="29" y="15"/>
                  <a:pt x="31" y="17"/>
                </a:cubicBezTo>
                <a:cubicBezTo>
                  <a:pt x="33" y="19"/>
                  <a:pt x="34" y="21"/>
                  <a:pt x="34" y="25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1"/>
                  <a:pt x="40" y="18"/>
                  <a:pt x="39" y="16"/>
                </a:cubicBezTo>
                <a:cubicBezTo>
                  <a:pt x="37" y="13"/>
                  <a:pt x="35" y="11"/>
                  <a:pt x="32" y="10"/>
                </a:cubicBezTo>
                <a:cubicBezTo>
                  <a:pt x="30" y="9"/>
                  <a:pt x="29" y="9"/>
                  <a:pt x="27" y="9"/>
                </a:cubicBezTo>
                <a:cubicBezTo>
                  <a:pt x="27" y="0"/>
                  <a:pt x="27" y="0"/>
                  <a:pt x="2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9"/>
                  <a:pt x="16" y="9"/>
                  <a:pt x="16" y="9"/>
                </a:cubicBezTo>
                <a:cubicBezTo>
                  <a:pt x="14" y="9"/>
                  <a:pt x="13" y="9"/>
                  <a:pt x="11" y="10"/>
                </a:cubicBezTo>
                <a:cubicBezTo>
                  <a:pt x="8" y="11"/>
                  <a:pt x="6" y="13"/>
                  <a:pt x="4" y="15"/>
                </a:cubicBezTo>
                <a:cubicBezTo>
                  <a:pt x="3" y="18"/>
                  <a:pt x="2" y="20"/>
                  <a:pt x="2" y="23"/>
                </a:cubicBezTo>
                <a:cubicBezTo>
                  <a:pt x="2" y="25"/>
                  <a:pt x="3" y="28"/>
                  <a:pt x="4" y="30"/>
                </a:cubicBezTo>
                <a:cubicBezTo>
                  <a:pt x="5" y="32"/>
                  <a:pt x="7" y="33"/>
                  <a:pt x="10" y="35"/>
                </a:cubicBezTo>
                <a:cubicBezTo>
                  <a:pt x="12" y="36"/>
                  <a:pt x="15" y="37"/>
                  <a:pt x="20" y="38"/>
                </a:cubicBezTo>
                <a:cubicBezTo>
                  <a:pt x="25" y="39"/>
                  <a:pt x="28" y="40"/>
                  <a:pt x="30" y="41"/>
                </a:cubicBezTo>
                <a:cubicBezTo>
                  <a:pt x="32" y="41"/>
                  <a:pt x="34" y="43"/>
                  <a:pt x="35" y="44"/>
                </a:cubicBezTo>
                <a:cubicBezTo>
                  <a:pt x="36" y="45"/>
                  <a:pt x="36" y="47"/>
                  <a:pt x="36" y="48"/>
                </a:cubicBezTo>
                <a:cubicBezTo>
                  <a:pt x="36" y="50"/>
                  <a:pt x="36" y="51"/>
                  <a:pt x="35" y="53"/>
                </a:cubicBezTo>
                <a:cubicBezTo>
                  <a:pt x="34" y="54"/>
                  <a:pt x="32" y="55"/>
                  <a:pt x="30" y="56"/>
                </a:cubicBezTo>
                <a:cubicBezTo>
                  <a:pt x="28" y="57"/>
                  <a:pt x="25" y="57"/>
                  <a:pt x="23" y="57"/>
                </a:cubicBezTo>
                <a:cubicBezTo>
                  <a:pt x="20" y="57"/>
                  <a:pt x="17" y="57"/>
                  <a:pt x="14" y="56"/>
                </a:cubicBezTo>
                <a:cubicBezTo>
                  <a:pt x="12" y="55"/>
                  <a:pt x="10" y="53"/>
                  <a:pt x="9" y="52"/>
                </a:cubicBezTo>
                <a:cubicBezTo>
                  <a:pt x="8" y="50"/>
                  <a:pt x="7" y="48"/>
                  <a:pt x="7" y="45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9"/>
                  <a:pt x="1" y="52"/>
                  <a:pt x="3" y="55"/>
                </a:cubicBezTo>
                <a:cubicBezTo>
                  <a:pt x="5" y="58"/>
                  <a:pt x="7" y="60"/>
                  <a:pt x="11" y="62"/>
                </a:cubicBezTo>
                <a:cubicBezTo>
                  <a:pt x="12" y="62"/>
                  <a:pt x="14" y="63"/>
                  <a:pt x="16" y="63"/>
                </a:cubicBezTo>
                <a:cubicBezTo>
                  <a:pt x="16" y="71"/>
                  <a:pt x="16" y="71"/>
                  <a:pt x="16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27" y="63"/>
                  <a:pt x="27" y="63"/>
                  <a:pt x="27" y="63"/>
                </a:cubicBezTo>
                <a:cubicBezTo>
                  <a:pt x="29" y="63"/>
                  <a:pt x="32" y="63"/>
                  <a:pt x="33" y="62"/>
                </a:cubicBezTo>
                <a:cubicBezTo>
                  <a:pt x="36" y="60"/>
                  <a:pt x="39" y="58"/>
                  <a:pt x="40" y="56"/>
                </a:cubicBezTo>
                <a:cubicBezTo>
                  <a:pt x="42" y="53"/>
                  <a:pt x="43" y="51"/>
                  <a:pt x="43" y="48"/>
                </a:cubicBezTo>
                <a:cubicBezTo>
                  <a:pt x="43" y="45"/>
                  <a:pt x="42" y="42"/>
                  <a:pt x="41" y="4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9" name="组合 313"/>
          <p:cNvGrpSpPr/>
          <p:nvPr/>
        </p:nvGrpSpPr>
        <p:grpSpPr bwMode="auto">
          <a:xfrm>
            <a:off x="7397777" y="1428530"/>
            <a:ext cx="403225" cy="512763"/>
            <a:chOff x="7541239" y="0"/>
            <a:chExt cx="403225" cy="512763"/>
          </a:xfrm>
          <a:solidFill>
            <a:srgbClr val="829BCF"/>
          </a:solidFill>
        </p:grpSpPr>
        <p:sp>
          <p:nvSpPr>
            <p:cNvPr id="40" name="Freeform 142"/>
            <p:cNvSpPr/>
            <p:nvPr/>
          </p:nvSpPr>
          <p:spPr bwMode="auto">
            <a:xfrm>
              <a:off x="7690464" y="0"/>
              <a:ext cx="104775" cy="512763"/>
            </a:xfrm>
            <a:custGeom>
              <a:avLst/>
              <a:gdLst>
                <a:gd name="T0" fmla="*/ 104775 w 14"/>
                <a:gd name="T1" fmla="*/ 460744 h 69"/>
                <a:gd name="T2" fmla="*/ 52388 w 14"/>
                <a:gd name="T3" fmla="*/ 512763 h 69"/>
                <a:gd name="T4" fmla="*/ 0 w 14"/>
                <a:gd name="T5" fmla="*/ 460744 h 69"/>
                <a:gd name="T6" fmla="*/ 0 w 14"/>
                <a:gd name="T7" fmla="*/ 52019 h 69"/>
                <a:gd name="T8" fmla="*/ 52388 w 14"/>
                <a:gd name="T9" fmla="*/ 0 h 69"/>
                <a:gd name="T10" fmla="*/ 104775 w 14"/>
                <a:gd name="T11" fmla="*/ 52019 h 69"/>
                <a:gd name="T12" fmla="*/ 104775 w 14"/>
                <a:gd name="T13" fmla="*/ 460744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69">
                  <a:moveTo>
                    <a:pt x="14" y="62"/>
                  </a:moveTo>
                  <a:cubicBezTo>
                    <a:pt x="14" y="66"/>
                    <a:pt x="11" y="69"/>
                    <a:pt x="7" y="69"/>
                  </a:cubicBezTo>
                  <a:cubicBezTo>
                    <a:pt x="3" y="69"/>
                    <a:pt x="0" y="66"/>
                    <a:pt x="0" y="6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lnTo>
                    <a:pt x="14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41" name="Freeform 143"/>
            <p:cNvSpPr/>
            <p:nvPr/>
          </p:nvSpPr>
          <p:spPr bwMode="auto">
            <a:xfrm>
              <a:off x="7541239" y="312738"/>
              <a:ext cx="104775" cy="200025"/>
            </a:xfrm>
            <a:custGeom>
              <a:avLst/>
              <a:gdLst>
                <a:gd name="T0" fmla="*/ 104775 w 14"/>
                <a:gd name="T1" fmla="*/ 148167 h 27"/>
                <a:gd name="T2" fmla="*/ 52388 w 14"/>
                <a:gd name="T3" fmla="*/ 200025 h 27"/>
                <a:gd name="T4" fmla="*/ 0 w 14"/>
                <a:gd name="T5" fmla="*/ 148167 h 27"/>
                <a:gd name="T6" fmla="*/ 0 w 14"/>
                <a:gd name="T7" fmla="*/ 51858 h 27"/>
                <a:gd name="T8" fmla="*/ 52388 w 14"/>
                <a:gd name="T9" fmla="*/ 0 h 27"/>
                <a:gd name="T10" fmla="*/ 104775 w 14"/>
                <a:gd name="T11" fmla="*/ 51858 h 27"/>
                <a:gd name="T12" fmla="*/ 104775 w 14"/>
                <a:gd name="T13" fmla="*/ 148167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27">
                  <a:moveTo>
                    <a:pt x="14" y="20"/>
                  </a:moveTo>
                  <a:cubicBezTo>
                    <a:pt x="14" y="24"/>
                    <a:pt x="11" y="27"/>
                    <a:pt x="7" y="27"/>
                  </a:cubicBezTo>
                  <a:cubicBezTo>
                    <a:pt x="3" y="27"/>
                    <a:pt x="0" y="24"/>
                    <a:pt x="0" y="2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lnTo>
                    <a:pt x="14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42" name="Freeform 144"/>
            <p:cNvSpPr/>
            <p:nvPr/>
          </p:nvSpPr>
          <p:spPr bwMode="auto">
            <a:xfrm>
              <a:off x="7839689" y="163513"/>
              <a:ext cx="104775" cy="349250"/>
            </a:xfrm>
            <a:custGeom>
              <a:avLst/>
              <a:gdLst>
                <a:gd name="T0" fmla="*/ 104775 w 14"/>
                <a:gd name="T1" fmla="*/ 297234 h 47"/>
                <a:gd name="T2" fmla="*/ 52388 w 14"/>
                <a:gd name="T3" fmla="*/ 349250 h 47"/>
                <a:gd name="T4" fmla="*/ 0 w 14"/>
                <a:gd name="T5" fmla="*/ 297234 h 47"/>
                <a:gd name="T6" fmla="*/ 0 w 14"/>
                <a:gd name="T7" fmla="*/ 52016 h 47"/>
                <a:gd name="T8" fmla="*/ 52388 w 14"/>
                <a:gd name="T9" fmla="*/ 0 h 47"/>
                <a:gd name="T10" fmla="*/ 104775 w 14"/>
                <a:gd name="T11" fmla="*/ 52016 h 47"/>
                <a:gd name="T12" fmla="*/ 104775 w 14"/>
                <a:gd name="T13" fmla="*/ 297234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47">
                  <a:moveTo>
                    <a:pt x="14" y="40"/>
                  </a:moveTo>
                  <a:cubicBezTo>
                    <a:pt x="14" y="44"/>
                    <a:pt x="11" y="47"/>
                    <a:pt x="7" y="47"/>
                  </a:cubicBezTo>
                  <a:cubicBezTo>
                    <a:pt x="3" y="47"/>
                    <a:pt x="0" y="44"/>
                    <a:pt x="0" y="4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lnTo>
                    <a:pt x="14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43" name="Freeform 271"/>
          <p:cNvSpPr>
            <a:spLocks noEditPoints="1"/>
          </p:cNvSpPr>
          <p:nvPr/>
        </p:nvSpPr>
        <p:spPr bwMode="auto">
          <a:xfrm>
            <a:off x="7815290" y="2689005"/>
            <a:ext cx="449262" cy="446088"/>
          </a:xfrm>
          <a:custGeom>
            <a:avLst/>
            <a:gdLst>
              <a:gd name="T0" fmla="*/ 2147483646 w 60"/>
              <a:gd name="T1" fmla="*/ 2045224262 h 60"/>
              <a:gd name="T2" fmla="*/ 2147483646 w 60"/>
              <a:gd name="T3" fmla="*/ 1271350800 h 60"/>
              <a:gd name="T4" fmla="*/ 2147483646 w 60"/>
              <a:gd name="T5" fmla="*/ 1271350800 h 60"/>
              <a:gd name="T6" fmla="*/ 2147483646 w 60"/>
              <a:gd name="T7" fmla="*/ 1050247283 h 60"/>
              <a:gd name="T8" fmla="*/ 2147483646 w 60"/>
              <a:gd name="T9" fmla="*/ 718588290 h 60"/>
              <a:gd name="T10" fmla="*/ 2147483646 w 60"/>
              <a:gd name="T11" fmla="*/ 221103517 h 60"/>
              <a:gd name="T12" fmla="*/ 2147483646 w 60"/>
              <a:gd name="T13" fmla="*/ 552762510 h 60"/>
              <a:gd name="T14" fmla="*/ 2018369437 w 60"/>
              <a:gd name="T15" fmla="*/ 497484772 h 60"/>
              <a:gd name="T16" fmla="*/ 2018369437 w 60"/>
              <a:gd name="T17" fmla="*/ 0 h 60"/>
              <a:gd name="T18" fmla="*/ 1681977026 w 60"/>
              <a:gd name="T19" fmla="*/ 0 h 60"/>
              <a:gd name="T20" fmla="*/ 1289509231 w 60"/>
              <a:gd name="T21" fmla="*/ 0 h 60"/>
              <a:gd name="T22" fmla="*/ 1289509231 w 60"/>
              <a:gd name="T23" fmla="*/ 497484772 h 60"/>
              <a:gd name="T24" fmla="*/ 1121313026 w 60"/>
              <a:gd name="T25" fmla="*/ 608040248 h 60"/>
              <a:gd name="T26" fmla="*/ 728852718 w 60"/>
              <a:gd name="T27" fmla="*/ 221103517 h 60"/>
              <a:gd name="T28" fmla="*/ 224264103 w 60"/>
              <a:gd name="T29" fmla="*/ 718588290 h 60"/>
              <a:gd name="T30" fmla="*/ 616724411 w 60"/>
              <a:gd name="T31" fmla="*/ 1160802759 h 60"/>
              <a:gd name="T32" fmla="*/ 560656513 w 60"/>
              <a:gd name="T33" fmla="*/ 1271350800 h 60"/>
              <a:gd name="T34" fmla="*/ 0 w 60"/>
              <a:gd name="T35" fmla="*/ 1271350800 h 60"/>
              <a:gd name="T36" fmla="*/ 0 w 60"/>
              <a:gd name="T37" fmla="*/ 2045224262 h 60"/>
              <a:gd name="T38" fmla="*/ 560656513 w 60"/>
              <a:gd name="T39" fmla="*/ 2045224262 h 60"/>
              <a:gd name="T40" fmla="*/ 616724411 w 60"/>
              <a:gd name="T41" fmla="*/ 2147483646 h 60"/>
              <a:gd name="T42" fmla="*/ 224264103 w 60"/>
              <a:gd name="T43" fmla="*/ 2147483646 h 60"/>
              <a:gd name="T44" fmla="*/ 728852718 w 60"/>
              <a:gd name="T45" fmla="*/ 2147483646 h 60"/>
              <a:gd name="T46" fmla="*/ 1121313026 w 60"/>
              <a:gd name="T47" fmla="*/ 2147483646 h 60"/>
              <a:gd name="T48" fmla="*/ 1289509231 w 60"/>
              <a:gd name="T49" fmla="*/ 2147483646 h 60"/>
              <a:gd name="T50" fmla="*/ 1289509231 w 60"/>
              <a:gd name="T51" fmla="*/ 2147483646 h 60"/>
              <a:gd name="T52" fmla="*/ 1681977026 w 60"/>
              <a:gd name="T53" fmla="*/ 2147483646 h 60"/>
              <a:gd name="T54" fmla="*/ 2018369437 w 60"/>
              <a:gd name="T55" fmla="*/ 2147483646 h 60"/>
              <a:gd name="T56" fmla="*/ 2018369437 w 60"/>
              <a:gd name="T57" fmla="*/ 2147483646 h 60"/>
              <a:gd name="T58" fmla="*/ 2147483646 w 60"/>
              <a:gd name="T59" fmla="*/ 2147483646 h 60"/>
              <a:gd name="T60" fmla="*/ 2147483646 w 60"/>
              <a:gd name="T61" fmla="*/ 2147483646 h 60"/>
              <a:gd name="T62" fmla="*/ 2147483646 w 60"/>
              <a:gd name="T63" fmla="*/ 2147483646 h 60"/>
              <a:gd name="T64" fmla="*/ 2147483646 w 60"/>
              <a:gd name="T65" fmla="*/ 2147483646 h 60"/>
              <a:gd name="T66" fmla="*/ 2147483646 w 60"/>
              <a:gd name="T67" fmla="*/ 2045224262 h 60"/>
              <a:gd name="T68" fmla="*/ 2147483646 w 60"/>
              <a:gd name="T69" fmla="*/ 2045224262 h 60"/>
              <a:gd name="T70" fmla="*/ 1681977026 w 60"/>
              <a:gd name="T71" fmla="*/ 2147483646 h 60"/>
              <a:gd name="T72" fmla="*/ 1681977026 w 60"/>
              <a:gd name="T73" fmla="*/ 2147483646 h 60"/>
              <a:gd name="T74" fmla="*/ 953116821 w 60"/>
              <a:gd name="T75" fmla="*/ 1658287531 h 60"/>
              <a:gd name="T76" fmla="*/ 1681977026 w 60"/>
              <a:gd name="T77" fmla="*/ 994969545 h 60"/>
              <a:gd name="T78" fmla="*/ 2147483646 w 60"/>
              <a:gd name="T79" fmla="*/ 1658287531 h 60"/>
              <a:gd name="T80" fmla="*/ 1681977026 w 60"/>
              <a:gd name="T81" fmla="*/ 2147483646 h 6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0" h="60">
                <a:moveTo>
                  <a:pt x="60" y="37"/>
                </a:moveTo>
                <a:cubicBezTo>
                  <a:pt x="60" y="23"/>
                  <a:pt x="60" y="23"/>
                  <a:pt x="60" y="23"/>
                </a:cubicBezTo>
                <a:cubicBezTo>
                  <a:pt x="52" y="23"/>
                  <a:pt x="52" y="23"/>
                  <a:pt x="52" y="23"/>
                </a:cubicBezTo>
                <a:cubicBezTo>
                  <a:pt x="52" y="22"/>
                  <a:pt x="51" y="20"/>
                  <a:pt x="50" y="19"/>
                </a:cubicBezTo>
                <a:cubicBezTo>
                  <a:pt x="56" y="13"/>
                  <a:pt x="56" y="13"/>
                  <a:pt x="56" y="13"/>
                </a:cubicBezTo>
                <a:cubicBezTo>
                  <a:pt x="46" y="4"/>
                  <a:pt x="46" y="4"/>
                  <a:pt x="46" y="4"/>
                </a:cubicBezTo>
                <a:cubicBezTo>
                  <a:pt x="41" y="10"/>
                  <a:pt x="41" y="10"/>
                  <a:pt x="41" y="10"/>
                </a:cubicBezTo>
                <a:cubicBezTo>
                  <a:pt x="39" y="9"/>
                  <a:pt x="38" y="9"/>
                  <a:pt x="36" y="9"/>
                </a:cubicBezTo>
                <a:cubicBezTo>
                  <a:pt x="36" y="0"/>
                  <a:pt x="36" y="0"/>
                  <a:pt x="36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9"/>
                  <a:pt x="23" y="9"/>
                  <a:pt x="23" y="9"/>
                </a:cubicBezTo>
                <a:cubicBezTo>
                  <a:pt x="22" y="10"/>
                  <a:pt x="21" y="10"/>
                  <a:pt x="20" y="11"/>
                </a:cubicBezTo>
                <a:cubicBezTo>
                  <a:pt x="13" y="4"/>
                  <a:pt x="13" y="4"/>
                  <a:pt x="13" y="4"/>
                </a:cubicBezTo>
                <a:cubicBezTo>
                  <a:pt x="4" y="13"/>
                  <a:pt x="4" y="13"/>
                  <a:pt x="4" y="13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0" y="22"/>
                  <a:pt x="1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37"/>
                  <a:pt x="0" y="37"/>
                  <a:pt x="0" y="37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38"/>
                  <a:pt x="11" y="38"/>
                  <a:pt x="11" y="39"/>
                </a:cubicBezTo>
                <a:cubicBezTo>
                  <a:pt x="4" y="46"/>
                  <a:pt x="4" y="46"/>
                  <a:pt x="4" y="46"/>
                </a:cubicBezTo>
                <a:cubicBezTo>
                  <a:pt x="13" y="56"/>
                  <a:pt x="13" y="56"/>
                  <a:pt x="13" y="56"/>
                </a:cubicBezTo>
                <a:cubicBezTo>
                  <a:pt x="20" y="49"/>
                  <a:pt x="20" y="49"/>
                  <a:pt x="20" y="49"/>
                </a:cubicBezTo>
                <a:cubicBezTo>
                  <a:pt x="21" y="50"/>
                  <a:pt x="22" y="50"/>
                  <a:pt x="23" y="51"/>
                </a:cubicBezTo>
                <a:cubicBezTo>
                  <a:pt x="23" y="60"/>
                  <a:pt x="23" y="60"/>
                  <a:pt x="23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51"/>
                  <a:pt x="36" y="51"/>
                  <a:pt x="36" y="51"/>
                </a:cubicBezTo>
                <a:cubicBezTo>
                  <a:pt x="38" y="51"/>
                  <a:pt x="39" y="51"/>
                  <a:pt x="41" y="50"/>
                </a:cubicBezTo>
                <a:cubicBezTo>
                  <a:pt x="46" y="56"/>
                  <a:pt x="46" y="56"/>
                  <a:pt x="46" y="56"/>
                </a:cubicBezTo>
                <a:cubicBezTo>
                  <a:pt x="56" y="46"/>
                  <a:pt x="56" y="46"/>
                  <a:pt x="56" y="46"/>
                </a:cubicBezTo>
                <a:cubicBezTo>
                  <a:pt x="50" y="41"/>
                  <a:pt x="50" y="41"/>
                  <a:pt x="50" y="41"/>
                </a:cubicBezTo>
                <a:cubicBezTo>
                  <a:pt x="51" y="40"/>
                  <a:pt x="52" y="38"/>
                  <a:pt x="52" y="37"/>
                </a:cubicBezTo>
                <a:lnTo>
                  <a:pt x="60" y="37"/>
                </a:lnTo>
                <a:close/>
                <a:moveTo>
                  <a:pt x="30" y="42"/>
                </a:moveTo>
                <a:cubicBezTo>
                  <a:pt x="30" y="42"/>
                  <a:pt x="30" y="42"/>
                  <a:pt x="30" y="42"/>
                </a:cubicBezTo>
                <a:cubicBezTo>
                  <a:pt x="23" y="42"/>
                  <a:pt x="17" y="37"/>
                  <a:pt x="17" y="30"/>
                </a:cubicBezTo>
                <a:cubicBezTo>
                  <a:pt x="17" y="23"/>
                  <a:pt x="23" y="18"/>
                  <a:pt x="30" y="18"/>
                </a:cubicBezTo>
                <a:cubicBezTo>
                  <a:pt x="37" y="18"/>
                  <a:pt x="42" y="23"/>
                  <a:pt x="42" y="30"/>
                </a:cubicBezTo>
                <a:cubicBezTo>
                  <a:pt x="42" y="37"/>
                  <a:pt x="37" y="42"/>
                  <a:pt x="30" y="42"/>
                </a:cubicBezTo>
                <a:close/>
              </a:path>
            </a:pathLst>
          </a:custGeom>
          <a:solidFill>
            <a:srgbClr val="58ACDF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4" name="五边形 43"/>
          <p:cNvSpPr/>
          <p:nvPr/>
        </p:nvSpPr>
        <p:spPr>
          <a:xfrm>
            <a:off x="190500" y="1428530"/>
            <a:ext cx="6111875" cy="754063"/>
          </a:xfrm>
          <a:prstGeom prst="homePlate">
            <a:avLst>
              <a:gd name="adj" fmla="val 64582"/>
            </a:avLst>
          </a:prstGeom>
          <a:solidFill>
            <a:srgbClr val="829B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5" name="五边形 44"/>
          <p:cNvSpPr/>
          <p:nvPr/>
        </p:nvSpPr>
        <p:spPr>
          <a:xfrm>
            <a:off x="190500" y="2655668"/>
            <a:ext cx="6565900" cy="754062"/>
          </a:xfrm>
          <a:prstGeom prst="homePlate">
            <a:avLst>
              <a:gd name="adj" fmla="val 64582"/>
            </a:avLst>
          </a:prstGeom>
          <a:solidFill>
            <a:srgbClr val="58A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6" name="五边形 45"/>
          <p:cNvSpPr/>
          <p:nvPr/>
        </p:nvSpPr>
        <p:spPr>
          <a:xfrm>
            <a:off x="174625" y="3884393"/>
            <a:ext cx="7186613" cy="754062"/>
          </a:xfrm>
          <a:prstGeom prst="homePlate">
            <a:avLst>
              <a:gd name="adj" fmla="val 64582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7" name="五边形 46"/>
          <p:cNvSpPr/>
          <p:nvPr/>
        </p:nvSpPr>
        <p:spPr>
          <a:xfrm>
            <a:off x="190500" y="5111530"/>
            <a:ext cx="7656513" cy="754063"/>
          </a:xfrm>
          <a:prstGeom prst="homePlate">
            <a:avLst>
              <a:gd name="adj" fmla="val 64582"/>
            </a:avLst>
          </a:prstGeom>
          <a:solidFill>
            <a:srgbClr val="C79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8" name="矩形 322"/>
          <p:cNvSpPr>
            <a:spLocks noChangeArrowheads="1"/>
          </p:cNvSpPr>
          <p:nvPr/>
        </p:nvSpPr>
        <p:spPr bwMode="auto">
          <a:xfrm>
            <a:off x="8013727" y="1447580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323"/>
          <p:cNvSpPr>
            <a:spLocks noChangeArrowheads="1"/>
          </p:cNvSpPr>
          <p:nvPr/>
        </p:nvSpPr>
        <p:spPr bwMode="auto">
          <a:xfrm>
            <a:off x="167591" y="1501555"/>
            <a:ext cx="60016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极</a:t>
            </a:r>
            <a:r>
              <a:rPr lang="zh-CN" altLang="en-US" sz="1600" dirty="0">
                <a:solidFill>
                  <a:schemeClr val="bg1"/>
                </a:solidFill>
                <a:latin typeface="+mn-ea"/>
                <a:ea typeface="+mn-ea"/>
              </a:rPr>
              <a:t>致简约风潮流所向，通用设计，完美兼容，打造最实用，最具个性的演示方案，让你的演示卓越非凡。</a:t>
            </a:r>
            <a:endParaRPr lang="zh-CN" altLang="en-US" sz="16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0" name="矩形 324"/>
          <p:cNvSpPr>
            <a:spLocks noChangeArrowheads="1"/>
          </p:cNvSpPr>
          <p:nvPr/>
        </p:nvSpPr>
        <p:spPr bwMode="auto">
          <a:xfrm>
            <a:off x="167591" y="2748914"/>
            <a:ext cx="61150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ea"/>
              </a:rPr>
              <a:t>极</a:t>
            </a: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致简约风潮流所向，通用设计，完美兼容，打造最实用，最具个性的演示方案，让你的演示卓越非凡。</a:t>
            </a:r>
            <a:endParaRPr lang="zh-CN" alt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1" name="矩形 325"/>
          <p:cNvSpPr>
            <a:spLocks noChangeArrowheads="1"/>
          </p:cNvSpPr>
          <p:nvPr/>
        </p:nvSpPr>
        <p:spPr bwMode="auto">
          <a:xfrm>
            <a:off x="167591" y="3978055"/>
            <a:ext cx="61150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ea"/>
              </a:rPr>
              <a:t>极</a:t>
            </a: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致简约风潮流所向，通用设计，完美兼容，打造最实用，最具个性的演示方案，让你的演示卓越非凡。</a:t>
            </a:r>
            <a:endParaRPr lang="zh-CN" alt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2" name="矩形 326"/>
          <p:cNvSpPr>
            <a:spLocks noChangeArrowheads="1"/>
          </p:cNvSpPr>
          <p:nvPr/>
        </p:nvSpPr>
        <p:spPr bwMode="auto">
          <a:xfrm>
            <a:off x="167591" y="5206780"/>
            <a:ext cx="62242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ea"/>
              </a:rPr>
              <a:t>极</a:t>
            </a: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致简约风潮流所向，通用设计，完美兼容，打造最实用，最具个性的演示方案，让你的演示卓越非凡。</a:t>
            </a:r>
            <a:endParaRPr lang="zh-CN" alt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3" name="矩形 327"/>
          <p:cNvSpPr>
            <a:spLocks noChangeArrowheads="1"/>
          </p:cNvSpPr>
          <p:nvPr/>
        </p:nvSpPr>
        <p:spPr bwMode="auto">
          <a:xfrm>
            <a:off x="8478865" y="2695355"/>
            <a:ext cx="2030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328"/>
          <p:cNvSpPr>
            <a:spLocks noChangeArrowheads="1"/>
          </p:cNvSpPr>
          <p:nvPr/>
        </p:nvSpPr>
        <p:spPr bwMode="auto">
          <a:xfrm>
            <a:off x="8883677" y="4030443"/>
            <a:ext cx="2032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329"/>
          <p:cNvSpPr>
            <a:spLocks noChangeArrowheads="1"/>
          </p:cNvSpPr>
          <p:nvPr/>
        </p:nvSpPr>
        <p:spPr bwMode="auto">
          <a:xfrm>
            <a:off x="9391677" y="5267105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任意多边形 25"/>
          <p:cNvSpPr>
            <a:spLocks noChangeArrowheads="1"/>
          </p:cNvSpPr>
          <p:nvPr/>
        </p:nvSpPr>
        <p:spPr bwMode="auto">
          <a:xfrm>
            <a:off x="180478" y="200133"/>
            <a:ext cx="11854665" cy="6458847"/>
          </a:xfrm>
          <a:custGeom>
            <a:avLst/>
            <a:gdLst>
              <a:gd name="connsiteX0" fmla="*/ 238125 w 11511763"/>
              <a:gd name="connsiteY0" fmla="*/ 0 h 6272022"/>
              <a:gd name="connsiteX1" fmla="*/ 11273638 w 11511763"/>
              <a:gd name="connsiteY1" fmla="*/ 0 h 6272022"/>
              <a:gd name="connsiteX2" fmla="*/ 11292351 w 11511763"/>
              <a:gd name="connsiteY2" fmla="*/ 92689 h 6272022"/>
              <a:gd name="connsiteX3" fmla="*/ 11511763 w 11511763"/>
              <a:gd name="connsiteY3" fmla="*/ 238125 h 6272022"/>
              <a:gd name="connsiteX4" fmla="*/ 11511763 w 11511763"/>
              <a:gd name="connsiteY4" fmla="*/ 5991226 h 6272022"/>
              <a:gd name="connsiteX5" fmla="*/ 11273638 w 11511763"/>
              <a:gd name="connsiteY5" fmla="*/ 6229351 h 6272022"/>
              <a:gd name="connsiteX6" fmla="*/ 11282253 w 11511763"/>
              <a:gd name="connsiteY6" fmla="*/ 6272022 h 6272022"/>
              <a:gd name="connsiteX7" fmla="*/ 229510 w 11511763"/>
              <a:gd name="connsiteY7" fmla="*/ 6272022 h 6272022"/>
              <a:gd name="connsiteX8" fmla="*/ 238124 w 11511763"/>
              <a:gd name="connsiteY8" fmla="*/ 6229351 h 6272022"/>
              <a:gd name="connsiteX9" fmla="*/ 47990 w 11511763"/>
              <a:gd name="connsiteY9" fmla="*/ 5996064 h 6272022"/>
              <a:gd name="connsiteX10" fmla="*/ 0 w 11511763"/>
              <a:gd name="connsiteY10" fmla="*/ 5991226 h 6272022"/>
              <a:gd name="connsiteX11" fmla="*/ 0 w 11511763"/>
              <a:gd name="connsiteY11" fmla="*/ 238125 h 6272022"/>
              <a:gd name="connsiteX12" fmla="*/ 238125 w 11511763"/>
              <a:gd name="connsiteY12" fmla="*/ 0 h 627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11763" h="6272022">
                <a:moveTo>
                  <a:pt x="238125" y="0"/>
                </a:moveTo>
                <a:lnTo>
                  <a:pt x="11273638" y="0"/>
                </a:lnTo>
                <a:lnTo>
                  <a:pt x="11292351" y="92689"/>
                </a:lnTo>
                <a:cubicBezTo>
                  <a:pt x="11328500" y="178156"/>
                  <a:pt x="11413128" y="238125"/>
                  <a:pt x="11511763" y="238125"/>
                </a:cubicBezTo>
                <a:lnTo>
                  <a:pt x="11511763" y="5991226"/>
                </a:lnTo>
                <a:cubicBezTo>
                  <a:pt x="11380250" y="5991226"/>
                  <a:pt x="11273638" y="6097838"/>
                  <a:pt x="11273638" y="6229351"/>
                </a:cubicBezTo>
                <a:lnTo>
                  <a:pt x="11282253" y="6272022"/>
                </a:lnTo>
                <a:lnTo>
                  <a:pt x="229510" y="6272022"/>
                </a:lnTo>
                <a:lnTo>
                  <a:pt x="238124" y="6229351"/>
                </a:lnTo>
                <a:cubicBezTo>
                  <a:pt x="238124" y="6114277"/>
                  <a:pt x="156500" y="6018268"/>
                  <a:pt x="47990" y="5996064"/>
                </a:cubicBezTo>
                <a:lnTo>
                  <a:pt x="0" y="5991226"/>
                </a:lnTo>
                <a:lnTo>
                  <a:pt x="0" y="238125"/>
                </a:lnTo>
                <a:cubicBezTo>
                  <a:pt x="131513" y="238125"/>
                  <a:pt x="238125" y="131513"/>
                  <a:pt x="238125" y="0"/>
                </a:cubicBezTo>
                <a:close/>
              </a:path>
            </a:pathLst>
          </a:custGeom>
          <a:noFill/>
          <a:ln w="38100">
            <a:solidFill>
              <a:srgbClr val="829BCF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2047416" y="1058178"/>
            <a:ext cx="1203325" cy="1050925"/>
          </a:xfrm>
          <a:custGeom>
            <a:avLst/>
            <a:gdLst>
              <a:gd name="T0" fmla="*/ 0 w 714"/>
              <a:gd name="T1" fmla="*/ 617 h 617"/>
              <a:gd name="T2" fmla="*/ 355 w 714"/>
              <a:gd name="T3" fmla="*/ 0 h 617"/>
              <a:gd name="T4" fmla="*/ 714 w 714"/>
              <a:gd name="T5" fmla="*/ 617 h 617"/>
              <a:gd name="T6" fmla="*/ 0 w 714"/>
              <a:gd name="T7" fmla="*/ 617 h 617"/>
              <a:gd name="T8" fmla="*/ 0 w 714"/>
              <a:gd name="T9" fmla="*/ 617 h 6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4"/>
              <a:gd name="T16" fmla="*/ 0 h 617"/>
              <a:gd name="T17" fmla="*/ 714 w 714"/>
              <a:gd name="T18" fmla="*/ 617 h 6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4" h="617">
                <a:moveTo>
                  <a:pt x="0" y="617"/>
                </a:moveTo>
                <a:lnTo>
                  <a:pt x="355" y="0"/>
                </a:lnTo>
                <a:lnTo>
                  <a:pt x="714" y="617"/>
                </a:lnTo>
                <a:lnTo>
                  <a:pt x="0" y="617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tIns="180000"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717341" y="2275790"/>
            <a:ext cx="1193800" cy="1035050"/>
          </a:xfrm>
          <a:custGeom>
            <a:avLst/>
            <a:gdLst>
              <a:gd name="T0" fmla="*/ 0 w 709"/>
              <a:gd name="T1" fmla="*/ 2147483646 h 614"/>
              <a:gd name="T2" fmla="*/ 2147483646 w 709"/>
              <a:gd name="T3" fmla="*/ 0 h 614"/>
              <a:gd name="T4" fmla="*/ 2147483646 w 709"/>
              <a:gd name="T5" fmla="*/ 2147483646 h 614"/>
              <a:gd name="T6" fmla="*/ 0 w 709"/>
              <a:gd name="T7" fmla="*/ 2147483646 h 614"/>
              <a:gd name="T8" fmla="*/ 0 w 709"/>
              <a:gd name="T9" fmla="*/ 2147483646 h 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9" h="614">
                <a:moveTo>
                  <a:pt x="0" y="614"/>
                </a:moveTo>
                <a:lnTo>
                  <a:pt x="355" y="0"/>
                </a:lnTo>
                <a:lnTo>
                  <a:pt x="709" y="614"/>
                </a:lnTo>
                <a:lnTo>
                  <a:pt x="0" y="614"/>
                </a:lnTo>
                <a:close/>
              </a:path>
            </a:pathLst>
          </a:custGeom>
          <a:solidFill>
            <a:srgbClr val="C79BF7"/>
          </a:solidFill>
          <a:ln>
            <a:noFill/>
          </a:ln>
        </p:spPr>
        <p:txBody>
          <a:bodyPr anchor="ctr" anchorCtr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677403" y="3477528"/>
            <a:ext cx="1790700" cy="1035050"/>
          </a:xfrm>
          <a:custGeom>
            <a:avLst/>
            <a:gdLst>
              <a:gd name="T0" fmla="*/ 2147483646 w 1063"/>
              <a:gd name="T1" fmla="*/ 0 h 615"/>
              <a:gd name="T2" fmla="*/ 0 w 1063"/>
              <a:gd name="T3" fmla="*/ 2147483646 h 615"/>
              <a:gd name="T4" fmla="*/ 2147483646 w 1063"/>
              <a:gd name="T5" fmla="*/ 2147483646 h 615"/>
              <a:gd name="T6" fmla="*/ 2147483646 w 1063"/>
              <a:gd name="T7" fmla="*/ 0 h 615"/>
              <a:gd name="T8" fmla="*/ 2147483646 w 1063"/>
              <a:gd name="T9" fmla="*/ 0 h 6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3"/>
              <a:gd name="T16" fmla="*/ 0 h 615"/>
              <a:gd name="T17" fmla="*/ 1063 w 1063"/>
              <a:gd name="T18" fmla="*/ 615 h 6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3" h="615">
                <a:moveTo>
                  <a:pt x="354" y="0"/>
                </a:moveTo>
                <a:lnTo>
                  <a:pt x="0" y="615"/>
                </a:lnTo>
                <a:lnTo>
                  <a:pt x="708" y="615"/>
                </a:lnTo>
                <a:lnTo>
                  <a:pt x="1063" y="0"/>
                </a:lnTo>
                <a:lnTo>
                  <a:pt x="354" y="0"/>
                </a:lnTo>
                <a:close/>
              </a:path>
            </a:pathLst>
          </a:custGeom>
          <a:solidFill>
            <a:srgbClr val="58ACDF"/>
          </a:solidFill>
          <a:ln>
            <a:noFill/>
          </a:ln>
        </p:spPr>
        <p:txBody>
          <a:bodyPr t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1360028" y="2275790"/>
            <a:ext cx="1785938" cy="1035050"/>
          </a:xfrm>
          <a:custGeom>
            <a:avLst/>
            <a:gdLst>
              <a:gd name="T0" fmla="*/ 2147483646 w 1060"/>
              <a:gd name="T1" fmla="*/ 0 h 614"/>
              <a:gd name="T2" fmla="*/ 2147483646 w 1060"/>
              <a:gd name="T3" fmla="*/ 0 h 614"/>
              <a:gd name="T4" fmla="*/ 0 w 1060"/>
              <a:gd name="T5" fmla="*/ 2147483646 h 614"/>
              <a:gd name="T6" fmla="*/ 2147483646 w 1060"/>
              <a:gd name="T7" fmla="*/ 2147483646 h 614"/>
              <a:gd name="T8" fmla="*/ 2147483646 w 1060"/>
              <a:gd name="T9" fmla="*/ 0 h 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0"/>
              <a:gd name="T16" fmla="*/ 0 h 614"/>
              <a:gd name="T17" fmla="*/ 1060 w 1060"/>
              <a:gd name="T18" fmla="*/ 614 h 6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0" h="614">
                <a:moveTo>
                  <a:pt x="1060" y="0"/>
                </a:moveTo>
                <a:lnTo>
                  <a:pt x="352" y="0"/>
                </a:lnTo>
                <a:lnTo>
                  <a:pt x="0" y="614"/>
                </a:lnTo>
                <a:lnTo>
                  <a:pt x="708" y="614"/>
                </a:lnTo>
                <a:lnTo>
                  <a:pt x="1060" y="0"/>
                </a:lnTo>
                <a:close/>
              </a:path>
            </a:pathLst>
          </a:custGeom>
          <a:solidFill>
            <a:srgbClr val="C79BF7"/>
          </a:solidFill>
          <a:ln>
            <a:noFill/>
          </a:ln>
        </p:spPr>
        <p:txBody>
          <a:bodyPr t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10"/>
          <p:cNvSpPr/>
          <p:nvPr/>
        </p:nvSpPr>
        <p:spPr bwMode="auto">
          <a:xfrm>
            <a:off x="2047416" y="3477528"/>
            <a:ext cx="2509837" cy="1039812"/>
          </a:xfrm>
          <a:custGeom>
            <a:avLst/>
            <a:gdLst>
              <a:gd name="T0" fmla="*/ 2147483646 w 1489"/>
              <a:gd name="T1" fmla="*/ 0 h 617"/>
              <a:gd name="T2" fmla="*/ 2147483646 w 1489"/>
              <a:gd name="T3" fmla="*/ 0 h 617"/>
              <a:gd name="T4" fmla="*/ 2147483646 w 1489"/>
              <a:gd name="T5" fmla="*/ 0 h 617"/>
              <a:gd name="T6" fmla="*/ 0 w 1489"/>
              <a:gd name="T7" fmla="*/ 2147483646 h 617"/>
              <a:gd name="T8" fmla="*/ 2147483646 w 1489"/>
              <a:gd name="T9" fmla="*/ 2147483646 h 617"/>
              <a:gd name="T10" fmla="*/ 2147483646 w 1489"/>
              <a:gd name="T11" fmla="*/ 2147483646 h 617"/>
              <a:gd name="T12" fmla="*/ 2147483646 w 1489"/>
              <a:gd name="T13" fmla="*/ 2147483646 h 617"/>
              <a:gd name="T14" fmla="*/ 2147483646 w 1489"/>
              <a:gd name="T15" fmla="*/ 0 h 6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89" h="617">
                <a:moveTo>
                  <a:pt x="1137" y="0"/>
                </a:moveTo>
                <a:lnTo>
                  <a:pt x="360" y="0"/>
                </a:lnTo>
                <a:lnTo>
                  <a:pt x="355" y="0"/>
                </a:lnTo>
                <a:lnTo>
                  <a:pt x="0" y="617"/>
                </a:lnTo>
                <a:lnTo>
                  <a:pt x="709" y="617"/>
                </a:lnTo>
                <a:lnTo>
                  <a:pt x="714" y="617"/>
                </a:lnTo>
                <a:lnTo>
                  <a:pt x="1489" y="617"/>
                </a:lnTo>
                <a:lnTo>
                  <a:pt x="1137" y="0"/>
                </a:lnTo>
                <a:close/>
              </a:path>
            </a:pathLst>
          </a:custGeom>
          <a:solidFill>
            <a:srgbClr val="58ACDF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" name="文本框 16"/>
          <p:cNvSpPr txBox="1">
            <a:spLocks noChangeArrowheads="1"/>
          </p:cNvSpPr>
          <p:nvPr/>
        </p:nvSpPr>
        <p:spPr bwMode="auto">
          <a:xfrm>
            <a:off x="3343133" y="1449199"/>
            <a:ext cx="63007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 smtClean="0">
                <a:latin typeface="+mn-ea"/>
              </a:rPr>
              <a:t>极</a:t>
            </a:r>
            <a:r>
              <a:rPr lang="zh-CN" altLang="en-US" sz="1600" dirty="0">
                <a:latin typeface="+mn-ea"/>
              </a:rPr>
              <a:t>简主义设计，极致简约风潮流所向，通用设计，完美兼容，打造最实用，最具个性的演示方案，让你的演示卓越非凡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+mn-ea"/>
              </a:rPr>
              <a:t>。</a:t>
            </a:r>
            <a:endParaRPr lang="zh-CN" altLang="en-US" sz="1600" dirty="0">
              <a:latin typeface="+mn-ea"/>
            </a:endParaRPr>
          </a:p>
        </p:txBody>
      </p:sp>
      <p:sp>
        <p:nvSpPr>
          <p:cNvPr id="14" name="矩形 17"/>
          <p:cNvSpPr>
            <a:spLocks noChangeArrowheads="1"/>
          </p:cNvSpPr>
          <p:nvPr/>
        </p:nvSpPr>
        <p:spPr bwMode="auto">
          <a:xfrm>
            <a:off x="3292968" y="1091515"/>
            <a:ext cx="19757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9"/>
          <p:cNvSpPr txBox="1">
            <a:spLocks noChangeArrowheads="1"/>
          </p:cNvSpPr>
          <p:nvPr/>
        </p:nvSpPr>
        <p:spPr bwMode="auto">
          <a:xfrm>
            <a:off x="4002581" y="2650899"/>
            <a:ext cx="63623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 smtClean="0">
                <a:latin typeface="+mn-ea"/>
              </a:rPr>
              <a:t>极</a:t>
            </a:r>
            <a:r>
              <a:rPr lang="zh-CN" altLang="en-US" sz="1600" dirty="0">
                <a:latin typeface="+mn-ea"/>
              </a:rPr>
              <a:t>简主义设计，极致简约风潮流所向，通用设计，完美兼容，打造最实用，最具个性的演示方案，让你的演示卓越非凡。</a:t>
            </a:r>
            <a:endParaRPr lang="zh-CN" altLang="en-US" sz="1600" dirty="0">
              <a:latin typeface="+mn-ea"/>
            </a:endParaRPr>
          </a:p>
        </p:txBody>
      </p:sp>
      <p:sp>
        <p:nvSpPr>
          <p:cNvPr id="16" name="矩形 20"/>
          <p:cNvSpPr>
            <a:spLocks noChangeArrowheads="1"/>
          </p:cNvSpPr>
          <p:nvPr/>
        </p:nvSpPr>
        <p:spPr bwMode="auto">
          <a:xfrm>
            <a:off x="4002581" y="2299603"/>
            <a:ext cx="17764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22"/>
          <p:cNvSpPr txBox="1">
            <a:spLocks noChangeArrowheads="1"/>
          </p:cNvSpPr>
          <p:nvPr/>
        </p:nvSpPr>
        <p:spPr bwMode="auto">
          <a:xfrm>
            <a:off x="4742207" y="3885353"/>
            <a:ext cx="62790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 smtClean="0">
                <a:latin typeface="+mn-ea"/>
              </a:rPr>
              <a:t>极</a:t>
            </a:r>
            <a:r>
              <a:rPr lang="zh-CN" altLang="en-US" sz="1600" dirty="0">
                <a:latin typeface="+mn-ea"/>
              </a:rPr>
              <a:t>简主义设计，极致简约风潮流所向，通用设计，完美兼容，打造最实用，最具个性的演示方案，让你的演示卓越非凡。</a:t>
            </a:r>
            <a:endParaRPr lang="zh-CN" altLang="en-US" sz="1600" dirty="0">
              <a:latin typeface="+mn-ea"/>
            </a:endParaRPr>
          </a:p>
        </p:txBody>
      </p:sp>
      <p:sp>
        <p:nvSpPr>
          <p:cNvPr id="18" name="矩形 23"/>
          <p:cNvSpPr>
            <a:spLocks noChangeArrowheads="1"/>
          </p:cNvSpPr>
          <p:nvPr/>
        </p:nvSpPr>
        <p:spPr bwMode="auto">
          <a:xfrm>
            <a:off x="4731242" y="3520390"/>
            <a:ext cx="17708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2093136" y="4507638"/>
            <a:ext cx="9208848" cy="0"/>
          </a:xfrm>
          <a:prstGeom prst="line">
            <a:avLst/>
          </a:prstGeom>
          <a:ln w="28575">
            <a:solidFill>
              <a:srgbClr val="58AC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763061" y="3299226"/>
            <a:ext cx="7601899" cy="0"/>
          </a:xfrm>
          <a:prstGeom prst="line">
            <a:avLst/>
          </a:prstGeom>
          <a:ln w="28575">
            <a:solidFill>
              <a:srgbClr val="C79B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093136" y="2099370"/>
            <a:ext cx="7542958" cy="0"/>
          </a:xfrm>
          <a:prstGeom prst="line">
            <a:avLst/>
          </a:prstGeom>
          <a:ln w="28575">
            <a:solidFill>
              <a:srgbClr val="7030A0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117"/>
          <p:cNvSpPr>
            <a:spLocks noChangeArrowheads="1"/>
          </p:cNvSpPr>
          <p:nvPr/>
        </p:nvSpPr>
        <p:spPr bwMode="auto">
          <a:xfrm>
            <a:off x="1821663" y="4827125"/>
            <a:ext cx="2030413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124"/>
          <p:cNvSpPr>
            <a:spLocks noChangeArrowheads="1"/>
          </p:cNvSpPr>
          <p:nvPr/>
        </p:nvSpPr>
        <p:spPr bwMode="auto">
          <a:xfrm>
            <a:off x="1821663" y="5339888"/>
            <a:ext cx="854329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 smtClean="0">
                <a:latin typeface="+mn-ea"/>
              </a:rPr>
              <a:t>极</a:t>
            </a:r>
            <a:r>
              <a:rPr lang="zh-CN" altLang="en-US" sz="1600" dirty="0">
                <a:latin typeface="+mn-ea"/>
              </a:rPr>
              <a:t>简主义设计，极致简约风潮流所向，通用设计，完美兼容，打造最实用，最具个性的演示方案，让你的演示卓越非凡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+mn-ea"/>
              </a:rPr>
              <a:t>。</a:t>
            </a:r>
            <a:r>
              <a:rPr lang="en-US" altLang="zh-CN" sz="1600" dirty="0">
                <a:latin typeface="+mn-ea"/>
              </a:rPr>
              <a:t>zero</a:t>
            </a:r>
            <a:r>
              <a:rPr lang="zh-CN" altLang="en-US" sz="1600" dirty="0">
                <a:latin typeface="+mn-ea"/>
              </a:rPr>
              <a:t>极简主义设计，极致简约风潮流所向，通用设计，完美兼容，打造最实用，最具个性的演示方案，让你的演示卓越非凡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+mn-ea"/>
              </a:rPr>
              <a:t>。</a:t>
            </a:r>
            <a:endParaRPr lang="zh-CN" altLang="en-US" sz="1600" dirty="0">
              <a:latin typeface="+mn-ea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1871091" y="5302817"/>
            <a:ext cx="1882676" cy="0"/>
          </a:xfrm>
          <a:prstGeom prst="line">
            <a:avLst/>
          </a:prstGeom>
          <a:ln>
            <a:solidFill>
              <a:srgbClr val="58AC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任意多边形 23"/>
          <p:cNvSpPr>
            <a:spLocks noChangeArrowheads="1"/>
          </p:cNvSpPr>
          <p:nvPr/>
        </p:nvSpPr>
        <p:spPr bwMode="auto">
          <a:xfrm>
            <a:off x="180478" y="200133"/>
            <a:ext cx="11854665" cy="6458847"/>
          </a:xfrm>
          <a:custGeom>
            <a:avLst/>
            <a:gdLst>
              <a:gd name="connsiteX0" fmla="*/ 238125 w 11511763"/>
              <a:gd name="connsiteY0" fmla="*/ 0 h 6272022"/>
              <a:gd name="connsiteX1" fmla="*/ 11273638 w 11511763"/>
              <a:gd name="connsiteY1" fmla="*/ 0 h 6272022"/>
              <a:gd name="connsiteX2" fmla="*/ 11292351 w 11511763"/>
              <a:gd name="connsiteY2" fmla="*/ 92689 h 6272022"/>
              <a:gd name="connsiteX3" fmla="*/ 11511763 w 11511763"/>
              <a:gd name="connsiteY3" fmla="*/ 238125 h 6272022"/>
              <a:gd name="connsiteX4" fmla="*/ 11511763 w 11511763"/>
              <a:gd name="connsiteY4" fmla="*/ 5991226 h 6272022"/>
              <a:gd name="connsiteX5" fmla="*/ 11273638 w 11511763"/>
              <a:gd name="connsiteY5" fmla="*/ 6229351 h 6272022"/>
              <a:gd name="connsiteX6" fmla="*/ 11282253 w 11511763"/>
              <a:gd name="connsiteY6" fmla="*/ 6272022 h 6272022"/>
              <a:gd name="connsiteX7" fmla="*/ 229510 w 11511763"/>
              <a:gd name="connsiteY7" fmla="*/ 6272022 h 6272022"/>
              <a:gd name="connsiteX8" fmla="*/ 238124 w 11511763"/>
              <a:gd name="connsiteY8" fmla="*/ 6229351 h 6272022"/>
              <a:gd name="connsiteX9" fmla="*/ 47990 w 11511763"/>
              <a:gd name="connsiteY9" fmla="*/ 5996064 h 6272022"/>
              <a:gd name="connsiteX10" fmla="*/ 0 w 11511763"/>
              <a:gd name="connsiteY10" fmla="*/ 5991226 h 6272022"/>
              <a:gd name="connsiteX11" fmla="*/ 0 w 11511763"/>
              <a:gd name="connsiteY11" fmla="*/ 238125 h 6272022"/>
              <a:gd name="connsiteX12" fmla="*/ 238125 w 11511763"/>
              <a:gd name="connsiteY12" fmla="*/ 0 h 627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11763" h="6272022">
                <a:moveTo>
                  <a:pt x="238125" y="0"/>
                </a:moveTo>
                <a:lnTo>
                  <a:pt x="11273638" y="0"/>
                </a:lnTo>
                <a:lnTo>
                  <a:pt x="11292351" y="92689"/>
                </a:lnTo>
                <a:cubicBezTo>
                  <a:pt x="11328500" y="178156"/>
                  <a:pt x="11413128" y="238125"/>
                  <a:pt x="11511763" y="238125"/>
                </a:cubicBezTo>
                <a:lnTo>
                  <a:pt x="11511763" y="5991226"/>
                </a:lnTo>
                <a:cubicBezTo>
                  <a:pt x="11380250" y="5991226"/>
                  <a:pt x="11273638" y="6097838"/>
                  <a:pt x="11273638" y="6229351"/>
                </a:cubicBezTo>
                <a:lnTo>
                  <a:pt x="11282253" y="6272022"/>
                </a:lnTo>
                <a:lnTo>
                  <a:pt x="229510" y="6272022"/>
                </a:lnTo>
                <a:lnTo>
                  <a:pt x="238124" y="6229351"/>
                </a:lnTo>
                <a:cubicBezTo>
                  <a:pt x="238124" y="6114277"/>
                  <a:pt x="156500" y="6018268"/>
                  <a:pt x="47990" y="5996064"/>
                </a:cubicBezTo>
                <a:lnTo>
                  <a:pt x="0" y="5991226"/>
                </a:lnTo>
                <a:lnTo>
                  <a:pt x="0" y="238125"/>
                </a:lnTo>
                <a:cubicBezTo>
                  <a:pt x="131513" y="238125"/>
                  <a:pt x="238125" y="131513"/>
                  <a:pt x="238125" y="0"/>
                </a:cubicBezTo>
                <a:close/>
              </a:path>
            </a:pathLst>
          </a:custGeom>
          <a:noFill/>
          <a:ln w="38100">
            <a:solidFill>
              <a:srgbClr val="829BCF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rcRect l="7356" t="75329" r="16334"/>
          <a:stretch>
            <a:fillRect/>
          </a:stretch>
        </p:blipFill>
        <p:spPr>
          <a:xfrm>
            <a:off x="180479" y="200134"/>
            <a:ext cx="11854665" cy="2009665"/>
          </a:xfrm>
          <a:custGeom>
            <a:avLst/>
            <a:gdLst>
              <a:gd name="connsiteX0" fmla="*/ 245218 w 11854665"/>
              <a:gd name="connsiteY0" fmla="*/ 0 h 2009665"/>
              <a:gd name="connsiteX1" fmla="*/ 11609447 w 11854665"/>
              <a:gd name="connsiteY1" fmla="*/ 0 h 2009665"/>
              <a:gd name="connsiteX2" fmla="*/ 11628717 w 11854665"/>
              <a:gd name="connsiteY2" fmla="*/ 95449 h 2009665"/>
              <a:gd name="connsiteX3" fmla="*/ 11854665 w 11854665"/>
              <a:gd name="connsiteY3" fmla="*/ 245217 h 2009665"/>
              <a:gd name="connsiteX4" fmla="*/ 11854665 w 11854665"/>
              <a:gd name="connsiteY4" fmla="*/ 2009665 h 2009665"/>
              <a:gd name="connsiteX5" fmla="*/ 0 w 11854665"/>
              <a:gd name="connsiteY5" fmla="*/ 2009665 h 2009665"/>
              <a:gd name="connsiteX6" fmla="*/ 0 w 11854665"/>
              <a:gd name="connsiteY6" fmla="*/ 245217 h 2009665"/>
              <a:gd name="connsiteX7" fmla="*/ 245218 w 11854665"/>
              <a:gd name="connsiteY7" fmla="*/ 0 h 200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54665" h="2009665">
                <a:moveTo>
                  <a:pt x="245218" y="0"/>
                </a:moveTo>
                <a:lnTo>
                  <a:pt x="11609447" y="0"/>
                </a:lnTo>
                <a:lnTo>
                  <a:pt x="11628717" y="95449"/>
                </a:lnTo>
                <a:cubicBezTo>
                  <a:pt x="11665943" y="183462"/>
                  <a:pt x="11753092" y="245217"/>
                  <a:pt x="11854665" y="245217"/>
                </a:cubicBezTo>
                <a:lnTo>
                  <a:pt x="11854665" y="2009665"/>
                </a:lnTo>
                <a:lnTo>
                  <a:pt x="0" y="2009665"/>
                </a:lnTo>
                <a:lnTo>
                  <a:pt x="0" y="245217"/>
                </a:lnTo>
                <a:cubicBezTo>
                  <a:pt x="135431" y="245217"/>
                  <a:pt x="245218" y="135430"/>
                  <a:pt x="245218" y="0"/>
                </a:cubicBez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l="2360" t="65304" r="11245"/>
          <a:stretch>
            <a:fillRect/>
          </a:stretch>
        </p:blipFill>
        <p:spPr>
          <a:xfrm rot="10800000">
            <a:off x="180478" y="4162533"/>
            <a:ext cx="11854665" cy="2496447"/>
          </a:xfrm>
          <a:custGeom>
            <a:avLst/>
            <a:gdLst>
              <a:gd name="connsiteX0" fmla="*/ 11854665 w 11854665"/>
              <a:gd name="connsiteY0" fmla="*/ 2496447 h 2496447"/>
              <a:gd name="connsiteX1" fmla="*/ 0 w 11854665"/>
              <a:gd name="connsiteY1" fmla="*/ 2496447 h 2496447"/>
              <a:gd name="connsiteX2" fmla="*/ 0 w 11854665"/>
              <a:gd name="connsiteY2" fmla="*/ 289160 h 2496447"/>
              <a:gd name="connsiteX3" fmla="*/ 245218 w 11854665"/>
              <a:gd name="connsiteY3" fmla="*/ 43942 h 2496447"/>
              <a:gd name="connsiteX4" fmla="*/ 236346 w 11854665"/>
              <a:gd name="connsiteY4" fmla="*/ 0 h 2496447"/>
              <a:gd name="connsiteX5" fmla="*/ 11618318 w 11854665"/>
              <a:gd name="connsiteY5" fmla="*/ 0 h 2496447"/>
              <a:gd name="connsiteX6" fmla="*/ 11609448 w 11854665"/>
              <a:gd name="connsiteY6" fmla="*/ 43942 h 2496447"/>
              <a:gd name="connsiteX7" fmla="*/ 11805245 w 11854665"/>
              <a:gd name="connsiteY7" fmla="*/ 284178 h 2496447"/>
              <a:gd name="connsiteX8" fmla="*/ 11854665 w 11854665"/>
              <a:gd name="connsiteY8" fmla="*/ 289160 h 2496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54665" h="2496447">
                <a:moveTo>
                  <a:pt x="11854665" y="2496447"/>
                </a:moveTo>
                <a:lnTo>
                  <a:pt x="0" y="2496447"/>
                </a:lnTo>
                <a:lnTo>
                  <a:pt x="0" y="289160"/>
                </a:lnTo>
                <a:cubicBezTo>
                  <a:pt x="135430" y="289160"/>
                  <a:pt x="245218" y="179373"/>
                  <a:pt x="245218" y="43942"/>
                </a:cubicBezTo>
                <a:lnTo>
                  <a:pt x="236346" y="0"/>
                </a:lnTo>
                <a:lnTo>
                  <a:pt x="11618318" y="0"/>
                </a:lnTo>
                <a:lnTo>
                  <a:pt x="11609448" y="43942"/>
                </a:lnTo>
                <a:cubicBezTo>
                  <a:pt x="11609448" y="162444"/>
                  <a:pt x="11693503" y="261313"/>
                  <a:pt x="11805245" y="284178"/>
                </a:cubicBezTo>
                <a:lnTo>
                  <a:pt x="11854665" y="289160"/>
                </a:lnTo>
                <a:close/>
              </a:path>
            </a:pathLst>
          </a:custGeom>
        </p:spPr>
      </p:pic>
      <p:sp>
        <p:nvSpPr>
          <p:cNvPr id="7" name="任意多边形 6"/>
          <p:cNvSpPr>
            <a:spLocks noChangeArrowheads="1"/>
          </p:cNvSpPr>
          <p:nvPr/>
        </p:nvSpPr>
        <p:spPr bwMode="auto">
          <a:xfrm>
            <a:off x="180478" y="200133"/>
            <a:ext cx="11854665" cy="6458847"/>
          </a:xfrm>
          <a:custGeom>
            <a:avLst/>
            <a:gdLst>
              <a:gd name="connsiteX0" fmla="*/ 238125 w 11511763"/>
              <a:gd name="connsiteY0" fmla="*/ 0 h 6272022"/>
              <a:gd name="connsiteX1" fmla="*/ 11273638 w 11511763"/>
              <a:gd name="connsiteY1" fmla="*/ 0 h 6272022"/>
              <a:gd name="connsiteX2" fmla="*/ 11292351 w 11511763"/>
              <a:gd name="connsiteY2" fmla="*/ 92689 h 6272022"/>
              <a:gd name="connsiteX3" fmla="*/ 11511763 w 11511763"/>
              <a:gd name="connsiteY3" fmla="*/ 238125 h 6272022"/>
              <a:gd name="connsiteX4" fmla="*/ 11511763 w 11511763"/>
              <a:gd name="connsiteY4" fmla="*/ 5991226 h 6272022"/>
              <a:gd name="connsiteX5" fmla="*/ 11273638 w 11511763"/>
              <a:gd name="connsiteY5" fmla="*/ 6229351 h 6272022"/>
              <a:gd name="connsiteX6" fmla="*/ 11282253 w 11511763"/>
              <a:gd name="connsiteY6" fmla="*/ 6272022 h 6272022"/>
              <a:gd name="connsiteX7" fmla="*/ 229510 w 11511763"/>
              <a:gd name="connsiteY7" fmla="*/ 6272022 h 6272022"/>
              <a:gd name="connsiteX8" fmla="*/ 238124 w 11511763"/>
              <a:gd name="connsiteY8" fmla="*/ 6229351 h 6272022"/>
              <a:gd name="connsiteX9" fmla="*/ 47990 w 11511763"/>
              <a:gd name="connsiteY9" fmla="*/ 5996064 h 6272022"/>
              <a:gd name="connsiteX10" fmla="*/ 0 w 11511763"/>
              <a:gd name="connsiteY10" fmla="*/ 5991226 h 6272022"/>
              <a:gd name="connsiteX11" fmla="*/ 0 w 11511763"/>
              <a:gd name="connsiteY11" fmla="*/ 238125 h 6272022"/>
              <a:gd name="connsiteX12" fmla="*/ 238125 w 11511763"/>
              <a:gd name="connsiteY12" fmla="*/ 0 h 627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11763" h="6272022">
                <a:moveTo>
                  <a:pt x="238125" y="0"/>
                </a:moveTo>
                <a:lnTo>
                  <a:pt x="11273638" y="0"/>
                </a:lnTo>
                <a:lnTo>
                  <a:pt x="11292351" y="92689"/>
                </a:lnTo>
                <a:cubicBezTo>
                  <a:pt x="11328500" y="178156"/>
                  <a:pt x="11413128" y="238125"/>
                  <a:pt x="11511763" y="238125"/>
                </a:cubicBezTo>
                <a:lnTo>
                  <a:pt x="11511763" y="5991226"/>
                </a:lnTo>
                <a:cubicBezTo>
                  <a:pt x="11380250" y="5991226"/>
                  <a:pt x="11273638" y="6097838"/>
                  <a:pt x="11273638" y="6229351"/>
                </a:cubicBezTo>
                <a:lnTo>
                  <a:pt x="11282253" y="6272022"/>
                </a:lnTo>
                <a:lnTo>
                  <a:pt x="229510" y="6272022"/>
                </a:lnTo>
                <a:lnTo>
                  <a:pt x="238124" y="6229351"/>
                </a:lnTo>
                <a:cubicBezTo>
                  <a:pt x="238124" y="6114277"/>
                  <a:pt x="156500" y="6018268"/>
                  <a:pt x="47990" y="5996064"/>
                </a:cubicBezTo>
                <a:lnTo>
                  <a:pt x="0" y="5991226"/>
                </a:lnTo>
                <a:lnTo>
                  <a:pt x="0" y="238125"/>
                </a:lnTo>
                <a:cubicBezTo>
                  <a:pt x="131513" y="238125"/>
                  <a:pt x="238125" y="131513"/>
                  <a:pt x="238125" y="0"/>
                </a:cubicBezTo>
                <a:close/>
              </a:path>
            </a:pathLst>
          </a:custGeom>
          <a:noFill/>
          <a:ln w="38100">
            <a:solidFill>
              <a:srgbClr val="829BCF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732324" y="2897881"/>
            <a:ext cx="634019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4800" dirty="0">
                <a:solidFill>
                  <a:srgbClr val="58ACD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zh-CN" altLang="en-US" sz="4800" dirty="0">
              <a:solidFill>
                <a:srgbClr val="58ACD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MH_Number_1"/>
          <p:cNvSpPr/>
          <p:nvPr>
            <p:custDataLst>
              <p:tags r:id="rId2"/>
            </p:custDataLst>
          </p:nvPr>
        </p:nvSpPr>
        <p:spPr>
          <a:xfrm>
            <a:off x="2166248" y="2811323"/>
            <a:ext cx="975087" cy="975087"/>
          </a:xfrm>
          <a:prstGeom prst="rect">
            <a:avLst/>
          </a:prstGeom>
          <a:solidFill>
            <a:srgbClr val="58ACD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406691" y="2816115"/>
            <a:ext cx="1" cy="975087"/>
          </a:xfrm>
          <a:prstGeom prst="line">
            <a:avLst/>
          </a:prstGeom>
          <a:ln w="63500" cmpd="thinThick">
            <a:solidFill>
              <a:srgbClr val="58AC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2166248" y="2813890"/>
            <a:ext cx="8177926" cy="975087"/>
          </a:xfrm>
          <a:prstGeom prst="rect">
            <a:avLst/>
          </a:prstGeom>
          <a:noFill/>
          <a:ln>
            <a:solidFill>
              <a:srgbClr val="58AC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3090" y="947662"/>
            <a:ext cx="8941842" cy="3403662"/>
          </a:xfrm>
          <a:prstGeom prst="rect">
            <a:avLst/>
          </a:prstGeom>
        </p:spPr>
      </p:pic>
      <p:sp>
        <p:nvSpPr>
          <p:cNvPr id="13" name="矩形 117"/>
          <p:cNvSpPr>
            <a:spLocks noChangeArrowheads="1"/>
          </p:cNvSpPr>
          <p:nvPr/>
        </p:nvSpPr>
        <p:spPr bwMode="auto">
          <a:xfrm>
            <a:off x="1824351" y="4591106"/>
            <a:ext cx="203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24"/>
          <p:cNvSpPr>
            <a:spLocks noChangeArrowheads="1"/>
          </p:cNvSpPr>
          <p:nvPr/>
        </p:nvSpPr>
        <p:spPr bwMode="auto">
          <a:xfrm>
            <a:off x="1824351" y="5103869"/>
            <a:ext cx="8543297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 smtClean="0">
                <a:latin typeface="+mn-ea"/>
              </a:rPr>
              <a:t>极</a:t>
            </a:r>
            <a:r>
              <a:rPr lang="zh-CN" altLang="en-US" sz="1600" dirty="0">
                <a:latin typeface="+mn-ea"/>
              </a:rPr>
              <a:t>简主义设计，极致简约风潮流所向，通用设计，完美兼容，打造最实用，最具个性的演示方案，让你的演示卓越非凡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+mn-ea"/>
              </a:rPr>
              <a:t>。</a:t>
            </a:r>
            <a:r>
              <a:rPr lang="en-US" altLang="zh-CN" sz="1600" dirty="0">
                <a:latin typeface="+mn-ea"/>
              </a:rPr>
              <a:t>zero</a:t>
            </a:r>
            <a:r>
              <a:rPr lang="zh-CN" altLang="en-US" sz="1600" dirty="0">
                <a:latin typeface="+mn-ea"/>
              </a:rPr>
              <a:t>极简主义设计，极致简约风潮流所向，通用设计，完美兼容，打造最实用，最具个性的演示方案，让你的演示卓越非凡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+mn-ea"/>
              </a:rPr>
              <a:t>。</a:t>
            </a:r>
            <a:r>
              <a:rPr lang="en-US" altLang="zh-CN" sz="1600" dirty="0" smtClean="0">
                <a:latin typeface="+mn-ea"/>
              </a:rPr>
              <a:t>zero</a:t>
            </a:r>
            <a:r>
              <a:rPr lang="zh-CN" altLang="en-US" sz="1600" dirty="0">
                <a:latin typeface="+mn-ea"/>
              </a:rPr>
              <a:t>极简主义设计，极致简约风潮流所向，通用设计，完美兼容，打造最实用，最具个性的演示方案，让你的演示卓越非凡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+mn-ea"/>
              </a:rPr>
              <a:t>。</a:t>
            </a:r>
            <a:endParaRPr lang="zh-CN" altLang="en-US" sz="1600" dirty="0">
              <a:latin typeface="+mn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1873779" y="5066798"/>
            <a:ext cx="1882676" cy="0"/>
          </a:xfrm>
          <a:prstGeom prst="line">
            <a:avLst/>
          </a:prstGeom>
          <a:ln>
            <a:solidFill>
              <a:srgbClr val="58AC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任意多边形 7"/>
          <p:cNvSpPr>
            <a:spLocks noChangeArrowheads="1"/>
          </p:cNvSpPr>
          <p:nvPr/>
        </p:nvSpPr>
        <p:spPr bwMode="auto">
          <a:xfrm>
            <a:off x="180478" y="200133"/>
            <a:ext cx="11854665" cy="6458847"/>
          </a:xfrm>
          <a:custGeom>
            <a:avLst/>
            <a:gdLst>
              <a:gd name="connsiteX0" fmla="*/ 238125 w 11511763"/>
              <a:gd name="connsiteY0" fmla="*/ 0 h 6272022"/>
              <a:gd name="connsiteX1" fmla="*/ 11273638 w 11511763"/>
              <a:gd name="connsiteY1" fmla="*/ 0 h 6272022"/>
              <a:gd name="connsiteX2" fmla="*/ 11292351 w 11511763"/>
              <a:gd name="connsiteY2" fmla="*/ 92689 h 6272022"/>
              <a:gd name="connsiteX3" fmla="*/ 11511763 w 11511763"/>
              <a:gd name="connsiteY3" fmla="*/ 238125 h 6272022"/>
              <a:gd name="connsiteX4" fmla="*/ 11511763 w 11511763"/>
              <a:gd name="connsiteY4" fmla="*/ 5991226 h 6272022"/>
              <a:gd name="connsiteX5" fmla="*/ 11273638 w 11511763"/>
              <a:gd name="connsiteY5" fmla="*/ 6229351 h 6272022"/>
              <a:gd name="connsiteX6" fmla="*/ 11282253 w 11511763"/>
              <a:gd name="connsiteY6" fmla="*/ 6272022 h 6272022"/>
              <a:gd name="connsiteX7" fmla="*/ 229510 w 11511763"/>
              <a:gd name="connsiteY7" fmla="*/ 6272022 h 6272022"/>
              <a:gd name="connsiteX8" fmla="*/ 238124 w 11511763"/>
              <a:gd name="connsiteY8" fmla="*/ 6229351 h 6272022"/>
              <a:gd name="connsiteX9" fmla="*/ 47990 w 11511763"/>
              <a:gd name="connsiteY9" fmla="*/ 5996064 h 6272022"/>
              <a:gd name="connsiteX10" fmla="*/ 0 w 11511763"/>
              <a:gd name="connsiteY10" fmla="*/ 5991226 h 6272022"/>
              <a:gd name="connsiteX11" fmla="*/ 0 w 11511763"/>
              <a:gd name="connsiteY11" fmla="*/ 238125 h 6272022"/>
              <a:gd name="connsiteX12" fmla="*/ 238125 w 11511763"/>
              <a:gd name="connsiteY12" fmla="*/ 0 h 627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11763" h="6272022">
                <a:moveTo>
                  <a:pt x="238125" y="0"/>
                </a:moveTo>
                <a:lnTo>
                  <a:pt x="11273638" y="0"/>
                </a:lnTo>
                <a:lnTo>
                  <a:pt x="11292351" y="92689"/>
                </a:lnTo>
                <a:cubicBezTo>
                  <a:pt x="11328500" y="178156"/>
                  <a:pt x="11413128" y="238125"/>
                  <a:pt x="11511763" y="238125"/>
                </a:cubicBezTo>
                <a:lnTo>
                  <a:pt x="11511763" y="5991226"/>
                </a:lnTo>
                <a:cubicBezTo>
                  <a:pt x="11380250" y="5991226"/>
                  <a:pt x="11273638" y="6097838"/>
                  <a:pt x="11273638" y="6229351"/>
                </a:cubicBezTo>
                <a:lnTo>
                  <a:pt x="11282253" y="6272022"/>
                </a:lnTo>
                <a:lnTo>
                  <a:pt x="229510" y="6272022"/>
                </a:lnTo>
                <a:lnTo>
                  <a:pt x="238124" y="6229351"/>
                </a:lnTo>
                <a:cubicBezTo>
                  <a:pt x="238124" y="6114277"/>
                  <a:pt x="156500" y="6018268"/>
                  <a:pt x="47990" y="5996064"/>
                </a:cubicBezTo>
                <a:lnTo>
                  <a:pt x="0" y="5991226"/>
                </a:lnTo>
                <a:lnTo>
                  <a:pt x="0" y="238125"/>
                </a:lnTo>
                <a:cubicBezTo>
                  <a:pt x="131513" y="238125"/>
                  <a:pt x="238125" y="131513"/>
                  <a:pt x="238125" y="0"/>
                </a:cubicBezTo>
                <a:close/>
              </a:path>
            </a:pathLst>
          </a:custGeom>
          <a:noFill/>
          <a:ln w="38100">
            <a:solidFill>
              <a:srgbClr val="829BCF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ags/tag10.xml><?xml version="1.0" encoding="utf-8"?>
<p:tagLst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ags/tag2.xml><?xml version="1.0" encoding="utf-8"?>
<p:tagLst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ags/tag3.xml><?xml version="1.0" encoding="utf-8"?>
<p:tagLst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ags/tag4.xml><?xml version="1.0" encoding="utf-8"?>
<p:tagLst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ags/tag5.xml><?xml version="1.0" encoding="utf-8"?>
<p:tagLst xmlns:p="http://schemas.openxmlformats.org/presentationml/2006/main">
  <p:tag name="MH" val="20150920110753"/>
  <p:tag name="MH_LIBRARY" val="CONTENTS"/>
  <p:tag name="MH_TYPE" val="OTHERS"/>
  <p:tag name="ID" val="553518"/>
</p:tagLst>
</file>

<file path=ppt/tags/tag6.xml><?xml version="1.0" encoding="utf-8"?>
<p:tagLst xmlns:p="http://schemas.openxmlformats.org/presentationml/2006/main">
  <p:tag name="MH" val="20150920110753"/>
  <p:tag name="MH_LIBRARY" val="CONTENTS"/>
  <p:tag name="MH_TYPE" val="OTHERS"/>
  <p:tag name="ID" val="553518"/>
</p:tagLst>
</file>

<file path=ppt/tags/tag7.xml><?xml version="1.0" encoding="utf-8"?>
<p:tagLst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ags/tag8.xml><?xml version="1.0" encoding="utf-8"?>
<p:tagLst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ags/tag9.xml><?xml version="1.0" encoding="utf-8"?>
<p:tagLst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heme/theme1.xml><?xml version="1.0" encoding="utf-8"?>
<a:theme xmlns:a="http://schemas.openxmlformats.org/drawingml/2006/main" name="www.freeppt7.com-Best powerpoint templates free download-slidesho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3580</Words>
  <Application>WPS 演示</Application>
  <PresentationFormat>自定义</PresentationFormat>
  <Paragraphs>284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Calibri</vt:lpstr>
      <vt:lpstr>Times New Roman</vt:lpstr>
      <vt:lpstr>Arial Unicode MS</vt:lpstr>
      <vt:lpstr>Calibri Light</vt:lpstr>
      <vt:lpstr>Impact</vt:lpstr>
      <vt:lpstr>黑体</vt:lpstr>
      <vt:lpstr>华文细黑</vt:lpstr>
      <vt:lpstr>www.freeppt7.com-Best powerpoint templates free download-slideshow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xiaofan Zhou</dc:creator>
  <cp:lastModifiedBy>kwl6163com</cp:lastModifiedBy>
  <cp:revision>12</cp:revision>
  <dcterms:created xsi:type="dcterms:W3CDTF">2015-09-20T02:45:00Z</dcterms:created>
  <dcterms:modified xsi:type="dcterms:W3CDTF">2018-07-12T00:22:47Z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2052-10.1.0.7468</vt:lpwstr>
  </property>
</Properties>
</file>