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3"/>
    <p:sldId id="258" r:id="rId4"/>
    <p:sldId id="257" r:id="rId5"/>
    <p:sldId id="262" r:id="rId7"/>
    <p:sldId id="263" r:id="rId8"/>
    <p:sldId id="264" r:id="rId9"/>
    <p:sldId id="265" r:id="rId10"/>
    <p:sldId id="259" r:id="rId11"/>
    <p:sldId id="266" r:id="rId12"/>
    <p:sldId id="267" r:id="rId13"/>
    <p:sldId id="268" r:id="rId14"/>
    <p:sldId id="269" r:id="rId15"/>
    <p:sldId id="260" r:id="rId16"/>
    <p:sldId id="270" r:id="rId17"/>
    <p:sldId id="271" r:id="rId18"/>
    <p:sldId id="272" r:id="rId19"/>
    <p:sldId id="273" r:id="rId20"/>
    <p:sldId id="261" r:id="rId21"/>
    <p:sldId id="274" r:id="rId22"/>
    <p:sldId id="275" r:id="rId23"/>
    <p:sldId id="276" r:id="rId24"/>
    <p:sldId id="277" r:id="rId25"/>
    <p:sldId id="278"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99D6"/>
    <a:srgbClr val="FEFEFE"/>
    <a:srgbClr val="FAFBFA"/>
    <a:srgbClr val="B2D632"/>
    <a:srgbClr val="06B1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2874" y="-134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2" Type="http://schemas.openxmlformats.org/officeDocument/2006/relationships/themeOverride" Target="../theme/themeOverride1.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2" Type="http://schemas.openxmlformats.org/officeDocument/2006/relationships/themeOverride" Target="../theme/themeOverride2.xml"/><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2" Type="http://schemas.openxmlformats.org/officeDocument/2006/relationships/themeOverride" Target="../theme/themeOverride3.xml"/><Relationship Id="rId1" Type="http://schemas.openxmlformats.org/officeDocument/2006/relationships/package" Target="../embeddings/Workbook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explosion val="0"/>
          <c:dPt>
            <c:idx val="0"/>
            <c:bubble3D val="0"/>
            <c:spPr>
              <a:solidFill>
                <a:schemeClr val="bg1"/>
              </a:solidFill>
            </c:spPr>
          </c:dPt>
          <c:dPt>
            <c:idx val="1"/>
            <c:bubble3D val="0"/>
            <c:spPr>
              <a:noFill/>
              <a:ln>
                <a:solidFill>
                  <a:schemeClr val="bg1">
                    <a:lumMod val="85000"/>
                  </a:schemeClr>
                </a:solidFill>
              </a:ln>
            </c:spPr>
          </c:dPt>
          <c:dLbls>
            <c:delete val="1"/>
          </c:dLbls>
          <c:cat>
            <c:numRef>
              <c:f>Sheet1!$A$2:$A$3</c:f>
              <c:numCache>
                <c:formatCode>General</c:formatCode>
                <c:ptCount val="2"/>
              </c:numCache>
            </c:numRef>
          </c:cat>
          <c:val>
            <c:numRef>
              <c:f>Sheet1!$B$2:$B$3</c:f>
              <c:numCache>
                <c:formatCode>General</c:formatCode>
                <c:ptCount val="2"/>
                <c:pt idx="0">
                  <c:v>73</c:v>
                </c:pt>
                <c:pt idx="1">
                  <c:v>27</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lang="zh-CN" sz="1800"/>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Column1</c:v>
                </c:pt>
              </c:strCache>
            </c:strRef>
          </c:tx>
          <c:explosion val="0"/>
          <c:dPt>
            <c:idx val="0"/>
            <c:bubble3D val="0"/>
            <c:spPr>
              <a:solidFill>
                <a:sysClr val="window" lastClr="FFFFFF"/>
              </a:solidFill>
            </c:spPr>
          </c:dPt>
          <c:dPt>
            <c:idx val="1"/>
            <c:bubble3D val="0"/>
            <c:spPr>
              <a:noFill/>
              <a:ln>
                <a:solidFill>
                  <a:sysClr val="window" lastClr="FFFFFF">
                    <a:lumMod val="85000"/>
                  </a:sysClr>
                </a:solidFill>
              </a:ln>
            </c:spPr>
          </c:dPt>
          <c:dLbls>
            <c:delete val="1"/>
          </c:dLbls>
          <c:cat>
            <c:numRef>
              <c:f>Sheet1!$A$2:$A$3</c:f>
              <c:numCache>
                <c:formatCode>General</c:formatCode>
                <c:ptCount val="2"/>
              </c:numCache>
            </c:numRef>
          </c:cat>
          <c:val>
            <c:numRef>
              <c:f>Sheet1!$B$2:$B$3</c:f>
              <c:numCache>
                <c:formatCode>General</c:formatCode>
                <c:ptCount val="2"/>
                <c:pt idx="0">
                  <c:v>38</c:v>
                </c:pt>
                <c:pt idx="1">
                  <c:v>62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lang="zh-CN" sz="1800"/>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Column1</c:v>
                </c:pt>
              </c:strCache>
            </c:strRef>
          </c:tx>
          <c:explosion val="0"/>
          <c:dPt>
            <c:idx val="0"/>
            <c:bubble3D val="0"/>
            <c:spPr>
              <a:solidFill>
                <a:sysClr val="window" lastClr="FFFFFF"/>
              </a:solidFill>
            </c:spPr>
          </c:dPt>
          <c:dPt>
            <c:idx val="1"/>
            <c:bubble3D val="0"/>
            <c:spPr>
              <a:noFill/>
              <a:ln>
                <a:solidFill>
                  <a:sysClr val="window" lastClr="FFFFFF">
                    <a:lumMod val="85000"/>
                  </a:sysClr>
                </a:solidFill>
              </a:ln>
            </c:spPr>
          </c:dPt>
          <c:dLbls>
            <c:delete val="1"/>
          </c:dLbls>
          <c:cat>
            <c:numRef>
              <c:f>Sheet1!$A$2:$A$3</c:f>
              <c:numCache>
                <c:formatCode>General</c:formatCode>
                <c:ptCount val="2"/>
              </c:numCache>
            </c:numRef>
          </c:cat>
          <c:val>
            <c:numRef>
              <c:f>Sheet1!$B$2:$B$3</c:f>
              <c:numCache>
                <c:formatCode>General</c:formatCode>
                <c:ptCount val="2"/>
                <c:pt idx="0">
                  <c:v>60</c:v>
                </c:pt>
                <c:pt idx="1">
                  <c:v>40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lang="zh-CN" sz="1800"/>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Column1</c:v>
                </c:pt>
              </c:strCache>
            </c:strRef>
          </c:tx>
          <c:explosion val="0"/>
          <c:dPt>
            <c:idx val="0"/>
            <c:bubble3D val="0"/>
            <c:spPr>
              <a:solidFill>
                <a:sysClr val="window" lastClr="FFFFFF"/>
              </a:solidFill>
            </c:spPr>
          </c:dPt>
          <c:dPt>
            <c:idx val="1"/>
            <c:bubble3D val="0"/>
            <c:spPr>
              <a:noFill/>
              <a:ln>
                <a:solidFill>
                  <a:sysClr val="window" lastClr="FFFFFF">
                    <a:lumMod val="85000"/>
                  </a:sysClr>
                </a:solidFill>
              </a:ln>
            </c:spPr>
          </c:dPt>
          <c:dLbls>
            <c:delete val="1"/>
          </c:dLbls>
          <c:cat>
            <c:numRef>
              <c:f>Sheet1!$A$2:$A$3</c:f>
              <c:numCache>
                <c:formatCode>General</c:formatCode>
                <c:ptCount val="2"/>
              </c:numCache>
            </c:numRef>
          </c:cat>
          <c:val>
            <c:numRef>
              <c:f>Sheet1!$B$2:$B$3</c:f>
              <c:numCache>
                <c:formatCode>General</c:formatCode>
                <c:ptCount val="2"/>
                <c:pt idx="0">
                  <c:v>88</c:v>
                </c:pt>
                <c:pt idx="1">
                  <c:v>12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lang="zh-CN" sz="1800"/>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3ACE55-3DB0-4021-A862-56195674CA5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1F100F-3339-45DC-AED6-E93871D3C0B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91F100F-3339-45DC-AED6-E93871D3C0B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91F100F-3339-45DC-AED6-E93871D3C0B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91F100F-3339-45DC-AED6-E93871D3C0B2}"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91F100F-3339-45DC-AED6-E93871D3C0B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175B870-CA85-4DE5-84B5-8A14B07E3F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D0EAAE-78BD-4277-8A7C-EC4E9DBDC910}"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175B870-CA85-4DE5-84B5-8A14B07E3F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D0EAAE-78BD-4277-8A7C-EC4E9DBDC910}"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175B870-CA85-4DE5-84B5-8A14B07E3F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D0EAAE-78BD-4277-8A7C-EC4E9DBDC910}"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175B870-CA85-4DE5-84B5-8A14B07E3F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D0EAAE-78BD-4277-8A7C-EC4E9DBDC910}"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F175B870-CA85-4DE5-84B5-8A14B07E3F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D0EAAE-78BD-4277-8A7C-EC4E9DBDC910}"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175B870-CA85-4DE5-84B5-8A14B07E3FE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5D0EAAE-78BD-4277-8A7C-EC4E9DBDC91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175B870-CA85-4DE5-84B5-8A14B07E3FE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5D0EAAE-78BD-4277-8A7C-EC4E9DBDC910}"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175B870-CA85-4DE5-84B5-8A14B07E3FE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5D0EAAE-78BD-4277-8A7C-EC4E9DBDC910}"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175B870-CA85-4DE5-84B5-8A14B07E3FE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5D0EAAE-78BD-4277-8A7C-EC4E9DBDC910}"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F175B870-CA85-4DE5-84B5-8A14B07E3FE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5D0EAAE-78BD-4277-8A7C-EC4E9DBDC910}"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F175B870-CA85-4DE5-84B5-8A14B07E3FE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5D0EAAE-78BD-4277-8A7C-EC4E9DBDC91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6B1F5"/>
            </a:gs>
            <a:gs pos="95000">
              <a:srgbClr val="B2D632"/>
            </a:gs>
          </a:gsLst>
          <a:lin ang="2700000" scaled="0"/>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75B870-CA85-4DE5-84B5-8A14B07E3FE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0EAAE-78BD-4277-8A7C-EC4E9DBDC91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2.jpeg"/><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chart" Target="../charts/chart4.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9" Type="http://schemas.openxmlformats.org/officeDocument/2006/relationships/image" Target="../media/image11.jpeg"/><Relationship Id="rId8" Type="http://schemas.openxmlformats.org/officeDocument/2006/relationships/image" Target="../media/image10.jpeg"/><Relationship Id="rId7" Type="http://schemas.openxmlformats.org/officeDocument/2006/relationships/image" Target="../media/image9.jpeg"/><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jpeg"/><Relationship Id="rId17" Type="http://schemas.openxmlformats.org/officeDocument/2006/relationships/slideLayout" Target="../slideLayouts/slideLayout7.xml"/><Relationship Id="rId16" Type="http://schemas.openxmlformats.org/officeDocument/2006/relationships/image" Target="../media/image18.jpeg"/><Relationship Id="rId15" Type="http://schemas.openxmlformats.org/officeDocument/2006/relationships/image" Target="../media/image17.jpeg"/><Relationship Id="rId14" Type="http://schemas.openxmlformats.org/officeDocument/2006/relationships/image" Target="../media/image16.jpeg"/><Relationship Id="rId13" Type="http://schemas.openxmlformats.org/officeDocument/2006/relationships/image" Target="../media/image15.jpeg"/><Relationship Id="rId12" Type="http://schemas.openxmlformats.org/officeDocument/2006/relationships/image" Target="../media/image14.jpeg"/><Relationship Id="rId11" Type="http://schemas.openxmlformats.org/officeDocument/2006/relationships/image" Target="../media/image13.jpeg"/><Relationship Id="rId10" Type="http://schemas.openxmlformats.org/officeDocument/2006/relationships/image" Target="../media/image12.jpeg"/><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948157" y="870549"/>
            <a:ext cx="137160" cy="137160"/>
            <a:chOff x="6164580" y="2205556"/>
            <a:chExt cx="426720" cy="426720"/>
          </a:xfrm>
        </p:grpSpPr>
        <p:cxnSp>
          <p:nvCxnSpPr>
            <p:cNvPr id="36" name="直接连接符 35"/>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a:xfrm>
            <a:off x="2298677" y="2196429"/>
            <a:ext cx="137160" cy="137160"/>
            <a:chOff x="6164580" y="2205556"/>
            <a:chExt cx="426720" cy="426720"/>
          </a:xfrm>
        </p:grpSpPr>
        <p:cxnSp>
          <p:nvCxnSpPr>
            <p:cNvPr id="40" name="直接连接符 39"/>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组合 41"/>
          <p:cNvGrpSpPr/>
          <p:nvPr/>
        </p:nvGrpSpPr>
        <p:grpSpPr>
          <a:xfrm>
            <a:off x="1153229" y="2135469"/>
            <a:ext cx="137160" cy="137160"/>
            <a:chOff x="6164580" y="2205556"/>
            <a:chExt cx="426720" cy="426720"/>
          </a:xfrm>
        </p:grpSpPr>
        <p:cxnSp>
          <p:nvCxnSpPr>
            <p:cNvPr id="43" name="直接连接符 42"/>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5" name="组合 44"/>
          <p:cNvGrpSpPr/>
          <p:nvPr/>
        </p:nvGrpSpPr>
        <p:grpSpPr>
          <a:xfrm>
            <a:off x="2230097" y="3811869"/>
            <a:ext cx="68580" cy="68580"/>
            <a:chOff x="6164580" y="2205556"/>
            <a:chExt cx="426720" cy="426720"/>
          </a:xfrm>
        </p:grpSpPr>
        <p:cxnSp>
          <p:nvCxnSpPr>
            <p:cNvPr id="46" name="直接连接符 45"/>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1" name="Freeform 5"/>
          <p:cNvSpPr/>
          <p:nvPr/>
        </p:nvSpPr>
        <p:spPr bwMode="auto">
          <a:xfrm>
            <a:off x="6510570" y="-1438128"/>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2" name="Freeform 5"/>
          <p:cNvSpPr/>
          <p:nvPr/>
        </p:nvSpPr>
        <p:spPr bwMode="auto">
          <a:xfrm>
            <a:off x="7341595" y="-1299007"/>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3" name="Freeform 5"/>
          <p:cNvSpPr/>
          <p:nvPr/>
        </p:nvSpPr>
        <p:spPr bwMode="auto">
          <a:xfrm>
            <a:off x="8152337" y="-885914"/>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4" name="Freeform 5"/>
          <p:cNvSpPr/>
          <p:nvPr/>
        </p:nvSpPr>
        <p:spPr bwMode="auto">
          <a:xfrm>
            <a:off x="8795745" y="-242505"/>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5" name="Freeform 5"/>
          <p:cNvSpPr/>
          <p:nvPr/>
        </p:nvSpPr>
        <p:spPr bwMode="auto">
          <a:xfrm>
            <a:off x="9208839" y="568236"/>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6" name="Freeform 5"/>
          <p:cNvSpPr/>
          <p:nvPr/>
        </p:nvSpPr>
        <p:spPr bwMode="auto">
          <a:xfrm>
            <a:off x="9351181" y="1466951"/>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7" name="Freeform 5"/>
          <p:cNvSpPr/>
          <p:nvPr/>
        </p:nvSpPr>
        <p:spPr bwMode="auto">
          <a:xfrm>
            <a:off x="9073463" y="2136047"/>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8" name="Freeform 5"/>
          <p:cNvSpPr/>
          <p:nvPr/>
        </p:nvSpPr>
        <p:spPr bwMode="auto">
          <a:xfrm>
            <a:off x="8795745" y="3176407"/>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9" name="Freeform 5"/>
          <p:cNvSpPr/>
          <p:nvPr/>
        </p:nvSpPr>
        <p:spPr bwMode="auto">
          <a:xfrm>
            <a:off x="3760140" y="2115191"/>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0" name="Freeform 5"/>
          <p:cNvSpPr/>
          <p:nvPr/>
        </p:nvSpPr>
        <p:spPr bwMode="auto">
          <a:xfrm>
            <a:off x="7341595" y="4232908"/>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2" name="Freeform 5"/>
          <p:cNvSpPr/>
          <p:nvPr/>
        </p:nvSpPr>
        <p:spPr bwMode="auto">
          <a:xfrm>
            <a:off x="6281213" y="4536307"/>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3" name="Freeform 5"/>
          <p:cNvSpPr/>
          <p:nvPr/>
        </p:nvSpPr>
        <p:spPr bwMode="auto">
          <a:xfrm>
            <a:off x="5544167" y="4232908"/>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4" name="Freeform 5"/>
          <p:cNvSpPr/>
          <p:nvPr/>
        </p:nvSpPr>
        <p:spPr bwMode="auto">
          <a:xfrm>
            <a:off x="4733426" y="3819815"/>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5" name="Freeform 5"/>
          <p:cNvSpPr/>
          <p:nvPr/>
        </p:nvSpPr>
        <p:spPr bwMode="auto">
          <a:xfrm>
            <a:off x="3515391" y="3220430"/>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6" name="Freeform 5"/>
          <p:cNvSpPr/>
          <p:nvPr/>
        </p:nvSpPr>
        <p:spPr bwMode="auto">
          <a:xfrm>
            <a:off x="4316694" y="2272629"/>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7" name="Freeform 5"/>
          <p:cNvSpPr/>
          <p:nvPr/>
        </p:nvSpPr>
        <p:spPr bwMode="auto">
          <a:xfrm>
            <a:off x="3515390" y="1167621"/>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8" name="Freeform 5"/>
          <p:cNvSpPr/>
          <p:nvPr/>
        </p:nvSpPr>
        <p:spPr bwMode="auto">
          <a:xfrm>
            <a:off x="2967063" y="568236"/>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9" name="Freeform 5"/>
          <p:cNvSpPr/>
          <p:nvPr/>
        </p:nvSpPr>
        <p:spPr bwMode="auto">
          <a:xfrm>
            <a:off x="4100092" y="-59026"/>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70" name="Freeform 5"/>
          <p:cNvSpPr/>
          <p:nvPr/>
        </p:nvSpPr>
        <p:spPr bwMode="auto">
          <a:xfrm>
            <a:off x="4354815" y="-1085944"/>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71" name="Freeform 5"/>
          <p:cNvSpPr/>
          <p:nvPr/>
        </p:nvSpPr>
        <p:spPr bwMode="auto">
          <a:xfrm>
            <a:off x="3563211" y="-1922322"/>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74" name="文本框 73"/>
          <p:cNvSpPr txBox="1"/>
          <p:nvPr/>
        </p:nvSpPr>
        <p:spPr>
          <a:xfrm>
            <a:off x="6138842" y="2188659"/>
            <a:ext cx="5762285" cy="1569660"/>
          </a:xfrm>
          <a:prstGeom prst="rect">
            <a:avLst/>
          </a:prstGeom>
          <a:noFill/>
        </p:spPr>
        <p:txBody>
          <a:bodyPr wrap="square" rtlCol="0">
            <a:spAutoFit/>
          </a:bodyPr>
          <a:lstStyle/>
          <a:p>
            <a:r>
              <a:rPr lang="en-US" altLang="zh-CN" sz="4800" b="1" dirty="0" smtClean="0">
                <a:solidFill>
                  <a:srgbClr val="3099D6"/>
                </a:solidFill>
                <a:latin typeface="微软雅黑" panose="020B0503020204020204" pitchFamily="34" charset="-122"/>
                <a:ea typeface="微软雅黑" panose="020B0503020204020204" pitchFamily="34" charset="-122"/>
              </a:rPr>
              <a:t>MOMODA POWERPOINT</a:t>
            </a:r>
            <a:endParaRPr lang="zh-CN" altLang="en-US" sz="4800" b="1" dirty="0">
              <a:solidFill>
                <a:srgbClr val="3099D6"/>
              </a:solidFill>
              <a:latin typeface="微软雅黑" panose="020B0503020204020204" pitchFamily="34" charset="-122"/>
              <a:ea typeface="微软雅黑" panose="020B0503020204020204" pitchFamily="34" charset="-122"/>
            </a:endParaRPr>
          </a:p>
        </p:txBody>
      </p:sp>
      <p:sp>
        <p:nvSpPr>
          <p:cNvPr id="76" name="文本框 12"/>
          <p:cNvSpPr txBox="1"/>
          <p:nvPr/>
        </p:nvSpPr>
        <p:spPr>
          <a:xfrm>
            <a:off x="6138842" y="3746012"/>
            <a:ext cx="5710790"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lumMod val="50000"/>
                  </a:schemeClr>
                </a:solidFill>
              </a:rPr>
              <a:t>Morbi dignissim nisl in diam sagittis, id dapibus nulla pretium. Sed vitae quam metus. Etiam fermentum turpis vel lectus dignissim consectetur. </a:t>
            </a:r>
            <a:endParaRPr lang="zh-CN" altLang="en-US"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6"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7"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0"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1"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2"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3"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4"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5"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6"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7"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8"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9"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0"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1"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2"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3"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4"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5"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6"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7"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8"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9"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0"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1"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2"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3"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4"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5"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6"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7"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8"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9"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grpSp>
        <p:sp>
          <p:nvSpPr>
            <p:cNvPr id="4" name="文本框 3"/>
            <p:cNvSpPr txBox="1"/>
            <p:nvPr/>
          </p:nvSpPr>
          <p:spPr>
            <a:xfrm>
              <a:off x="4297600" y="1108703"/>
              <a:ext cx="2780479" cy="3232183"/>
            </a:xfrm>
            <a:prstGeom prst="rect">
              <a:avLst/>
            </a:prstGeom>
            <a:noFill/>
          </p:spPr>
          <p:txBody>
            <a:bodyPr wrap="square" rtlCol="0">
              <a:spAutoFit/>
            </a:bodyPr>
            <a:lstStyle/>
            <a:p>
              <a:pPr algn="ctr"/>
              <a:r>
                <a:rPr lang="en-US" altLang="zh-CN" sz="6600" b="1" dirty="0" smtClean="0">
                  <a:solidFill>
                    <a:srgbClr val="3099D6"/>
                  </a:solidFill>
                  <a:latin typeface="微软雅黑" panose="020B0503020204020204" pitchFamily="34" charset="-122"/>
                  <a:ea typeface="微软雅黑" panose="020B0503020204020204" pitchFamily="34" charset="-122"/>
                </a:rPr>
                <a:t>2</a:t>
              </a:r>
              <a:endParaRPr lang="zh-CN" altLang="en-US" sz="6600" b="1" dirty="0">
                <a:solidFill>
                  <a:srgbClr val="3099D6"/>
                </a:solidFill>
                <a:latin typeface="微软雅黑" panose="020B0503020204020204" pitchFamily="34" charset="-122"/>
                <a:ea typeface="微软雅黑" panose="020B0503020204020204" pitchFamily="34" charset="-122"/>
              </a:endParaRPr>
            </a:p>
          </p:txBody>
        </p:sp>
      </p:grpSp>
      <p:sp>
        <p:nvSpPr>
          <p:cNvPr id="40" name="文本框 39"/>
          <p:cNvSpPr txBox="1"/>
          <p:nvPr/>
        </p:nvSpPr>
        <p:spPr>
          <a:xfrm>
            <a:off x="2295830" y="542970"/>
            <a:ext cx="5674529" cy="523220"/>
          </a:xfrm>
          <a:prstGeom prst="rect">
            <a:avLst/>
          </a:prstGeom>
          <a:noFill/>
        </p:spPr>
        <p:txBody>
          <a:bodyPr wrap="square" rtlCol="0">
            <a:spAutoFit/>
          </a:bodyPr>
          <a:lstStyle/>
          <a:p>
            <a:r>
              <a:rPr lang="en-US" altLang="zh-CN" sz="2800" b="1" dirty="0" smtClean="0">
                <a:solidFill>
                  <a:schemeClr val="bg1"/>
                </a:solidFill>
                <a:latin typeface="微软雅黑" panose="020B0503020204020204" pitchFamily="34" charset="-122"/>
                <a:ea typeface="微软雅黑" panose="020B0503020204020204" pitchFamily="34" charset="-122"/>
              </a:rPr>
              <a:t>MOMODA POWERPOINT</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41" name="Text Placeholder 2"/>
          <p:cNvSpPr txBox="1"/>
          <p:nvPr/>
        </p:nvSpPr>
        <p:spPr>
          <a:xfrm>
            <a:off x="2140" y="5054721"/>
            <a:ext cx="3030855" cy="382115"/>
          </a:xfrm>
          <a:prstGeom prst="rect">
            <a:avLst/>
          </a:prstGeom>
        </p:spPr>
        <p:txBody>
          <a:bodyPr/>
          <a:lstStyle>
            <a:defPPr>
              <a:defRPr lang="zh-CN"/>
            </a:defPPr>
            <a:lvl1pPr marL="228600" indent="-228600">
              <a:lnSpc>
                <a:spcPct val="90000"/>
              </a:lnSpc>
              <a:spcBef>
                <a:spcPts val="1000"/>
              </a:spcBef>
              <a:buFont typeface="Arial" panose="020B0604020202020204" pitchFamily="34" charset="0"/>
              <a:buChar char="•"/>
              <a:defRPr>
                <a:solidFill>
                  <a:schemeClr val="bg1"/>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Gwen Stacy</a:t>
            </a:r>
            <a:endParaRPr lang="en-US" dirty="0"/>
          </a:p>
        </p:txBody>
      </p:sp>
      <p:sp>
        <p:nvSpPr>
          <p:cNvPr id="42" name="Text Placeholder 3"/>
          <p:cNvSpPr txBox="1"/>
          <p:nvPr/>
        </p:nvSpPr>
        <p:spPr>
          <a:xfrm>
            <a:off x="2140" y="5283950"/>
            <a:ext cx="3030855" cy="314195"/>
          </a:xfrm>
          <a:prstGeom prst="rect">
            <a:avLst/>
          </a:prstGeom>
        </p:spPr>
        <p:txBody>
          <a:bodyPr/>
          <a:lstStyle>
            <a:defPPr>
              <a:defRPr lang="zh-CN"/>
            </a:defPPr>
            <a:lvl1pPr marL="228600" indent="-228600">
              <a:lnSpc>
                <a:spcPct val="90000"/>
              </a:lnSpc>
              <a:spcBef>
                <a:spcPts val="1000"/>
              </a:spcBef>
              <a:buFont typeface="Arial" panose="020B0604020202020204" pitchFamily="34" charset="0"/>
              <a:buChar char="•"/>
              <a:defRPr>
                <a:solidFill>
                  <a:schemeClr val="bg1"/>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Founder Presedent</a:t>
            </a:r>
            <a:endParaRPr lang="en-US" dirty="0"/>
          </a:p>
        </p:txBody>
      </p:sp>
      <p:pic>
        <p:nvPicPr>
          <p:cNvPr id="43" name="Picture Placeholder 19" descr="9.jpg"/>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6351" y="1879600"/>
            <a:ext cx="3039347" cy="3039347"/>
          </a:xfrm>
          <a:prstGeom prst="rect">
            <a:avLst/>
          </a:prstGeom>
        </p:spPr>
      </p:pic>
      <p:pic>
        <p:nvPicPr>
          <p:cNvPr id="44" name="Picture Placeholder 20" descr="1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055723" y="1879600"/>
            <a:ext cx="3039347" cy="3039347"/>
          </a:xfrm>
          <a:prstGeom prst="rect">
            <a:avLst/>
          </a:prstGeom>
        </p:spPr>
      </p:pic>
      <p:pic>
        <p:nvPicPr>
          <p:cNvPr id="45" name="Picture Placeholder 21" descr="1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6117798" y="1879600"/>
            <a:ext cx="3039347" cy="3039347"/>
          </a:xfrm>
          <a:prstGeom prst="rect">
            <a:avLst/>
          </a:prstGeom>
        </p:spPr>
      </p:pic>
      <p:pic>
        <p:nvPicPr>
          <p:cNvPr id="46" name="Picture Placeholder 22" descr="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9179872" y="1879600"/>
            <a:ext cx="3039347" cy="3039347"/>
          </a:xfrm>
          <a:prstGeom prst="rect">
            <a:avLst/>
          </a:prstGeom>
        </p:spPr>
      </p:pic>
      <p:sp>
        <p:nvSpPr>
          <p:cNvPr id="47" name="Text Placeholder 9"/>
          <p:cNvSpPr txBox="1"/>
          <p:nvPr/>
        </p:nvSpPr>
        <p:spPr>
          <a:xfrm>
            <a:off x="3055723" y="5054721"/>
            <a:ext cx="3030855" cy="3821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smtClean="0">
                <a:solidFill>
                  <a:schemeClr val="bg1"/>
                </a:solidFill>
              </a:rPr>
              <a:t>Sophie Laporte</a:t>
            </a:r>
            <a:endParaRPr lang="en-US" sz="1800" dirty="0" smtClean="0">
              <a:solidFill>
                <a:schemeClr val="bg1"/>
              </a:solidFill>
            </a:endParaRPr>
          </a:p>
        </p:txBody>
      </p:sp>
      <p:sp>
        <p:nvSpPr>
          <p:cNvPr id="48" name="Text Placeholder 10"/>
          <p:cNvSpPr txBox="1"/>
          <p:nvPr/>
        </p:nvSpPr>
        <p:spPr>
          <a:xfrm>
            <a:off x="3055723" y="5283950"/>
            <a:ext cx="3030855" cy="3141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smtClean="0">
                <a:solidFill>
                  <a:schemeClr val="bg1"/>
                </a:solidFill>
              </a:rPr>
              <a:t>CEO</a:t>
            </a:r>
            <a:endParaRPr lang="en-US" sz="1800" dirty="0">
              <a:solidFill>
                <a:schemeClr val="bg1"/>
              </a:solidFill>
            </a:endParaRPr>
          </a:p>
        </p:txBody>
      </p:sp>
      <p:sp>
        <p:nvSpPr>
          <p:cNvPr id="49" name="Text Placeholder 11"/>
          <p:cNvSpPr txBox="1"/>
          <p:nvPr/>
        </p:nvSpPr>
        <p:spPr>
          <a:xfrm>
            <a:off x="6126289" y="5054721"/>
            <a:ext cx="3030855" cy="3821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smtClean="0">
                <a:solidFill>
                  <a:schemeClr val="bg1"/>
                </a:solidFill>
              </a:rPr>
              <a:t>Gagan Sahota</a:t>
            </a:r>
            <a:endParaRPr lang="en-US" sz="1800" dirty="0" smtClean="0">
              <a:solidFill>
                <a:schemeClr val="bg1"/>
              </a:solidFill>
            </a:endParaRPr>
          </a:p>
        </p:txBody>
      </p:sp>
      <p:sp>
        <p:nvSpPr>
          <p:cNvPr id="50" name="Text Placeholder 12"/>
          <p:cNvSpPr txBox="1"/>
          <p:nvPr/>
        </p:nvSpPr>
        <p:spPr>
          <a:xfrm>
            <a:off x="6126289" y="5283950"/>
            <a:ext cx="3030855" cy="3141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smtClean="0">
                <a:solidFill>
                  <a:schemeClr val="bg1"/>
                </a:solidFill>
              </a:rPr>
              <a:t>Chief Executive Oporation</a:t>
            </a:r>
            <a:endParaRPr lang="en-US" sz="1800" dirty="0" smtClean="0">
              <a:solidFill>
                <a:schemeClr val="bg1"/>
              </a:solidFill>
            </a:endParaRPr>
          </a:p>
        </p:txBody>
      </p:sp>
      <p:sp>
        <p:nvSpPr>
          <p:cNvPr id="51" name="Text Placeholder 13"/>
          <p:cNvSpPr txBox="1"/>
          <p:nvPr/>
        </p:nvSpPr>
        <p:spPr>
          <a:xfrm>
            <a:off x="9188364" y="5054721"/>
            <a:ext cx="3030855" cy="3821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smtClean="0">
                <a:solidFill>
                  <a:schemeClr val="bg1"/>
                </a:solidFill>
              </a:rPr>
              <a:t>Jessica Yo</a:t>
            </a:r>
            <a:endParaRPr lang="en-US" sz="1800" dirty="0" smtClean="0">
              <a:solidFill>
                <a:schemeClr val="bg1"/>
              </a:solidFill>
            </a:endParaRPr>
          </a:p>
        </p:txBody>
      </p:sp>
      <p:sp>
        <p:nvSpPr>
          <p:cNvPr id="52" name="Text Placeholder 14"/>
          <p:cNvSpPr txBox="1"/>
          <p:nvPr/>
        </p:nvSpPr>
        <p:spPr>
          <a:xfrm>
            <a:off x="9188364" y="5283950"/>
            <a:ext cx="3030855" cy="3141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smtClean="0">
                <a:solidFill>
                  <a:schemeClr val="bg1"/>
                </a:solidFill>
              </a:rPr>
              <a:t>Chief Executive Offiser</a:t>
            </a:r>
            <a:endParaRPr lang="en-US" sz="1800" dirty="0" smtClean="0">
              <a:solidFill>
                <a:schemeClr val="bg1"/>
              </a:solidFill>
            </a:endParaRPr>
          </a:p>
        </p:txBody>
      </p:sp>
      <p:cxnSp>
        <p:nvCxnSpPr>
          <p:cNvPr id="53" name="Straight Connector 39"/>
          <p:cNvCxnSpPr/>
          <p:nvPr/>
        </p:nvCxnSpPr>
        <p:spPr>
          <a:xfrm>
            <a:off x="3045731" y="4918947"/>
            <a:ext cx="0" cy="815103"/>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54" name="Straight Connector 43"/>
          <p:cNvCxnSpPr/>
          <p:nvPr/>
        </p:nvCxnSpPr>
        <p:spPr>
          <a:xfrm>
            <a:off x="6116227" y="4918947"/>
            <a:ext cx="0" cy="815103"/>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55" name="Straight Connector 46"/>
          <p:cNvCxnSpPr/>
          <p:nvPr/>
        </p:nvCxnSpPr>
        <p:spPr>
          <a:xfrm>
            <a:off x="9175427" y="4918947"/>
            <a:ext cx="0" cy="815103"/>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Placeholder 15" descr="bg21.jpg"/>
          <p:cNvPicPr>
            <a:picLocks noChangeAspect="1"/>
          </p:cNvPicPr>
          <p:nvPr/>
        </p:nvPicPr>
        <p:blipFill>
          <a:blip r:embed="rId1">
            <a:extLst>
              <a:ext uri="{28A0092B-C50C-407E-A947-70E740481C1C}">
                <a14:useLocalDpi xmlns:a14="http://schemas.microsoft.com/office/drawing/2010/main" val="0"/>
              </a:ext>
            </a:extLst>
          </a:blip>
          <a:srcRect t="7802" b="7802"/>
          <a:stretch>
            <a:fillRect/>
          </a:stretch>
        </p:blipFill>
        <p:spPr>
          <a:xfrm>
            <a:off x="0" y="-264"/>
            <a:ext cx="12191846" cy="6858264"/>
          </a:xfrm>
          <a:prstGeom prst="rect">
            <a:avLst/>
          </a:prstGeom>
        </p:spPr>
      </p:pic>
      <p:sp>
        <p:nvSpPr>
          <p:cNvPr id="43" name="Rounded Rectangle 4"/>
          <p:cNvSpPr/>
          <p:nvPr/>
        </p:nvSpPr>
        <p:spPr>
          <a:xfrm>
            <a:off x="4944078" y="1841222"/>
            <a:ext cx="2263171" cy="4241746"/>
          </a:xfrm>
          <a:prstGeom prst="roundRect">
            <a:avLst>
              <a:gd name="adj" fmla="val 3563"/>
            </a:avLst>
          </a:prstGeom>
          <a:solidFill>
            <a:schemeClr val="bg1">
              <a:alpha val="35000"/>
            </a:schemeClr>
          </a:solidFill>
          <a:ln>
            <a:noFill/>
          </a:ln>
        </p:spPr>
        <p:txBody>
          <a:bodyPr vert="horz" wrap="square" lIns="91440" tIns="45720" rIns="91440" bIns="45720" numCol="1" anchor="t" anchorCtr="0" compatLnSpc="1"/>
          <a:lstStyle/>
          <a:p>
            <a:endParaRPr lang="en-US" sz="800" dirty="0">
              <a:solidFill>
                <a:schemeClr val="tx1"/>
              </a:solidFill>
            </a:endParaRPr>
          </a:p>
        </p:txBody>
      </p:sp>
      <p:sp>
        <p:nvSpPr>
          <p:cNvPr id="44" name="Rounded Rectangle 6"/>
          <p:cNvSpPr/>
          <p:nvPr/>
        </p:nvSpPr>
        <p:spPr>
          <a:xfrm>
            <a:off x="4972078" y="2451568"/>
            <a:ext cx="2201305" cy="3135300"/>
          </a:xfrm>
          <a:prstGeom prst="roundRect">
            <a:avLst>
              <a:gd name="adj" fmla="val 0"/>
            </a:avLst>
          </a:prstGeom>
          <a:solidFill>
            <a:schemeClr val="bg1"/>
          </a:solidFill>
          <a:ln w="6350" cmpd="sng">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800" dirty="0">
              <a:latin typeface="Roboto condensed"/>
              <a:cs typeface="Roboto condensed"/>
            </a:endParaRPr>
          </a:p>
        </p:txBody>
      </p:sp>
      <p:sp>
        <p:nvSpPr>
          <p:cNvPr id="45" name="TextBox 7"/>
          <p:cNvSpPr txBox="1"/>
          <p:nvPr/>
        </p:nvSpPr>
        <p:spPr>
          <a:xfrm>
            <a:off x="4944078" y="1967555"/>
            <a:ext cx="2263171" cy="369333"/>
          </a:xfrm>
          <a:prstGeom prst="rect">
            <a:avLst/>
          </a:prstGeom>
          <a:noFill/>
        </p:spPr>
        <p:txBody>
          <a:bodyPr wrap="square" rtlCol="0">
            <a:spAutoFit/>
          </a:bodyPr>
          <a:lstStyle/>
          <a:p>
            <a:pPr lvl="0" algn="ctr"/>
            <a:r>
              <a:rPr lang="en-US" altLang="ko-KR" dirty="0" smtClean="0">
                <a:solidFill>
                  <a:srgbClr val="FFFFFF"/>
                </a:solidFill>
                <a:latin typeface="Roboto condensed"/>
                <a:cs typeface="Roboto condensed"/>
              </a:rPr>
              <a:t>Business Plan</a:t>
            </a:r>
            <a:endParaRPr lang="ko-KR" altLang="en-US" dirty="0">
              <a:solidFill>
                <a:srgbClr val="FFFFFF"/>
              </a:solidFill>
              <a:latin typeface="Roboto condensed"/>
              <a:cs typeface="Roboto condensed"/>
            </a:endParaRPr>
          </a:p>
        </p:txBody>
      </p:sp>
      <p:sp>
        <p:nvSpPr>
          <p:cNvPr id="46" name="TextBox 8"/>
          <p:cNvSpPr txBox="1"/>
          <p:nvPr/>
        </p:nvSpPr>
        <p:spPr>
          <a:xfrm>
            <a:off x="4944078" y="3933229"/>
            <a:ext cx="2263171" cy="1107997"/>
          </a:xfrm>
          <a:prstGeom prst="rect">
            <a:avLst/>
          </a:prstGeom>
          <a:noFill/>
        </p:spPr>
        <p:txBody>
          <a:bodyPr wrap="square" rtlCol="0">
            <a:spAutoFit/>
          </a:bodyPr>
          <a:lstStyle/>
          <a:p>
            <a:pPr lvl="0" algn="ctr">
              <a:lnSpc>
                <a:spcPct val="150000"/>
              </a:lnSpc>
            </a:pPr>
            <a:r>
              <a:rPr lang="en-US" altLang="ko-KR" sz="1100" dirty="0" smtClean="0">
                <a:solidFill>
                  <a:schemeClr val="tx1">
                    <a:lumMod val="50000"/>
                    <a:lumOff val="50000"/>
                  </a:schemeClr>
                </a:solidFill>
                <a:latin typeface="Roboto condensed"/>
                <a:cs typeface="Roboto condensed"/>
              </a:rPr>
              <a:t>10 GB bandwith</a:t>
            </a:r>
            <a:endParaRPr lang="en-US" altLang="ko-KR" sz="1100" dirty="0" smtClean="0">
              <a:solidFill>
                <a:schemeClr val="tx1">
                  <a:lumMod val="50000"/>
                  <a:lumOff val="50000"/>
                </a:schemeClr>
              </a:solidFill>
              <a:latin typeface="Roboto condensed"/>
              <a:cs typeface="Roboto condensed"/>
            </a:endParaRPr>
          </a:p>
          <a:p>
            <a:pPr lvl="0" algn="ctr">
              <a:lnSpc>
                <a:spcPct val="150000"/>
              </a:lnSpc>
            </a:pPr>
            <a:r>
              <a:rPr lang="en-US" altLang="ko-KR" sz="1100" dirty="0" smtClean="0">
                <a:solidFill>
                  <a:schemeClr val="tx1">
                    <a:lumMod val="50000"/>
                    <a:lumOff val="50000"/>
                  </a:schemeClr>
                </a:solidFill>
                <a:latin typeface="Roboto condensed"/>
                <a:cs typeface="Roboto condensed"/>
              </a:rPr>
              <a:t>50 MB Max File Size</a:t>
            </a:r>
            <a:endParaRPr lang="en-US" altLang="ko-KR" sz="1100" dirty="0" smtClean="0">
              <a:solidFill>
                <a:schemeClr val="tx1">
                  <a:lumMod val="50000"/>
                  <a:lumOff val="50000"/>
                </a:schemeClr>
              </a:solidFill>
              <a:latin typeface="Roboto condensed"/>
              <a:cs typeface="Roboto condensed"/>
            </a:endParaRPr>
          </a:p>
          <a:p>
            <a:pPr lvl="0" algn="ctr">
              <a:lnSpc>
                <a:spcPct val="150000"/>
              </a:lnSpc>
            </a:pPr>
            <a:r>
              <a:rPr lang="en-US" altLang="ko-KR" sz="1100" dirty="0" smtClean="0">
                <a:solidFill>
                  <a:schemeClr val="tx1">
                    <a:lumMod val="50000"/>
                    <a:lumOff val="50000"/>
                  </a:schemeClr>
                </a:solidFill>
                <a:latin typeface="Roboto condensed"/>
                <a:cs typeface="Roboto condensed"/>
              </a:rPr>
              <a:t>5 GHZ CPU</a:t>
            </a:r>
            <a:endParaRPr lang="en-US" altLang="ko-KR" sz="1100" dirty="0" smtClean="0">
              <a:solidFill>
                <a:schemeClr val="tx1">
                  <a:lumMod val="50000"/>
                  <a:lumOff val="50000"/>
                </a:schemeClr>
              </a:solidFill>
              <a:latin typeface="Roboto condensed"/>
              <a:cs typeface="Roboto condensed"/>
            </a:endParaRPr>
          </a:p>
          <a:p>
            <a:pPr lvl="0" algn="ctr">
              <a:lnSpc>
                <a:spcPct val="150000"/>
              </a:lnSpc>
            </a:pPr>
            <a:r>
              <a:rPr lang="en-US" altLang="ko-KR" sz="1100" dirty="0" smtClean="0">
                <a:solidFill>
                  <a:schemeClr val="tx1">
                    <a:lumMod val="50000"/>
                    <a:lumOff val="50000"/>
                  </a:schemeClr>
                </a:solidFill>
                <a:latin typeface="Roboto condensed"/>
                <a:cs typeface="Roboto condensed"/>
              </a:rPr>
              <a:t>1024 MB memory</a:t>
            </a:r>
            <a:endParaRPr lang="ko-KR" altLang="en-US" sz="1100" dirty="0">
              <a:solidFill>
                <a:schemeClr val="tx1">
                  <a:lumMod val="50000"/>
                  <a:lumOff val="50000"/>
                </a:schemeClr>
              </a:solidFill>
              <a:latin typeface="Roboto condensed"/>
              <a:cs typeface="Roboto condensed"/>
            </a:endParaRPr>
          </a:p>
        </p:txBody>
      </p:sp>
      <p:grpSp>
        <p:nvGrpSpPr>
          <p:cNvPr id="47" name="Group 9"/>
          <p:cNvGrpSpPr/>
          <p:nvPr/>
        </p:nvGrpSpPr>
        <p:grpSpPr>
          <a:xfrm>
            <a:off x="4944078" y="2589869"/>
            <a:ext cx="2263171" cy="898354"/>
            <a:chOff x="1066800" y="1831492"/>
            <a:chExt cx="1697400" cy="673774"/>
          </a:xfrm>
        </p:grpSpPr>
        <p:sp>
          <p:nvSpPr>
            <p:cNvPr id="50" name="TextBox 12"/>
            <p:cNvSpPr txBox="1"/>
            <p:nvPr/>
          </p:nvSpPr>
          <p:spPr>
            <a:xfrm>
              <a:off x="1066800" y="1831492"/>
              <a:ext cx="1697400" cy="623256"/>
            </a:xfrm>
            <a:prstGeom prst="rect">
              <a:avLst/>
            </a:prstGeom>
            <a:noFill/>
          </p:spPr>
          <p:txBody>
            <a:bodyPr wrap="square" rtlCol="0">
              <a:spAutoFit/>
            </a:bodyPr>
            <a:lstStyle/>
            <a:p>
              <a:pPr lvl="0" algn="ctr"/>
              <a:r>
                <a:rPr lang="en-US" altLang="ko-KR" sz="4800" dirty="0" smtClean="0">
                  <a:solidFill>
                    <a:srgbClr val="3099D6"/>
                  </a:solidFill>
                  <a:latin typeface="Roboto condensed"/>
                  <a:cs typeface="Roboto condensed"/>
                </a:rPr>
                <a:t>20</a:t>
              </a:r>
              <a:endParaRPr lang="ko-KR" altLang="en-US" sz="4800" dirty="0">
                <a:solidFill>
                  <a:srgbClr val="3099D6"/>
                </a:solidFill>
                <a:latin typeface="Roboto condensed"/>
                <a:cs typeface="Roboto condensed"/>
              </a:endParaRPr>
            </a:p>
          </p:txBody>
        </p:sp>
        <p:sp>
          <p:nvSpPr>
            <p:cNvPr id="51" name="TextBox 13"/>
            <p:cNvSpPr txBox="1"/>
            <p:nvPr/>
          </p:nvSpPr>
          <p:spPr>
            <a:xfrm>
              <a:off x="1422400" y="2056952"/>
              <a:ext cx="450850" cy="392420"/>
            </a:xfrm>
            <a:prstGeom prst="rect">
              <a:avLst/>
            </a:prstGeom>
            <a:noFill/>
          </p:spPr>
          <p:txBody>
            <a:bodyPr wrap="square" rtlCol="0">
              <a:spAutoFit/>
            </a:bodyPr>
            <a:lstStyle/>
            <a:p>
              <a:pPr lvl="0" algn="ctr"/>
              <a:r>
                <a:rPr lang="en-US" altLang="ko-KR" sz="2800" dirty="0" smtClean="0">
                  <a:solidFill>
                    <a:srgbClr val="3099D6"/>
                  </a:solidFill>
                  <a:latin typeface="Roboto condensed"/>
                  <a:cs typeface="Roboto condensed"/>
                </a:rPr>
                <a:t>$</a:t>
              </a:r>
              <a:endParaRPr lang="ko-KR" altLang="en-US" sz="2800" dirty="0">
                <a:solidFill>
                  <a:srgbClr val="3099D6"/>
                </a:solidFill>
                <a:latin typeface="Roboto condensed"/>
                <a:cs typeface="Roboto condensed"/>
              </a:endParaRPr>
            </a:p>
          </p:txBody>
        </p:sp>
        <p:sp>
          <p:nvSpPr>
            <p:cNvPr id="52" name="TextBox 14"/>
            <p:cNvSpPr txBox="1"/>
            <p:nvPr/>
          </p:nvSpPr>
          <p:spPr>
            <a:xfrm>
              <a:off x="1066800" y="2267121"/>
              <a:ext cx="1697400" cy="238145"/>
            </a:xfrm>
            <a:prstGeom prst="rect">
              <a:avLst/>
            </a:prstGeom>
            <a:noFill/>
          </p:spPr>
          <p:txBody>
            <a:bodyPr wrap="square" rtlCol="0" anchor="t">
              <a:spAutoFit/>
            </a:bodyPr>
            <a:lstStyle/>
            <a:p>
              <a:pPr lvl="0" algn="ctr">
                <a:lnSpc>
                  <a:spcPct val="150000"/>
                </a:lnSpc>
              </a:pPr>
              <a:r>
                <a:rPr lang="en-US" altLang="ko-KR" sz="1100" dirty="0" smtClean="0">
                  <a:solidFill>
                    <a:srgbClr val="3099D6"/>
                  </a:solidFill>
                  <a:latin typeface="Roboto condensed"/>
                  <a:cs typeface="Roboto condensed"/>
                </a:rPr>
                <a:t>Per month</a:t>
              </a:r>
              <a:endParaRPr lang="ko-KR" altLang="en-US" sz="1100" dirty="0">
                <a:solidFill>
                  <a:srgbClr val="3099D6"/>
                </a:solidFill>
                <a:latin typeface="Roboto condensed"/>
                <a:cs typeface="Roboto condensed"/>
              </a:endParaRPr>
            </a:p>
          </p:txBody>
        </p:sp>
      </p:grpSp>
      <p:cxnSp>
        <p:nvCxnSpPr>
          <p:cNvPr id="48" name="Straight Connector 10"/>
          <p:cNvCxnSpPr/>
          <p:nvPr/>
        </p:nvCxnSpPr>
        <p:spPr>
          <a:xfrm>
            <a:off x="4972078" y="3722167"/>
            <a:ext cx="2201305" cy="0"/>
          </a:xfrm>
          <a:prstGeom prst="line">
            <a:avLst/>
          </a:prstGeom>
          <a:ln w="3175" cmpd="sng">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sp>
        <p:nvSpPr>
          <p:cNvPr id="49" name="TextBox 11"/>
          <p:cNvSpPr txBox="1"/>
          <p:nvPr/>
        </p:nvSpPr>
        <p:spPr>
          <a:xfrm>
            <a:off x="4944078" y="5637387"/>
            <a:ext cx="2263171" cy="369333"/>
          </a:xfrm>
          <a:prstGeom prst="rect">
            <a:avLst/>
          </a:prstGeom>
          <a:noFill/>
        </p:spPr>
        <p:txBody>
          <a:bodyPr wrap="square" rtlCol="0">
            <a:spAutoFit/>
          </a:bodyPr>
          <a:lstStyle/>
          <a:p>
            <a:pPr lvl="0" algn="ctr"/>
            <a:r>
              <a:rPr lang="en-US" altLang="ko-KR" dirty="0" smtClean="0">
                <a:solidFill>
                  <a:srgbClr val="FFFFFF"/>
                </a:solidFill>
                <a:latin typeface="Roboto condensed"/>
                <a:cs typeface="Roboto condensed"/>
              </a:rPr>
              <a:t>Get Business Plan</a:t>
            </a:r>
            <a:endParaRPr lang="ko-KR" altLang="en-US" dirty="0">
              <a:solidFill>
                <a:srgbClr val="FFFFFF"/>
              </a:solidFill>
              <a:latin typeface="Roboto condensed"/>
              <a:cs typeface="Roboto condensed"/>
            </a:endParaRPr>
          </a:p>
        </p:txBody>
      </p:sp>
      <p:sp>
        <p:nvSpPr>
          <p:cNvPr id="54" name="Rounded Rectangle 19"/>
          <p:cNvSpPr/>
          <p:nvPr/>
        </p:nvSpPr>
        <p:spPr>
          <a:xfrm>
            <a:off x="7534511" y="2101878"/>
            <a:ext cx="2182739" cy="3745646"/>
          </a:xfrm>
          <a:prstGeom prst="roundRect">
            <a:avLst>
              <a:gd name="adj" fmla="val 3563"/>
            </a:avLst>
          </a:prstGeom>
          <a:solidFill>
            <a:schemeClr val="bg1">
              <a:alpha val="35000"/>
            </a:schemeClr>
          </a:solidFill>
          <a:ln>
            <a:noFill/>
          </a:ln>
        </p:spPr>
        <p:txBody>
          <a:bodyPr vert="horz" wrap="square" lIns="91440" tIns="45720" rIns="91440" bIns="45720" numCol="1" anchor="t" anchorCtr="0" compatLnSpc="1"/>
          <a:lstStyle/>
          <a:p>
            <a:endParaRPr lang="en-US" sz="800" dirty="0">
              <a:solidFill>
                <a:schemeClr val="tx1"/>
              </a:solidFill>
            </a:endParaRPr>
          </a:p>
        </p:txBody>
      </p:sp>
      <p:sp>
        <p:nvSpPr>
          <p:cNvPr id="55" name="Rounded Rectangle 20"/>
          <p:cNvSpPr/>
          <p:nvPr/>
        </p:nvSpPr>
        <p:spPr>
          <a:xfrm>
            <a:off x="7568377" y="2712224"/>
            <a:ext cx="2114191" cy="2657746"/>
          </a:xfrm>
          <a:prstGeom prst="roundRect">
            <a:avLst>
              <a:gd name="adj" fmla="val 0"/>
            </a:avLst>
          </a:prstGeom>
          <a:solidFill>
            <a:schemeClr val="bg1"/>
          </a:solidFill>
          <a:ln w="6350" cmpd="sng">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800" dirty="0">
              <a:latin typeface="Roboto condensed"/>
              <a:cs typeface="Roboto condensed"/>
            </a:endParaRPr>
          </a:p>
        </p:txBody>
      </p:sp>
      <p:sp>
        <p:nvSpPr>
          <p:cNvPr id="56" name="TextBox 21"/>
          <p:cNvSpPr txBox="1"/>
          <p:nvPr/>
        </p:nvSpPr>
        <p:spPr>
          <a:xfrm>
            <a:off x="7534511" y="2228211"/>
            <a:ext cx="2182739" cy="369333"/>
          </a:xfrm>
          <a:prstGeom prst="rect">
            <a:avLst/>
          </a:prstGeom>
          <a:noFill/>
        </p:spPr>
        <p:txBody>
          <a:bodyPr wrap="square" rtlCol="0">
            <a:spAutoFit/>
          </a:bodyPr>
          <a:lstStyle/>
          <a:p>
            <a:pPr lvl="0" algn="ctr"/>
            <a:r>
              <a:rPr lang="en-US" altLang="ko-KR" dirty="0" smtClean="0">
                <a:solidFill>
                  <a:srgbClr val="FFFFFF"/>
                </a:solidFill>
                <a:latin typeface="Roboto condensed"/>
                <a:cs typeface="Roboto condensed"/>
              </a:rPr>
              <a:t>Gold Plan</a:t>
            </a:r>
            <a:endParaRPr lang="ko-KR" altLang="en-US" dirty="0">
              <a:solidFill>
                <a:srgbClr val="FFFFFF"/>
              </a:solidFill>
              <a:latin typeface="Roboto condensed"/>
              <a:cs typeface="Roboto condensed"/>
            </a:endParaRPr>
          </a:p>
        </p:txBody>
      </p:sp>
      <p:sp>
        <p:nvSpPr>
          <p:cNvPr id="57" name="TextBox 22"/>
          <p:cNvSpPr txBox="1"/>
          <p:nvPr/>
        </p:nvSpPr>
        <p:spPr>
          <a:xfrm>
            <a:off x="7534511" y="3906022"/>
            <a:ext cx="2182739" cy="1107997"/>
          </a:xfrm>
          <a:prstGeom prst="rect">
            <a:avLst/>
          </a:prstGeom>
          <a:noFill/>
        </p:spPr>
        <p:txBody>
          <a:bodyPr wrap="square" rtlCol="0">
            <a:spAutoFit/>
          </a:bodyPr>
          <a:lstStyle/>
          <a:p>
            <a:pPr lvl="0" algn="ctr">
              <a:lnSpc>
                <a:spcPct val="150000"/>
              </a:lnSpc>
            </a:pPr>
            <a:r>
              <a:rPr lang="en-US" altLang="ko-KR" sz="1100" dirty="0" smtClean="0">
                <a:solidFill>
                  <a:schemeClr val="bg1">
                    <a:lumMod val="50000"/>
                  </a:schemeClr>
                </a:solidFill>
                <a:latin typeface="Roboto condensed"/>
                <a:cs typeface="Roboto condensed"/>
              </a:rPr>
              <a:t>Unlimited bandwith</a:t>
            </a:r>
            <a:endParaRPr lang="en-US" altLang="ko-KR" sz="1100" dirty="0" smtClean="0">
              <a:solidFill>
                <a:schemeClr val="bg1">
                  <a:lumMod val="50000"/>
                </a:schemeClr>
              </a:solidFill>
              <a:latin typeface="Roboto condensed"/>
              <a:cs typeface="Roboto condensed"/>
            </a:endParaRPr>
          </a:p>
          <a:p>
            <a:pPr lvl="0" algn="ctr">
              <a:lnSpc>
                <a:spcPct val="150000"/>
              </a:lnSpc>
            </a:pPr>
            <a:r>
              <a:rPr lang="en-US" altLang="ko-KR" sz="1100" dirty="0" smtClean="0">
                <a:solidFill>
                  <a:schemeClr val="bg1">
                    <a:lumMod val="50000"/>
                  </a:schemeClr>
                </a:solidFill>
                <a:latin typeface="Roboto condensed"/>
                <a:cs typeface="Roboto condensed"/>
              </a:rPr>
              <a:t>No Maximum File Size</a:t>
            </a:r>
            <a:endParaRPr lang="en-US" altLang="ko-KR" sz="1100" dirty="0" smtClean="0">
              <a:solidFill>
                <a:schemeClr val="bg1">
                  <a:lumMod val="50000"/>
                </a:schemeClr>
              </a:solidFill>
              <a:latin typeface="Roboto condensed"/>
              <a:cs typeface="Roboto condensed"/>
            </a:endParaRPr>
          </a:p>
          <a:p>
            <a:pPr lvl="0" algn="ctr">
              <a:lnSpc>
                <a:spcPct val="150000"/>
              </a:lnSpc>
            </a:pPr>
            <a:r>
              <a:rPr lang="en-US" altLang="ko-KR" sz="1100" dirty="0">
                <a:solidFill>
                  <a:schemeClr val="bg1">
                    <a:lumMod val="50000"/>
                  </a:schemeClr>
                </a:solidFill>
                <a:latin typeface="Roboto condensed"/>
                <a:cs typeface="Roboto condensed"/>
              </a:rPr>
              <a:t>3</a:t>
            </a:r>
            <a:r>
              <a:rPr lang="en-US" altLang="ko-KR" sz="1100" dirty="0" smtClean="0">
                <a:solidFill>
                  <a:schemeClr val="bg1">
                    <a:lumMod val="50000"/>
                  </a:schemeClr>
                </a:solidFill>
                <a:latin typeface="Roboto condensed"/>
                <a:cs typeface="Roboto condensed"/>
              </a:rPr>
              <a:t> GHZ CPU</a:t>
            </a:r>
            <a:endParaRPr lang="en-US" altLang="ko-KR" sz="1100" dirty="0" smtClean="0">
              <a:solidFill>
                <a:schemeClr val="bg1">
                  <a:lumMod val="50000"/>
                </a:schemeClr>
              </a:solidFill>
              <a:latin typeface="Roboto condensed"/>
              <a:cs typeface="Roboto condensed"/>
            </a:endParaRPr>
          </a:p>
          <a:p>
            <a:pPr lvl="0" algn="ctr">
              <a:lnSpc>
                <a:spcPct val="150000"/>
              </a:lnSpc>
            </a:pPr>
            <a:r>
              <a:rPr lang="en-US" altLang="ko-KR" sz="1100" dirty="0" smtClean="0">
                <a:solidFill>
                  <a:schemeClr val="bg1">
                    <a:lumMod val="50000"/>
                  </a:schemeClr>
                </a:solidFill>
                <a:latin typeface="Roboto condensed"/>
                <a:cs typeface="Roboto condensed"/>
              </a:rPr>
              <a:t>2 GB memory</a:t>
            </a:r>
            <a:endParaRPr lang="ko-KR" altLang="en-US" sz="1100" dirty="0">
              <a:solidFill>
                <a:schemeClr val="bg1">
                  <a:lumMod val="50000"/>
                </a:schemeClr>
              </a:solidFill>
              <a:latin typeface="Roboto condensed"/>
              <a:cs typeface="Roboto condensed"/>
            </a:endParaRPr>
          </a:p>
        </p:txBody>
      </p:sp>
      <p:grpSp>
        <p:nvGrpSpPr>
          <p:cNvPr id="58" name="Group 23"/>
          <p:cNvGrpSpPr/>
          <p:nvPr/>
        </p:nvGrpSpPr>
        <p:grpSpPr>
          <a:xfrm>
            <a:off x="7534511" y="2712225"/>
            <a:ext cx="2182739" cy="898354"/>
            <a:chOff x="1066800" y="1831492"/>
            <a:chExt cx="1637075" cy="673774"/>
          </a:xfrm>
        </p:grpSpPr>
        <p:sp>
          <p:nvSpPr>
            <p:cNvPr id="61" name="TextBox 26"/>
            <p:cNvSpPr txBox="1"/>
            <p:nvPr/>
          </p:nvSpPr>
          <p:spPr>
            <a:xfrm>
              <a:off x="1066800" y="1831492"/>
              <a:ext cx="1637075" cy="623256"/>
            </a:xfrm>
            <a:prstGeom prst="rect">
              <a:avLst/>
            </a:prstGeom>
            <a:noFill/>
          </p:spPr>
          <p:txBody>
            <a:bodyPr wrap="square" rtlCol="0">
              <a:spAutoFit/>
            </a:bodyPr>
            <a:lstStyle/>
            <a:p>
              <a:pPr lvl="0" algn="ctr"/>
              <a:r>
                <a:rPr lang="en-US" altLang="ko-KR" sz="4800" dirty="0" smtClean="0">
                  <a:solidFill>
                    <a:srgbClr val="3099D6"/>
                  </a:solidFill>
                  <a:latin typeface="Roboto condensed"/>
                  <a:cs typeface="Roboto condensed"/>
                </a:rPr>
                <a:t>25</a:t>
              </a:r>
              <a:endParaRPr lang="ko-KR" altLang="en-US" sz="4800" dirty="0">
                <a:solidFill>
                  <a:srgbClr val="3099D6"/>
                </a:solidFill>
                <a:latin typeface="Roboto condensed"/>
                <a:cs typeface="Roboto condensed"/>
              </a:endParaRPr>
            </a:p>
          </p:txBody>
        </p:sp>
        <p:sp>
          <p:nvSpPr>
            <p:cNvPr id="62" name="TextBox 27"/>
            <p:cNvSpPr txBox="1"/>
            <p:nvPr/>
          </p:nvSpPr>
          <p:spPr>
            <a:xfrm>
              <a:off x="1358900" y="2056952"/>
              <a:ext cx="450850" cy="392420"/>
            </a:xfrm>
            <a:prstGeom prst="rect">
              <a:avLst/>
            </a:prstGeom>
            <a:noFill/>
          </p:spPr>
          <p:txBody>
            <a:bodyPr wrap="square" rtlCol="0">
              <a:spAutoFit/>
            </a:bodyPr>
            <a:lstStyle/>
            <a:p>
              <a:pPr lvl="0" algn="ctr"/>
              <a:r>
                <a:rPr lang="en-US" altLang="ko-KR" sz="2800" dirty="0" smtClean="0">
                  <a:solidFill>
                    <a:srgbClr val="3099D6"/>
                  </a:solidFill>
                  <a:latin typeface="Roboto condensed"/>
                  <a:cs typeface="Roboto condensed"/>
                </a:rPr>
                <a:t>$</a:t>
              </a:r>
              <a:endParaRPr lang="ko-KR" altLang="en-US" sz="2800" dirty="0">
                <a:solidFill>
                  <a:srgbClr val="3099D6"/>
                </a:solidFill>
                <a:latin typeface="Roboto condensed"/>
                <a:cs typeface="Roboto condensed"/>
              </a:endParaRPr>
            </a:p>
          </p:txBody>
        </p:sp>
        <p:sp>
          <p:nvSpPr>
            <p:cNvPr id="63" name="TextBox 28"/>
            <p:cNvSpPr txBox="1"/>
            <p:nvPr/>
          </p:nvSpPr>
          <p:spPr>
            <a:xfrm>
              <a:off x="1066800" y="2267121"/>
              <a:ext cx="1637075" cy="238145"/>
            </a:xfrm>
            <a:prstGeom prst="rect">
              <a:avLst/>
            </a:prstGeom>
            <a:noFill/>
          </p:spPr>
          <p:txBody>
            <a:bodyPr wrap="square" rtlCol="0" anchor="t">
              <a:spAutoFit/>
            </a:bodyPr>
            <a:lstStyle/>
            <a:p>
              <a:pPr lvl="0" algn="ctr">
                <a:lnSpc>
                  <a:spcPct val="150000"/>
                </a:lnSpc>
              </a:pPr>
              <a:r>
                <a:rPr lang="en-US" altLang="ko-KR" sz="1100" dirty="0" smtClean="0">
                  <a:solidFill>
                    <a:srgbClr val="3099D6"/>
                  </a:solidFill>
                  <a:latin typeface="Roboto condensed"/>
                  <a:cs typeface="Roboto condensed"/>
                </a:rPr>
                <a:t>Per month</a:t>
              </a:r>
              <a:endParaRPr lang="ko-KR" altLang="en-US" sz="1100" dirty="0">
                <a:solidFill>
                  <a:srgbClr val="3099D6"/>
                </a:solidFill>
                <a:latin typeface="Roboto condensed"/>
                <a:cs typeface="Roboto condensed"/>
              </a:endParaRPr>
            </a:p>
          </p:txBody>
        </p:sp>
      </p:grpSp>
      <p:cxnSp>
        <p:nvCxnSpPr>
          <p:cNvPr id="59" name="Straight Connector 24"/>
          <p:cNvCxnSpPr/>
          <p:nvPr/>
        </p:nvCxnSpPr>
        <p:spPr>
          <a:xfrm>
            <a:off x="7568377" y="3788487"/>
            <a:ext cx="2114191" cy="0"/>
          </a:xfrm>
          <a:prstGeom prst="line">
            <a:avLst/>
          </a:prstGeom>
          <a:ln w="3175" cmpd="sng">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sp>
        <p:nvSpPr>
          <p:cNvPr id="60" name="TextBox 25"/>
          <p:cNvSpPr txBox="1"/>
          <p:nvPr/>
        </p:nvSpPr>
        <p:spPr>
          <a:xfrm>
            <a:off x="7534511" y="5405144"/>
            <a:ext cx="2182739" cy="369333"/>
          </a:xfrm>
          <a:prstGeom prst="rect">
            <a:avLst/>
          </a:prstGeom>
          <a:noFill/>
        </p:spPr>
        <p:txBody>
          <a:bodyPr wrap="square" rtlCol="0">
            <a:spAutoFit/>
          </a:bodyPr>
          <a:lstStyle/>
          <a:p>
            <a:pPr lvl="0" algn="ctr"/>
            <a:r>
              <a:rPr lang="en-US" altLang="ko-KR" dirty="0" smtClean="0">
                <a:solidFill>
                  <a:srgbClr val="FFFFFF"/>
                </a:solidFill>
                <a:latin typeface="Roboto condensed"/>
                <a:cs typeface="Roboto condensed"/>
              </a:rPr>
              <a:t>Get Gold Plan</a:t>
            </a:r>
            <a:endParaRPr lang="ko-KR" altLang="en-US" dirty="0">
              <a:solidFill>
                <a:srgbClr val="FFFFFF"/>
              </a:solidFill>
              <a:latin typeface="Roboto condensed"/>
              <a:cs typeface="Roboto condensed"/>
            </a:endParaRPr>
          </a:p>
        </p:txBody>
      </p:sp>
      <p:sp>
        <p:nvSpPr>
          <p:cNvPr id="65" name="Rounded Rectangle 86"/>
          <p:cNvSpPr/>
          <p:nvPr/>
        </p:nvSpPr>
        <p:spPr>
          <a:xfrm>
            <a:off x="2435527" y="2101878"/>
            <a:ext cx="2182739" cy="3745646"/>
          </a:xfrm>
          <a:prstGeom prst="roundRect">
            <a:avLst>
              <a:gd name="adj" fmla="val 3563"/>
            </a:avLst>
          </a:prstGeom>
          <a:solidFill>
            <a:schemeClr val="bg1">
              <a:alpha val="35000"/>
            </a:schemeClr>
          </a:solidFill>
          <a:ln>
            <a:noFill/>
          </a:ln>
        </p:spPr>
        <p:txBody>
          <a:bodyPr vert="horz" wrap="square" lIns="91440" tIns="45720" rIns="91440" bIns="45720" numCol="1" anchor="t" anchorCtr="0" compatLnSpc="1"/>
          <a:lstStyle/>
          <a:p>
            <a:endParaRPr lang="en-US" sz="800" dirty="0">
              <a:solidFill>
                <a:schemeClr val="tx1"/>
              </a:solidFill>
            </a:endParaRPr>
          </a:p>
        </p:txBody>
      </p:sp>
      <p:sp>
        <p:nvSpPr>
          <p:cNvPr id="66" name="Rounded Rectangle 87"/>
          <p:cNvSpPr/>
          <p:nvPr/>
        </p:nvSpPr>
        <p:spPr>
          <a:xfrm>
            <a:off x="2469393" y="2712224"/>
            <a:ext cx="2114191" cy="2657746"/>
          </a:xfrm>
          <a:prstGeom prst="roundRect">
            <a:avLst>
              <a:gd name="adj" fmla="val 0"/>
            </a:avLst>
          </a:prstGeom>
          <a:solidFill>
            <a:schemeClr val="bg1"/>
          </a:solidFill>
          <a:ln w="6350" cmpd="sng">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800" dirty="0">
              <a:latin typeface="Roboto condensed"/>
              <a:cs typeface="Roboto condensed"/>
            </a:endParaRPr>
          </a:p>
        </p:txBody>
      </p:sp>
      <p:sp>
        <p:nvSpPr>
          <p:cNvPr id="67" name="TextBox 88"/>
          <p:cNvSpPr txBox="1"/>
          <p:nvPr/>
        </p:nvSpPr>
        <p:spPr>
          <a:xfrm>
            <a:off x="2435527" y="2228211"/>
            <a:ext cx="2182739" cy="369333"/>
          </a:xfrm>
          <a:prstGeom prst="rect">
            <a:avLst/>
          </a:prstGeom>
          <a:noFill/>
        </p:spPr>
        <p:txBody>
          <a:bodyPr wrap="square" rtlCol="0">
            <a:spAutoFit/>
          </a:bodyPr>
          <a:lstStyle/>
          <a:p>
            <a:pPr lvl="0" algn="ctr"/>
            <a:r>
              <a:rPr lang="en-US" altLang="ko-KR" dirty="0" smtClean="0">
                <a:solidFill>
                  <a:srgbClr val="FFFFFF"/>
                </a:solidFill>
                <a:latin typeface="Roboto condensed"/>
                <a:cs typeface="Roboto condensed"/>
              </a:rPr>
              <a:t>Normal Plan</a:t>
            </a:r>
            <a:endParaRPr lang="ko-KR" altLang="en-US" dirty="0">
              <a:solidFill>
                <a:srgbClr val="FFFFFF"/>
              </a:solidFill>
              <a:latin typeface="Roboto condensed"/>
              <a:cs typeface="Roboto condensed"/>
            </a:endParaRPr>
          </a:p>
        </p:txBody>
      </p:sp>
      <p:sp>
        <p:nvSpPr>
          <p:cNvPr id="68" name="TextBox 89"/>
          <p:cNvSpPr txBox="1"/>
          <p:nvPr/>
        </p:nvSpPr>
        <p:spPr>
          <a:xfrm>
            <a:off x="2435527" y="3906022"/>
            <a:ext cx="2182739" cy="1107997"/>
          </a:xfrm>
          <a:prstGeom prst="rect">
            <a:avLst/>
          </a:prstGeom>
          <a:noFill/>
        </p:spPr>
        <p:txBody>
          <a:bodyPr wrap="square" rtlCol="0">
            <a:spAutoFit/>
          </a:bodyPr>
          <a:lstStyle/>
          <a:p>
            <a:pPr lvl="0" algn="ctr">
              <a:lnSpc>
                <a:spcPct val="150000"/>
              </a:lnSpc>
            </a:pPr>
            <a:r>
              <a:rPr lang="en-US" altLang="ko-KR" sz="1100" dirty="0" smtClean="0">
                <a:solidFill>
                  <a:schemeClr val="bg1">
                    <a:lumMod val="50000"/>
                  </a:schemeClr>
                </a:solidFill>
                <a:latin typeface="Roboto condensed"/>
                <a:cs typeface="Roboto condensed"/>
              </a:rPr>
              <a:t>Unlimited bandwith</a:t>
            </a:r>
            <a:endParaRPr lang="en-US" altLang="ko-KR" sz="1100" dirty="0" smtClean="0">
              <a:solidFill>
                <a:schemeClr val="bg1">
                  <a:lumMod val="50000"/>
                </a:schemeClr>
              </a:solidFill>
              <a:latin typeface="Roboto condensed"/>
              <a:cs typeface="Roboto condensed"/>
            </a:endParaRPr>
          </a:p>
          <a:p>
            <a:pPr lvl="0" algn="ctr">
              <a:lnSpc>
                <a:spcPct val="150000"/>
              </a:lnSpc>
            </a:pPr>
            <a:r>
              <a:rPr lang="en-US" altLang="ko-KR" sz="1100" dirty="0" smtClean="0">
                <a:solidFill>
                  <a:schemeClr val="bg1">
                    <a:lumMod val="50000"/>
                  </a:schemeClr>
                </a:solidFill>
                <a:latin typeface="Roboto condensed"/>
                <a:cs typeface="Roboto condensed"/>
              </a:rPr>
              <a:t>No Maximum File Size</a:t>
            </a:r>
            <a:endParaRPr lang="en-US" altLang="ko-KR" sz="1100" dirty="0" smtClean="0">
              <a:solidFill>
                <a:schemeClr val="bg1">
                  <a:lumMod val="50000"/>
                </a:schemeClr>
              </a:solidFill>
              <a:latin typeface="Roboto condensed"/>
              <a:cs typeface="Roboto condensed"/>
            </a:endParaRPr>
          </a:p>
          <a:p>
            <a:pPr lvl="0" algn="ctr">
              <a:lnSpc>
                <a:spcPct val="150000"/>
              </a:lnSpc>
            </a:pPr>
            <a:r>
              <a:rPr lang="en-US" altLang="ko-KR" sz="1100" dirty="0">
                <a:solidFill>
                  <a:schemeClr val="bg1">
                    <a:lumMod val="50000"/>
                  </a:schemeClr>
                </a:solidFill>
                <a:latin typeface="Roboto condensed"/>
                <a:cs typeface="Roboto condensed"/>
              </a:rPr>
              <a:t>3</a:t>
            </a:r>
            <a:r>
              <a:rPr lang="en-US" altLang="ko-KR" sz="1100" dirty="0" smtClean="0">
                <a:solidFill>
                  <a:schemeClr val="bg1">
                    <a:lumMod val="50000"/>
                  </a:schemeClr>
                </a:solidFill>
                <a:latin typeface="Roboto condensed"/>
                <a:cs typeface="Roboto condensed"/>
              </a:rPr>
              <a:t> GHZ CPU</a:t>
            </a:r>
            <a:endParaRPr lang="en-US" altLang="ko-KR" sz="1100" dirty="0" smtClean="0">
              <a:solidFill>
                <a:schemeClr val="bg1">
                  <a:lumMod val="50000"/>
                </a:schemeClr>
              </a:solidFill>
              <a:latin typeface="Roboto condensed"/>
              <a:cs typeface="Roboto condensed"/>
            </a:endParaRPr>
          </a:p>
          <a:p>
            <a:pPr lvl="0" algn="ctr">
              <a:lnSpc>
                <a:spcPct val="150000"/>
              </a:lnSpc>
            </a:pPr>
            <a:r>
              <a:rPr lang="en-US" altLang="ko-KR" sz="1100" dirty="0" smtClean="0">
                <a:solidFill>
                  <a:schemeClr val="bg1">
                    <a:lumMod val="50000"/>
                  </a:schemeClr>
                </a:solidFill>
                <a:latin typeface="Roboto condensed"/>
                <a:cs typeface="Roboto condensed"/>
              </a:rPr>
              <a:t>2 GB memory</a:t>
            </a:r>
            <a:endParaRPr lang="ko-KR" altLang="en-US" sz="1100" dirty="0">
              <a:solidFill>
                <a:schemeClr val="bg1">
                  <a:lumMod val="50000"/>
                </a:schemeClr>
              </a:solidFill>
              <a:latin typeface="Roboto condensed"/>
              <a:cs typeface="Roboto condensed"/>
            </a:endParaRPr>
          </a:p>
        </p:txBody>
      </p:sp>
      <p:grpSp>
        <p:nvGrpSpPr>
          <p:cNvPr id="69" name="Group 90"/>
          <p:cNvGrpSpPr/>
          <p:nvPr/>
        </p:nvGrpSpPr>
        <p:grpSpPr>
          <a:xfrm>
            <a:off x="2435527" y="2712225"/>
            <a:ext cx="2182739" cy="898354"/>
            <a:chOff x="1066800" y="1831492"/>
            <a:chExt cx="1637075" cy="673774"/>
          </a:xfrm>
        </p:grpSpPr>
        <p:sp>
          <p:nvSpPr>
            <p:cNvPr id="72" name="TextBox 93"/>
            <p:cNvSpPr txBox="1"/>
            <p:nvPr/>
          </p:nvSpPr>
          <p:spPr>
            <a:xfrm>
              <a:off x="1066800" y="1831492"/>
              <a:ext cx="1637075" cy="623256"/>
            </a:xfrm>
            <a:prstGeom prst="rect">
              <a:avLst/>
            </a:prstGeom>
            <a:noFill/>
          </p:spPr>
          <p:txBody>
            <a:bodyPr wrap="square" rtlCol="0">
              <a:spAutoFit/>
            </a:bodyPr>
            <a:lstStyle/>
            <a:p>
              <a:pPr lvl="0" algn="ctr"/>
              <a:r>
                <a:rPr lang="en-US" altLang="ko-KR" sz="4800" dirty="0" smtClean="0">
                  <a:solidFill>
                    <a:srgbClr val="3099D6"/>
                  </a:solidFill>
                  <a:latin typeface="Roboto condensed"/>
                  <a:cs typeface="Roboto condensed"/>
                </a:rPr>
                <a:t>15</a:t>
              </a:r>
              <a:endParaRPr lang="ko-KR" altLang="en-US" sz="4800" dirty="0">
                <a:solidFill>
                  <a:srgbClr val="3099D6"/>
                </a:solidFill>
                <a:latin typeface="Roboto condensed"/>
                <a:cs typeface="Roboto condensed"/>
              </a:endParaRPr>
            </a:p>
          </p:txBody>
        </p:sp>
        <p:sp>
          <p:nvSpPr>
            <p:cNvPr id="73" name="TextBox 94"/>
            <p:cNvSpPr txBox="1"/>
            <p:nvPr/>
          </p:nvSpPr>
          <p:spPr>
            <a:xfrm>
              <a:off x="1358900" y="2056952"/>
              <a:ext cx="450850" cy="392420"/>
            </a:xfrm>
            <a:prstGeom prst="rect">
              <a:avLst/>
            </a:prstGeom>
            <a:noFill/>
          </p:spPr>
          <p:txBody>
            <a:bodyPr wrap="square" rtlCol="0">
              <a:spAutoFit/>
            </a:bodyPr>
            <a:lstStyle/>
            <a:p>
              <a:pPr lvl="0" algn="ctr"/>
              <a:r>
                <a:rPr lang="en-US" altLang="ko-KR" sz="2800" dirty="0" smtClean="0">
                  <a:solidFill>
                    <a:srgbClr val="3099D6"/>
                  </a:solidFill>
                  <a:latin typeface="Roboto condensed"/>
                  <a:cs typeface="Roboto condensed"/>
                </a:rPr>
                <a:t>$</a:t>
              </a:r>
              <a:endParaRPr lang="ko-KR" altLang="en-US" sz="2800" dirty="0">
                <a:solidFill>
                  <a:srgbClr val="3099D6"/>
                </a:solidFill>
                <a:latin typeface="Roboto condensed"/>
                <a:cs typeface="Roboto condensed"/>
              </a:endParaRPr>
            </a:p>
          </p:txBody>
        </p:sp>
        <p:sp>
          <p:nvSpPr>
            <p:cNvPr id="74" name="TextBox 95"/>
            <p:cNvSpPr txBox="1"/>
            <p:nvPr/>
          </p:nvSpPr>
          <p:spPr>
            <a:xfrm>
              <a:off x="1066800" y="2267121"/>
              <a:ext cx="1637075" cy="238145"/>
            </a:xfrm>
            <a:prstGeom prst="rect">
              <a:avLst/>
            </a:prstGeom>
            <a:noFill/>
          </p:spPr>
          <p:txBody>
            <a:bodyPr wrap="square" rtlCol="0" anchor="t">
              <a:spAutoFit/>
            </a:bodyPr>
            <a:lstStyle/>
            <a:p>
              <a:pPr lvl="0" algn="ctr">
                <a:lnSpc>
                  <a:spcPct val="150000"/>
                </a:lnSpc>
              </a:pPr>
              <a:r>
                <a:rPr lang="en-US" altLang="ko-KR" sz="1100" dirty="0" smtClean="0">
                  <a:solidFill>
                    <a:srgbClr val="3099D6"/>
                  </a:solidFill>
                  <a:latin typeface="Roboto condensed"/>
                  <a:cs typeface="Roboto condensed"/>
                </a:rPr>
                <a:t>Per month</a:t>
              </a:r>
              <a:endParaRPr lang="ko-KR" altLang="en-US" sz="1100" dirty="0">
                <a:solidFill>
                  <a:srgbClr val="3099D6"/>
                </a:solidFill>
                <a:latin typeface="Roboto condensed"/>
                <a:cs typeface="Roboto condensed"/>
              </a:endParaRPr>
            </a:p>
          </p:txBody>
        </p:sp>
      </p:grpSp>
      <p:cxnSp>
        <p:nvCxnSpPr>
          <p:cNvPr id="70" name="Straight Connector 91"/>
          <p:cNvCxnSpPr/>
          <p:nvPr/>
        </p:nvCxnSpPr>
        <p:spPr>
          <a:xfrm>
            <a:off x="2469393" y="3788487"/>
            <a:ext cx="2114191" cy="0"/>
          </a:xfrm>
          <a:prstGeom prst="line">
            <a:avLst/>
          </a:prstGeom>
          <a:ln w="3175" cmpd="sng">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sp>
        <p:nvSpPr>
          <p:cNvPr id="71" name="TextBox 92"/>
          <p:cNvSpPr txBox="1"/>
          <p:nvPr/>
        </p:nvSpPr>
        <p:spPr>
          <a:xfrm>
            <a:off x="2435527" y="5405144"/>
            <a:ext cx="2182739" cy="369333"/>
          </a:xfrm>
          <a:prstGeom prst="rect">
            <a:avLst/>
          </a:prstGeom>
          <a:noFill/>
        </p:spPr>
        <p:txBody>
          <a:bodyPr wrap="square" rtlCol="0">
            <a:spAutoFit/>
          </a:bodyPr>
          <a:lstStyle/>
          <a:p>
            <a:pPr lvl="0" algn="ctr"/>
            <a:r>
              <a:rPr lang="en-US" altLang="ko-KR" dirty="0" smtClean="0">
                <a:solidFill>
                  <a:srgbClr val="FFFFFF"/>
                </a:solidFill>
                <a:latin typeface="Roboto condensed"/>
                <a:cs typeface="Roboto condensed"/>
              </a:rPr>
              <a:t>Get Normal Plan</a:t>
            </a:r>
            <a:endParaRPr lang="ko-KR" altLang="en-US" dirty="0">
              <a:solidFill>
                <a:srgbClr val="FFFFFF"/>
              </a:solidFill>
              <a:latin typeface="Roboto condensed"/>
              <a:cs typeface="Roboto condensed"/>
            </a:endParaRPr>
          </a:p>
        </p:txBody>
      </p:sp>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6"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7"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0"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1"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2"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3"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4"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5"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6"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7"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8"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9"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0"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1"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2"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3"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4"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5"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6"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7"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8"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9"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0"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1"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2"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3"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4"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5"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6"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7"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8"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9"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grpSp>
        <p:sp>
          <p:nvSpPr>
            <p:cNvPr id="4" name="文本框 3"/>
            <p:cNvSpPr txBox="1"/>
            <p:nvPr/>
          </p:nvSpPr>
          <p:spPr>
            <a:xfrm>
              <a:off x="4297600" y="1108703"/>
              <a:ext cx="2780479" cy="3232183"/>
            </a:xfrm>
            <a:prstGeom prst="rect">
              <a:avLst/>
            </a:prstGeom>
            <a:noFill/>
          </p:spPr>
          <p:txBody>
            <a:bodyPr wrap="square" rtlCol="0">
              <a:spAutoFit/>
            </a:bodyPr>
            <a:lstStyle/>
            <a:p>
              <a:pPr algn="ctr"/>
              <a:r>
                <a:rPr lang="en-US" altLang="zh-CN" sz="6600" b="1" dirty="0" smtClean="0">
                  <a:solidFill>
                    <a:srgbClr val="3099D6"/>
                  </a:solidFill>
                  <a:latin typeface="微软雅黑" panose="020B0503020204020204" pitchFamily="34" charset="-122"/>
                  <a:ea typeface="微软雅黑" panose="020B0503020204020204" pitchFamily="34" charset="-122"/>
                </a:rPr>
                <a:t>3</a:t>
              </a:r>
              <a:endParaRPr lang="zh-CN" altLang="en-US" sz="6600" b="1" dirty="0">
                <a:solidFill>
                  <a:srgbClr val="3099D6"/>
                </a:solidFill>
                <a:latin typeface="微软雅黑" panose="020B0503020204020204" pitchFamily="34" charset="-122"/>
                <a:ea typeface="微软雅黑" panose="020B0503020204020204" pitchFamily="34" charset="-122"/>
              </a:endParaRPr>
            </a:p>
          </p:txBody>
        </p:sp>
      </p:grpSp>
      <p:sp>
        <p:nvSpPr>
          <p:cNvPr id="40" name="文本框 39"/>
          <p:cNvSpPr txBox="1"/>
          <p:nvPr/>
        </p:nvSpPr>
        <p:spPr>
          <a:xfrm>
            <a:off x="2295830" y="542970"/>
            <a:ext cx="5674529" cy="523220"/>
          </a:xfrm>
          <a:prstGeom prst="rect">
            <a:avLst/>
          </a:prstGeom>
          <a:noFill/>
        </p:spPr>
        <p:txBody>
          <a:bodyPr wrap="square" rtlCol="0">
            <a:spAutoFit/>
          </a:bodyPr>
          <a:lstStyle/>
          <a:p>
            <a:r>
              <a:rPr lang="en-US" altLang="zh-CN" sz="2800" b="1" dirty="0" smtClean="0">
                <a:solidFill>
                  <a:schemeClr val="bg1"/>
                </a:solidFill>
                <a:latin typeface="微软雅黑" panose="020B0503020204020204" pitchFamily="34" charset="-122"/>
                <a:ea typeface="微软雅黑" panose="020B0503020204020204" pitchFamily="34" charset="-122"/>
              </a:rPr>
              <a:t>MOMODA POWERPOINT</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6"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7"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0"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1"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2"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3"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4"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5"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6"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7"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8"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9"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0"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1"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2"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3"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4"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5"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6"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7"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8"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9"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0"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1"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2"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3"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4"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5"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6"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7"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8"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9"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grpSp>
        <p:sp>
          <p:nvSpPr>
            <p:cNvPr id="4" name="文本框 3"/>
            <p:cNvSpPr txBox="1"/>
            <p:nvPr/>
          </p:nvSpPr>
          <p:spPr>
            <a:xfrm>
              <a:off x="4297600" y="1108703"/>
              <a:ext cx="2780479" cy="3232183"/>
            </a:xfrm>
            <a:prstGeom prst="rect">
              <a:avLst/>
            </a:prstGeom>
            <a:noFill/>
          </p:spPr>
          <p:txBody>
            <a:bodyPr wrap="square" rtlCol="0">
              <a:spAutoFit/>
            </a:bodyPr>
            <a:lstStyle/>
            <a:p>
              <a:pPr algn="ctr"/>
              <a:r>
                <a:rPr lang="en-US" altLang="zh-CN" sz="6600" b="1" dirty="0" smtClean="0">
                  <a:solidFill>
                    <a:srgbClr val="3099D6"/>
                  </a:solidFill>
                  <a:latin typeface="微软雅黑" panose="020B0503020204020204" pitchFamily="34" charset="-122"/>
                  <a:ea typeface="微软雅黑" panose="020B0503020204020204" pitchFamily="34" charset="-122"/>
                </a:rPr>
                <a:t>4</a:t>
              </a:r>
              <a:endParaRPr lang="zh-CN" altLang="en-US" sz="6600" b="1" dirty="0">
                <a:solidFill>
                  <a:srgbClr val="3099D6"/>
                </a:solidFill>
                <a:latin typeface="微软雅黑" panose="020B0503020204020204" pitchFamily="34" charset="-122"/>
                <a:ea typeface="微软雅黑" panose="020B0503020204020204" pitchFamily="34" charset="-122"/>
              </a:endParaRPr>
            </a:p>
          </p:txBody>
        </p:sp>
      </p:grpSp>
      <p:sp>
        <p:nvSpPr>
          <p:cNvPr id="40" name="文本框 39"/>
          <p:cNvSpPr txBox="1"/>
          <p:nvPr/>
        </p:nvSpPr>
        <p:spPr>
          <a:xfrm>
            <a:off x="2295830" y="542970"/>
            <a:ext cx="5674529" cy="523220"/>
          </a:xfrm>
          <a:prstGeom prst="rect">
            <a:avLst/>
          </a:prstGeom>
          <a:noFill/>
        </p:spPr>
        <p:txBody>
          <a:bodyPr wrap="square" rtlCol="0">
            <a:spAutoFit/>
          </a:bodyPr>
          <a:lstStyle/>
          <a:p>
            <a:r>
              <a:rPr lang="en-US" altLang="zh-CN" sz="2800" b="1" dirty="0" smtClean="0">
                <a:solidFill>
                  <a:schemeClr val="bg1"/>
                </a:solidFill>
                <a:latin typeface="微软雅黑" panose="020B0503020204020204" pitchFamily="34" charset="-122"/>
                <a:ea typeface="微软雅黑" panose="020B0503020204020204" pitchFamily="34" charset="-122"/>
              </a:rPr>
              <a:t>MOMODA POWERPOINT</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42" name="Arc 8"/>
          <p:cNvSpPr/>
          <p:nvPr/>
        </p:nvSpPr>
        <p:spPr>
          <a:xfrm>
            <a:off x="930713" y="2426579"/>
            <a:ext cx="1589100" cy="1589100"/>
          </a:xfrm>
          <a:prstGeom prst="arc">
            <a:avLst>
              <a:gd name="adj1" fmla="val 3112912"/>
              <a:gd name="adj2" fmla="val 20379129"/>
            </a:avLst>
          </a:prstGeom>
          <a:ln w="25400">
            <a:solidFill>
              <a:srgbClr val="FEFEFE"/>
            </a:solidFill>
            <a:headEnd type="oval"/>
            <a:tailEnd type="oval"/>
          </a:ln>
        </p:spPr>
        <p:style>
          <a:lnRef idx="1">
            <a:schemeClr val="dk1"/>
          </a:lnRef>
          <a:fillRef idx="0">
            <a:schemeClr val="dk1"/>
          </a:fillRef>
          <a:effectRef idx="0">
            <a:schemeClr val="dk1"/>
          </a:effectRef>
          <a:fontRef idx="minor">
            <a:schemeClr val="tx1"/>
          </a:fontRef>
        </p:style>
        <p:txBody>
          <a:bodyPr rtlCol="0" anchor="ctr"/>
          <a:lstStyle/>
          <a:p>
            <a:pPr algn="ctr"/>
            <a:endParaRPr lang="en-US" sz="3200" dirty="0">
              <a:solidFill>
                <a:schemeClr val="bg1"/>
              </a:solidFill>
            </a:endParaRPr>
          </a:p>
        </p:txBody>
      </p:sp>
      <p:sp>
        <p:nvSpPr>
          <p:cNvPr id="43" name="Oval 10"/>
          <p:cNvSpPr/>
          <p:nvPr/>
        </p:nvSpPr>
        <p:spPr>
          <a:xfrm>
            <a:off x="2163470" y="3100743"/>
            <a:ext cx="693425" cy="693425"/>
          </a:xfrm>
          <a:prstGeom prst="ellipse">
            <a:avLst/>
          </a:prstGeom>
          <a:solidFill>
            <a:srgbClr val="3099D6"/>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3200" dirty="0">
              <a:solidFill>
                <a:schemeClr val="bg1"/>
              </a:solidFill>
            </a:endParaRPr>
          </a:p>
        </p:txBody>
      </p:sp>
      <p:sp>
        <p:nvSpPr>
          <p:cNvPr id="44" name="AutoShape 137"/>
          <p:cNvSpPr/>
          <p:nvPr/>
        </p:nvSpPr>
        <p:spPr bwMode="auto">
          <a:xfrm>
            <a:off x="2368562" y="3290077"/>
            <a:ext cx="321760" cy="319572"/>
          </a:xfrm>
          <a:custGeom>
            <a:avLst/>
            <a:gdLst>
              <a:gd name="T0" fmla="*/ 278227252 w 21437"/>
              <a:gd name="T1" fmla="*/ 181512920 h 21437"/>
              <a:gd name="T2" fmla="*/ 224525382 w 21437"/>
              <a:gd name="T3" fmla="*/ 186253815 h 21437"/>
              <a:gd name="T4" fmla="*/ 163746388 w 21437"/>
              <a:gd name="T5" fmla="*/ 127098893 h 21437"/>
              <a:gd name="T6" fmla="*/ 297860420 w 21437"/>
              <a:gd name="T7" fmla="*/ 48183154 h 21437"/>
              <a:gd name="T8" fmla="*/ 275053811 w 21437"/>
              <a:gd name="T9" fmla="*/ 25990522 h 21437"/>
              <a:gd name="T10" fmla="*/ 103373648 w 21437"/>
              <a:gd name="T11" fmla="*/ 68352185 h 21437"/>
              <a:gd name="T12" fmla="*/ 39968114 w 21437"/>
              <a:gd name="T13" fmla="*/ 6668302 h 21437"/>
              <a:gd name="T14" fmla="*/ 6852655 w 21437"/>
              <a:gd name="T15" fmla="*/ 6668302 h 21437"/>
              <a:gd name="T16" fmla="*/ 6852655 w 21437"/>
              <a:gd name="T17" fmla="*/ 38890974 h 21437"/>
              <a:gd name="T18" fmla="*/ 70245387 w 21437"/>
              <a:gd name="T19" fmla="*/ 100574975 h 21437"/>
              <a:gd name="T20" fmla="*/ 26808398 w 21437"/>
              <a:gd name="T21" fmla="*/ 267534270 h 21437"/>
              <a:gd name="T22" fmla="*/ 49629224 w 21437"/>
              <a:gd name="T23" fmla="*/ 289739412 h 21437"/>
              <a:gd name="T24" fmla="*/ 130630929 w 21437"/>
              <a:gd name="T25" fmla="*/ 159320396 h 21437"/>
              <a:gd name="T26" fmla="*/ 191411339 w 21437"/>
              <a:gd name="T27" fmla="*/ 218476486 h 21437"/>
              <a:gd name="T28" fmla="*/ 186538780 w 21437"/>
              <a:gd name="T29" fmla="*/ 270731883 h 21437"/>
              <a:gd name="T30" fmla="*/ 209344203 w 21437"/>
              <a:gd name="T31" fmla="*/ 292937024 h 21437"/>
              <a:gd name="T32" fmla="*/ 242459541 w 21437"/>
              <a:gd name="T33" fmla="*/ 235926948 h 21437"/>
              <a:gd name="T34" fmla="*/ 301048198 w 21437"/>
              <a:gd name="T35" fmla="*/ 203704266 h 21437"/>
              <a:gd name="T36" fmla="*/ 278227252 w 21437"/>
              <a:gd name="T37" fmla="*/ 181512920 h 21437"/>
              <a:gd name="T38" fmla="*/ 278227252 w 21437"/>
              <a:gd name="T39" fmla="*/ 181512920 h 214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437" h="21437">
                <a:moveTo>
                  <a:pt x="19812" y="13283"/>
                </a:moveTo>
                <a:lnTo>
                  <a:pt x="15988" y="13630"/>
                </a:lnTo>
                <a:lnTo>
                  <a:pt x="11660" y="9301"/>
                </a:lnTo>
                <a:lnTo>
                  <a:pt x="21210" y="3526"/>
                </a:lnTo>
                <a:lnTo>
                  <a:pt x="19586" y="1902"/>
                </a:lnTo>
                <a:lnTo>
                  <a:pt x="7361" y="5002"/>
                </a:lnTo>
                <a:lnTo>
                  <a:pt x="2846" y="488"/>
                </a:lnTo>
                <a:cubicBezTo>
                  <a:pt x="2195" y="-163"/>
                  <a:pt x="1140" y="-163"/>
                  <a:pt x="488" y="488"/>
                </a:cubicBezTo>
                <a:cubicBezTo>
                  <a:pt x="-163" y="1140"/>
                  <a:pt x="-163" y="2195"/>
                  <a:pt x="488" y="2846"/>
                </a:cubicBezTo>
                <a:lnTo>
                  <a:pt x="5002" y="7360"/>
                </a:lnTo>
                <a:lnTo>
                  <a:pt x="1909" y="19578"/>
                </a:lnTo>
                <a:lnTo>
                  <a:pt x="3534" y="21203"/>
                </a:lnTo>
                <a:lnTo>
                  <a:pt x="9302" y="11659"/>
                </a:lnTo>
                <a:lnTo>
                  <a:pt x="13630" y="15988"/>
                </a:lnTo>
                <a:lnTo>
                  <a:pt x="13283" y="19812"/>
                </a:lnTo>
                <a:lnTo>
                  <a:pt x="14907" y="21437"/>
                </a:lnTo>
                <a:lnTo>
                  <a:pt x="17265" y="17265"/>
                </a:lnTo>
                <a:lnTo>
                  <a:pt x="21437" y="14907"/>
                </a:lnTo>
                <a:lnTo>
                  <a:pt x="19812" y="13283"/>
                </a:lnTo>
                <a:close/>
                <a:moveTo>
                  <a:pt x="19812" y="13283"/>
                </a:moveTo>
              </a:path>
            </a:pathLst>
          </a:custGeom>
          <a:solidFill>
            <a:schemeClr val="bg1"/>
          </a:solidFill>
          <a:ln>
            <a:noFill/>
          </a:ln>
        </p:spPr>
        <p:txBody>
          <a:bodyPr lIns="0" tIns="0" rIns="0" bIns="0"/>
          <a:lstStyle/>
          <a:p>
            <a:endParaRPr lang="en-US" sz="3200" dirty="0">
              <a:solidFill>
                <a:schemeClr val="bg1"/>
              </a:solidFill>
            </a:endParaRPr>
          </a:p>
        </p:txBody>
      </p:sp>
      <p:sp>
        <p:nvSpPr>
          <p:cNvPr id="45" name="Text Placeholder 2"/>
          <p:cNvSpPr txBox="1"/>
          <p:nvPr/>
        </p:nvSpPr>
        <p:spPr>
          <a:xfrm>
            <a:off x="923926" y="2782099"/>
            <a:ext cx="1329065" cy="827550"/>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r"/>
            <a:r>
              <a:rPr lang="en-US" sz="4400" dirty="0" smtClean="0">
                <a:solidFill>
                  <a:schemeClr val="bg1"/>
                </a:solidFill>
                <a:latin typeface="Roboto condensed light"/>
                <a:cs typeface="Roboto condensed light"/>
              </a:rPr>
              <a:t>25%</a:t>
            </a:r>
            <a:endParaRPr lang="en-US" sz="4400" dirty="0">
              <a:solidFill>
                <a:schemeClr val="bg1"/>
              </a:solidFill>
              <a:latin typeface="Roboto condensed light"/>
              <a:cs typeface="Roboto condensed light"/>
            </a:endParaRPr>
          </a:p>
        </p:txBody>
      </p:sp>
      <p:grpSp>
        <p:nvGrpSpPr>
          <p:cNvPr id="46" name="Group 13"/>
          <p:cNvGrpSpPr/>
          <p:nvPr/>
        </p:nvGrpSpPr>
        <p:grpSpPr>
          <a:xfrm>
            <a:off x="670679" y="4141663"/>
            <a:ext cx="2099538" cy="1752043"/>
            <a:chOff x="2076450" y="1398043"/>
            <a:chExt cx="1384300" cy="1155184"/>
          </a:xfrm>
        </p:grpSpPr>
        <p:sp>
          <p:nvSpPr>
            <p:cNvPr id="47" name="Text Placeholder 2"/>
            <p:cNvSpPr txBox="1"/>
            <p:nvPr/>
          </p:nvSpPr>
          <p:spPr>
            <a:xfrm>
              <a:off x="2076450" y="1398043"/>
              <a:ext cx="1384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r>
                <a:rPr lang="en-US" sz="2000" dirty="0" smtClean="0">
                  <a:solidFill>
                    <a:schemeClr val="bg1"/>
                  </a:solidFill>
                </a:rPr>
                <a:t>Air Plan</a:t>
              </a:r>
              <a:endParaRPr lang="en-US" sz="2000" dirty="0">
                <a:solidFill>
                  <a:schemeClr val="bg1"/>
                </a:solidFill>
              </a:endParaRPr>
            </a:p>
          </p:txBody>
        </p:sp>
        <p:sp>
          <p:nvSpPr>
            <p:cNvPr id="48" name="Text Placeholder 8"/>
            <p:cNvSpPr txBox="1"/>
            <p:nvPr/>
          </p:nvSpPr>
          <p:spPr>
            <a:xfrm>
              <a:off x="2076450" y="1601291"/>
              <a:ext cx="1384300" cy="951936"/>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lnSpc>
                  <a:spcPct val="130000"/>
                </a:lnSpc>
              </a:pPr>
              <a:r>
                <a:rPr lang="en-US" sz="1100" dirty="0" smtClean="0">
                  <a:solidFill>
                    <a:schemeClr val="bg1"/>
                  </a:solidFill>
                </a:rPr>
                <a:t>Lorem ipsum dolor sit amet, consectetur adipiscing elit, sed do eiusmod tempor incididunt ut labore et dolore magna aliqua. </a:t>
              </a:r>
              <a:endParaRPr lang="en-US" sz="1100" dirty="0">
                <a:solidFill>
                  <a:schemeClr val="bg1"/>
                </a:solidFill>
              </a:endParaRPr>
            </a:p>
          </p:txBody>
        </p:sp>
      </p:grpSp>
      <p:grpSp>
        <p:nvGrpSpPr>
          <p:cNvPr id="49" name="Group 22"/>
          <p:cNvGrpSpPr/>
          <p:nvPr/>
        </p:nvGrpSpPr>
        <p:grpSpPr>
          <a:xfrm>
            <a:off x="3558821" y="4141663"/>
            <a:ext cx="2099538" cy="1752043"/>
            <a:chOff x="2076450" y="1398043"/>
            <a:chExt cx="1384300" cy="1155184"/>
          </a:xfrm>
        </p:grpSpPr>
        <p:sp>
          <p:nvSpPr>
            <p:cNvPr id="50" name="Text Placeholder 2"/>
            <p:cNvSpPr txBox="1"/>
            <p:nvPr/>
          </p:nvSpPr>
          <p:spPr>
            <a:xfrm>
              <a:off x="2076450" y="1398043"/>
              <a:ext cx="1384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r>
                <a:rPr lang="en-US" sz="2000" dirty="0" smtClean="0">
                  <a:solidFill>
                    <a:schemeClr val="bg1"/>
                  </a:solidFill>
                </a:rPr>
                <a:t>Multifunction</a:t>
              </a:r>
              <a:endParaRPr lang="en-US" sz="2000" dirty="0">
                <a:solidFill>
                  <a:schemeClr val="bg1"/>
                </a:solidFill>
              </a:endParaRPr>
            </a:p>
          </p:txBody>
        </p:sp>
        <p:sp>
          <p:nvSpPr>
            <p:cNvPr id="51" name="Text Placeholder 8"/>
            <p:cNvSpPr txBox="1"/>
            <p:nvPr/>
          </p:nvSpPr>
          <p:spPr>
            <a:xfrm>
              <a:off x="2076450" y="1601291"/>
              <a:ext cx="1384300" cy="951936"/>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lnSpc>
                  <a:spcPct val="130000"/>
                </a:lnSpc>
              </a:pPr>
              <a:r>
                <a:rPr lang="en-US" sz="1100" dirty="0" smtClean="0">
                  <a:solidFill>
                    <a:schemeClr val="bg1"/>
                  </a:solidFill>
                </a:rPr>
                <a:t>Lorem ipsum dolor sit amet, consectetur adipiscing elit, sed do eiusmod tempor incididunt ut labore et dolore magna aliqua. </a:t>
              </a:r>
              <a:endParaRPr lang="en-US" sz="1100" dirty="0">
                <a:solidFill>
                  <a:schemeClr val="bg1"/>
                </a:solidFill>
              </a:endParaRPr>
            </a:p>
          </p:txBody>
        </p:sp>
      </p:grpSp>
      <p:grpSp>
        <p:nvGrpSpPr>
          <p:cNvPr id="52" name="Group 30"/>
          <p:cNvGrpSpPr/>
          <p:nvPr/>
        </p:nvGrpSpPr>
        <p:grpSpPr>
          <a:xfrm>
            <a:off x="6446964" y="4141663"/>
            <a:ext cx="2099538" cy="1752043"/>
            <a:chOff x="2076450" y="1398043"/>
            <a:chExt cx="1384300" cy="1155184"/>
          </a:xfrm>
        </p:grpSpPr>
        <p:sp>
          <p:nvSpPr>
            <p:cNvPr id="53" name="Text Placeholder 2"/>
            <p:cNvSpPr txBox="1"/>
            <p:nvPr/>
          </p:nvSpPr>
          <p:spPr>
            <a:xfrm>
              <a:off x="2076450" y="1398043"/>
              <a:ext cx="1384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r>
                <a:rPr lang="en-US" sz="2000" dirty="0" smtClean="0">
                  <a:solidFill>
                    <a:schemeClr val="bg1"/>
                  </a:solidFill>
                </a:rPr>
                <a:t>Speedup</a:t>
              </a:r>
              <a:endParaRPr lang="en-US" sz="2000" dirty="0">
                <a:solidFill>
                  <a:schemeClr val="bg1"/>
                </a:solidFill>
              </a:endParaRPr>
            </a:p>
          </p:txBody>
        </p:sp>
        <p:sp>
          <p:nvSpPr>
            <p:cNvPr id="54" name="Text Placeholder 8"/>
            <p:cNvSpPr txBox="1"/>
            <p:nvPr/>
          </p:nvSpPr>
          <p:spPr>
            <a:xfrm>
              <a:off x="2076450" y="1601291"/>
              <a:ext cx="1384300" cy="951936"/>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lnSpc>
                  <a:spcPct val="130000"/>
                </a:lnSpc>
              </a:pPr>
              <a:r>
                <a:rPr lang="en-US" sz="1100" dirty="0" smtClean="0">
                  <a:solidFill>
                    <a:schemeClr val="bg1"/>
                  </a:solidFill>
                </a:rPr>
                <a:t>Lorem ipsum dolor sit amet, consectetur adipiscing elit, sed do eiusmod tempor incididunt ut labore et dolore magna aliqua. </a:t>
              </a:r>
              <a:endParaRPr lang="en-US" sz="1100" dirty="0">
                <a:solidFill>
                  <a:schemeClr val="bg1"/>
                </a:solidFill>
              </a:endParaRPr>
            </a:p>
          </p:txBody>
        </p:sp>
      </p:grpSp>
      <p:grpSp>
        <p:nvGrpSpPr>
          <p:cNvPr id="55" name="Group 38"/>
          <p:cNvGrpSpPr/>
          <p:nvPr/>
        </p:nvGrpSpPr>
        <p:grpSpPr>
          <a:xfrm>
            <a:off x="9335105" y="4141663"/>
            <a:ext cx="2099538" cy="1752043"/>
            <a:chOff x="2076450" y="1398043"/>
            <a:chExt cx="1384300" cy="1155184"/>
          </a:xfrm>
        </p:grpSpPr>
        <p:sp>
          <p:nvSpPr>
            <p:cNvPr id="56" name="Text Placeholder 2"/>
            <p:cNvSpPr txBox="1"/>
            <p:nvPr/>
          </p:nvSpPr>
          <p:spPr>
            <a:xfrm>
              <a:off x="2076450" y="1398043"/>
              <a:ext cx="1384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r>
                <a:rPr lang="en-US" sz="2000" dirty="0" smtClean="0">
                  <a:solidFill>
                    <a:schemeClr val="bg1"/>
                  </a:solidFill>
                </a:rPr>
                <a:t>Noisy Music</a:t>
              </a:r>
              <a:endParaRPr lang="en-US" sz="2000" dirty="0">
                <a:solidFill>
                  <a:schemeClr val="bg1"/>
                </a:solidFill>
              </a:endParaRPr>
            </a:p>
          </p:txBody>
        </p:sp>
        <p:sp>
          <p:nvSpPr>
            <p:cNvPr id="57" name="Text Placeholder 8"/>
            <p:cNvSpPr txBox="1"/>
            <p:nvPr/>
          </p:nvSpPr>
          <p:spPr>
            <a:xfrm>
              <a:off x="2076450" y="1601291"/>
              <a:ext cx="1384300" cy="951936"/>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lnSpc>
                  <a:spcPct val="130000"/>
                </a:lnSpc>
              </a:pPr>
              <a:r>
                <a:rPr lang="en-US" sz="1100" dirty="0" smtClean="0">
                  <a:solidFill>
                    <a:schemeClr val="bg1"/>
                  </a:solidFill>
                </a:rPr>
                <a:t>Lorem ipsum dolor sit amet, consectetur adipiscing elit, sed do eiusmod tempor incididunt ut labore et dolore magna aliqua. </a:t>
              </a:r>
              <a:endParaRPr lang="en-US" sz="1100" dirty="0">
                <a:solidFill>
                  <a:schemeClr val="bg1"/>
                </a:solidFill>
              </a:endParaRPr>
            </a:p>
          </p:txBody>
        </p:sp>
      </p:grpSp>
      <p:sp>
        <p:nvSpPr>
          <p:cNvPr id="59" name="Arc 18"/>
          <p:cNvSpPr/>
          <p:nvPr/>
        </p:nvSpPr>
        <p:spPr>
          <a:xfrm>
            <a:off x="3818856" y="2426579"/>
            <a:ext cx="1589100" cy="1589100"/>
          </a:xfrm>
          <a:prstGeom prst="arc">
            <a:avLst>
              <a:gd name="adj1" fmla="val 3112912"/>
              <a:gd name="adj2" fmla="val 20379129"/>
            </a:avLst>
          </a:prstGeom>
          <a:ln w="25400">
            <a:solidFill>
              <a:srgbClr val="FEFEFE"/>
            </a:solidFill>
            <a:headEnd type="oval"/>
            <a:tailEnd type="oval"/>
          </a:ln>
        </p:spPr>
        <p:style>
          <a:lnRef idx="1">
            <a:schemeClr val="dk1"/>
          </a:lnRef>
          <a:fillRef idx="0">
            <a:schemeClr val="dk1"/>
          </a:fillRef>
          <a:effectRef idx="0">
            <a:schemeClr val="dk1"/>
          </a:effectRef>
          <a:fontRef idx="minor">
            <a:schemeClr val="tx1"/>
          </a:fontRef>
        </p:style>
        <p:txBody>
          <a:bodyPr rtlCol="0" anchor="ctr"/>
          <a:lstStyle/>
          <a:p>
            <a:pPr algn="ctr"/>
            <a:endParaRPr lang="en-US" sz="3200" dirty="0">
              <a:solidFill>
                <a:schemeClr val="bg1"/>
              </a:solidFill>
            </a:endParaRPr>
          </a:p>
        </p:txBody>
      </p:sp>
      <p:sp>
        <p:nvSpPr>
          <p:cNvPr id="60" name="Oval 19"/>
          <p:cNvSpPr/>
          <p:nvPr/>
        </p:nvSpPr>
        <p:spPr>
          <a:xfrm>
            <a:off x="5051613" y="3100743"/>
            <a:ext cx="693425" cy="693425"/>
          </a:xfrm>
          <a:prstGeom prst="ellipse">
            <a:avLst/>
          </a:prstGeom>
          <a:solidFill>
            <a:srgbClr val="3099D6"/>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3200" dirty="0">
              <a:solidFill>
                <a:schemeClr val="bg1"/>
              </a:solidFill>
            </a:endParaRPr>
          </a:p>
        </p:txBody>
      </p:sp>
      <p:sp>
        <p:nvSpPr>
          <p:cNvPr id="61" name="Text Placeholder 2"/>
          <p:cNvSpPr txBox="1"/>
          <p:nvPr/>
        </p:nvSpPr>
        <p:spPr>
          <a:xfrm>
            <a:off x="3812069" y="2782099"/>
            <a:ext cx="1329065" cy="827550"/>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r"/>
            <a:r>
              <a:rPr lang="en-US" sz="4400" dirty="0">
                <a:solidFill>
                  <a:schemeClr val="bg1"/>
                </a:solidFill>
                <a:latin typeface="Roboto condensed light"/>
                <a:cs typeface="Roboto condensed light"/>
              </a:rPr>
              <a:t>3</a:t>
            </a:r>
            <a:r>
              <a:rPr lang="en-US" sz="4400" dirty="0" smtClean="0">
                <a:solidFill>
                  <a:schemeClr val="bg1"/>
                </a:solidFill>
                <a:latin typeface="Roboto condensed light"/>
                <a:cs typeface="Roboto condensed light"/>
              </a:rPr>
              <a:t>5%</a:t>
            </a:r>
            <a:endParaRPr lang="en-US" sz="4400" dirty="0">
              <a:solidFill>
                <a:schemeClr val="bg1"/>
              </a:solidFill>
              <a:latin typeface="Roboto condensed light"/>
              <a:cs typeface="Roboto condensed light"/>
            </a:endParaRPr>
          </a:p>
        </p:txBody>
      </p:sp>
      <p:grpSp>
        <p:nvGrpSpPr>
          <p:cNvPr id="62" name="Group 292"/>
          <p:cNvGrpSpPr/>
          <p:nvPr/>
        </p:nvGrpSpPr>
        <p:grpSpPr bwMode="auto">
          <a:xfrm>
            <a:off x="5227816" y="3300695"/>
            <a:ext cx="321759" cy="321759"/>
            <a:chOff x="0" y="0"/>
            <a:chExt cx="581" cy="578"/>
          </a:xfrm>
          <a:solidFill>
            <a:srgbClr val="FFFFFF"/>
          </a:solidFill>
        </p:grpSpPr>
        <p:sp>
          <p:nvSpPr>
            <p:cNvPr id="63" name="AutoShape 289"/>
            <p:cNvSpPr/>
            <p:nvPr/>
          </p:nvSpPr>
          <p:spPr bwMode="auto">
            <a:xfrm>
              <a:off x="344" y="336"/>
              <a:ext cx="237" cy="24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600" h="21600">
                  <a:moveTo>
                    <a:pt x="0" y="7065"/>
                  </a:moveTo>
                  <a:lnTo>
                    <a:pt x="8317" y="15192"/>
                  </a:lnTo>
                  <a:lnTo>
                    <a:pt x="12736" y="20980"/>
                  </a:lnTo>
                  <a:lnTo>
                    <a:pt x="15082" y="21600"/>
                  </a:lnTo>
                  <a:lnTo>
                    <a:pt x="21600" y="15192"/>
                  </a:lnTo>
                  <a:lnTo>
                    <a:pt x="20968" y="12848"/>
                  </a:lnTo>
                  <a:lnTo>
                    <a:pt x="15089" y="8571"/>
                  </a:lnTo>
                  <a:lnTo>
                    <a:pt x="6319" y="0"/>
                  </a:lnTo>
                  <a:lnTo>
                    <a:pt x="111" y="6067"/>
                  </a:lnTo>
                  <a:cubicBezTo>
                    <a:pt x="103" y="6407"/>
                    <a:pt x="62" y="6739"/>
                    <a:pt x="0" y="7065"/>
                  </a:cubicBezTo>
                  <a:close/>
                  <a:moveTo>
                    <a:pt x="14454" y="11832"/>
                  </a:moveTo>
                  <a:cubicBezTo>
                    <a:pt x="15979" y="11832"/>
                    <a:pt x="17215" y="13039"/>
                    <a:pt x="17215" y="14528"/>
                  </a:cubicBezTo>
                  <a:cubicBezTo>
                    <a:pt x="17215" y="16018"/>
                    <a:pt x="15979" y="17224"/>
                    <a:pt x="14454" y="17224"/>
                  </a:cubicBezTo>
                  <a:cubicBezTo>
                    <a:pt x="12932" y="17224"/>
                    <a:pt x="11695" y="16018"/>
                    <a:pt x="11695" y="14528"/>
                  </a:cubicBezTo>
                  <a:cubicBezTo>
                    <a:pt x="11695" y="13039"/>
                    <a:pt x="12932" y="11832"/>
                    <a:pt x="14454" y="11832"/>
                  </a:cubicBezTo>
                  <a:close/>
                  <a:moveTo>
                    <a:pt x="14454" y="11832"/>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endParaRPr>
            </a:p>
          </p:txBody>
        </p:sp>
        <p:sp>
          <p:nvSpPr>
            <p:cNvPr id="64" name="AutoShape 290"/>
            <p:cNvSpPr/>
            <p:nvPr/>
          </p:nvSpPr>
          <p:spPr bwMode="auto">
            <a:xfrm>
              <a:off x="0" y="0"/>
              <a:ext cx="301" cy="296"/>
            </a:xfrm>
            <a:custGeom>
              <a:avLst/>
              <a:gdLst>
                <a:gd name="T0" fmla="*/ 0 w 21600"/>
                <a:gd name="T1" fmla="*/ 0 h 21541"/>
                <a:gd name="T2" fmla="*/ 0 w 21600"/>
                <a:gd name="T3" fmla="*/ 0 h 21541"/>
                <a:gd name="T4" fmla="*/ 0 w 21600"/>
                <a:gd name="T5" fmla="*/ 0 h 21541"/>
                <a:gd name="T6" fmla="*/ 0 w 21600"/>
                <a:gd name="T7" fmla="*/ 0 h 21541"/>
                <a:gd name="T8" fmla="*/ 0 w 21600"/>
                <a:gd name="T9" fmla="*/ 0 h 21541"/>
                <a:gd name="T10" fmla="*/ 0 w 21600"/>
                <a:gd name="T11" fmla="*/ 0 h 21541"/>
                <a:gd name="T12" fmla="*/ 0 w 21600"/>
                <a:gd name="T13" fmla="*/ 0 h 21541"/>
                <a:gd name="T14" fmla="*/ 0 w 21600"/>
                <a:gd name="T15" fmla="*/ 0 h 21541"/>
                <a:gd name="T16" fmla="*/ 0 w 21600"/>
                <a:gd name="T17" fmla="*/ 0 h 21541"/>
                <a:gd name="T18" fmla="*/ 0 w 21600"/>
                <a:gd name="T19" fmla="*/ 0 h 21541"/>
                <a:gd name="T20" fmla="*/ 0 w 21600"/>
                <a:gd name="T21" fmla="*/ 0 h 21541"/>
                <a:gd name="T22" fmla="*/ 0 w 21600"/>
                <a:gd name="T23" fmla="*/ 0 h 21541"/>
                <a:gd name="T24" fmla="*/ 0 w 21600"/>
                <a:gd name="T25" fmla="*/ 0 h 21541"/>
                <a:gd name="T26" fmla="*/ 0 w 21600"/>
                <a:gd name="T27" fmla="*/ 0 h 21541"/>
                <a:gd name="T28" fmla="*/ 0 w 21600"/>
                <a:gd name="T29" fmla="*/ 0 h 215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541">
                  <a:moveTo>
                    <a:pt x="21600" y="16501"/>
                  </a:moveTo>
                  <a:lnTo>
                    <a:pt x="17762" y="12617"/>
                  </a:lnTo>
                  <a:cubicBezTo>
                    <a:pt x="18256" y="11638"/>
                    <a:pt x="18551" y="10655"/>
                    <a:pt x="18551" y="9752"/>
                  </a:cubicBezTo>
                  <a:cubicBezTo>
                    <a:pt x="18551" y="4765"/>
                    <a:pt x="13841" y="-59"/>
                    <a:pt x="8917" y="0"/>
                  </a:cubicBezTo>
                  <a:cubicBezTo>
                    <a:pt x="8899" y="0"/>
                    <a:pt x="8342" y="572"/>
                    <a:pt x="8039" y="878"/>
                  </a:cubicBezTo>
                  <a:cubicBezTo>
                    <a:pt x="11985" y="4873"/>
                    <a:pt x="11660" y="4225"/>
                    <a:pt x="11660" y="6674"/>
                  </a:cubicBezTo>
                  <a:cubicBezTo>
                    <a:pt x="11660" y="8662"/>
                    <a:pt x="8514" y="11801"/>
                    <a:pt x="6594" y="11801"/>
                  </a:cubicBezTo>
                  <a:cubicBezTo>
                    <a:pt x="4109" y="11801"/>
                    <a:pt x="4901" y="12218"/>
                    <a:pt x="869" y="8136"/>
                  </a:cubicBezTo>
                  <a:cubicBezTo>
                    <a:pt x="555" y="8453"/>
                    <a:pt x="1" y="9007"/>
                    <a:pt x="0" y="9026"/>
                  </a:cubicBezTo>
                  <a:cubicBezTo>
                    <a:pt x="60" y="14011"/>
                    <a:pt x="4710" y="18778"/>
                    <a:pt x="9634" y="18778"/>
                  </a:cubicBezTo>
                  <a:cubicBezTo>
                    <a:pt x="10526" y="18778"/>
                    <a:pt x="11479" y="18490"/>
                    <a:pt x="12420" y="18011"/>
                  </a:cubicBezTo>
                  <a:lnTo>
                    <a:pt x="15907" y="21541"/>
                  </a:lnTo>
                  <a:cubicBezTo>
                    <a:pt x="16169" y="21491"/>
                    <a:pt x="16436" y="21458"/>
                    <a:pt x="16708" y="21452"/>
                  </a:cubicBezTo>
                  <a:lnTo>
                    <a:pt x="21600" y="16501"/>
                  </a:lnTo>
                  <a:close/>
                  <a:moveTo>
                    <a:pt x="21600" y="16501"/>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endParaRPr>
            </a:p>
          </p:txBody>
        </p:sp>
        <p:sp>
          <p:nvSpPr>
            <p:cNvPr id="65" name="AutoShape 291"/>
            <p:cNvSpPr/>
            <p:nvPr/>
          </p:nvSpPr>
          <p:spPr bwMode="auto">
            <a:xfrm>
              <a:off x="64" y="0"/>
              <a:ext cx="517" cy="578"/>
            </a:xfrm>
            <a:custGeom>
              <a:avLst/>
              <a:gdLst>
                <a:gd name="T0" fmla="*/ 0 w 19649"/>
                <a:gd name="T1" fmla="*/ 0 h 21600"/>
                <a:gd name="T2" fmla="*/ 0 w 19649"/>
                <a:gd name="T3" fmla="*/ 0 h 21600"/>
                <a:gd name="T4" fmla="*/ 0 w 19649"/>
                <a:gd name="T5" fmla="*/ 0 h 21600"/>
                <a:gd name="T6" fmla="*/ 0 w 19649"/>
                <a:gd name="T7" fmla="*/ 0 h 21600"/>
                <a:gd name="T8" fmla="*/ 0 w 19649"/>
                <a:gd name="T9" fmla="*/ 0 h 21600"/>
                <a:gd name="T10" fmla="*/ 0 w 19649"/>
                <a:gd name="T11" fmla="*/ 0 h 21600"/>
                <a:gd name="T12" fmla="*/ 0 w 19649"/>
                <a:gd name="T13" fmla="*/ 0 h 21600"/>
                <a:gd name="T14" fmla="*/ 0 w 19649"/>
                <a:gd name="T15" fmla="*/ 0 h 21600"/>
                <a:gd name="T16" fmla="*/ 0 w 19649"/>
                <a:gd name="T17" fmla="*/ 0 h 21600"/>
                <a:gd name="T18" fmla="*/ 0 w 19649"/>
                <a:gd name="T19" fmla="*/ 0 h 21600"/>
                <a:gd name="T20" fmla="*/ 0 w 19649"/>
                <a:gd name="T21" fmla="*/ 0 h 21600"/>
                <a:gd name="T22" fmla="*/ 0 w 19649"/>
                <a:gd name="T23" fmla="*/ 0 h 21600"/>
                <a:gd name="T24" fmla="*/ 0 w 19649"/>
                <a:gd name="T25" fmla="*/ 0 h 21600"/>
                <a:gd name="T26" fmla="*/ 0 w 19649"/>
                <a:gd name="T27" fmla="*/ 0 h 21600"/>
                <a:gd name="T28" fmla="*/ 0 w 19649"/>
                <a:gd name="T29" fmla="*/ 0 h 21600"/>
                <a:gd name="T30" fmla="*/ 0 w 19649"/>
                <a:gd name="T31" fmla="*/ 0 h 21600"/>
                <a:gd name="T32" fmla="*/ 0 w 19649"/>
                <a:gd name="T33" fmla="*/ 0 h 21600"/>
                <a:gd name="T34" fmla="*/ 0 w 19649"/>
                <a:gd name="T35" fmla="*/ 0 h 21600"/>
                <a:gd name="T36" fmla="*/ 0 w 19649"/>
                <a:gd name="T37" fmla="*/ 0 h 21600"/>
                <a:gd name="T38" fmla="*/ 0 w 19649"/>
                <a:gd name="T39" fmla="*/ 0 h 21600"/>
                <a:gd name="T40" fmla="*/ 0 w 19649"/>
                <a:gd name="T41" fmla="*/ 0 h 21600"/>
                <a:gd name="T42" fmla="*/ 0 w 19649"/>
                <a:gd name="T43" fmla="*/ 0 h 21600"/>
                <a:gd name="T44" fmla="*/ 0 w 19649"/>
                <a:gd name="T45" fmla="*/ 0 h 21600"/>
                <a:gd name="T46" fmla="*/ 0 w 19649"/>
                <a:gd name="T47" fmla="*/ 0 h 21600"/>
                <a:gd name="T48" fmla="*/ 0 w 19649"/>
                <a:gd name="T49" fmla="*/ 0 h 21600"/>
                <a:gd name="T50" fmla="*/ 0 w 19649"/>
                <a:gd name="T51" fmla="*/ 0 h 21600"/>
                <a:gd name="T52" fmla="*/ 0 w 19649"/>
                <a:gd name="T53" fmla="*/ 0 h 21600"/>
                <a:gd name="T54" fmla="*/ 0 w 19649"/>
                <a:gd name="T55" fmla="*/ 0 h 21600"/>
                <a:gd name="T56" fmla="*/ 0 w 19649"/>
                <a:gd name="T57" fmla="*/ 0 h 21600"/>
                <a:gd name="T58" fmla="*/ 0 w 19649"/>
                <a:gd name="T59" fmla="*/ 0 h 21600"/>
                <a:gd name="T60" fmla="*/ 0 w 19649"/>
                <a:gd name="T61" fmla="*/ 0 h 21600"/>
                <a:gd name="T62" fmla="*/ 0 w 19649"/>
                <a:gd name="T63" fmla="*/ 0 h 21600"/>
                <a:gd name="T64" fmla="*/ 0 w 19649"/>
                <a:gd name="T65" fmla="*/ 0 h 21600"/>
                <a:gd name="T66" fmla="*/ 0 w 19649"/>
                <a:gd name="T67" fmla="*/ 0 h 21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649" h="21600">
                  <a:moveTo>
                    <a:pt x="17472" y="12888"/>
                  </a:moveTo>
                  <a:lnTo>
                    <a:pt x="18861" y="14219"/>
                  </a:lnTo>
                  <a:cubicBezTo>
                    <a:pt x="18861" y="14219"/>
                    <a:pt x="20862" y="8759"/>
                    <a:pt x="18487" y="6419"/>
                  </a:cubicBezTo>
                  <a:cubicBezTo>
                    <a:pt x="17628" y="5574"/>
                    <a:pt x="16359" y="4325"/>
                    <a:pt x="15362" y="3342"/>
                  </a:cubicBezTo>
                  <a:cubicBezTo>
                    <a:pt x="15146" y="3130"/>
                    <a:pt x="14541" y="3322"/>
                    <a:pt x="14385" y="3118"/>
                  </a:cubicBezTo>
                  <a:cubicBezTo>
                    <a:pt x="13948" y="2546"/>
                    <a:pt x="13787" y="2058"/>
                    <a:pt x="13753" y="1939"/>
                  </a:cubicBezTo>
                  <a:cubicBezTo>
                    <a:pt x="13658" y="1489"/>
                    <a:pt x="13171" y="1049"/>
                    <a:pt x="12778" y="661"/>
                  </a:cubicBezTo>
                  <a:lnTo>
                    <a:pt x="12632" y="517"/>
                  </a:lnTo>
                  <a:cubicBezTo>
                    <a:pt x="12305" y="195"/>
                    <a:pt x="12135" y="0"/>
                    <a:pt x="11936" y="0"/>
                  </a:cubicBezTo>
                  <a:cubicBezTo>
                    <a:pt x="11770" y="0"/>
                    <a:pt x="11583" y="136"/>
                    <a:pt x="11265" y="449"/>
                  </a:cubicBezTo>
                  <a:lnTo>
                    <a:pt x="9364" y="2322"/>
                  </a:lnTo>
                  <a:cubicBezTo>
                    <a:pt x="8667" y="3008"/>
                    <a:pt x="8832" y="3076"/>
                    <a:pt x="9433" y="3667"/>
                  </a:cubicBezTo>
                  <a:lnTo>
                    <a:pt x="9580" y="3811"/>
                  </a:lnTo>
                  <a:cubicBezTo>
                    <a:pt x="10017" y="4242"/>
                    <a:pt x="10522" y="4788"/>
                    <a:pt x="11033" y="4788"/>
                  </a:cubicBezTo>
                  <a:cubicBezTo>
                    <a:pt x="11039" y="4788"/>
                    <a:pt x="11045" y="4788"/>
                    <a:pt x="11051" y="4788"/>
                  </a:cubicBezTo>
                  <a:cubicBezTo>
                    <a:pt x="11444" y="4860"/>
                    <a:pt x="12257" y="5087"/>
                    <a:pt x="12630" y="5763"/>
                  </a:cubicBezTo>
                  <a:cubicBezTo>
                    <a:pt x="13041" y="6658"/>
                    <a:pt x="12460" y="7273"/>
                    <a:pt x="12228" y="7616"/>
                  </a:cubicBezTo>
                  <a:lnTo>
                    <a:pt x="7130" y="12636"/>
                  </a:lnTo>
                  <a:cubicBezTo>
                    <a:pt x="6967" y="12585"/>
                    <a:pt x="6805" y="12557"/>
                    <a:pt x="6649" y="12557"/>
                  </a:cubicBezTo>
                  <a:cubicBezTo>
                    <a:pt x="6373" y="12557"/>
                    <a:pt x="6118" y="12645"/>
                    <a:pt x="5910" y="12849"/>
                  </a:cubicBezTo>
                  <a:cubicBezTo>
                    <a:pt x="5872" y="12887"/>
                    <a:pt x="5816" y="12942"/>
                    <a:pt x="5748" y="13009"/>
                  </a:cubicBezTo>
                  <a:cubicBezTo>
                    <a:pt x="5748" y="13009"/>
                    <a:pt x="1550" y="17143"/>
                    <a:pt x="461" y="18215"/>
                  </a:cubicBezTo>
                  <a:cubicBezTo>
                    <a:pt x="392" y="18283"/>
                    <a:pt x="337" y="18337"/>
                    <a:pt x="298" y="18375"/>
                  </a:cubicBezTo>
                  <a:cubicBezTo>
                    <a:pt x="-738" y="19396"/>
                    <a:pt x="1154" y="21600"/>
                    <a:pt x="2534" y="21600"/>
                  </a:cubicBezTo>
                  <a:cubicBezTo>
                    <a:pt x="2811" y="21600"/>
                    <a:pt x="3067" y="21511"/>
                    <a:pt x="3275" y="21307"/>
                  </a:cubicBezTo>
                  <a:cubicBezTo>
                    <a:pt x="3314" y="21269"/>
                    <a:pt x="3369" y="21214"/>
                    <a:pt x="3438" y="21147"/>
                  </a:cubicBezTo>
                  <a:cubicBezTo>
                    <a:pt x="4530" y="20071"/>
                    <a:pt x="8725" y="15940"/>
                    <a:pt x="8725" y="15940"/>
                  </a:cubicBezTo>
                  <a:cubicBezTo>
                    <a:pt x="8793" y="15873"/>
                    <a:pt x="8848" y="15819"/>
                    <a:pt x="8887" y="15780"/>
                  </a:cubicBezTo>
                  <a:cubicBezTo>
                    <a:pt x="9211" y="15461"/>
                    <a:pt x="9247" y="15026"/>
                    <a:pt x="9104" y="14578"/>
                  </a:cubicBezTo>
                  <a:lnTo>
                    <a:pt x="14816" y="8953"/>
                  </a:lnTo>
                  <a:cubicBezTo>
                    <a:pt x="15172" y="8659"/>
                    <a:pt x="15527" y="8388"/>
                    <a:pt x="15729" y="8388"/>
                  </a:cubicBezTo>
                  <a:cubicBezTo>
                    <a:pt x="15759" y="8388"/>
                    <a:pt x="15786" y="8395"/>
                    <a:pt x="15809" y="8408"/>
                  </a:cubicBezTo>
                  <a:cubicBezTo>
                    <a:pt x="17877" y="9576"/>
                    <a:pt x="17472" y="12888"/>
                    <a:pt x="17472" y="12888"/>
                  </a:cubicBezTo>
                  <a:close/>
                  <a:moveTo>
                    <a:pt x="17472" y="12888"/>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endParaRPr>
            </a:p>
          </p:txBody>
        </p:sp>
      </p:grpSp>
      <p:sp>
        <p:nvSpPr>
          <p:cNvPr id="67" name="Arc 26"/>
          <p:cNvSpPr/>
          <p:nvPr/>
        </p:nvSpPr>
        <p:spPr>
          <a:xfrm>
            <a:off x="6706998" y="2426579"/>
            <a:ext cx="1589100" cy="1589100"/>
          </a:xfrm>
          <a:prstGeom prst="arc">
            <a:avLst>
              <a:gd name="adj1" fmla="val 3112912"/>
              <a:gd name="adj2" fmla="val 20379129"/>
            </a:avLst>
          </a:prstGeom>
          <a:ln w="25400">
            <a:solidFill>
              <a:srgbClr val="FEFEFE"/>
            </a:solidFill>
            <a:headEnd type="oval"/>
            <a:tailEnd type="oval"/>
          </a:ln>
        </p:spPr>
        <p:style>
          <a:lnRef idx="1">
            <a:schemeClr val="dk1"/>
          </a:lnRef>
          <a:fillRef idx="0">
            <a:schemeClr val="dk1"/>
          </a:fillRef>
          <a:effectRef idx="0">
            <a:schemeClr val="dk1"/>
          </a:effectRef>
          <a:fontRef idx="minor">
            <a:schemeClr val="tx1"/>
          </a:fontRef>
        </p:style>
        <p:txBody>
          <a:bodyPr rtlCol="0" anchor="ctr"/>
          <a:lstStyle/>
          <a:p>
            <a:pPr algn="ctr"/>
            <a:endParaRPr lang="en-US" sz="3200" dirty="0">
              <a:solidFill>
                <a:schemeClr val="bg1"/>
              </a:solidFill>
            </a:endParaRPr>
          </a:p>
        </p:txBody>
      </p:sp>
      <p:sp>
        <p:nvSpPr>
          <p:cNvPr id="68" name="Oval 27"/>
          <p:cNvSpPr/>
          <p:nvPr/>
        </p:nvSpPr>
        <p:spPr>
          <a:xfrm>
            <a:off x="7939755" y="3100743"/>
            <a:ext cx="693425" cy="693425"/>
          </a:xfrm>
          <a:prstGeom prst="ellipse">
            <a:avLst/>
          </a:prstGeom>
          <a:solidFill>
            <a:srgbClr val="3099D6"/>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3200" dirty="0">
              <a:solidFill>
                <a:schemeClr val="bg1"/>
              </a:solidFill>
            </a:endParaRPr>
          </a:p>
        </p:txBody>
      </p:sp>
      <p:sp>
        <p:nvSpPr>
          <p:cNvPr id="69" name="Text Placeholder 2"/>
          <p:cNvSpPr txBox="1"/>
          <p:nvPr/>
        </p:nvSpPr>
        <p:spPr>
          <a:xfrm>
            <a:off x="6700211" y="2782099"/>
            <a:ext cx="1329065" cy="827550"/>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r"/>
            <a:r>
              <a:rPr lang="en-US" sz="4400" dirty="0" smtClean="0">
                <a:solidFill>
                  <a:schemeClr val="bg1"/>
                </a:solidFill>
                <a:latin typeface="Roboto condensed light"/>
                <a:cs typeface="Roboto condensed light"/>
              </a:rPr>
              <a:t>50%</a:t>
            </a:r>
            <a:endParaRPr lang="en-US" sz="4400" dirty="0">
              <a:solidFill>
                <a:schemeClr val="bg1"/>
              </a:solidFill>
              <a:latin typeface="Roboto condensed light"/>
              <a:cs typeface="Roboto condensed light"/>
            </a:endParaRPr>
          </a:p>
        </p:txBody>
      </p:sp>
      <p:grpSp>
        <p:nvGrpSpPr>
          <p:cNvPr id="70" name="Group 319"/>
          <p:cNvGrpSpPr/>
          <p:nvPr/>
        </p:nvGrpSpPr>
        <p:grpSpPr bwMode="auto">
          <a:xfrm>
            <a:off x="8138391" y="3304154"/>
            <a:ext cx="315413" cy="322635"/>
            <a:chOff x="0" y="0"/>
            <a:chExt cx="560" cy="572"/>
          </a:xfrm>
          <a:solidFill>
            <a:srgbClr val="FFFFFF"/>
          </a:solidFill>
        </p:grpSpPr>
        <p:sp>
          <p:nvSpPr>
            <p:cNvPr id="71" name="AutoShape 317"/>
            <p:cNvSpPr/>
            <p:nvPr/>
          </p:nvSpPr>
          <p:spPr bwMode="auto">
            <a:xfrm>
              <a:off x="0" y="0"/>
              <a:ext cx="560" cy="39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1600" h="21600">
                  <a:moveTo>
                    <a:pt x="19021" y="9698"/>
                  </a:moveTo>
                  <a:cubicBezTo>
                    <a:pt x="19028" y="9567"/>
                    <a:pt x="19034" y="9431"/>
                    <a:pt x="19034" y="9289"/>
                  </a:cubicBezTo>
                  <a:cubicBezTo>
                    <a:pt x="19034" y="4159"/>
                    <a:pt x="16131" y="2"/>
                    <a:pt x="12549" y="0"/>
                  </a:cubicBezTo>
                  <a:cubicBezTo>
                    <a:pt x="10029" y="2"/>
                    <a:pt x="7851" y="2063"/>
                    <a:pt x="6777" y="5069"/>
                  </a:cubicBezTo>
                  <a:cubicBezTo>
                    <a:pt x="6284" y="4584"/>
                    <a:pt x="5687" y="4297"/>
                    <a:pt x="5045" y="4297"/>
                  </a:cubicBezTo>
                  <a:cubicBezTo>
                    <a:pt x="3348" y="4298"/>
                    <a:pt x="1973" y="6266"/>
                    <a:pt x="1973" y="8697"/>
                  </a:cubicBezTo>
                  <a:cubicBezTo>
                    <a:pt x="1973" y="9094"/>
                    <a:pt x="2010" y="9480"/>
                    <a:pt x="2079" y="9848"/>
                  </a:cubicBezTo>
                  <a:cubicBezTo>
                    <a:pt x="832" y="10972"/>
                    <a:pt x="0" y="12958"/>
                    <a:pt x="0" y="15226"/>
                  </a:cubicBezTo>
                  <a:cubicBezTo>
                    <a:pt x="0" y="18429"/>
                    <a:pt x="1655" y="21073"/>
                    <a:pt x="3806" y="21515"/>
                  </a:cubicBezTo>
                  <a:lnTo>
                    <a:pt x="5117" y="19776"/>
                  </a:lnTo>
                  <a:lnTo>
                    <a:pt x="5350" y="19466"/>
                  </a:lnTo>
                  <a:lnTo>
                    <a:pt x="4459" y="19466"/>
                  </a:lnTo>
                  <a:lnTo>
                    <a:pt x="4425" y="19466"/>
                  </a:lnTo>
                  <a:lnTo>
                    <a:pt x="4395" y="19466"/>
                  </a:lnTo>
                  <a:lnTo>
                    <a:pt x="4395" y="19462"/>
                  </a:lnTo>
                  <a:cubicBezTo>
                    <a:pt x="2788" y="19428"/>
                    <a:pt x="1479" y="17523"/>
                    <a:pt x="1480" y="15226"/>
                  </a:cubicBezTo>
                  <a:cubicBezTo>
                    <a:pt x="1480" y="13717"/>
                    <a:pt x="2021" y="12360"/>
                    <a:pt x="2934" y="11582"/>
                  </a:cubicBezTo>
                  <a:lnTo>
                    <a:pt x="3838" y="10813"/>
                  </a:lnTo>
                  <a:lnTo>
                    <a:pt x="3524" y="9375"/>
                  </a:lnTo>
                  <a:cubicBezTo>
                    <a:pt x="3476" y="9158"/>
                    <a:pt x="3453" y="8928"/>
                    <a:pt x="3453" y="8696"/>
                  </a:cubicBezTo>
                  <a:cubicBezTo>
                    <a:pt x="3454" y="7439"/>
                    <a:pt x="4167" y="6418"/>
                    <a:pt x="5045" y="6416"/>
                  </a:cubicBezTo>
                  <a:cubicBezTo>
                    <a:pt x="5399" y="6416"/>
                    <a:pt x="5733" y="6579"/>
                    <a:pt x="6016" y="6895"/>
                  </a:cubicBezTo>
                  <a:lnTo>
                    <a:pt x="7322" y="8345"/>
                  </a:lnTo>
                  <a:lnTo>
                    <a:pt x="8034" y="6209"/>
                  </a:lnTo>
                  <a:cubicBezTo>
                    <a:pt x="8862" y="3726"/>
                    <a:pt x="10635" y="2118"/>
                    <a:pt x="12549" y="2119"/>
                  </a:cubicBezTo>
                  <a:cubicBezTo>
                    <a:pt x="15309" y="2127"/>
                    <a:pt x="17550" y="5335"/>
                    <a:pt x="17555" y="9288"/>
                  </a:cubicBezTo>
                  <a:cubicBezTo>
                    <a:pt x="17555" y="9373"/>
                    <a:pt x="17550" y="9463"/>
                    <a:pt x="17546" y="9561"/>
                  </a:cubicBezTo>
                  <a:lnTo>
                    <a:pt x="17539" y="9720"/>
                  </a:lnTo>
                  <a:lnTo>
                    <a:pt x="17482" y="11071"/>
                  </a:lnTo>
                  <a:lnTo>
                    <a:pt x="18356" y="11592"/>
                  </a:lnTo>
                  <a:cubicBezTo>
                    <a:pt x="19428" y="12232"/>
                    <a:pt x="20120" y="13716"/>
                    <a:pt x="20121" y="15381"/>
                  </a:cubicBezTo>
                  <a:cubicBezTo>
                    <a:pt x="20118" y="17640"/>
                    <a:pt x="18835" y="19478"/>
                    <a:pt x="17257" y="19482"/>
                  </a:cubicBezTo>
                  <a:cubicBezTo>
                    <a:pt x="17241" y="19482"/>
                    <a:pt x="17219" y="19479"/>
                    <a:pt x="17190" y="19475"/>
                  </a:cubicBezTo>
                  <a:lnTo>
                    <a:pt x="17098" y="19467"/>
                  </a:lnTo>
                  <a:lnTo>
                    <a:pt x="17067" y="19465"/>
                  </a:lnTo>
                  <a:lnTo>
                    <a:pt x="17028" y="19465"/>
                  </a:lnTo>
                  <a:lnTo>
                    <a:pt x="16728" y="19465"/>
                  </a:lnTo>
                  <a:lnTo>
                    <a:pt x="15455" y="21165"/>
                  </a:lnTo>
                  <a:lnTo>
                    <a:pt x="15143" y="21583"/>
                  </a:lnTo>
                  <a:lnTo>
                    <a:pt x="17028" y="21583"/>
                  </a:lnTo>
                  <a:cubicBezTo>
                    <a:pt x="17091" y="21589"/>
                    <a:pt x="17169" y="21600"/>
                    <a:pt x="17256" y="21600"/>
                  </a:cubicBezTo>
                  <a:cubicBezTo>
                    <a:pt x="19654" y="21600"/>
                    <a:pt x="21599" y="18815"/>
                    <a:pt x="21600" y="15380"/>
                  </a:cubicBezTo>
                  <a:cubicBezTo>
                    <a:pt x="21600" y="12847"/>
                    <a:pt x="20541" y="10667"/>
                    <a:pt x="19021" y="9698"/>
                  </a:cubicBezTo>
                  <a:close/>
                  <a:moveTo>
                    <a:pt x="19021" y="9698"/>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endParaRPr>
            </a:p>
          </p:txBody>
        </p:sp>
        <p:sp>
          <p:nvSpPr>
            <p:cNvPr id="72" name="AutoShape 318"/>
            <p:cNvSpPr/>
            <p:nvPr/>
          </p:nvSpPr>
          <p:spPr bwMode="auto">
            <a:xfrm>
              <a:off x="128" y="183"/>
              <a:ext cx="259" cy="38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20230" y="9012"/>
                  </a:moveTo>
                  <a:lnTo>
                    <a:pt x="13944" y="9016"/>
                  </a:lnTo>
                  <a:lnTo>
                    <a:pt x="21600" y="0"/>
                  </a:lnTo>
                  <a:lnTo>
                    <a:pt x="3141" y="11408"/>
                  </a:lnTo>
                  <a:lnTo>
                    <a:pt x="9465" y="11403"/>
                  </a:lnTo>
                  <a:lnTo>
                    <a:pt x="0" y="21600"/>
                  </a:lnTo>
                  <a:lnTo>
                    <a:pt x="20230" y="9012"/>
                  </a:lnTo>
                  <a:close/>
                  <a:moveTo>
                    <a:pt x="20230" y="9012"/>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endParaRPr>
            </a:p>
          </p:txBody>
        </p:sp>
      </p:grpSp>
      <p:sp>
        <p:nvSpPr>
          <p:cNvPr id="74" name="Arc 34"/>
          <p:cNvSpPr/>
          <p:nvPr/>
        </p:nvSpPr>
        <p:spPr>
          <a:xfrm>
            <a:off x="9595139" y="2426579"/>
            <a:ext cx="1589100" cy="1589100"/>
          </a:xfrm>
          <a:prstGeom prst="arc">
            <a:avLst>
              <a:gd name="adj1" fmla="val 3112912"/>
              <a:gd name="adj2" fmla="val 20379129"/>
            </a:avLst>
          </a:prstGeom>
          <a:ln w="25400">
            <a:solidFill>
              <a:srgbClr val="FEFEFE"/>
            </a:solidFill>
            <a:headEnd type="oval"/>
            <a:tailEnd type="oval"/>
          </a:ln>
        </p:spPr>
        <p:style>
          <a:lnRef idx="1">
            <a:schemeClr val="dk1"/>
          </a:lnRef>
          <a:fillRef idx="0">
            <a:schemeClr val="dk1"/>
          </a:fillRef>
          <a:effectRef idx="0">
            <a:schemeClr val="dk1"/>
          </a:effectRef>
          <a:fontRef idx="minor">
            <a:schemeClr val="tx1"/>
          </a:fontRef>
        </p:style>
        <p:txBody>
          <a:bodyPr rtlCol="0" anchor="ctr"/>
          <a:lstStyle/>
          <a:p>
            <a:pPr algn="ctr"/>
            <a:endParaRPr lang="en-US" sz="3200" dirty="0">
              <a:solidFill>
                <a:schemeClr val="bg1"/>
              </a:solidFill>
            </a:endParaRPr>
          </a:p>
        </p:txBody>
      </p:sp>
      <p:sp>
        <p:nvSpPr>
          <p:cNvPr id="75" name="Oval 35"/>
          <p:cNvSpPr/>
          <p:nvPr/>
        </p:nvSpPr>
        <p:spPr>
          <a:xfrm>
            <a:off x="10827896" y="3100743"/>
            <a:ext cx="693425" cy="693425"/>
          </a:xfrm>
          <a:prstGeom prst="ellipse">
            <a:avLst/>
          </a:prstGeom>
          <a:solidFill>
            <a:srgbClr val="3099D6"/>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3200" dirty="0">
              <a:solidFill>
                <a:schemeClr val="bg1"/>
              </a:solidFill>
            </a:endParaRPr>
          </a:p>
        </p:txBody>
      </p:sp>
      <p:sp>
        <p:nvSpPr>
          <p:cNvPr id="76" name="Text Placeholder 2"/>
          <p:cNvSpPr txBox="1"/>
          <p:nvPr/>
        </p:nvSpPr>
        <p:spPr>
          <a:xfrm>
            <a:off x="9588352" y="2782099"/>
            <a:ext cx="1329065" cy="827550"/>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r"/>
            <a:r>
              <a:rPr lang="en-US" sz="4400" dirty="0" smtClean="0">
                <a:solidFill>
                  <a:schemeClr val="bg1"/>
                </a:solidFill>
                <a:latin typeface="Roboto condensed light"/>
                <a:cs typeface="Roboto condensed light"/>
              </a:rPr>
              <a:t>59%</a:t>
            </a:r>
            <a:endParaRPr lang="en-US" sz="4400" dirty="0">
              <a:solidFill>
                <a:schemeClr val="bg1"/>
              </a:solidFill>
              <a:latin typeface="Roboto condensed light"/>
              <a:cs typeface="Roboto condensed light"/>
            </a:endParaRPr>
          </a:p>
        </p:txBody>
      </p:sp>
      <p:sp>
        <p:nvSpPr>
          <p:cNvPr id="77" name="AutoShape 478"/>
          <p:cNvSpPr/>
          <p:nvPr/>
        </p:nvSpPr>
        <p:spPr bwMode="auto">
          <a:xfrm>
            <a:off x="11039117" y="3295220"/>
            <a:ext cx="251717" cy="295494"/>
          </a:xfrm>
          <a:custGeom>
            <a:avLst/>
            <a:gdLst>
              <a:gd name="T0" fmla="*/ 110186397 w 21600"/>
              <a:gd name="T1" fmla="*/ 9743 h 21600"/>
              <a:gd name="T2" fmla="*/ 97377896 w 21600"/>
              <a:gd name="T3" fmla="*/ 5000954 h 21600"/>
              <a:gd name="T4" fmla="*/ 33405183 w 21600"/>
              <a:gd name="T5" fmla="*/ 29946194 h 21600"/>
              <a:gd name="T6" fmla="*/ 33155233 w 21600"/>
              <a:gd name="T7" fmla="*/ 29946194 h 21600"/>
              <a:gd name="T8" fmla="*/ 33155233 w 21600"/>
              <a:gd name="T9" fmla="*/ 152316694 h 21600"/>
              <a:gd name="T10" fmla="*/ 22994866 w 21600"/>
              <a:gd name="T11" fmla="*/ 149206645 h 21600"/>
              <a:gd name="T12" fmla="*/ 0 w 21600"/>
              <a:gd name="T13" fmla="*/ 179268211 h 21600"/>
              <a:gd name="T14" fmla="*/ 22994866 w 21600"/>
              <a:gd name="T15" fmla="*/ 209330669 h 21600"/>
              <a:gd name="T16" fmla="*/ 45974020 w 21600"/>
              <a:gd name="T17" fmla="*/ 179752657 h 21600"/>
              <a:gd name="T18" fmla="*/ 45999376 w 21600"/>
              <a:gd name="T19" fmla="*/ 179752657 h 21600"/>
              <a:gd name="T20" fmla="*/ 45999376 w 21600"/>
              <a:gd name="T21" fmla="*/ 61665262 h 21600"/>
              <a:gd name="T22" fmla="*/ 97377896 w 21600"/>
              <a:gd name="T23" fmla="*/ 41662417 h 21600"/>
              <a:gd name="T24" fmla="*/ 97377896 w 21600"/>
              <a:gd name="T25" fmla="*/ 115064273 h 21600"/>
              <a:gd name="T26" fmla="*/ 87222322 w 21600"/>
              <a:gd name="T27" fmla="*/ 111943598 h 21600"/>
              <a:gd name="T28" fmla="*/ 64222595 w 21600"/>
              <a:gd name="T29" fmla="*/ 142014817 h 21600"/>
              <a:gd name="T30" fmla="*/ 87222322 w 21600"/>
              <a:gd name="T31" fmla="*/ 172077365 h 21600"/>
              <a:gd name="T32" fmla="*/ 110202118 w 21600"/>
              <a:gd name="T33" fmla="*/ 142500345 h 21600"/>
              <a:gd name="T34" fmla="*/ 110222614 w 21600"/>
              <a:gd name="T35" fmla="*/ 142500345 h 21600"/>
              <a:gd name="T36" fmla="*/ 110222614 w 21600"/>
              <a:gd name="T37" fmla="*/ 20012697 h 21600"/>
              <a:gd name="T38" fmla="*/ 110227474 w 21600"/>
              <a:gd name="T39" fmla="*/ 20012697 h 21600"/>
              <a:gd name="T40" fmla="*/ 110227474 w 21600"/>
              <a:gd name="T41" fmla="*/ 0 h 21600"/>
              <a:gd name="T42" fmla="*/ 110186397 w 21600"/>
              <a:gd name="T43" fmla="*/ 9743 h 21600"/>
              <a:gd name="T44" fmla="*/ 110186397 w 21600"/>
              <a:gd name="T45" fmla="*/ 9743 h 21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600" h="21600">
                <a:moveTo>
                  <a:pt x="21592" y="1"/>
                </a:moveTo>
                <a:lnTo>
                  <a:pt x="19082" y="516"/>
                </a:lnTo>
                <a:lnTo>
                  <a:pt x="6546" y="3090"/>
                </a:lnTo>
                <a:lnTo>
                  <a:pt x="6497" y="3090"/>
                </a:lnTo>
                <a:lnTo>
                  <a:pt x="6497" y="15717"/>
                </a:lnTo>
                <a:cubicBezTo>
                  <a:pt x="5896" y="15513"/>
                  <a:pt x="5222" y="15396"/>
                  <a:pt x="4506" y="15396"/>
                </a:cubicBezTo>
                <a:cubicBezTo>
                  <a:pt x="2018" y="15396"/>
                  <a:pt x="0" y="16784"/>
                  <a:pt x="0" y="18498"/>
                </a:cubicBezTo>
                <a:cubicBezTo>
                  <a:pt x="0" y="20211"/>
                  <a:pt x="2018" y="21600"/>
                  <a:pt x="4506" y="21600"/>
                </a:cubicBezTo>
                <a:cubicBezTo>
                  <a:pt x="6970" y="21600"/>
                  <a:pt x="8969" y="20238"/>
                  <a:pt x="9009" y="18548"/>
                </a:cubicBezTo>
                <a:lnTo>
                  <a:pt x="9014" y="18548"/>
                </a:lnTo>
                <a:lnTo>
                  <a:pt x="9014" y="6363"/>
                </a:lnTo>
                <a:lnTo>
                  <a:pt x="19082" y="4299"/>
                </a:lnTo>
                <a:lnTo>
                  <a:pt x="19082" y="11873"/>
                </a:lnTo>
                <a:cubicBezTo>
                  <a:pt x="18481" y="11669"/>
                  <a:pt x="17807" y="11551"/>
                  <a:pt x="17092" y="11551"/>
                </a:cubicBezTo>
                <a:cubicBezTo>
                  <a:pt x="14603" y="11551"/>
                  <a:pt x="12585" y="12940"/>
                  <a:pt x="12585" y="14654"/>
                </a:cubicBezTo>
                <a:cubicBezTo>
                  <a:pt x="12585" y="16367"/>
                  <a:pt x="14603" y="17756"/>
                  <a:pt x="17092" y="17756"/>
                </a:cubicBezTo>
                <a:cubicBezTo>
                  <a:pt x="19556" y="17756"/>
                  <a:pt x="21555" y="16393"/>
                  <a:pt x="21595" y="14704"/>
                </a:cubicBezTo>
                <a:lnTo>
                  <a:pt x="21599" y="14704"/>
                </a:lnTo>
                <a:lnTo>
                  <a:pt x="21599" y="2065"/>
                </a:lnTo>
                <a:lnTo>
                  <a:pt x="21600" y="2065"/>
                </a:lnTo>
                <a:lnTo>
                  <a:pt x="21600" y="0"/>
                </a:lnTo>
                <a:lnTo>
                  <a:pt x="21592" y="1"/>
                </a:lnTo>
                <a:close/>
                <a:moveTo>
                  <a:pt x="21592" y="1"/>
                </a:moveTo>
              </a:path>
            </a:pathLst>
          </a:custGeom>
          <a:solidFill>
            <a:srgbClr val="FFFFFF"/>
          </a:solidFill>
          <a:ln>
            <a:noFill/>
          </a:ln>
        </p:spPr>
        <p:txBody>
          <a:bodyPr lIns="0" tIns="0" rIns="0" bIns="0"/>
          <a:lstStyle/>
          <a:p>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组合 50"/>
          <p:cNvGrpSpPr/>
          <p:nvPr/>
        </p:nvGrpSpPr>
        <p:grpSpPr>
          <a:xfrm>
            <a:off x="4096460" y="765803"/>
            <a:ext cx="3999080" cy="3360435"/>
            <a:chOff x="3688300" y="1108703"/>
            <a:chExt cx="3999080" cy="3360435"/>
          </a:xfrm>
        </p:grpSpPr>
        <p:grpSp>
          <p:nvGrpSpPr>
            <p:cNvPr id="47" name="组合 46"/>
            <p:cNvGrpSpPr/>
            <p:nvPr/>
          </p:nvGrpSpPr>
          <p:grpSpPr>
            <a:xfrm>
              <a:off x="3688300" y="1122612"/>
              <a:ext cx="3999080" cy="3346526"/>
              <a:chOff x="2296090" y="700519"/>
              <a:chExt cx="6783500" cy="5676596"/>
            </a:xfrm>
          </p:grpSpPr>
          <p:sp>
            <p:nvSpPr>
              <p:cNvPr id="3"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grpSp>
            <p:nvGrpSpPr>
              <p:cNvPr id="46" name="组合 45"/>
              <p:cNvGrpSpPr/>
              <p:nvPr/>
            </p:nvGrpSpPr>
            <p:grpSpPr>
              <a:xfrm>
                <a:off x="2296090" y="910774"/>
                <a:ext cx="6783500" cy="5466341"/>
                <a:chOff x="2296090" y="910774"/>
                <a:chExt cx="6783500" cy="5466341"/>
              </a:xfrm>
            </p:grpSpPr>
            <p:sp>
              <p:nvSpPr>
                <p:cNvPr id="4"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7"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8"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9"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0"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1"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2"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3"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4"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5"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6"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7"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8"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9"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0"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1"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2"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3"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4"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5"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6"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7"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8"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9"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0"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1"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2"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3"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4"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5"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6"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grpSp>
        </p:grpSp>
        <p:sp>
          <p:nvSpPr>
            <p:cNvPr id="45" name="文本框 44"/>
            <p:cNvSpPr txBox="1"/>
            <p:nvPr/>
          </p:nvSpPr>
          <p:spPr>
            <a:xfrm>
              <a:off x="4297600" y="1108703"/>
              <a:ext cx="2780480" cy="3154710"/>
            </a:xfrm>
            <a:prstGeom prst="rect">
              <a:avLst/>
            </a:prstGeom>
            <a:noFill/>
          </p:spPr>
          <p:txBody>
            <a:bodyPr wrap="square" rtlCol="0">
              <a:spAutoFit/>
            </a:bodyPr>
            <a:lstStyle/>
            <a:p>
              <a:pPr algn="ctr"/>
              <a:r>
                <a:rPr lang="en-US" altLang="zh-CN" sz="19900" b="1" dirty="0" smtClean="0">
                  <a:solidFill>
                    <a:srgbClr val="3099D6"/>
                  </a:solidFill>
                  <a:latin typeface="微软雅黑" panose="020B0503020204020204" pitchFamily="34" charset="-122"/>
                  <a:ea typeface="微软雅黑" panose="020B0503020204020204" pitchFamily="34" charset="-122"/>
                </a:rPr>
                <a:t>3</a:t>
              </a:r>
              <a:endParaRPr lang="zh-CN" altLang="en-US" sz="19900" b="1" dirty="0">
                <a:solidFill>
                  <a:srgbClr val="3099D6"/>
                </a:solidFill>
                <a:latin typeface="微软雅黑" panose="020B0503020204020204" pitchFamily="34" charset="-122"/>
                <a:ea typeface="微软雅黑" panose="020B0503020204020204" pitchFamily="34" charset="-122"/>
              </a:endParaRPr>
            </a:p>
          </p:txBody>
        </p:sp>
      </p:grpSp>
      <p:sp>
        <p:nvSpPr>
          <p:cNvPr id="49" name="文本框 48"/>
          <p:cNvSpPr txBox="1"/>
          <p:nvPr/>
        </p:nvSpPr>
        <p:spPr>
          <a:xfrm>
            <a:off x="1393021" y="4714518"/>
            <a:ext cx="9405958" cy="584775"/>
          </a:xfrm>
          <a:prstGeom prst="rect">
            <a:avLst/>
          </a:prstGeom>
          <a:noFill/>
        </p:spPr>
        <p:txBody>
          <a:bodyPr wrap="square" rtlCol="0">
            <a:spAutoFit/>
          </a:bodyPr>
          <a:lstStyle/>
          <a:p>
            <a:pPr algn="ctr"/>
            <a:r>
              <a:rPr lang="en-US" altLang="zh-CN" sz="3200" b="1" dirty="0" smtClean="0">
                <a:solidFill>
                  <a:schemeClr val="bg1"/>
                </a:solidFill>
                <a:latin typeface="微软雅黑" panose="020B0503020204020204" pitchFamily="34" charset="-122"/>
                <a:ea typeface="微软雅黑" panose="020B0503020204020204" pitchFamily="34" charset="-122"/>
              </a:rPr>
              <a:t>MOMODA POWERPOINT</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50" name="文本框 12"/>
          <p:cNvSpPr txBox="1"/>
          <p:nvPr/>
        </p:nvSpPr>
        <p:spPr>
          <a:xfrm>
            <a:off x="2613660" y="5398501"/>
            <a:ext cx="6964680"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dirty="0">
                <a:solidFill>
                  <a:schemeClr val="bg1"/>
                </a:solidFill>
              </a:rPr>
              <a:t>Morbi dignissim nisl in diam sagittis, id dapibus nulla pretium. Sed vitae quam metus. Etiam fermentum turpis vel lectus dignissim consectetur. </a:t>
            </a:r>
            <a:endParaRPr lang="zh-CN" altLang="en-US" dirty="0">
              <a:solidFill>
                <a:schemeClr val="bg1"/>
              </a:solidFill>
            </a:endParaRPr>
          </a:p>
        </p:txBody>
      </p:sp>
      <p:grpSp>
        <p:nvGrpSpPr>
          <p:cNvPr id="42" name="组合 41"/>
          <p:cNvGrpSpPr/>
          <p:nvPr/>
        </p:nvGrpSpPr>
        <p:grpSpPr>
          <a:xfrm>
            <a:off x="1153229" y="2135469"/>
            <a:ext cx="137160" cy="137160"/>
            <a:chOff x="6164580" y="2205556"/>
            <a:chExt cx="426720" cy="426720"/>
          </a:xfrm>
        </p:grpSpPr>
        <p:cxnSp>
          <p:nvCxnSpPr>
            <p:cNvPr id="43" name="直接连接符 42"/>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8" name="组合 47"/>
          <p:cNvGrpSpPr/>
          <p:nvPr/>
        </p:nvGrpSpPr>
        <p:grpSpPr>
          <a:xfrm>
            <a:off x="2143829" y="1253059"/>
            <a:ext cx="137160" cy="137160"/>
            <a:chOff x="6164580" y="2205556"/>
            <a:chExt cx="426720" cy="426720"/>
          </a:xfrm>
        </p:grpSpPr>
        <p:cxnSp>
          <p:nvCxnSpPr>
            <p:cNvPr id="52" name="直接连接符 51"/>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2545080" y="3079488"/>
            <a:ext cx="137160" cy="137160"/>
            <a:chOff x="6164580" y="2205556"/>
            <a:chExt cx="426720" cy="426720"/>
          </a:xfrm>
        </p:grpSpPr>
        <p:cxnSp>
          <p:nvCxnSpPr>
            <p:cNvPr id="55" name="直接连接符 54"/>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7" name="组合 56"/>
          <p:cNvGrpSpPr/>
          <p:nvPr/>
        </p:nvGrpSpPr>
        <p:grpSpPr>
          <a:xfrm>
            <a:off x="10661819" y="1318859"/>
            <a:ext cx="137160" cy="137160"/>
            <a:chOff x="6164580" y="2205556"/>
            <a:chExt cx="426720" cy="426720"/>
          </a:xfrm>
        </p:grpSpPr>
        <p:cxnSp>
          <p:nvCxnSpPr>
            <p:cNvPr id="58" name="直接连接符 57"/>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0" name="组合 59"/>
          <p:cNvGrpSpPr/>
          <p:nvPr/>
        </p:nvGrpSpPr>
        <p:grpSpPr>
          <a:xfrm>
            <a:off x="9210375" y="3511895"/>
            <a:ext cx="104046" cy="104046"/>
            <a:chOff x="6164580" y="2205556"/>
            <a:chExt cx="426720" cy="426720"/>
          </a:xfrm>
        </p:grpSpPr>
        <p:cxnSp>
          <p:nvCxnSpPr>
            <p:cNvPr id="61" name="直接连接符 60"/>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6"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7"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0"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1"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2"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3"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4"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5"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6"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7"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8"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9"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0"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1"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2"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3"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4"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5"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6"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7"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8"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9"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0"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1"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2"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3"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4"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5"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6"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7"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8"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9"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grpSp>
        <p:sp>
          <p:nvSpPr>
            <p:cNvPr id="4" name="文本框 3"/>
            <p:cNvSpPr txBox="1"/>
            <p:nvPr/>
          </p:nvSpPr>
          <p:spPr>
            <a:xfrm>
              <a:off x="4297600" y="1108703"/>
              <a:ext cx="2780480" cy="2551570"/>
            </a:xfrm>
            <a:prstGeom prst="rect">
              <a:avLst/>
            </a:prstGeom>
            <a:noFill/>
          </p:spPr>
          <p:txBody>
            <a:bodyPr wrap="square" rtlCol="0">
              <a:spAutoFit/>
            </a:bodyPr>
            <a:lstStyle/>
            <a:p>
              <a:pPr algn="ctr"/>
              <a:r>
                <a:rPr lang="en-US" altLang="zh-CN" sz="6600" b="1" dirty="0" smtClean="0">
                  <a:solidFill>
                    <a:srgbClr val="3099D6"/>
                  </a:solidFill>
                  <a:latin typeface="微软雅黑" panose="020B0503020204020204" pitchFamily="34" charset="-122"/>
                  <a:ea typeface="微软雅黑" panose="020B0503020204020204" pitchFamily="34" charset="-122"/>
                </a:rPr>
                <a:t>1</a:t>
              </a:r>
              <a:endParaRPr lang="zh-CN" altLang="en-US" sz="6600" b="1" dirty="0">
                <a:solidFill>
                  <a:srgbClr val="3099D6"/>
                </a:solidFill>
                <a:latin typeface="微软雅黑" panose="020B0503020204020204" pitchFamily="34" charset="-122"/>
                <a:ea typeface="微软雅黑" panose="020B0503020204020204" pitchFamily="34" charset="-122"/>
              </a:endParaRPr>
            </a:p>
          </p:txBody>
        </p:sp>
      </p:grpSp>
      <p:sp>
        <p:nvSpPr>
          <p:cNvPr id="40" name="文本框 39"/>
          <p:cNvSpPr txBox="1"/>
          <p:nvPr/>
        </p:nvSpPr>
        <p:spPr>
          <a:xfrm>
            <a:off x="2295830" y="542970"/>
            <a:ext cx="5674529" cy="523220"/>
          </a:xfrm>
          <a:prstGeom prst="rect">
            <a:avLst/>
          </a:prstGeom>
          <a:noFill/>
        </p:spPr>
        <p:txBody>
          <a:bodyPr wrap="square" rtlCol="0">
            <a:spAutoFit/>
          </a:bodyPr>
          <a:lstStyle/>
          <a:p>
            <a:r>
              <a:rPr lang="en-US" altLang="zh-CN" sz="2800" b="1" dirty="0" smtClean="0">
                <a:solidFill>
                  <a:schemeClr val="bg1"/>
                </a:solidFill>
                <a:latin typeface="微软雅黑" panose="020B0503020204020204" pitchFamily="34" charset="-122"/>
                <a:ea typeface="微软雅黑" panose="020B0503020204020204" pitchFamily="34" charset="-122"/>
              </a:rPr>
              <a:t>MOMODA POWERPOINT</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nvGrpSpPr>
          <p:cNvPr id="41" name="그룹 38"/>
          <p:cNvGrpSpPr/>
          <p:nvPr/>
        </p:nvGrpSpPr>
        <p:grpSpPr>
          <a:xfrm>
            <a:off x="4557932" y="5120990"/>
            <a:ext cx="1334581" cy="845063"/>
            <a:chOff x="2874435" y="3579512"/>
            <a:chExt cx="952765" cy="603295"/>
          </a:xfrm>
        </p:grpSpPr>
        <p:sp>
          <p:nvSpPr>
            <p:cNvPr id="42" name="TextBox 18"/>
            <p:cNvSpPr txBox="1"/>
            <p:nvPr/>
          </p:nvSpPr>
          <p:spPr>
            <a:xfrm>
              <a:off x="2874435" y="3579512"/>
              <a:ext cx="952765" cy="193940"/>
            </a:xfrm>
            <a:prstGeom prst="rect">
              <a:avLst/>
            </a:prstGeom>
            <a:noFill/>
          </p:spPr>
          <p:txBody>
            <a:bodyPr wrap="square" lIns="0" tIns="0" rIns="0" bIns="0" rtlCol="0">
              <a:noAutofit/>
            </a:bodyPr>
            <a:lstStyle/>
            <a:p>
              <a:r>
                <a:rPr lang="en-US" altLang="ko-KR" sz="2000" b="1" dirty="0">
                  <a:solidFill>
                    <a:schemeClr val="bg1"/>
                  </a:solidFill>
                  <a:latin typeface="Roboto condensed"/>
                  <a:cs typeface="Roboto condensed"/>
                </a:rPr>
                <a:t>Lorem Ipsum</a:t>
              </a:r>
              <a:endParaRPr lang="ko-KR" altLang="en-US" sz="2000" b="1" dirty="0">
                <a:solidFill>
                  <a:schemeClr val="bg1"/>
                </a:solidFill>
                <a:latin typeface="Roboto condensed"/>
                <a:cs typeface="Roboto condensed"/>
              </a:endParaRPr>
            </a:p>
          </p:txBody>
        </p:sp>
        <p:sp>
          <p:nvSpPr>
            <p:cNvPr id="43" name="TextBox 19"/>
            <p:cNvSpPr txBox="1"/>
            <p:nvPr/>
          </p:nvSpPr>
          <p:spPr>
            <a:xfrm>
              <a:off x="2874435" y="3793210"/>
              <a:ext cx="952765" cy="389597"/>
            </a:xfrm>
            <a:prstGeom prst="rect">
              <a:avLst/>
            </a:prstGeom>
            <a:noFill/>
          </p:spPr>
          <p:txBody>
            <a:bodyPr wrap="square" lIns="0" tIns="0" rIns="0" bIns="0" rtlCol="0">
              <a:noAutofit/>
            </a:bodyPr>
            <a:lstStyle/>
            <a:p>
              <a:pPr lvl="0">
                <a:buClr>
                  <a:schemeClr val="bg2"/>
                </a:buClr>
              </a:pPr>
              <a:r>
                <a:rPr lang="pt-BR" altLang="ko-KR" sz="1100" dirty="0">
                  <a:solidFill>
                    <a:schemeClr val="bg1"/>
                  </a:solidFill>
                  <a:latin typeface="Roboto condensed"/>
                  <a:ea typeface="Roboto Light" pitchFamily="2" charset="0"/>
                  <a:cs typeface="Roboto condensed"/>
                </a:rPr>
                <a:t>Sed dignissim lacinia nunc. Curabitur tortor.</a:t>
              </a:r>
              <a:endParaRPr lang="en-US" altLang="ko-KR" sz="1100" dirty="0">
                <a:solidFill>
                  <a:schemeClr val="bg1"/>
                </a:solidFill>
                <a:latin typeface="Roboto condensed"/>
                <a:ea typeface="Roboto Light" pitchFamily="2" charset="0"/>
                <a:cs typeface="Roboto condensed"/>
              </a:endParaRPr>
            </a:p>
          </p:txBody>
        </p:sp>
      </p:grpSp>
      <p:grpSp>
        <p:nvGrpSpPr>
          <p:cNvPr id="44" name="그룹 33"/>
          <p:cNvGrpSpPr/>
          <p:nvPr/>
        </p:nvGrpSpPr>
        <p:grpSpPr>
          <a:xfrm>
            <a:off x="4557932" y="2854635"/>
            <a:ext cx="1334581" cy="845063"/>
            <a:chOff x="2874435" y="1961549"/>
            <a:chExt cx="952765" cy="603295"/>
          </a:xfrm>
        </p:grpSpPr>
        <p:sp>
          <p:nvSpPr>
            <p:cNvPr id="45" name="TextBox 21"/>
            <p:cNvSpPr txBox="1"/>
            <p:nvPr/>
          </p:nvSpPr>
          <p:spPr>
            <a:xfrm>
              <a:off x="2874435" y="2175247"/>
              <a:ext cx="952765" cy="389597"/>
            </a:xfrm>
            <a:prstGeom prst="rect">
              <a:avLst/>
            </a:prstGeom>
            <a:noFill/>
          </p:spPr>
          <p:txBody>
            <a:bodyPr wrap="square" lIns="0" tIns="0" rIns="0" bIns="0" rtlCol="0">
              <a:noAutofit/>
            </a:bodyPr>
            <a:lstStyle/>
            <a:p>
              <a:pPr lvl="0">
                <a:buClr>
                  <a:schemeClr val="bg2"/>
                </a:buClr>
              </a:pPr>
              <a:r>
                <a:rPr lang="pt-BR" altLang="ko-KR" sz="1100" dirty="0">
                  <a:solidFill>
                    <a:schemeClr val="bg1"/>
                  </a:solidFill>
                  <a:latin typeface="Roboto condensed"/>
                  <a:ea typeface="Roboto Light" pitchFamily="2" charset="0"/>
                  <a:cs typeface="Roboto condensed"/>
                </a:rPr>
                <a:t>Sed dignissim lacinia nunc. Curabitur tortor.</a:t>
              </a:r>
              <a:endParaRPr lang="en-US" altLang="ko-KR" sz="1100" dirty="0">
                <a:solidFill>
                  <a:schemeClr val="bg1"/>
                </a:solidFill>
                <a:latin typeface="Roboto condensed"/>
                <a:ea typeface="Roboto Light" pitchFamily="2" charset="0"/>
                <a:cs typeface="Roboto condensed"/>
              </a:endParaRPr>
            </a:p>
          </p:txBody>
        </p:sp>
        <p:sp>
          <p:nvSpPr>
            <p:cNvPr id="46" name="TextBox 22"/>
            <p:cNvSpPr txBox="1"/>
            <p:nvPr/>
          </p:nvSpPr>
          <p:spPr>
            <a:xfrm>
              <a:off x="2874435" y="1961549"/>
              <a:ext cx="952765" cy="193940"/>
            </a:xfrm>
            <a:prstGeom prst="rect">
              <a:avLst/>
            </a:prstGeom>
            <a:noFill/>
          </p:spPr>
          <p:txBody>
            <a:bodyPr wrap="square" lIns="0" tIns="0" rIns="0" bIns="0" rtlCol="0">
              <a:noAutofit/>
            </a:bodyPr>
            <a:lstStyle/>
            <a:p>
              <a:pPr lvl="0"/>
              <a:r>
                <a:rPr lang="en-US" altLang="ko-KR" sz="2000" b="1" dirty="0" smtClean="0">
                  <a:solidFill>
                    <a:schemeClr val="bg1"/>
                  </a:solidFill>
                  <a:latin typeface="Roboto condensed"/>
                  <a:cs typeface="Roboto condensed"/>
                </a:rPr>
                <a:t>Lorem Ipsum</a:t>
              </a:r>
              <a:endParaRPr lang="ko-KR" altLang="en-US" sz="2000" b="1" dirty="0">
                <a:solidFill>
                  <a:schemeClr val="bg1"/>
                </a:solidFill>
                <a:latin typeface="Roboto condensed"/>
                <a:cs typeface="Roboto condensed"/>
              </a:endParaRPr>
            </a:p>
          </p:txBody>
        </p:sp>
      </p:grpSp>
      <p:grpSp>
        <p:nvGrpSpPr>
          <p:cNvPr id="47" name="그룹 35"/>
          <p:cNvGrpSpPr/>
          <p:nvPr/>
        </p:nvGrpSpPr>
        <p:grpSpPr>
          <a:xfrm>
            <a:off x="10393671" y="4167477"/>
            <a:ext cx="1334581" cy="845063"/>
            <a:chOff x="7470510" y="1961549"/>
            <a:chExt cx="952765" cy="603295"/>
          </a:xfrm>
        </p:grpSpPr>
        <p:sp>
          <p:nvSpPr>
            <p:cNvPr id="48" name="TextBox 24"/>
            <p:cNvSpPr txBox="1"/>
            <p:nvPr/>
          </p:nvSpPr>
          <p:spPr>
            <a:xfrm>
              <a:off x="7470510" y="1961549"/>
              <a:ext cx="952765" cy="193940"/>
            </a:xfrm>
            <a:prstGeom prst="rect">
              <a:avLst/>
            </a:prstGeom>
            <a:noFill/>
          </p:spPr>
          <p:txBody>
            <a:bodyPr wrap="square" lIns="0" tIns="0" rIns="0" bIns="0" rtlCol="0">
              <a:noAutofit/>
            </a:bodyPr>
            <a:lstStyle/>
            <a:p>
              <a:pPr lvl="0" algn="r"/>
              <a:r>
                <a:rPr lang="en-US" altLang="ko-KR" sz="2000" b="1" dirty="0" smtClean="0">
                  <a:solidFill>
                    <a:schemeClr val="bg1"/>
                  </a:solidFill>
                  <a:latin typeface="Roboto condensed"/>
                  <a:cs typeface="Roboto condensed"/>
                </a:rPr>
                <a:t>Lorem Ipsum</a:t>
              </a:r>
              <a:endParaRPr lang="ko-KR" altLang="en-US" sz="2000" b="1" dirty="0">
                <a:solidFill>
                  <a:schemeClr val="bg1"/>
                </a:solidFill>
                <a:latin typeface="Roboto condensed"/>
                <a:cs typeface="Roboto condensed"/>
              </a:endParaRPr>
            </a:p>
          </p:txBody>
        </p:sp>
        <p:sp>
          <p:nvSpPr>
            <p:cNvPr id="49" name="TextBox 25"/>
            <p:cNvSpPr txBox="1"/>
            <p:nvPr/>
          </p:nvSpPr>
          <p:spPr>
            <a:xfrm>
              <a:off x="7470510" y="2175247"/>
              <a:ext cx="952765" cy="389597"/>
            </a:xfrm>
            <a:prstGeom prst="rect">
              <a:avLst/>
            </a:prstGeom>
            <a:noFill/>
          </p:spPr>
          <p:txBody>
            <a:bodyPr wrap="square" lIns="0" tIns="0" rIns="0" bIns="0" rtlCol="0">
              <a:noAutofit/>
            </a:bodyPr>
            <a:lstStyle/>
            <a:p>
              <a:pPr lvl="0" algn="r">
                <a:buClr>
                  <a:schemeClr val="bg2"/>
                </a:buClr>
              </a:pPr>
              <a:r>
                <a:rPr lang="pt-BR" altLang="ko-KR" sz="1100" dirty="0">
                  <a:solidFill>
                    <a:schemeClr val="bg1"/>
                  </a:solidFill>
                  <a:latin typeface="Roboto condensed"/>
                  <a:ea typeface="Roboto Light" pitchFamily="2" charset="0"/>
                  <a:cs typeface="Roboto condensed"/>
                </a:rPr>
                <a:t>Sed dignissim lacinia nunc. Curabitur tortor.</a:t>
              </a:r>
              <a:endParaRPr lang="en-US" altLang="ko-KR" sz="1100" dirty="0">
                <a:solidFill>
                  <a:schemeClr val="bg1"/>
                </a:solidFill>
                <a:latin typeface="Roboto condensed"/>
                <a:ea typeface="Roboto Light" pitchFamily="2" charset="0"/>
                <a:cs typeface="Roboto condensed"/>
              </a:endParaRPr>
            </a:p>
          </p:txBody>
        </p:sp>
      </p:grpSp>
      <p:grpSp>
        <p:nvGrpSpPr>
          <p:cNvPr id="50" name="그룹 34"/>
          <p:cNvGrpSpPr/>
          <p:nvPr/>
        </p:nvGrpSpPr>
        <p:grpSpPr>
          <a:xfrm>
            <a:off x="10393671" y="1900709"/>
            <a:ext cx="1334581" cy="845063"/>
            <a:chOff x="7470510" y="1280536"/>
            <a:chExt cx="952765" cy="603295"/>
          </a:xfrm>
        </p:grpSpPr>
        <p:sp>
          <p:nvSpPr>
            <p:cNvPr id="51" name="TextBox 28"/>
            <p:cNvSpPr txBox="1"/>
            <p:nvPr/>
          </p:nvSpPr>
          <p:spPr>
            <a:xfrm>
              <a:off x="7470510" y="1280536"/>
              <a:ext cx="952765" cy="193940"/>
            </a:xfrm>
            <a:prstGeom prst="rect">
              <a:avLst/>
            </a:prstGeom>
            <a:noFill/>
          </p:spPr>
          <p:txBody>
            <a:bodyPr wrap="square" lIns="0" tIns="0" rIns="0" bIns="0" rtlCol="0">
              <a:noAutofit/>
            </a:bodyPr>
            <a:lstStyle/>
            <a:p>
              <a:pPr algn="r"/>
              <a:r>
                <a:rPr lang="en-US" altLang="ko-KR" sz="2000" b="1" dirty="0">
                  <a:solidFill>
                    <a:schemeClr val="bg1"/>
                  </a:solidFill>
                  <a:latin typeface="Roboto condensed"/>
                  <a:cs typeface="Roboto condensed"/>
                </a:rPr>
                <a:t>Lorem Ipsum</a:t>
              </a:r>
              <a:endParaRPr lang="ko-KR" altLang="en-US" sz="2000" b="1" dirty="0">
                <a:solidFill>
                  <a:schemeClr val="bg1"/>
                </a:solidFill>
                <a:latin typeface="Roboto condensed"/>
                <a:cs typeface="Roboto condensed"/>
              </a:endParaRPr>
            </a:p>
          </p:txBody>
        </p:sp>
        <p:sp>
          <p:nvSpPr>
            <p:cNvPr id="52" name="TextBox 29"/>
            <p:cNvSpPr txBox="1"/>
            <p:nvPr/>
          </p:nvSpPr>
          <p:spPr>
            <a:xfrm>
              <a:off x="7470510" y="1494234"/>
              <a:ext cx="952765" cy="389597"/>
            </a:xfrm>
            <a:prstGeom prst="rect">
              <a:avLst/>
            </a:prstGeom>
            <a:noFill/>
          </p:spPr>
          <p:txBody>
            <a:bodyPr wrap="square" lIns="0" tIns="0" rIns="0" bIns="0" rtlCol="0">
              <a:noAutofit/>
            </a:bodyPr>
            <a:lstStyle/>
            <a:p>
              <a:pPr lvl="0" algn="r">
                <a:buClr>
                  <a:schemeClr val="bg2"/>
                </a:buClr>
              </a:pPr>
              <a:r>
                <a:rPr lang="pt-BR" altLang="ko-KR" sz="1100" dirty="0">
                  <a:solidFill>
                    <a:schemeClr val="bg1"/>
                  </a:solidFill>
                  <a:latin typeface="Roboto condensed"/>
                  <a:ea typeface="Roboto Light" pitchFamily="2" charset="0"/>
                  <a:cs typeface="Roboto condensed"/>
                </a:rPr>
                <a:t>Sed dignissim lacinia nunc. Curabitur tortor.</a:t>
              </a:r>
              <a:endParaRPr lang="en-US" altLang="ko-KR" sz="1100" dirty="0">
                <a:solidFill>
                  <a:schemeClr val="bg1"/>
                </a:solidFill>
                <a:latin typeface="Roboto condensed"/>
                <a:ea typeface="Roboto Light" pitchFamily="2" charset="0"/>
                <a:cs typeface="Roboto condensed"/>
              </a:endParaRPr>
            </a:p>
          </p:txBody>
        </p:sp>
      </p:grpSp>
      <p:sp>
        <p:nvSpPr>
          <p:cNvPr id="54" name="Freeform 7"/>
          <p:cNvSpPr/>
          <p:nvPr/>
        </p:nvSpPr>
        <p:spPr bwMode="auto">
          <a:xfrm rot="18900000">
            <a:off x="7518259" y="1817216"/>
            <a:ext cx="1746988" cy="1746988"/>
          </a:xfrm>
          <a:custGeom>
            <a:avLst/>
            <a:gdLst>
              <a:gd name="T0" fmla="*/ 720 w 720"/>
              <a:gd name="T1" fmla="*/ 275 h 720"/>
              <a:gd name="T2" fmla="*/ 643 w 720"/>
              <a:gd name="T3" fmla="*/ 352 h 720"/>
              <a:gd name="T4" fmla="*/ 643 w 720"/>
              <a:gd name="T5" fmla="*/ 352 h 720"/>
              <a:gd name="T6" fmla="*/ 603 w 720"/>
              <a:gd name="T7" fmla="*/ 336 h 720"/>
              <a:gd name="T8" fmla="*/ 569 w 720"/>
              <a:gd name="T9" fmla="*/ 313 h 720"/>
              <a:gd name="T10" fmla="*/ 543 w 720"/>
              <a:gd name="T11" fmla="*/ 356 h 720"/>
              <a:gd name="T12" fmla="*/ 542 w 720"/>
              <a:gd name="T13" fmla="*/ 365 h 720"/>
              <a:gd name="T14" fmla="*/ 542 w 720"/>
              <a:gd name="T15" fmla="*/ 542 h 720"/>
              <a:gd name="T16" fmla="*/ 542 w 720"/>
              <a:gd name="T17" fmla="*/ 542 h 720"/>
              <a:gd name="T18" fmla="*/ 356 w 720"/>
              <a:gd name="T19" fmla="*/ 542 h 720"/>
              <a:gd name="T20" fmla="*/ 345 w 720"/>
              <a:gd name="T21" fmla="*/ 543 h 720"/>
              <a:gd name="T22" fmla="*/ 296 w 720"/>
              <a:gd name="T23" fmla="*/ 572 h 720"/>
              <a:gd name="T24" fmla="*/ 314 w 720"/>
              <a:gd name="T25" fmla="*/ 610 h 720"/>
              <a:gd name="T26" fmla="*/ 320 w 720"/>
              <a:gd name="T27" fmla="*/ 617 h 720"/>
              <a:gd name="T28" fmla="*/ 335 w 720"/>
              <a:gd name="T29" fmla="*/ 652 h 720"/>
              <a:gd name="T30" fmla="*/ 266 w 720"/>
              <a:gd name="T31" fmla="*/ 720 h 720"/>
              <a:gd name="T32" fmla="*/ 198 w 720"/>
              <a:gd name="T33" fmla="*/ 652 h 720"/>
              <a:gd name="T34" fmla="*/ 198 w 720"/>
              <a:gd name="T35" fmla="*/ 652 h 720"/>
              <a:gd name="T36" fmla="*/ 212 w 720"/>
              <a:gd name="T37" fmla="*/ 617 h 720"/>
              <a:gd name="T38" fmla="*/ 219 w 720"/>
              <a:gd name="T39" fmla="*/ 610 h 720"/>
              <a:gd name="T40" fmla="*/ 237 w 720"/>
              <a:gd name="T41" fmla="*/ 572 h 720"/>
              <a:gd name="T42" fmla="*/ 187 w 720"/>
              <a:gd name="T43" fmla="*/ 543 h 720"/>
              <a:gd name="T44" fmla="*/ 177 w 720"/>
              <a:gd name="T45" fmla="*/ 542 h 720"/>
              <a:gd name="T46" fmla="*/ 0 w 720"/>
              <a:gd name="T47" fmla="*/ 542 h 720"/>
              <a:gd name="T48" fmla="*/ 0 w 720"/>
              <a:gd name="T49" fmla="*/ 365 h 720"/>
              <a:gd name="T50" fmla="*/ 1 w 720"/>
              <a:gd name="T51" fmla="*/ 358 h 720"/>
              <a:gd name="T52" fmla="*/ 19 w 720"/>
              <a:gd name="T53" fmla="*/ 321 h 720"/>
              <a:gd name="T54" fmla="*/ 40 w 720"/>
              <a:gd name="T55" fmla="*/ 335 h 720"/>
              <a:gd name="T56" fmla="*/ 47 w 720"/>
              <a:gd name="T57" fmla="*/ 342 h 720"/>
              <a:gd name="T58" fmla="*/ 92 w 720"/>
              <a:gd name="T59" fmla="*/ 360 h 720"/>
              <a:gd name="T60" fmla="*/ 93 w 720"/>
              <a:gd name="T61" fmla="*/ 360 h 720"/>
              <a:gd name="T62" fmla="*/ 178 w 720"/>
              <a:gd name="T63" fmla="*/ 275 h 720"/>
              <a:gd name="T64" fmla="*/ 93 w 720"/>
              <a:gd name="T65" fmla="*/ 190 h 720"/>
              <a:gd name="T66" fmla="*/ 92 w 720"/>
              <a:gd name="T67" fmla="*/ 190 h 720"/>
              <a:gd name="T68" fmla="*/ 47 w 720"/>
              <a:gd name="T69" fmla="*/ 209 h 720"/>
              <a:gd name="T70" fmla="*/ 40 w 720"/>
              <a:gd name="T71" fmla="*/ 215 h 720"/>
              <a:gd name="T72" fmla="*/ 19 w 720"/>
              <a:gd name="T73" fmla="*/ 230 h 720"/>
              <a:gd name="T74" fmla="*/ 1 w 720"/>
              <a:gd name="T75" fmla="*/ 193 h 720"/>
              <a:gd name="T76" fmla="*/ 0 w 720"/>
              <a:gd name="T77" fmla="*/ 186 h 720"/>
              <a:gd name="T78" fmla="*/ 0 w 720"/>
              <a:gd name="T79" fmla="*/ 0 h 720"/>
              <a:gd name="T80" fmla="*/ 177 w 720"/>
              <a:gd name="T81" fmla="*/ 0 h 720"/>
              <a:gd name="T82" fmla="*/ 186 w 720"/>
              <a:gd name="T83" fmla="*/ 1 h 720"/>
              <a:gd name="T84" fmla="*/ 206 w 720"/>
              <a:gd name="T85" fmla="*/ 61 h 720"/>
              <a:gd name="T86" fmla="*/ 190 w 720"/>
              <a:gd name="T87" fmla="*/ 102 h 720"/>
              <a:gd name="T88" fmla="*/ 266 w 720"/>
              <a:gd name="T89" fmla="*/ 179 h 720"/>
              <a:gd name="T90" fmla="*/ 343 w 720"/>
              <a:gd name="T91" fmla="*/ 102 h 720"/>
              <a:gd name="T92" fmla="*/ 327 w 720"/>
              <a:gd name="T93" fmla="*/ 61 h 720"/>
              <a:gd name="T94" fmla="*/ 347 w 720"/>
              <a:gd name="T95" fmla="*/ 1 h 720"/>
              <a:gd name="T96" fmla="*/ 356 w 720"/>
              <a:gd name="T97" fmla="*/ 0 h 720"/>
              <a:gd name="T98" fmla="*/ 542 w 720"/>
              <a:gd name="T99" fmla="*/ 0 h 720"/>
              <a:gd name="T100" fmla="*/ 542 w 720"/>
              <a:gd name="T101" fmla="*/ 186 h 720"/>
              <a:gd name="T102" fmla="*/ 543 w 720"/>
              <a:gd name="T103" fmla="*/ 194 h 720"/>
              <a:gd name="T104" fmla="*/ 569 w 720"/>
              <a:gd name="T105" fmla="*/ 238 h 720"/>
              <a:gd name="T106" fmla="*/ 603 w 720"/>
              <a:gd name="T107" fmla="*/ 215 h 720"/>
              <a:gd name="T108" fmla="*/ 642 w 720"/>
              <a:gd name="T109" fmla="*/ 199 h 720"/>
              <a:gd name="T110" fmla="*/ 643 w 720"/>
              <a:gd name="T111" fmla="*/ 199 h 720"/>
              <a:gd name="T112" fmla="*/ 720 w 720"/>
              <a:gd name="T113" fmla="*/ 27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275"/>
                </a:moveTo>
                <a:cubicBezTo>
                  <a:pt x="720" y="318"/>
                  <a:pt x="686" y="352"/>
                  <a:pt x="643" y="352"/>
                </a:cubicBezTo>
                <a:cubicBezTo>
                  <a:pt x="643" y="352"/>
                  <a:pt x="643" y="352"/>
                  <a:pt x="643" y="352"/>
                </a:cubicBezTo>
                <a:cubicBezTo>
                  <a:pt x="639" y="352"/>
                  <a:pt x="621" y="351"/>
                  <a:pt x="603" y="336"/>
                </a:cubicBezTo>
                <a:cubicBezTo>
                  <a:pt x="592" y="327"/>
                  <a:pt x="580" y="313"/>
                  <a:pt x="569" y="313"/>
                </a:cubicBezTo>
                <a:cubicBezTo>
                  <a:pt x="559" y="313"/>
                  <a:pt x="550" y="323"/>
                  <a:pt x="543" y="356"/>
                </a:cubicBezTo>
                <a:cubicBezTo>
                  <a:pt x="542" y="359"/>
                  <a:pt x="542" y="362"/>
                  <a:pt x="542" y="365"/>
                </a:cubicBezTo>
                <a:cubicBezTo>
                  <a:pt x="542" y="542"/>
                  <a:pt x="542" y="542"/>
                  <a:pt x="542" y="542"/>
                </a:cubicBezTo>
                <a:cubicBezTo>
                  <a:pt x="542" y="542"/>
                  <a:pt x="542" y="542"/>
                  <a:pt x="542" y="542"/>
                </a:cubicBezTo>
                <a:cubicBezTo>
                  <a:pt x="356" y="542"/>
                  <a:pt x="356" y="542"/>
                  <a:pt x="356" y="542"/>
                </a:cubicBezTo>
                <a:cubicBezTo>
                  <a:pt x="352" y="542"/>
                  <a:pt x="349" y="543"/>
                  <a:pt x="345" y="543"/>
                </a:cubicBezTo>
                <a:cubicBezTo>
                  <a:pt x="315" y="550"/>
                  <a:pt x="300" y="559"/>
                  <a:pt x="296" y="572"/>
                </a:cubicBezTo>
                <a:cubicBezTo>
                  <a:pt x="292" y="586"/>
                  <a:pt x="304" y="599"/>
                  <a:pt x="314" y="610"/>
                </a:cubicBezTo>
                <a:cubicBezTo>
                  <a:pt x="316" y="613"/>
                  <a:pt x="318" y="615"/>
                  <a:pt x="320" y="617"/>
                </a:cubicBezTo>
                <a:cubicBezTo>
                  <a:pt x="335" y="634"/>
                  <a:pt x="335" y="651"/>
                  <a:pt x="335" y="652"/>
                </a:cubicBezTo>
                <a:cubicBezTo>
                  <a:pt x="335" y="690"/>
                  <a:pt x="304" y="720"/>
                  <a:pt x="266" y="720"/>
                </a:cubicBezTo>
                <a:cubicBezTo>
                  <a:pt x="229" y="720"/>
                  <a:pt x="198" y="690"/>
                  <a:pt x="198" y="652"/>
                </a:cubicBezTo>
                <a:cubicBezTo>
                  <a:pt x="198" y="652"/>
                  <a:pt x="198" y="652"/>
                  <a:pt x="198" y="652"/>
                </a:cubicBezTo>
                <a:cubicBezTo>
                  <a:pt x="198" y="651"/>
                  <a:pt x="197" y="634"/>
                  <a:pt x="212" y="617"/>
                </a:cubicBezTo>
                <a:cubicBezTo>
                  <a:pt x="214" y="615"/>
                  <a:pt x="216" y="613"/>
                  <a:pt x="219" y="610"/>
                </a:cubicBezTo>
                <a:cubicBezTo>
                  <a:pt x="229" y="599"/>
                  <a:pt x="241" y="586"/>
                  <a:pt x="237" y="572"/>
                </a:cubicBezTo>
                <a:cubicBezTo>
                  <a:pt x="233" y="559"/>
                  <a:pt x="217" y="550"/>
                  <a:pt x="187" y="543"/>
                </a:cubicBezTo>
                <a:cubicBezTo>
                  <a:pt x="184" y="543"/>
                  <a:pt x="180" y="542"/>
                  <a:pt x="177" y="542"/>
                </a:cubicBezTo>
                <a:cubicBezTo>
                  <a:pt x="0" y="542"/>
                  <a:pt x="0" y="542"/>
                  <a:pt x="0" y="542"/>
                </a:cubicBezTo>
                <a:cubicBezTo>
                  <a:pt x="0" y="365"/>
                  <a:pt x="0" y="365"/>
                  <a:pt x="0" y="365"/>
                </a:cubicBezTo>
                <a:cubicBezTo>
                  <a:pt x="0" y="363"/>
                  <a:pt x="0" y="360"/>
                  <a:pt x="1" y="358"/>
                </a:cubicBezTo>
                <a:cubicBezTo>
                  <a:pt x="8" y="324"/>
                  <a:pt x="17" y="321"/>
                  <a:pt x="19" y="321"/>
                </a:cubicBezTo>
                <a:cubicBezTo>
                  <a:pt x="24" y="321"/>
                  <a:pt x="33" y="329"/>
                  <a:pt x="40" y="335"/>
                </a:cubicBezTo>
                <a:cubicBezTo>
                  <a:pt x="42" y="338"/>
                  <a:pt x="45" y="340"/>
                  <a:pt x="47" y="342"/>
                </a:cubicBezTo>
                <a:cubicBezTo>
                  <a:pt x="67" y="359"/>
                  <a:pt x="87" y="360"/>
                  <a:pt x="92" y="360"/>
                </a:cubicBezTo>
                <a:cubicBezTo>
                  <a:pt x="93" y="360"/>
                  <a:pt x="93" y="360"/>
                  <a:pt x="93" y="360"/>
                </a:cubicBezTo>
                <a:cubicBezTo>
                  <a:pt x="140" y="360"/>
                  <a:pt x="178" y="322"/>
                  <a:pt x="178" y="275"/>
                </a:cubicBezTo>
                <a:cubicBezTo>
                  <a:pt x="178" y="229"/>
                  <a:pt x="140" y="190"/>
                  <a:pt x="93" y="190"/>
                </a:cubicBezTo>
                <a:cubicBezTo>
                  <a:pt x="92" y="190"/>
                  <a:pt x="92" y="190"/>
                  <a:pt x="92" y="190"/>
                </a:cubicBezTo>
                <a:cubicBezTo>
                  <a:pt x="87" y="190"/>
                  <a:pt x="67" y="192"/>
                  <a:pt x="47" y="209"/>
                </a:cubicBezTo>
                <a:cubicBezTo>
                  <a:pt x="45" y="211"/>
                  <a:pt x="42" y="213"/>
                  <a:pt x="40" y="215"/>
                </a:cubicBezTo>
                <a:cubicBezTo>
                  <a:pt x="33" y="222"/>
                  <a:pt x="24" y="230"/>
                  <a:pt x="19" y="230"/>
                </a:cubicBezTo>
                <a:cubicBezTo>
                  <a:pt x="17" y="230"/>
                  <a:pt x="8" y="227"/>
                  <a:pt x="1" y="193"/>
                </a:cubicBezTo>
                <a:cubicBezTo>
                  <a:pt x="0" y="190"/>
                  <a:pt x="0" y="188"/>
                  <a:pt x="0" y="186"/>
                </a:cubicBezTo>
                <a:cubicBezTo>
                  <a:pt x="0" y="0"/>
                  <a:pt x="0" y="0"/>
                  <a:pt x="0" y="0"/>
                </a:cubicBezTo>
                <a:cubicBezTo>
                  <a:pt x="177" y="0"/>
                  <a:pt x="177" y="0"/>
                  <a:pt x="177" y="0"/>
                </a:cubicBezTo>
                <a:cubicBezTo>
                  <a:pt x="180" y="0"/>
                  <a:pt x="183" y="1"/>
                  <a:pt x="186" y="1"/>
                </a:cubicBezTo>
                <a:cubicBezTo>
                  <a:pt x="257" y="18"/>
                  <a:pt x="223" y="42"/>
                  <a:pt x="206" y="61"/>
                </a:cubicBezTo>
                <a:cubicBezTo>
                  <a:pt x="189" y="82"/>
                  <a:pt x="190" y="102"/>
                  <a:pt x="190" y="102"/>
                </a:cubicBezTo>
                <a:cubicBezTo>
                  <a:pt x="190" y="144"/>
                  <a:pt x="224" y="179"/>
                  <a:pt x="266" y="179"/>
                </a:cubicBezTo>
                <a:cubicBezTo>
                  <a:pt x="309" y="179"/>
                  <a:pt x="343" y="144"/>
                  <a:pt x="343" y="102"/>
                </a:cubicBezTo>
                <a:cubicBezTo>
                  <a:pt x="343" y="102"/>
                  <a:pt x="344" y="82"/>
                  <a:pt x="327" y="61"/>
                </a:cubicBezTo>
                <a:cubicBezTo>
                  <a:pt x="310" y="42"/>
                  <a:pt x="276" y="18"/>
                  <a:pt x="347" y="1"/>
                </a:cubicBezTo>
                <a:cubicBezTo>
                  <a:pt x="350" y="1"/>
                  <a:pt x="353" y="0"/>
                  <a:pt x="356" y="0"/>
                </a:cubicBezTo>
                <a:cubicBezTo>
                  <a:pt x="542" y="0"/>
                  <a:pt x="542" y="0"/>
                  <a:pt x="542" y="0"/>
                </a:cubicBezTo>
                <a:cubicBezTo>
                  <a:pt x="542" y="186"/>
                  <a:pt x="542" y="186"/>
                  <a:pt x="542" y="186"/>
                </a:cubicBezTo>
                <a:cubicBezTo>
                  <a:pt x="542" y="189"/>
                  <a:pt x="542" y="192"/>
                  <a:pt x="543" y="194"/>
                </a:cubicBezTo>
                <a:cubicBezTo>
                  <a:pt x="550" y="228"/>
                  <a:pt x="559" y="238"/>
                  <a:pt x="569" y="238"/>
                </a:cubicBezTo>
                <a:cubicBezTo>
                  <a:pt x="580" y="238"/>
                  <a:pt x="592" y="224"/>
                  <a:pt x="603" y="215"/>
                </a:cubicBezTo>
                <a:cubicBezTo>
                  <a:pt x="620" y="200"/>
                  <a:pt x="638" y="199"/>
                  <a:pt x="642" y="199"/>
                </a:cubicBezTo>
                <a:cubicBezTo>
                  <a:pt x="643" y="199"/>
                  <a:pt x="643" y="199"/>
                  <a:pt x="643" y="199"/>
                </a:cubicBezTo>
                <a:cubicBezTo>
                  <a:pt x="686" y="199"/>
                  <a:pt x="720" y="233"/>
                  <a:pt x="720" y="275"/>
                </a:cubicBezTo>
                <a:close/>
              </a:path>
            </a:pathLst>
          </a:custGeom>
          <a:solidFill>
            <a:schemeClr val="bg1">
              <a:alpha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800" dirty="0"/>
          </a:p>
        </p:txBody>
      </p:sp>
      <p:grpSp>
        <p:nvGrpSpPr>
          <p:cNvPr id="55" name="Group 506"/>
          <p:cNvGrpSpPr/>
          <p:nvPr/>
        </p:nvGrpSpPr>
        <p:grpSpPr bwMode="auto">
          <a:xfrm>
            <a:off x="8211264" y="2589093"/>
            <a:ext cx="309425" cy="360549"/>
            <a:chOff x="0" y="0"/>
            <a:chExt cx="495" cy="574"/>
          </a:xfrm>
          <a:solidFill>
            <a:srgbClr val="3099D6"/>
          </a:solidFill>
        </p:grpSpPr>
        <p:sp>
          <p:nvSpPr>
            <p:cNvPr id="56" name="AutoShape 504"/>
            <p:cNvSpPr/>
            <p:nvPr/>
          </p:nvSpPr>
          <p:spPr bwMode="auto">
            <a:xfrm>
              <a:off x="0" y="0"/>
              <a:ext cx="495" cy="57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19055" y="2989"/>
                  </a:moveTo>
                  <a:lnTo>
                    <a:pt x="19055" y="1827"/>
                  </a:lnTo>
                  <a:cubicBezTo>
                    <a:pt x="19055" y="683"/>
                    <a:pt x="18218" y="0"/>
                    <a:pt x="16814" y="0"/>
                  </a:cubicBezTo>
                  <a:cubicBezTo>
                    <a:pt x="15411" y="0"/>
                    <a:pt x="14573" y="683"/>
                    <a:pt x="14573" y="1827"/>
                  </a:cubicBezTo>
                  <a:lnTo>
                    <a:pt x="14573" y="2989"/>
                  </a:lnTo>
                  <a:lnTo>
                    <a:pt x="13055" y="2989"/>
                  </a:lnTo>
                  <a:lnTo>
                    <a:pt x="13055" y="1827"/>
                  </a:lnTo>
                  <a:cubicBezTo>
                    <a:pt x="13055" y="683"/>
                    <a:pt x="12217" y="0"/>
                    <a:pt x="10814" y="0"/>
                  </a:cubicBezTo>
                  <a:cubicBezTo>
                    <a:pt x="9411" y="0"/>
                    <a:pt x="8573" y="683"/>
                    <a:pt x="8573" y="1827"/>
                  </a:cubicBezTo>
                  <a:lnTo>
                    <a:pt x="8573" y="2989"/>
                  </a:lnTo>
                  <a:lnTo>
                    <a:pt x="7055" y="2989"/>
                  </a:lnTo>
                  <a:lnTo>
                    <a:pt x="7055" y="1827"/>
                  </a:lnTo>
                  <a:cubicBezTo>
                    <a:pt x="7055" y="683"/>
                    <a:pt x="6217" y="0"/>
                    <a:pt x="4814" y="0"/>
                  </a:cubicBezTo>
                  <a:cubicBezTo>
                    <a:pt x="3410" y="0"/>
                    <a:pt x="2573" y="683"/>
                    <a:pt x="2573" y="1827"/>
                  </a:cubicBezTo>
                  <a:lnTo>
                    <a:pt x="2573" y="2989"/>
                  </a:lnTo>
                  <a:lnTo>
                    <a:pt x="0" y="2989"/>
                  </a:lnTo>
                  <a:lnTo>
                    <a:pt x="0" y="21600"/>
                  </a:lnTo>
                  <a:lnTo>
                    <a:pt x="21600" y="21600"/>
                  </a:lnTo>
                  <a:lnTo>
                    <a:pt x="21600" y="2989"/>
                  </a:lnTo>
                  <a:lnTo>
                    <a:pt x="19055" y="2989"/>
                  </a:lnTo>
                  <a:close/>
                  <a:moveTo>
                    <a:pt x="15773" y="1827"/>
                  </a:moveTo>
                  <a:cubicBezTo>
                    <a:pt x="15773" y="1263"/>
                    <a:pt x="16074" y="1034"/>
                    <a:pt x="16814" y="1034"/>
                  </a:cubicBezTo>
                  <a:cubicBezTo>
                    <a:pt x="17555" y="1034"/>
                    <a:pt x="17855" y="1263"/>
                    <a:pt x="17855" y="1827"/>
                  </a:cubicBezTo>
                  <a:lnTo>
                    <a:pt x="17855" y="4935"/>
                  </a:lnTo>
                  <a:cubicBezTo>
                    <a:pt x="17855" y="5499"/>
                    <a:pt x="17555" y="5728"/>
                    <a:pt x="16814" y="5728"/>
                  </a:cubicBezTo>
                  <a:cubicBezTo>
                    <a:pt x="16074" y="5728"/>
                    <a:pt x="15773" y="5499"/>
                    <a:pt x="15773" y="4935"/>
                  </a:cubicBezTo>
                  <a:lnTo>
                    <a:pt x="15773" y="1827"/>
                  </a:lnTo>
                  <a:close/>
                  <a:moveTo>
                    <a:pt x="9774" y="1827"/>
                  </a:moveTo>
                  <a:cubicBezTo>
                    <a:pt x="9774" y="1263"/>
                    <a:pt x="10074" y="1034"/>
                    <a:pt x="10814" y="1034"/>
                  </a:cubicBezTo>
                  <a:cubicBezTo>
                    <a:pt x="11555" y="1034"/>
                    <a:pt x="11855" y="1263"/>
                    <a:pt x="11855" y="1827"/>
                  </a:cubicBezTo>
                  <a:lnTo>
                    <a:pt x="11855" y="4935"/>
                  </a:lnTo>
                  <a:cubicBezTo>
                    <a:pt x="11855" y="5499"/>
                    <a:pt x="11555" y="5728"/>
                    <a:pt x="10814" y="5728"/>
                  </a:cubicBezTo>
                  <a:cubicBezTo>
                    <a:pt x="10074" y="5728"/>
                    <a:pt x="9774" y="5499"/>
                    <a:pt x="9774" y="4935"/>
                  </a:cubicBezTo>
                  <a:lnTo>
                    <a:pt x="9774" y="1827"/>
                  </a:lnTo>
                  <a:close/>
                  <a:moveTo>
                    <a:pt x="3774" y="1827"/>
                  </a:moveTo>
                  <a:cubicBezTo>
                    <a:pt x="3774" y="1263"/>
                    <a:pt x="4074" y="1034"/>
                    <a:pt x="4814" y="1034"/>
                  </a:cubicBezTo>
                  <a:cubicBezTo>
                    <a:pt x="5555" y="1034"/>
                    <a:pt x="5855" y="1263"/>
                    <a:pt x="5855" y="1827"/>
                  </a:cubicBezTo>
                  <a:lnTo>
                    <a:pt x="5855" y="4935"/>
                  </a:lnTo>
                  <a:cubicBezTo>
                    <a:pt x="5855" y="5499"/>
                    <a:pt x="5555" y="5728"/>
                    <a:pt x="4814" y="5728"/>
                  </a:cubicBezTo>
                  <a:cubicBezTo>
                    <a:pt x="4074" y="5728"/>
                    <a:pt x="3774" y="5499"/>
                    <a:pt x="3774" y="4935"/>
                  </a:cubicBezTo>
                  <a:lnTo>
                    <a:pt x="3774" y="1827"/>
                  </a:lnTo>
                  <a:close/>
                  <a:moveTo>
                    <a:pt x="19801" y="20049"/>
                  </a:moveTo>
                  <a:lnTo>
                    <a:pt x="1801" y="20049"/>
                  </a:lnTo>
                  <a:lnTo>
                    <a:pt x="1801" y="7125"/>
                  </a:lnTo>
                  <a:lnTo>
                    <a:pt x="19801" y="7125"/>
                  </a:lnTo>
                  <a:lnTo>
                    <a:pt x="19801" y="20049"/>
                  </a:lnTo>
                  <a:close/>
                  <a:moveTo>
                    <a:pt x="19801" y="2004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57" name="AutoShape 505"/>
            <p:cNvSpPr/>
            <p:nvPr/>
          </p:nvSpPr>
          <p:spPr bwMode="auto">
            <a:xfrm>
              <a:off x="96" y="248"/>
              <a:ext cx="308" cy="226"/>
            </a:xfrm>
            <a:custGeom>
              <a:avLst/>
              <a:gdLst>
                <a:gd name="T0" fmla="*/ 0 w 21432"/>
                <a:gd name="T1" fmla="*/ 0 h 21485"/>
                <a:gd name="T2" fmla="*/ 0 w 21432"/>
                <a:gd name="T3" fmla="*/ 0 h 21485"/>
                <a:gd name="T4" fmla="*/ 0 w 21432"/>
                <a:gd name="T5" fmla="*/ 0 h 21485"/>
                <a:gd name="T6" fmla="*/ 0 w 21432"/>
                <a:gd name="T7" fmla="*/ 0 h 21485"/>
                <a:gd name="T8" fmla="*/ 0 w 21432"/>
                <a:gd name="T9" fmla="*/ 0 h 21485"/>
                <a:gd name="T10" fmla="*/ 0 w 21432"/>
                <a:gd name="T11" fmla="*/ 0 h 21485"/>
                <a:gd name="T12" fmla="*/ 0 w 21432"/>
                <a:gd name="T13" fmla="*/ 0 h 21485"/>
                <a:gd name="T14" fmla="*/ 0 w 21432"/>
                <a:gd name="T15" fmla="*/ 0 h 21485"/>
                <a:gd name="T16" fmla="*/ 0 w 21432"/>
                <a:gd name="T17" fmla="*/ 0 h 21485"/>
                <a:gd name="T18" fmla="*/ 0 w 21432"/>
                <a:gd name="T19" fmla="*/ 0 h 21485"/>
                <a:gd name="T20" fmla="*/ 0 w 21432"/>
                <a:gd name="T21" fmla="*/ 0 h 21485"/>
                <a:gd name="T22" fmla="*/ 0 w 21432"/>
                <a:gd name="T23" fmla="*/ 0 h 21485"/>
                <a:gd name="T24" fmla="*/ 0 w 21432"/>
                <a:gd name="T25" fmla="*/ 0 h 21485"/>
                <a:gd name="T26" fmla="*/ 0 w 21432"/>
                <a:gd name="T27" fmla="*/ 0 h 21485"/>
                <a:gd name="T28" fmla="*/ 0 w 21432"/>
                <a:gd name="T29" fmla="*/ 0 h 21485"/>
                <a:gd name="T30" fmla="*/ 0 w 21432"/>
                <a:gd name="T31" fmla="*/ 0 h 214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432" h="21485">
                  <a:moveTo>
                    <a:pt x="5697" y="20658"/>
                  </a:moveTo>
                  <a:cubicBezTo>
                    <a:pt x="6029" y="21113"/>
                    <a:pt x="6687" y="21485"/>
                    <a:pt x="7159" y="21485"/>
                  </a:cubicBezTo>
                  <a:lnTo>
                    <a:pt x="8158" y="21485"/>
                  </a:lnTo>
                  <a:cubicBezTo>
                    <a:pt x="8628" y="21485"/>
                    <a:pt x="9287" y="21114"/>
                    <a:pt x="9620" y="20658"/>
                  </a:cubicBezTo>
                  <a:lnTo>
                    <a:pt x="21184" y="4870"/>
                  </a:lnTo>
                  <a:cubicBezTo>
                    <a:pt x="21517" y="4416"/>
                    <a:pt x="21516" y="3674"/>
                    <a:pt x="21181" y="3221"/>
                  </a:cubicBezTo>
                  <a:lnTo>
                    <a:pt x="19049" y="338"/>
                  </a:lnTo>
                  <a:cubicBezTo>
                    <a:pt x="18714" y="-115"/>
                    <a:pt x="18168" y="-113"/>
                    <a:pt x="17836" y="342"/>
                  </a:cubicBezTo>
                  <a:lnTo>
                    <a:pt x="8299" y="13362"/>
                  </a:lnTo>
                  <a:cubicBezTo>
                    <a:pt x="7966" y="13816"/>
                    <a:pt x="7421" y="13817"/>
                    <a:pt x="7087" y="13362"/>
                  </a:cubicBezTo>
                  <a:lnTo>
                    <a:pt x="3607" y="8633"/>
                  </a:lnTo>
                  <a:cubicBezTo>
                    <a:pt x="3273" y="8179"/>
                    <a:pt x="2728" y="8179"/>
                    <a:pt x="2394" y="8635"/>
                  </a:cubicBezTo>
                  <a:lnTo>
                    <a:pt x="251" y="11554"/>
                  </a:lnTo>
                  <a:cubicBezTo>
                    <a:pt x="-82" y="12008"/>
                    <a:pt x="-83" y="12751"/>
                    <a:pt x="249" y="13206"/>
                  </a:cubicBezTo>
                  <a:lnTo>
                    <a:pt x="5697" y="20658"/>
                  </a:lnTo>
                  <a:close/>
                  <a:moveTo>
                    <a:pt x="5697" y="20658"/>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grpSp>
      <p:sp>
        <p:nvSpPr>
          <p:cNvPr id="59" name="Freeform 6"/>
          <p:cNvSpPr/>
          <p:nvPr/>
        </p:nvSpPr>
        <p:spPr bwMode="auto">
          <a:xfrm rot="18900000">
            <a:off x="8169588" y="3082248"/>
            <a:ext cx="1750101" cy="1746988"/>
          </a:xfrm>
          <a:custGeom>
            <a:avLst/>
            <a:gdLst>
              <a:gd name="T0" fmla="*/ 720 w 721"/>
              <a:gd name="T1" fmla="*/ 356 h 720"/>
              <a:gd name="T2" fmla="*/ 721 w 721"/>
              <a:gd name="T3" fmla="*/ 542 h 720"/>
              <a:gd name="T4" fmla="*/ 535 w 721"/>
              <a:gd name="T5" fmla="*/ 542 h 720"/>
              <a:gd name="T6" fmla="*/ 526 w 721"/>
              <a:gd name="T7" fmla="*/ 543 h 720"/>
              <a:gd name="T8" fmla="*/ 506 w 721"/>
              <a:gd name="T9" fmla="*/ 603 h 720"/>
              <a:gd name="T10" fmla="*/ 522 w 721"/>
              <a:gd name="T11" fmla="*/ 643 h 720"/>
              <a:gd name="T12" fmla="*/ 445 w 721"/>
              <a:gd name="T13" fmla="*/ 720 h 720"/>
              <a:gd name="T14" fmla="*/ 369 w 721"/>
              <a:gd name="T15" fmla="*/ 643 h 720"/>
              <a:gd name="T16" fmla="*/ 385 w 721"/>
              <a:gd name="T17" fmla="*/ 603 h 720"/>
              <a:gd name="T18" fmla="*/ 365 w 721"/>
              <a:gd name="T19" fmla="*/ 543 h 720"/>
              <a:gd name="T20" fmla="*/ 356 w 721"/>
              <a:gd name="T21" fmla="*/ 542 h 720"/>
              <a:gd name="T22" fmla="*/ 179 w 721"/>
              <a:gd name="T23" fmla="*/ 542 h 720"/>
              <a:gd name="T24" fmla="*/ 179 w 721"/>
              <a:gd name="T25" fmla="*/ 356 h 720"/>
              <a:gd name="T26" fmla="*/ 177 w 721"/>
              <a:gd name="T27" fmla="*/ 346 h 720"/>
              <a:gd name="T28" fmla="*/ 143 w 721"/>
              <a:gd name="T29" fmla="*/ 296 h 720"/>
              <a:gd name="T30" fmla="*/ 110 w 721"/>
              <a:gd name="T31" fmla="*/ 314 h 720"/>
              <a:gd name="T32" fmla="*/ 104 w 721"/>
              <a:gd name="T33" fmla="*/ 321 h 720"/>
              <a:gd name="T34" fmla="*/ 69 w 721"/>
              <a:gd name="T35" fmla="*/ 335 h 720"/>
              <a:gd name="T36" fmla="*/ 68 w 721"/>
              <a:gd name="T37" fmla="*/ 335 h 720"/>
              <a:gd name="T38" fmla="*/ 0 w 721"/>
              <a:gd name="T39" fmla="*/ 267 h 720"/>
              <a:gd name="T40" fmla="*/ 68 w 721"/>
              <a:gd name="T41" fmla="*/ 198 h 720"/>
              <a:gd name="T42" fmla="*/ 69 w 721"/>
              <a:gd name="T43" fmla="*/ 198 h 720"/>
              <a:gd name="T44" fmla="*/ 82 w 721"/>
              <a:gd name="T45" fmla="*/ 200 h 720"/>
              <a:gd name="T46" fmla="*/ 104 w 721"/>
              <a:gd name="T47" fmla="*/ 213 h 720"/>
              <a:gd name="T48" fmla="*/ 110 w 721"/>
              <a:gd name="T49" fmla="*/ 219 h 720"/>
              <a:gd name="T50" fmla="*/ 143 w 721"/>
              <a:gd name="T51" fmla="*/ 238 h 720"/>
              <a:gd name="T52" fmla="*/ 177 w 721"/>
              <a:gd name="T53" fmla="*/ 188 h 720"/>
              <a:gd name="T54" fmla="*/ 179 w 721"/>
              <a:gd name="T55" fmla="*/ 177 h 720"/>
              <a:gd name="T56" fmla="*/ 179 w 721"/>
              <a:gd name="T57" fmla="*/ 0 h 720"/>
              <a:gd name="T58" fmla="*/ 179 w 721"/>
              <a:gd name="T59" fmla="*/ 0 h 720"/>
              <a:gd name="T60" fmla="*/ 179 w 721"/>
              <a:gd name="T61" fmla="*/ 0 h 720"/>
              <a:gd name="T62" fmla="*/ 356 w 721"/>
              <a:gd name="T63" fmla="*/ 0 h 720"/>
              <a:gd name="T64" fmla="*/ 363 w 721"/>
              <a:gd name="T65" fmla="*/ 1 h 720"/>
              <a:gd name="T66" fmla="*/ 400 w 721"/>
              <a:gd name="T67" fmla="*/ 18 h 720"/>
              <a:gd name="T68" fmla="*/ 386 w 721"/>
              <a:gd name="T69" fmla="*/ 40 h 720"/>
              <a:gd name="T70" fmla="*/ 379 w 721"/>
              <a:gd name="T71" fmla="*/ 47 h 720"/>
              <a:gd name="T72" fmla="*/ 360 w 721"/>
              <a:gd name="T73" fmla="*/ 93 h 720"/>
              <a:gd name="T74" fmla="*/ 445 w 721"/>
              <a:gd name="T75" fmla="*/ 178 h 720"/>
              <a:gd name="T76" fmla="*/ 530 w 721"/>
              <a:gd name="T77" fmla="*/ 93 h 720"/>
              <a:gd name="T78" fmla="*/ 512 w 721"/>
              <a:gd name="T79" fmla="*/ 47 h 720"/>
              <a:gd name="T80" fmla="*/ 505 w 721"/>
              <a:gd name="T81" fmla="*/ 40 h 720"/>
              <a:gd name="T82" fmla="*/ 491 w 721"/>
              <a:gd name="T83" fmla="*/ 18 h 720"/>
              <a:gd name="T84" fmla="*/ 528 w 721"/>
              <a:gd name="T85" fmla="*/ 1 h 720"/>
              <a:gd name="T86" fmla="*/ 535 w 721"/>
              <a:gd name="T87" fmla="*/ 0 h 720"/>
              <a:gd name="T88" fmla="*/ 721 w 721"/>
              <a:gd name="T89" fmla="*/ 0 h 720"/>
              <a:gd name="T90" fmla="*/ 720 w 721"/>
              <a:gd name="T91" fmla="*/ 177 h 720"/>
              <a:gd name="T92" fmla="*/ 719 w 721"/>
              <a:gd name="T93" fmla="*/ 186 h 720"/>
              <a:gd name="T94" fmla="*/ 693 w 721"/>
              <a:gd name="T95" fmla="*/ 229 h 720"/>
              <a:gd name="T96" fmla="*/ 659 w 721"/>
              <a:gd name="T97" fmla="*/ 206 h 720"/>
              <a:gd name="T98" fmla="*/ 620 w 721"/>
              <a:gd name="T99" fmla="*/ 190 h 720"/>
              <a:gd name="T100" fmla="*/ 619 w 721"/>
              <a:gd name="T101" fmla="*/ 190 h 720"/>
              <a:gd name="T102" fmla="*/ 542 w 721"/>
              <a:gd name="T103" fmla="*/ 267 h 720"/>
              <a:gd name="T104" fmla="*/ 619 w 721"/>
              <a:gd name="T105" fmla="*/ 343 h 720"/>
              <a:gd name="T106" fmla="*/ 620 w 721"/>
              <a:gd name="T107" fmla="*/ 343 h 720"/>
              <a:gd name="T108" fmla="*/ 659 w 721"/>
              <a:gd name="T109" fmla="*/ 327 h 720"/>
              <a:gd name="T110" fmla="*/ 693 w 721"/>
              <a:gd name="T111" fmla="*/ 304 h 720"/>
              <a:gd name="T112" fmla="*/ 719 w 721"/>
              <a:gd name="T113" fmla="*/ 348 h 720"/>
              <a:gd name="T114" fmla="*/ 720 w 721"/>
              <a:gd name="T115" fmla="*/ 356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1" h="720">
                <a:moveTo>
                  <a:pt x="720" y="356"/>
                </a:moveTo>
                <a:cubicBezTo>
                  <a:pt x="721" y="542"/>
                  <a:pt x="721" y="542"/>
                  <a:pt x="721" y="542"/>
                </a:cubicBezTo>
                <a:cubicBezTo>
                  <a:pt x="535" y="542"/>
                  <a:pt x="535" y="542"/>
                  <a:pt x="535" y="542"/>
                </a:cubicBezTo>
                <a:cubicBezTo>
                  <a:pt x="532" y="542"/>
                  <a:pt x="529" y="542"/>
                  <a:pt x="526" y="543"/>
                </a:cubicBezTo>
                <a:cubicBezTo>
                  <a:pt x="455" y="559"/>
                  <a:pt x="489" y="583"/>
                  <a:pt x="506" y="603"/>
                </a:cubicBezTo>
                <a:cubicBezTo>
                  <a:pt x="523" y="623"/>
                  <a:pt x="522" y="643"/>
                  <a:pt x="522" y="643"/>
                </a:cubicBezTo>
                <a:cubicBezTo>
                  <a:pt x="522" y="686"/>
                  <a:pt x="488" y="720"/>
                  <a:pt x="445" y="720"/>
                </a:cubicBezTo>
                <a:cubicBezTo>
                  <a:pt x="403" y="720"/>
                  <a:pt x="369" y="686"/>
                  <a:pt x="369" y="643"/>
                </a:cubicBezTo>
                <a:cubicBezTo>
                  <a:pt x="369" y="643"/>
                  <a:pt x="368" y="623"/>
                  <a:pt x="385" y="603"/>
                </a:cubicBezTo>
                <a:cubicBezTo>
                  <a:pt x="402" y="583"/>
                  <a:pt x="436" y="559"/>
                  <a:pt x="365" y="543"/>
                </a:cubicBezTo>
                <a:cubicBezTo>
                  <a:pt x="362" y="542"/>
                  <a:pt x="359" y="542"/>
                  <a:pt x="356" y="542"/>
                </a:cubicBezTo>
                <a:cubicBezTo>
                  <a:pt x="179" y="542"/>
                  <a:pt x="179" y="542"/>
                  <a:pt x="179" y="542"/>
                </a:cubicBezTo>
                <a:cubicBezTo>
                  <a:pt x="179" y="356"/>
                  <a:pt x="179" y="356"/>
                  <a:pt x="179" y="356"/>
                </a:cubicBezTo>
                <a:cubicBezTo>
                  <a:pt x="179" y="353"/>
                  <a:pt x="178" y="349"/>
                  <a:pt x="177" y="346"/>
                </a:cubicBezTo>
                <a:cubicBezTo>
                  <a:pt x="172" y="322"/>
                  <a:pt x="163" y="296"/>
                  <a:pt x="143" y="296"/>
                </a:cubicBezTo>
                <a:cubicBezTo>
                  <a:pt x="131" y="296"/>
                  <a:pt x="120" y="305"/>
                  <a:pt x="110" y="314"/>
                </a:cubicBezTo>
                <a:cubicBezTo>
                  <a:pt x="108" y="317"/>
                  <a:pt x="106" y="319"/>
                  <a:pt x="104" y="321"/>
                </a:cubicBezTo>
                <a:cubicBezTo>
                  <a:pt x="88" y="334"/>
                  <a:pt x="72" y="335"/>
                  <a:pt x="69" y="335"/>
                </a:cubicBezTo>
                <a:cubicBezTo>
                  <a:pt x="68" y="335"/>
                  <a:pt x="68" y="335"/>
                  <a:pt x="68" y="335"/>
                </a:cubicBezTo>
                <a:cubicBezTo>
                  <a:pt x="31" y="335"/>
                  <a:pt x="0" y="304"/>
                  <a:pt x="0" y="267"/>
                </a:cubicBezTo>
                <a:cubicBezTo>
                  <a:pt x="0" y="229"/>
                  <a:pt x="31" y="198"/>
                  <a:pt x="68" y="198"/>
                </a:cubicBezTo>
                <a:cubicBezTo>
                  <a:pt x="69" y="198"/>
                  <a:pt x="69" y="198"/>
                  <a:pt x="69" y="198"/>
                </a:cubicBezTo>
                <a:cubicBezTo>
                  <a:pt x="71" y="198"/>
                  <a:pt x="75" y="199"/>
                  <a:pt x="82" y="200"/>
                </a:cubicBezTo>
                <a:cubicBezTo>
                  <a:pt x="88" y="202"/>
                  <a:pt x="96" y="206"/>
                  <a:pt x="104" y="213"/>
                </a:cubicBezTo>
                <a:cubicBezTo>
                  <a:pt x="106" y="215"/>
                  <a:pt x="108" y="217"/>
                  <a:pt x="110" y="219"/>
                </a:cubicBezTo>
                <a:cubicBezTo>
                  <a:pt x="120" y="228"/>
                  <a:pt x="131" y="238"/>
                  <a:pt x="143" y="238"/>
                </a:cubicBezTo>
                <a:cubicBezTo>
                  <a:pt x="163" y="238"/>
                  <a:pt x="172" y="211"/>
                  <a:pt x="177" y="188"/>
                </a:cubicBezTo>
                <a:cubicBezTo>
                  <a:pt x="178" y="184"/>
                  <a:pt x="179" y="181"/>
                  <a:pt x="179" y="177"/>
                </a:cubicBezTo>
                <a:cubicBezTo>
                  <a:pt x="179" y="0"/>
                  <a:pt x="179" y="0"/>
                  <a:pt x="179" y="0"/>
                </a:cubicBezTo>
                <a:cubicBezTo>
                  <a:pt x="179" y="0"/>
                  <a:pt x="179" y="0"/>
                  <a:pt x="179" y="0"/>
                </a:cubicBezTo>
                <a:cubicBezTo>
                  <a:pt x="179" y="0"/>
                  <a:pt x="179" y="0"/>
                  <a:pt x="179" y="0"/>
                </a:cubicBezTo>
                <a:cubicBezTo>
                  <a:pt x="356" y="0"/>
                  <a:pt x="356" y="0"/>
                  <a:pt x="356" y="0"/>
                </a:cubicBezTo>
                <a:cubicBezTo>
                  <a:pt x="358" y="0"/>
                  <a:pt x="360" y="0"/>
                  <a:pt x="363" y="1"/>
                </a:cubicBezTo>
                <a:cubicBezTo>
                  <a:pt x="394" y="8"/>
                  <a:pt x="399" y="16"/>
                  <a:pt x="400" y="18"/>
                </a:cubicBezTo>
                <a:cubicBezTo>
                  <a:pt x="401" y="23"/>
                  <a:pt x="392" y="33"/>
                  <a:pt x="386" y="40"/>
                </a:cubicBezTo>
                <a:cubicBezTo>
                  <a:pt x="383" y="42"/>
                  <a:pt x="381" y="45"/>
                  <a:pt x="379" y="47"/>
                </a:cubicBezTo>
                <a:cubicBezTo>
                  <a:pt x="360" y="69"/>
                  <a:pt x="360" y="90"/>
                  <a:pt x="360" y="93"/>
                </a:cubicBezTo>
                <a:cubicBezTo>
                  <a:pt x="360" y="140"/>
                  <a:pt x="399" y="178"/>
                  <a:pt x="445" y="178"/>
                </a:cubicBezTo>
                <a:cubicBezTo>
                  <a:pt x="492" y="178"/>
                  <a:pt x="530" y="140"/>
                  <a:pt x="530" y="93"/>
                </a:cubicBezTo>
                <a:cubicBezTo>
                  <a:pt x="530" y="90"/>
                  <a:pt x="531" y="68"/>
                  <a:pt x="512" y="47"/>
                </a:cubicBezTo>
                <a:cubicBezTo>
                  <a:pt x="510" y="45"/>
                  <a:pt x="508" y="42"/>
                  <a:pt x="505" y="40"/>
                </a:cubicBezTo>
                <a:cubicBezTo>
                  <a:pt x="499" y="33"/>
                  <a:pt x="490" y="23"/>
                  <a:pt x="491" y="18"/>
                </a:cubicBezTo>
                <a:cubicBezTo>
                  <a:pt x="492" y="16"/>
                  <a:pt x="497" y="8"/>
                  <a:pt x="528" y="1"/>
                </a:cubicBezTo>
                <a:cubicBezTo>
                  <a:pt x="530" y="0"/>
                  <a:pt x="533" y="0"/>
                  <a:pt x="535" y="0"/>
                </a:cubicBezTo>
                <a:cubicBezTo>
                  <a:pt x="721" y="0"/>
                  <a:pt x="721" y="0"/>
                  <a:pt x="721" y="0"/>
                </a:cubicBezTo>
                <a:cubicBezTo>
                  <a:pt x="720" y="177"/>
                  <a:pt x="720" y="177"/>
                  <a:pt x="720" y="177"/>
                </a:cubicBezTo>
                <a:cubicBezTo>
                  <a:pt x="720" y="180"/>
                  <a:pt x="720" y="183"/>
                  <a:pt x="719" y="186"/>
                </a:cubicBezTo>
                <a:cubicBezTo>
                  <a:pt x="712" y="219"/>
                  <a:pt x="703" y="229"/>
                  <a:pt x="693" y="229"/>
                </a:cubicBezTo>
                <a:cubicBezTo>
                  <a:pt x="682" y="229"/>
                  <a:pt x="670" y="215"/>
                  <a:pt x="659" y="206"/>
                </a:cubicBezTo>
                <a:cubicBezTo>
                  <a:pt x="642" y="191"/>
                  <a:pt x="624" y="190"/>
                  <a:pt x="620" y="190"/>
                </a:cubicBezTo>
                <a:cubicBezTo>
                  <a:pt x="619" y="190"/>
                  <a:pt x="619" y="190"/>
                  <a:pt x="619" y="190"/>
                </a:cubicBezTo>
                <a:cubicBezTo>
                  <a:pt x="576" y="190"/>
                  <a:pt x="542" y="224"/>
                  <a:pt x="542" y="267"/>
                </a:cubicBezTo>
                <a:cubicBezTo>
                  <a:pt x="542" y="309"/>
                  <a:pt x="576" y="343"/>
                  <a:pt x="619" y="343"/>
                </a:cubicBezTo>
                <a:cubicBezTo>
                  <a:pt x="619" y="343"/>
                  <a:pt x="619" y="343"/>
                  <a:pt x="620" y="343"/>
                </a:cubicBezTo>
                <a:cubicBezTo>
                  <a:pt x="623" y="343"/>
                  <a:pt x="641" y="342"/>
                  <a:pt x="659" y="327"/>
                </a:cubicBezTo>
                <a:cubicBezTo>
                  <a:pt x="670" y="318"/>
                  <a:pt x="682" y="304"/>
                  <a:pt x="693" y="304"/>
                </a:cubicBezTo>
                <a:cubicBezTo>
                  <a:pt x="703" y="304"/>
                  <a:pt x="712" y="314"/>
                  <a:pt x="719" y="348"/>
                </a:cubicBezTo>
                <a:cubicBezTo>
                  <a:pt x="720" y="350"/>
                  <a:pt x="720" y="353"/>
                  <a:pt x="720" y="356"/>
                </a:cubicBezTo>
                <a:close/>
              </a:path>
            </a:pathLst>
          </a:custGeom>
          <a:solidFill>
            <a:schemeClr val="bg1">
              <a:alpha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800" dirty="0"/>
          </a:p>
        </p:txBody>
      </p:sp>
      <p:grpSp>
        <p:nvGrpSpPr>
          <p:cNvPr id="60" name="Group 675"/>
          <p:cNvGrpSpPr/>
          <p:nvPr/>
        </p:nvGrpSpPr>
        <p:grpSpPr bwMode="auto">
          <a:xfrm>
            <a:off x="8900582" y="3748710"/>
            <a:ext cx="230860" cy="399563"/>
            <a:chOff x="0" y="0"/>
            <a:chExt cx="332" cy="579"/>
          </a:xfrm>
          <a:solidFill>
            <a:srgbClr val="3099D6"/>
          </a:solidFill>
        </p:grpSpPr>
        <p:sp>
          <p:nvSpPr>
            <p:cNvPr id="61" name="AutoShape 673"/>
            <p:cNvSpPr/>
            <p:nvPr/>
          </p:nvSpPr>
          <p:spPr bwMode="auto">
            <a:xfrm>
              <a:off x="72" y="440"/>
              <a:ext cx="146" cy="139"/>
            </a:xfrm>
            <a:custGeom>
              <a:avLst/>
              <a:gdLst>
                <a:gd name="T0" fmla="*/ 0 w 21558"/>
                <a:gd name="T1" fmla="*/ 0 h 21579"/>
                <a:gd name="T2" fmla="*/ 0 w 21558"/>
                <a:gd name="T3" fmla="*/ 0 h 21579"/>
                <a:gd name="T4" fmla="*/ 0 w 21558"/>
                <a:gd name="T5" fmla="*/ 0 h 21579"/>
                <a:gd name="T6" fmla="*/ 0 w 21558"/>
                <a:gd name="T7" fmla="*/ 0 h 21579"/>
                <a:gd name="T8" fmla="*/ 0 w 21558"/>
                <a:gd name="T9" fmla="*/ 0 h 21579"/>
                <a:gd name="T10" fmla="*/ 0 w 21558"/>
                <a:gd name="T11" fmla="*/ 0 h 21579"/>
                <a:gd name="T12" fmla="*/ 0 w 21558"/>
                <a:gd name="T13" fmla="*/ 0 h 21579"/>
                <a:gd name="T14" fmla="*/ 0 w 21558"/>
                <a:gd name="T15" fmla="*/ 0 h 21579"/>
                <a:gd name="T16" fmla="*/ 0 w 21558"/>
                <a:gd name="T17" fmla="*/ 0 h 21579"/>
                <a:gd name="T18" fmla="*/ 0 w 21558"/>
                <a:gd name="T19" fmla="*/ 0 h 21579"/>
                <a:gd name="T20" fmla="*/ 0 w 21558"/>
                <a:gd name="T21" fmla="*/ 0 h 215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558" h="21579">
                  <a:moveTo>
                    <a:pt x="10672" y="0"/>
                  </a:moveTo>
                  <a:cubicBezTo>
                    <a:pt x="7687" y="-11"/>
                    <a:pt x="5001" y="939"/>
                    <a:pt x="3015" y="2897"/>
                  </a:cubicBezTo>
                  <a:cubicBezTo>
                    <a:pt x="988" y="4854"/>
                    <a:pt x="-20" y="7648"/>
                    <a:pt x="0" y="10734"/>
                  </a:cubicBezTo>
                  <a:cubicBezTo>
                    <a:pt x="-21" y="13826"/>
                    <a:pt x="988" y="16619"/>
                    <a:pt x="3001" y="18615"/>
                  </a:cubicBezTo>
                  <a:cubicBezTo>
                    <a:pt x="4966" y="20603"/>
                    <a:pt x="7635" y="21579"/>
                    <a:pt x="10598" y="21579"/>
                  </a:cubicBezTo>
                  <a:cubicBezTo>
                    <a:pt x="10623" y="21579"/>
                    <a:pt x="10645" y="21579"/>
                    <a:pt x="10671" y="21577"/>
                  </a:cubicBezTo>
                  <a:cubicBezTo>
                    <a:pt x="13785" y="21589"/>
                    <a:pt x="16552" y="20640"/>
                    <a:pt x="18558" y="18609"/>
                  </a:cubicBezTo>
                  <a:cubicBezTo>
                    <a:pt x="20570" y="16619"/>
                    <a:pt x="21579" y="13826"/>
                    <a:pt x="21558" y="10734"/>
                  </a:cubicBezTo>
                  <a:cubicBezTo>
                    <a:pt x="21579" y="7647"/>
                    <a:pt x="20570" y="4854"/>
                    <a:pt x="18543" y="2897"/>
                  </a:cubicBezTo>
                  <a:cubicBezTo>
                    <a:pt x="16529" y="918"/>
                    <a:pt x="13778" y="-11"/>
                    <a:pt x="10672" y="0"/>
                  </a:cubicBezTo>
                  <a:close/>
                  <a:moveTo>
                    <a:pt x="10672"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62" name="AutoShape 674"/>
            <p:cNvSpPr/>
            <p:nvPr/>
          </p:nvSpPr>
          <p:spPr bwMode="auto">
            <a:xfrm>
              <a:off x="0" y="0"/>
              <a:ext cx="332" cy="403"/>
            </a:xfrm>
            <a:custGeom>
              <a:avLst/>
              <a:gdLst>
                <a:gd name="T0" fmla="*/ 0 w 21588"/>
                <a:gd name="T1" fmla="*/ 0 h 21598"/>
                <a:gd name="T2" fmla="*/ 0 w 21588"/>
                <a:gd name="T3" fmla="*/ 0 h 21598"/>
                <a:gd name="T4" fmla="*/ 0 w 21588"/>
                <a:gd name="T5" fmla="*/ 0 h 21598"/>
                <a:gd name="T6" fmla="*/ 0 w 21588"/>
                <a:gd name="T7" fmla="*/ 0 h 21598"/>
                <a:gd name="T8" fmla="*/ 0 w 21588"/>
                <a:gd name="T9" fmla="*/ 0 h 21598"/>
                <a:gd name="T10" fmla="*/ 0 w 21588"/>
                <a:gd name="T11" fmla="*/ 0 h 21598"/>
                <a:gd name="T12" fmla="*/ 0 w 21588"/>
                <a:gd name="T13" fmla="*/ 0 h 21598"/>
                <a:gd name="T14" fmla="*/ 0 w 21588"/>
                <a:gd name="T15" fmla="*/ 0 h 21598"/>
                <a:gd name="T16" fmla="*/ 0 w 21588"/>
                <a:gd name="T17" fmla="*/ 0 h 21598"/>
                <a:gd name="T18" fmla="*/ 0 w 21588"/>
                <a:gd name="T19" fmla="*/ 0 h 21598"/>
                <a:gd name="T20" fmla="*/ 0 w 21588"/>
                <a:gd name="T21" fmla="*/ 0 h 21598"/>
                <a:gd name="T22" fmla="*/ 0 w 21588"/>
                <a:gd name="T23" fmla="*/ 0 h 21598"/>
                <a:gd name="T24" fmla="*/ 0 w 21588"/>
                <a:gd name="T25" fmla="*/ 0 h 21598"/>
                <a:gd name="T26" fmla="*/ 0 w 21588"/>
                <a:gd name="T27" fmla="*/ 0 h 21598"/>
                <a:gd name="T28" fmla="*/ 0 w 21588"/>
                <a:gd name="T29" fmla="*/ 0 h 21598"/>
                <a:gd name="T30" fmla="*/ 0 w 21588"/>
                <a:gd name="T31" fmla="*/ 0 h 21598"/>
                <a:gd name="T32" fmla="*/ 0 w 21588"/>
                <a:gd name="T33" fmla="*/ 0 h 21598"/>
                <a:gd name="T34" fmla="*/ 0 w 21588"/>
                <a:gd name="T35" fmla="*/ 0 h 21598"/>
                <a:gd name="T36" fmla="*/ 0 w 21588"/>
                <a:gd name="T37" fmla="*/ 0 h 21598"/>
                <a:gd name="T38" fmla="*/ 0 w 21588"/>
                <a:gd name="T39" fmla="*/ 0 h 21598"/>
                <a:gd name="T40" fmla="*/ 0 w 21588"/>
                <a:gd name="T41" fmla="*/ 0 h 21598"/>
                <a:gd name="T42" fmla="*/ 0 w 21588"/>
                <a:gd name="T43" fmla="*/ 0 h 21598"/>
                <a:gd name="T44" fmla="*/ 0 w 21588"/>
                <a:gd name="T45" fmla="*/ 0 h 21598"/>
                <a:gd name="T46" fmla="*/ 0 w 21588"/>
                <a:gd name="T47" fmla="*/ 0 h 21598"/>
                <a:gd name="T48" fmla="*/ 0 w 21588"/>
                <a:gd name="T49" fmla="*/ 0 h 21598"/>
                <a:gd name="T50" fmla="*/ 0 w 21588"/>
                <a:gd name="T51" fmla="*/ 0 h 21598"/>
                <a:gd name="T52" fmla="*/ 0 w 21588"/>
                <a:gd name="T53" fmla="*/ 0 h 21598"/>
                <a:gd name="T54" fmla="*/ 0 w 21588"/>
                <a:gd name="T55" fmla="*/ 0 h 21598"/>
                <a:gd name="T56" fmla="*/ 0 w 21588"/>
                <a:gd name="T57" fmla="*/ 0 h 21598"/>
                <a:gd name="T58" fmla="*/ 0 w 21588"/>
                <a:gd name="T59" fmla="*/ 0 h 21598"/>
                <a:gd name="T60" fmla="*/ 0 w 21588"/>
                <a:gd name="T61" fmla="*/ 0 h 21598"/>
                <a:gd name="T62" fmla="*/ 0 w 21588"/>
                <a:gd name="T63" fmla="*/ 0 h 215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588" h="21598">
                  <a:moveTo>
                    <a:pt x="18735" y="1984"/>
                  </a:moveTo>
                  <a:cubicBezTo>
                    <a:pt x="16837" y="637"/>
                    <a:pt x="14244" y="-2"/>
                    <a:pt x="11088" y="0"/>
                  </a:cubicBezTo>
                  <a:cubicBezTo>
                    <a:pt x="8763" y="0"/>
                    <a:pt x="6747" y="232"/>
                    <a:pt x="5037" y="716"/>
                  </a:cubicBezTo>
                  <a:cubicBezTo>
                    <a:pt x="3380" y="1186"/>
                    <a:pt x="1899" y="1786"/>
                    <a:pt x="606" y="2518"/>
                  </a:cubicBezTo>
                  <a:lnTo>
                    <a:pt x="0" y="2860"/>
                  </a:lnTo>
                  <a:lnTo>
                    <a:pt x="3190" y="7921"/>
                  </a:lnTo>
                  <a:lnTo>
                    <a:pt x="3960" y="7481"/>
                  </a:lnTo>
                  <a:cubicBezTo>
                    <a:pt x="4344" y="7262"/>
                    <a:pt x="4790" y="7044"/>
                    <a:pt x="5297" y="6828"/>
                  </a:cubicBezTo>
                  <a:cubicBezTo>
                    <a:pt x="5796" y="6615"/>
                    <a:pt x="6319" y="6428"/>
                    <a:pt x="6868" y="6263"/>
                  </a:cubicBezTo>
                  <a:cubicBezTo>
                    <a:pt x="7410" y="6104"/>
                    <a:pt x="7951" y="5978"/>
                    <a:pt x="8490" y="5890"/>
                  </a:cubicBezTo>
                  <a:cubicBezTo>
                    <a:pt x="9020" y="5805"/>
                    <a:pt x="9518" y="5766"/>
                    <a:pt x="9973" y="5766"/>
                  </a:cubicBezTo>
                  <a:cubicBezTo>
                    <a:pt x="11485" y="5760"/>
                    <a:pt x="12366" y="6045"/>
                    <a:pt x="12729" y="6385"/>
                  </a:cubicBezTo>
                  <a:cubicBezTo>
                    <a:pt x="13194" y="6804"/>
                    <a:pt x="13449" y="7349"/>
                    <a:pt x="13455" y="8160"/>
                  </a:cubicBezTo>
                  <a:cubicBezTo>
                    <a:pt x="13451" y="8771"/>
                    <a:pt x="13281" y="9244"/>
                    <a:pt x="12963" y="9641"/>
                  </a:cubicBezTo>
                  <a:cubicBezTo>
                    <a:pt x="12584" y="10110"/>
                    <a:pt x="12107" y="10570"/>
                    <a:pt x="11516" y="11017"/>
                  </a:cubicBezTo>
                  <a:cubicBezTo>
                    <a:pt x="10896" y="11491"/>
                    <a:pt x="10225" y="11985"/>
                    <a:pt x="9504" y="12502"/>
                  </a:cubicBezTo>
                  <a:cubicBezTo>
                    <a:pt x="8719" y="13064"/>
                    <a:pt x="8024" y="13727"/>
                    <a:pt x="7421" y="14481"/>
                  </a:cubicBezTo>
                  <a:cubicBezTo>
                    <a:pt x="6799" y="15259"/>
                    <a:pt x="6323" y="16166"/>
                    <a:pt x="5983" y="17198"/>
                  </a:cubicBezTo>
                  <a:cubicBezTo>
                    <a:pt x="5743" y="17916"/>
                    <a:pt x="5631" y="18717"/>
                    <a:pt x="5631" y="19598"/>
                  </a:cubicBezTo>
                  <a:cubicBezTo>
                    <a:pt x="5631" y="20038"/>
                    <a:pt x="5661" y="20498"/>
                    <a:pt x="5715" y="20980"/>
                  </a:cubicBezTo>
                  <a:lnTo>
                    <a:pt x="5787" y="21598"/>
                  </a:lnTo>
                  <a:lnTo>
                    <a:pt x="6539" y="21598"/>
                  </a:lnTo>
                  <a:lnTo>
                    <a:pt x="12734" y="21598"/>
                  </a:lnTo>
                  <a:lnTo>
                    <a:pt x="12734" y="20915"/>
                  </a:lnTo>
                  <a:cubicBezTo>
                    <a:pt x="12734" y="19869"/>
                    <a:pt x="12947" y="19058"/>
                    <a:pt x="13319" y="18472"/>
                  </a:cubicBezTo>
                  <a:cubicBezTo>
                    <a:pt x="13735" y="17807"/>
                    <a:pt x="14237" y="17231"/>
                    <a:pt x="14824" y="16730"/>
                  </a:cubicBezTo>
                  <a:cubicBezTo>
                    <a:pt x="15436" y="16213"/>
                    <a:pt x="16115" y="15723"/>
                    <a:pt x="16856" y="15263"/>
                  </a:cubicBezTo>
                  <a:cubicBezTo>
                    <a:pt x="17679" y="14754"/>
                    <a:pt x="18434" y="14165"/>
                    <a:pt x="19117" y="13500"/>
                  </a:cubicBezTo>
                  <a:cubicBezTo>
                    <a:pt x="19827" y="12811"/>
                    <a:pt x="20413" y="11985"/>
                    <a:pt x="20876" y="11034"/>
                  </a:cubicBezTo>
                  <a:cubicBezTo>
                    <a:pt x="21363" y="10029"/>
                    <a:pt x="21588" y="8820"/>
                    <a:pt x="21588" y="7401"/>
                  </a:cubicBezTo>
                  <a:cubicBezTo>
                    <a:pt x="21600" y="5195"/>
                    <a:pt x="20632" y="3318"/>
                    <a:pt x="18735" y="1984"/>
                  </a:cubicBezTo>
                  <a:close/>
                  <a:moveTo>
                    <a:pt x="18735" y="1984"/>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grpSp>
      <p:sp>
        <p:nvSpPr>
          <p:cNvPr id="64" name="Freeform 5"/>
          <p:cNvSpPr/>
          <p:nvPr/>
        </p:nvSpPr>
        <p:spPr bwMode="auto">
          <a:xfrm rot="18900000">
            <a:off x="6907212" y="3736235"/>
            <a:ext cx="1746988" cy="1746988"/>
          </a:xfrm>
          <a:custGeom>
            <a:avLst/>
            <a:gdLst>
              <a:gd name="T0" fmla="*/ 720 w 720"/>
              <a:gd name="T1" fmla="*/ 534 h 720"/>
              <a:gd name="T2" fmla="*/ 720 w 720"/>
              <a:gd name="T3" fmla="*/ 720 h 720"/>
              <a:gd name="T4" fmla="*/ 720 w 720"/>
              <a:gd name="T5" fmla="*/ 720 h 720"/>
              <a:gd name="T6" fmla="*/ 543 w 720"/>
              <a:gd name="T7" fmla="*/ 720 h 720"/>
              <a:gd name="T8" fmla="*/ 534 w 720"/>
              <a:gd name="T9" fmla="*/ 719 h 720"/>
              <a:gd name="T10" fmla="*/ 513 w 720"/>
              <a:gd name="T11" fmla="*/ 659 h 720"/>
              <a:gd name="T12" fmla="*/ 530 w 720"/>
              <a:gd name="T13" fmla="*/ 618 h 720"/>
              <a:gd name="T14" fmla="*/ 453 w 720"/>
              <a:gd name="T15" fmla="*/ 541 h 720"/>
              <a:gd name="T16" fmla="*/ 376 w 720"/>
              <a:gd name="T17" fmla="*/ 618 h 720"/>
              <a:gd name="T18" fmla="*/ 393 w 720"/>
              <a:gd name="T19" fmla="*/ 659 h 720"/>
              <a:gd name="T20" fmla="*/ 372 w 720"/>
              <a:gd name="T21" fmla="*/ 719 h 720"/>
              <a:gd name="T22" fmla="*/ 363 w 720"/>
              <a:gd name="T23" fmla="*/ 720 h 720"/>
              <a:gd name="T24" fmla="*/ 178 w 720"/>
              <a:gd name="T25" fmla="*/ 720 h 720"/>
              <a:gd name="T26" fmla="*/ 178 w 720"/>
              <a:gd name="T27" fmla="*/ 534 h 720"/>
              <a:gd name="T28" fmla="*/ 177 w 720"/>
              <a:gd name="T29" fmla="*/ 526 h 720"/>
              <a:gd name="T30" fmla="*/ 150 w 720"/>
              <a:gd name="T31" fmla="*/ 482 h 720"/>
              <a:gd name="T32" fmla="*/ 117 w 720"/>
              <a:gd name="T33" fmla="*/ 505 h 720"/>
              <a:gd name="T34" fmla="*/ 77 w 720"/>
              <a:gd name="T35" fmla="*/ 521 h 720"/>
              <a:gd name="T36" fmla="*/ 76 w 720"/>
              <a:gd name="T37" fmla="*/ 521 h 720"/>
              <a:gd name="T38" fmla="*/ 0 w 720"/>
              <a:gd name="T39" fmla="*/ 445 h 720"/>
              <a:gd name="T40" fmla="*/ 76 w 720"/>
              <a:gd name="T41" fmla="*/ 368 h 720"/>
              <a:gd name="T42" fmla="*/ 77 w 720"/>
              <a:gd name="T43" fmla="*/ 368 h 720"/>
              <a:gd name="T44" fmla="*/ 117 w 720"/>
              <a:gd name="T45" fmla="*/ 384 h 720"/>
              <a:gd name="T46" fmla="*/ 150 w 720"/>
              <a:gd name="T47" fmla="*/ 407 h 720"/>
              <a:gd name="T48" fmla="*/ 177 w 720"/>
              <a:gd name="T49" fmla="*/ 364 h 720"/>
              <a:gd name="T50" fmla="*/ 178 w 720"/>
              <a:gd name="T51" fmla="*/ 355 h 720"/>
              <a:gd name="T52" fmla="*/ 178 w 720"/>
              <a:gd name="T53" fmla="*/ 178 h 720"/>
              <a:gd name="T54" fmla="*/ 363 w 720"/>
              <a:gd name="T55" fmla="*/ 178 h 720"/>
              <a:gd name="T56" fmla="*/ 374 w 720"/>
              <a:gd name="T57" fmla="*/ 177 h 720"/>
              <a:gd name="T58" fmla="*/ 423 w 720"/>
              <a:gd name="T59" fmla="*/ 148 h 720"/>
              <a:gd name="T60" fmla="*/ 405 w 720"/>
              <a:gd name="T61" fmla="*/ 110 h 720"/>
              <a:gd name="T62" fmla="*/ 399 w 720"/>
              <a:gd name="T63" fmla="*/ 103 h 720"/>
              <a:gd name="T64" fmla="*/ 385 w 720"/>
              <a:gd name="T65" fmla="*/ 68 h 720"/>
              <a:gd name="T66" fmla="*/ 453 w 720"/>
              <a:gd name="T67" fmla="*/ 0 h 720"/>
              <a:gd name="T68" fmla="*/ 521 w 720"/>
              <a:gd name="T69" fmla="*/ 68 h 720"/>
              <a:gd name="T70" fmla="*/ 521 w 720"/>
              <a:gd name="T71" fmla="*/ 68 h 720"/>
              <a:gd name="T72" fmla="*/ 507 w 720"/>
              <a:gd name="T73" fmla="*/ 103 h 720"/>
              <a:gd name="T74" fmla="*/ 501 w 720"/>
              <a:gd name="T75" fmla="*/ 110 h 720"/>
              <a:gd name="T76" fmla="*/ 483 w 720"/>
              <a:gd name="T77" fmla="*/ 148 h 720"/>
              <a:gd name="T78" fmla="*/ 532 w 720"/>
              <a:gd name="T79" fmla="*/ 177 h 720"/>
              <a:gd name="T80" fmla="*/ 543 w 720"/>
              <a:gd name="T81" fmla="*/ 178 h 720"/>
              <a:gd name="T82" fmla="*/ 720 w 720"/>
              <a:gd name="T83" fmla="*/ 178 h 720"/>
              <a:gd name="T84" fmla="*/ 720 w 720"/>
              <a:gd name="T85" fmla="*/ 355 h 720"/>
              <a:gd name="T86" fmla="*/ 719 w 720"/>
              <a:gd name="T87" fmla="*/ 362 h 720"/>
              <a:gd name="T88" fmla="*/ 701 w 720"/>
              <a:gd name="T89" fmla="*/ 399 h 720"/>
              <a:gd name="T90" fmla="*/ 680 w 720"/>
              <a:gd name="T91" fmla="*/ 385 h 720"/>
              <a:gd name="T92" fmla="*/ 672 w 720"/>
              <a:gd name="T93" fmla="*/ 378 h 720"/>
              <a:gd name="T94" fmla="*/ 627 w 720"/>
              <a:gd name="T95" fmla="*/ 360 h 720"/>
              <a:gd name="T96" fmla="*/ 626 w 720"/>
              <a:gd name="T97" fmla="*/ 360 h 720"/>
              <a:gd name="T98" fmla="*/ 541 w 720"/>
              <a:gd name="T99" fmla="*/ 445 h 720"/>
              <a:gd name="T100" fmla="*/ 626 w 720"/>
              <a:gd name="T101" fmla="*/ 530 h 720"/>
              <a:gd name="T102" fmla="*/ 627 w 720"/>
              <a:gd name="T103" fmla="*/ 530 h 720"/>
              <a:gd name="T104" fmla="*/ 673 w 720"/>
              <a:gd name="T105" fmla="*/ 511 h 720"/>
              <a:gd name="T106" fmla="*/ 680 w 720"/>
              <a:gd name="T107" fmla="*/ 505 h 720"/>
              <a:gd name="T108" fmla="*/ 701 w 720"/>
              <a:gd name="T109" fmla="*/ 490 h 720"/>
              <a:gd name="T110" fmla="*/ 719 w 720"/>
              <a:gd name="T111" fmla="*/ 527 h 720"/>
              <a:gd name="T112" fmla="*/ 720 w 720"/>
              <a:gd name="T113" fmla="*/ 53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534"/>
                </a:moveTo>
                <a:cubicBezTo>
                  <a:pt x="720" y="720"/>
                  <a:pt x="720" y="720"/>
                  <a:pt x="720" y="720"/>
                </a:cubicBezTo>
                <a:cubicBezTo>
                  <a:pt x="720" y="720"/>
                  <a:pt x="720" y="720"/>
                  <a:pt x="720" y="720"/>
                </a:cubicBezTo>
                <a:cubicBezTo>
                  <a:pt x="543" y="720"/>
                  <a:pt x="543" y="720"/>
                  <a:pt x="543" y="720"/>
                </a:cubicBezTo>
                <a:cubicBezTo>
                  <a:pt x="540" y="720"/>
                  <a:pt x="537" y="719"/>
                  <a:pt x="534" y="719"/>
                </a:cubicBezTo>
                <a:cubicBezTo>
                  <a:pt x="463" y="702"/>
                  <a:pt x="496" y="678"/>
                  <a:pt x="513" y="659"/>
                </a:cubicBezTo>
                <a:cubicBezTo>
                  <a:pt x="531" y="639"/>
                  <a:pt x="530" y="618"/>
                  <a:pt x="530" y="618"/>
                </a:cubicBezTo>
                <a:cubicBezTo>
                  <a:pt x="530" y="576"/>
                  <a:pt x="495" y="541"/>
                  <a:pt x="453" y="541"/>
                </a:cubicBezTo>
                <a:cubicBezTo>
                  <a:pt x="411" y="541"/>
                  <a:pt x="376" y="576"/>
                  <a:pt x="376" y="618"/>
                </a:cubicBezTo>
                <a:cubicBezTo>
                  <a:pt x="376" y="618"/>
                  <a:pt x="375" y="639"/>
                  <a:pt x="393" y="659"/>
                </a:cubicBezTo>
                <a:cubicBezTo>
                  <a:pt x="410" y="678"/>
                  <a:pt x="444" y="702"/>
                  <a:pt x="372" y="719"/>
                </a:cubicBezTo>
                <a:cubicBezTo>
                  <a:pt x="369" y="719"/>
                  <a:pt x="366" y="720"/>
                  <a:pt x="363" y="720"/>
                </a:cubicBezTo>
                <a:cubicBezTo>
                  <a:pt x="178" y="720"/>
                  <a:pt x="178" y="720"/>
                  <a:pt x="178" y="720"/>
                </a:cubicBezTo>
                <a:cubicBezTo>
                  <a:pt x="178" y="534"/>
                  <a:pt x="178" y="534"/>
                  <a:pt x="178" y="534"/>
                </a:cubicBezTo>
                <a:cubicBezTo>
                  <a:pt x="178" y="531"/>
                  <a:pt x="178" y="528"/>
                  <a:pt x="177" y="526"/>
                </a:cubicBezTo>
                <a:cubicBezTo>
                  <a:pt x="169" y="492"/>
                  <a:pt x="160" y="482"/>
                  <a:pt x="150" y="482"/>
                </a:cubicBezTo>
                <a:cubicBezTo>
                  <a:pt x="139" y="482"/>
                  <a:pt x="127" y="496"/>
                  <a:pt x="117" y="505"/>
                </a:cubicBezTo>
                <a:cubicBezTo>
                  <a:pt x="99" y="520"/>
                  <a:pt x="81" y="521"/>
                  <a:pt x="77" y="521"/>
                </a:cubicBezTo>
                <a:cubicBezTo>
                  <a:pt x="77" y="521"/>
                  <a:pt x="76" y="521"/>
                  <a:pt x="76" y="521"/>
                </a:cubicBezTo>
                <a:cubicBezTo>
                  <a:pt x="34" y="521"/>
                  <a:pt x="0" y="487"/>
                  <a:pt x="0" y="445"/>
                </a:cubicBezTo>
                <a:cubicBezTo>
                  <a:pt x="0" y="402"/>
                  <a:pt x="34" y="368"/>
                  <a:pt x="76" y="368"/>
                </a:cubicBezTo>
                <a:cubicBezTo>
                  <a:pt x="76" y="368"/>
                  <a:pt x="76" y="368"/>
                  <a:pt x="77" y="368"/>
                </a:cubicBezTo>
                <a:cubicBezTo>
                  <a:pt x="81" y="368"/>
                  <a:pt x="99" y="369"/>
                  <a:pt x="117" y="384"/>
                </a:cubicBezTo>
                <a:cubicBezTo>
                  <a:pt x="127" y="393"/>
                  <a:pt x="139" y="407"/>
                  <a:pt x="150" y="407"/>
                </a:cubicBezTo>
                <a:cubicBezTo>
                  <a:pt x="160" y="407"/>
                  <a:pt x="169" y="397"/>
                  <a:pt x="177" y="364"/>
                </a:cubicBezTo>
                <a:cubicBezTo>
                  <a:pt x="178" y="361"/>
                  <a:pt x="178" y="358"/>
                  <a:pt x="178" y="355"/>
                </a:cubicBezTo>
                <a:cubicBezTo>
                  <a:pt x="178" y="178"/>
                  <a:pt x="178" y="178"/>
                  <a:pt x="178" y="178"/>
                </a:cubicBezTo>
                <a:cubicBezTo>
                  <a:pt x="363" y="178"/>
                  <a:pt x="363" y="178"/>
                  <a:pt x="363" y="178"/>
                </a:cubicBezTo>
                <a:cubicBezTo>
                  <a:pt x="367" y="178"/>
                  <a:pt x="371" y="177"/>
                  <a:pt x="374" y="177"/>
                </a:cubicBezTo>
                <a:cubicBezTo>
                  <a:pt x="404" y="170"/>
                  <a:pt x="419" y="161"/>
                  <a:pt x="423" y="148"/>
                </a:cubicBezTo>
                <a:cubicBezTo>
                  <a:pt x="428" y="134"/>
                  <a:pt x="416" y="121"/>
                  <a:pt x="405" y="110"/>
                </a:cubicBezTo>
                <a:cubicBezTo>
                  <a:pt x="403" y="107"/>
                  <a:pt x="401" y="105"/>
                  <a:pt x="399" y="103"/>
                </a:cubicBezTo>
                <a:cubicBezTo>
                  <a:pt x="384" y="86"/>
                  <a:pt x="385" y="69"/>
                  <a:pt x="385" y="68"/>
                </a:cubicBezTo>
                <a:cubicBezTo>
                  <a:pt x="385" y="30"/>
                  <a:pt x="415" y="0"/>
                  <a:pt x="453" y="0"/>
                </a:cubicBezTo>
                <a:cubicBezTo>
                  <a:pt x="491" y="0"/>
                  <a:pt x="521" y="30"/>
                  <a:pt x="521" y="68"/>
                </a:cubicBezTo>
                <a:cubicBezTo>
                  <a:pt x="521" y="68"/>
                  <a:pt x="521" y="68"/>
                  <a:pt x="521" y="68"/>
                </a:cubicBezTo>
                <a:cubicBezTo>
                  <a:pt x="521" y="69"/>
                  <a:pt x="522" y="86"/>
                  <a:pt x="507" y="103"/>
                </a:cubicBezTo>
                <a:cubicBezTo>
                  <a:pt x="505" y="105"/>
                  <a:pt x="503" y="107"/>
                  <a:pt x="501" y="110"/>
                </a:cubicBezTo>
                <a:cubicBezTo>
                  <a:pt x="490" y="121"/>
                  <a:pt x="479" y="134"/>
                  <a:pt x="483" y="148"/>
                </a:cubicBezTo>
                <a:cubicBezTo>
                  <a:pt x="487" y="161"/>
                  <a:pt x="502" y="170"/>
                  <a:pt x="532" y="177"/>
                </a:cubicBezTo>
                <a:cubicBezTo>
                  <a:pt x="536" y="177"/>
                  <a:pt x="539" y="178"/>
                  <a:pt x="543" y="178"/>
                </a:cubicBezTo>
                <a:cubicBezTo>
                  <a:pt x="720" y="178"/>
                  <a:pt x="720" y="178"/>
                  <a:pt x="720" y="178"/>
                </a:cubicBezTo>
                <a:cubicBezTo>
                  <a:pt x="720" y="355"/>
                  <a:pt x="720" y="355"/>
                  <a:pt x="720" y="355"/>
                </a:cubicBezTo>
                <a:cubicBezTo>
                  <a:pt x="720" y="357"/>
                  <a:pt x="720" y="360"/>
                  <a:pt x="719" y="362"/>
                </a:cubicBezTo>
                <a:cubicBezTo>
                  <a:pt x="711" y="396"/>
                  <a:pt x="703" y="399"/>
                  <a:pt x="701" y="399"/>
                </a:cubicBezTo>
                <a:cubicBezTo>
                  <a:pt x="695" y="399"/>
                  <a:pt x="687" y="391"/>
                  <a:pt x="680" y="385"/>
                </a:cubicBezTo>
                <a:cubicBezTo>
                  <a:pt x="677" y="382"/>
                  <a:pt x="675" y="380"/>
                  <a:pt x="672" y="378"/>
                </a:cubicBezTo>
                <a:cubicBezTo>
                  <a:pt x="653" y="361"/>
                  <a:pt x="633" y="360"/>
                  <a:pt x="627" y="360"/>
                </a:cubicBezTo>
                <a:cubicBezTo>
                  <a:pt x="626" y="360"/>
                  <a:pt x="626" y="360"/>
                  <a:pt x="626" y="360"/>
                </a:cubicBezTo>
                <a:cubicBezTo>
                  <a:pt x="580" y="360"/>
                  <a:pt x="541" y="398"/>
                  <a:pt x="541" y="445"/>
                </a:cubicBezTo>
                <a:cubicBezTo>
                  <a:pt x="541" y="491"/>
                  <a:pt x="580" y="530"/>
                  <a:pt x="626" y="530"/>
                </a:cubicBezTo>
                <a:cubicBezTo>
                  <a:pt x="627" y="530"/>
                  <a:pt x="627" y="530"/>
                  <a:pt x="627" y="530"/>
                </a:cubicBezTo>
                <a:cubicBezTo>
                  <a:pt x="633" y="530"/>
                  <a:pt x="653" y="528"/>
                  <a:pt x="673" y="511"/>
                </a:cubicBezTo>
                <a:cubicBezTo>
                  <a:pt x="675" y="509"/>
                  <a:pt x="677" y="507"/>
                  <a:pt x="680" y="505"/>
                </a:cubicBezTo>
                <a:cubicBezTo>
                  <a:pt x="687" y="498"/>
                  <a:pt x="695" y="490"/>
                  <a:pt x="701" y="490"/>
                </a:cubicBezTo>
                <a:cubicBezTo>
                  <a:pt x="703" y="490"/>
                  <a:pt x="711" y="493"/>
                  <a:pt x="719" y="527"/>
                </a:cubicBezTo>
                <a:cubicBezTo>
                  <a:pt x="720" y="530"/>
                  <a:pt x="720" y="532"/>
                  <a:pt x="720" y="534"/>
                </a:cubicBezTo>
                <a:close/>
              </a:path>
            </a:pathLst>
          </a:custGeom>
          <a:solidFill>
            <a:schemeClr val="bg1">
              <a:alpha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800" dirty="0"/>
          </a:p>
        </p:txBody>
      </p:sp>
      <p:grpSp>
        <p:nvGrpSpPr>
          <p:cNvPr id="65" name="Group 336"/>
          <p:cNvGrpSpPr/>
          <p:nvPr/>
        </p:nvGrpSpPr>
        <p:grpSpPr bwMode="auto">
          <a:xfrm>
            <a:off x="7568014" y="4397592"/>
            <a:ext cx="396604" cy="396604"/>
            <a:chOff x="0" y="0"/>
            <a:chExt cx="573" cy="574"/>
          </a:xfrm>
          <a:solidFill>
            <a:srgbClr val="3099D6"/>
          </a:solidFill>
        </p:grpSpPr>
        <p:sp>
          <p:nvSpPr>
            <p:cNvPr id="66" name="AutoShape 334"/>
            <p:cNvSpPr/>
            <p:nvPr/>
          </p:nvSpPr>
          <p:spPr bwMode="auto">
            <a:xfrm>
              <a:off x="0" y="104"/>
              <a:ext cx="470" cy="47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600" h="21600">
                  <a:moveTo>
                    <a:pt x="16781" y="0"/>
                  </a:moveTo>
                  <a:lnTo>
                    <a:pt x="2322" y="14460"/>
                  </a:lnTo>
                  <a:lnTo>
                    <a:pt x="2320" y="14460"/>
                  </a:lnTo>
                  <a:lnTo>
                    <a:pt x="2320" y="14462"/>
                  </a:lnTo>
                  <a:lnTo>
                    <a:pt x="2319" y="14462"/>
                  </a:lnTo>
                  <a:lnTo>
                    <a:pt x="2320" y="14462"/>
                  </a:lnTo>
                  <a:lnTo>
                    <a:pt x="0" y="21600"/>
                  </a:lnTo>
                  <a:lnTo>
                    <a:pt x="7138" y="19281"/>
                  </a:lnTo>
                  <a:lnTo>
                    <a:pt x="7138" y="19282"/>
                  </a:lnTo>
                  <a:lnTo>
                    <a:pt x="7139" y="19281"/>
                  </a:lnTo>
                  <a:lnTo>
                    <a:pt x="7140" y="19281"/>
                  </a:lnTo>
                  <a:lnTo>
                    <a:pt x="7140" y="19280"/>
                  </a:lnTo>
                  <a:lnTo>
                    <a:pt x="21600" y="4819"/>
                  </a:lnTo>
                  <a:lnTo>
                    <a:pt x="16781" y="0"/>
                  </a:lnTo>
                  <a:close/>
                  <a:moveTo>
                    <a:pt x="5635" y="15236"/>
                  </a:moveTo>
                  <a:lnTo>
                    <a:pt x="4841" y="14442"/>
                  </a:lnTo>
                  <a:lnTo>
                    <a:pt x="16794" y="2489"/>
                  </a:lnTo>
                  <a:lnTo>
                    <a:pt x="17588" y="3282"/>
                  </a:lnTo>
                  <a:lnTo>
                    <a:pt x="5635" y="15236"/>
                  </a:lnTo>
                  <a:close/>
                  <a:moveTo>
                    <a:pt x="5635" y="15236"/>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67" name="AutoShape 335"/>
            <p:cNvSpPr/>
            <p:nvPr/>
          </p:nvSpPr>
          <p:spPr bwMode="auto">
            <a:xfrm>
              <a:off x="400" y="0"/>
              <a:ext cx="173" cy="17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8577"/>
                  </a:moveTo>
                  <a:lnTo>
                    <a:pt x="8574" y="0"/>
                  </a:lnTo>
                  <a:lnTo>
                    <a:pt x="21600" y="13023"/>
                  </a:lnTo>
                  <a:lnTo>
                    <a:pt x="13026" y="21600"/>
                  </a:lnTo>
                  <a:lnTo>
                    <a:pt x="0" y="8577"/>
                  </a:lnTo>
                  <a:close/>
                  <a:moveTo>
                    <a:pt x="0" y="857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grpSp>
      <p:sp>
        <p:nvSpPr>
          <p:cNvPr id="69" name="Freeform 8"/>
          <p:cNvSpPr/>
          <p:nvPr/>
        </p:nvSpPr>
        <p:spPr bwMode="auto">
          <a:xfrm rot="18900000">
            <a:off x="6254327" y="2471200"/>
            <a:ext cx="1746988" cy="1746988"/>
          </a:xfrm>
          <a:custGeom>
            <a:avLst/>
            <a:gdLst>
              <a:gd name="T0" fmla="*/ 720 w 720"/>
              <a:gd name="T1" fmla="*/ 453 h 720"/>
              <a:gd name="T2" fmla="*/ 652 w 720"/>
              <a:gd name="T3" fmla="*/ 522 h 720"/>
              <a:gd name="T4" fmla="*/ 652 w 720"/>
              <a:gd name="T5" fmla="*/ 522 h 720"/>
              <a:gd name="T6" fmla="*/ 639 w 720"/>
              <a:gd name="T7" fmla="*/ 520 h 720"/>
              <a:gd name="T8" fmla="*/ 617 w 720"/>
              <a:gd name="T9" fmla="*/ 507 h 720"/>
              <a:gd name="T10" fmla="*/ 610 w 720"/>
              <a:gd name="T11" fmla="*/ 501 h 720"/>
              <a:gd name="T12" fmla="*/ 578 w 720"/>
              <a:gd name="T13" fmla="*/ 482 h 720"/>
              <a:gd name="T14" fmla="*/ 543 w 720"/>
              <a:gd name="T15" fmla="*/ 532 h 720"/>
              <a:gd name="T16" fmla="*/ 542 w 720"/>
              <a:gd name="T17" fmla="*/ 543 h 720"/>
              <a:gd name="T18" fmla="*/ 542 w 720"/>
              <a:gd name="T19" fmla="*/ 720 h 720"/>
              <a:gd name="T20" fmla="*/ 542 w 720"/>
              <a:gd name="T21" fmla="*/ 720 h 720"/>
              <a:gd name="T22" fmla="*/ 542 w 720"/>
              <a:gd name="T23" fmla="*/ 720 h 720"/>
              <a:gd name="T24" fmla="*/ 365 w 720"/>
              <a:gd name="T25" fmla="*/ 720 h 720"/>
              <a:gd name="T26" fmla="*/ 358 w 720"/>
              <a:gd name="T27" fmla="*/ 719 h 720"/>
              <a:gd name="T28" fmla="*/ 321 w 720"/>
              <a:gd name="T29" fmla="*/ 702 h 720"/>
              <a:gd name="T30" fmla="*/ 335 w 720"/>
              <a:gd name="T31" fmla="*/ 680 h 720"/>
              <a:gd name="T32" fmla="*/ 342 w 720"/>
              <a:gd name="T33" fmla="*/ 673 h 720"/>
              <a:gd name="T34" fmla="*/ 360 w 720"/>
              <a:gd name="T35" fmla="*/ 627 h 720"/>
              <a:gd name="T36" fmla="*/ 275 w 720"/>
              <a:gd name="T37" fmla="*/ 542 h 720"/>
              <a:gd name="T38" fmla="*/ 190 w 720"/>
              <a:gd name="T39" fmla="*/ 627 h 720"/>
              <a:gd name="T40" fmla="*/ 208 w 720"/>
              <a:gd name="T41" fmla="*/ 673 h 720"/>
              <a:gd name="T42" fmla="*/ 215 w 720"/>
              <a:gd name="T43" fmla="*/ 680 h 720"/>
              <a:gd name="T44" fmla="*/ 229 w 720"/>
              <a:gd name="T45" fmla="*/ 702 h 720"/>
              <a:gd name="T46" fmla="*/ 192 w 720"/>
              <a:gd name="T47" fmla="*/ 719 h 720"/>
              <a:gd name="T48" fmla="*/ 185 w 720"/>
              <a:gd name="T49" fmla="*/ 720 h 720"/>
              <a:gd name="T50" fmla="*/ 0 w 720"/>
              <a:gd name="T51" fmla="*/ 720 h 720"/>
              <a:gd name="T52" fmla="*/ 0 w 720"/>
              <a:gd name="T53" fmla="*/ 543 h 720"/>
              <a:gd name="T54" fmla="*/ 1 w 720"/>
              <a:gd name="T55" fmla="*/ 534 h 720"/>
              <a:gd name="T56" fmla="*/ 28 w 720"/>
              <a:gd name="T57" fmla="*/ 491 h 720"/>
              <a:gd name="T58" fmla="*/ 61 w 720"/>
              <a:gd name="T59" fmla="*/ 514 h 720"/>
              <a:gd name="T60" fmla="*/ 101 w 720"/>
              <a:gd name="T61" fmla="*/ 530 h 720"/>
              <a:gd name="T62" fmla="*/ 102 w 720"/>
              <a:gd name="T63" fmla="*/ 530 h 720"/>
              <a:gd name="T64" fmla="*/ 178 w 720"/>
              <a:gd name="T65" fmla="*/ 453 h 720"/>
              <a:gd name="T66" fmla="*/ 102 w 720"/>
              <a:gd name="T67" fmla="*/ 377 h 720"/>
              <a:gd name="T68" fmla="*/ 101 w 720"/>
              <a:gd name="T69" fmla="*/ 377 h 720"/>
              <a:gd name="T70" fmla="*/ 61 w 720"/>
              <a:gd name="T71" fmla="*/ 393 h 720"/>
              <a:gd name="T72" fmla="*/ 28 w 720"/>
              <a:gd name="T73" fmla="*/ 416 h 720"/>
              <a:gd name="T74" fmla="*/ 1 w 720"/>
              <a:gd name="T75" fmla="*/ 373 h 720"/>
              <a:gd name="T76" fmla="*/ 0 w 720"/>
              <a:gd name="T77" fmla="*/ 364 h 720"/>
              <a:gd name="T78" fmla="*/ 0 w 720"/>
              <a:gd name="T79" fmla="*/ 178 h 720"/>
              <a:gd name="T80" fmla="*/ 185 w 720"/>
              <a:gd name="T81" fmla="*/ 178 h 720"/>
              <a:gd name="T82" fmla="*/ 194 w 720"/>
              <a:gd name="T83" fmla="*/ 177 h 720"/>
              <a:gd name="T84" fmla="*/ 215 w 720"/>
              <a:gd name="T85" fmla="*/ 117 h 720"/>
              <a:gd name="T86" fmla="*/ 198 w 720"/>
              <a:gd name="T87" fmla="*/ 77 h 720"/>
              <a:gd name="T88" fmla="*/ 275 w 720"/>
              <a:gd name="T89" fmla="*/ 0 h 720"/>
              <a:gd name="T90" fmla="*/ 352 w 720"/>
              <a:gd name="T91" fmla="*/ 77 h 720"/>
              <a:gd name="T92" fmla="*/ 335 w 720"/>
              <a:gd name="T93" fmla="*/ 117 h 720"/>
              <a:gd name="T94" fmla="*/ 356 w 720"/>
              <a:gd name="T95" fmla="*/ 177 h 720"/>
              <a:gd name="T96" fmla="*/ 365 w 720"/>
              <a:gd name="T97" fmla="*/ 178 h 720"/>
              <a:gd name="T98" fmla="*/ 542 w 720"/>
              <a:gd name="T99" fmla="*/ 178 h 720"/>
              <a:gd name="T100" fmla="*/ 542 w 720"/>
              <a:gd name="T101" fmla="*/ 364 h 720"/>
              <a:gd name="T102" fmla="*/ 543 w 720"/>
              <a:gd name="T103" fmla="*/ 374 h 720"/>
              <a:gd name="T104" fmla="*/ 578 w 720"/>
              <a:gd name="T105" fmla="*/ 424 h 720"/>
              <a:gd name="T106" fmla="*/ 610 w 720"/>
              <a:gd name="T107" fmla="*/ 406 h 720"/>
              <a:gd name="T108" fmla="*/ 617 w 720"/>
              <a:gd name="T109" fmla="*/ 399 h 720"/>
              <a:gd name="T110" fmla="*/ 651 w 720"/>
              <a:gd name="T111" fmla="*/ 385 h 720"/>
              <a:gd name="T112" fmla="*/ 652 w 720"/>
              <a:gd name="T113" fmla="*/ 385 h 720"/>
              <a:gd name="T114" fmla="*/ 720 w 720"/>
              <a:gd name="T115" fmla="*/ 45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0" h="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a:solidFill>
            <a:schemeClr val="bg1">
              <a:alpha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800" dirty="0"/>
          </a:p>
        </p:txBody>
      </p:sp>
      <p:sp>
        <p:nvSpPr>
          <p:cNvPr id="70" name="AutoShape 116"/>
          <p:cNvSpPr/>
          <p:nvPr/>
        </p:nvSpPr>
        <p:spPr bwMode="auto">
          <a:xfrm>
            <a:off x="6954032" y="3236156"/>
            <a:ext cx="358129" cy="396604"/>
          </a:xfrm>
          <a:custGeom>
            <a:avLst/>
            <a:gdLst>
              <a:gd name="T0" fmla="*/ 135095090 w 21600"/>
              <a:gd name="T1" fmla="*/ 111587469 h 21600"/>
              <a:gd name="T2" fmla="*/ 67547585 w 21600"/>
              <a:gd name="T3" fmla="*/ 203194979 h 21600"/>
              <a:gd name="T4" fmla="*/ 0 w 21600"/>
              <a:gd name="T5" fmla="*/ 111587469 h 21600"/>
              <a:gd name="T6" fmla="*/ 67547585 w 21600"/>
              <a:gd name="T7" fmla="*/ 19980836 h 21600"/>
              <a:gd name="T8" fmla="*/ 79099259 w 21600"/>
              <a:gd name="T9" fmla="*/ 21335313 h 21600"/>
              <a:gd name="T10" fmla="*/ 79099259 w 21600"/>
              <a:gd name="T11" fmla="*/ 0 h 21600"/>
              <a:gd name="T12" fmla="*/ 104335692 w 21600"/>
              <a:gd name="T13" fmla="*/ 34298390 h 21600"/>
              <a:gd name="T14" fmla="*/ 79099259 w 21600"/>
              <a:gd name="T15" fmla="*/ 68662637 h 21600"/>
              <a:gd name="T16" fmla="*/ 79099259 w 21600"/>
              <a:gd name="T17" fmla="*/ 47317732 h 21600"/>
              <a:gd name="T18" fmla="*/ 67547585 w 21600"/>
              <a:gd name="T19" fmla="*/ 45427384 h 21600"/>
              <a:gd name="T20" fmla="*/ 18763263 w 21600"/>
              <a:gd name="T21" fmla="*/ 111587469 h 21600"/>
              <a:gd name="T22" fmla="*/ 67547585 w 21600"/>
              <a:gd name="T23" fmla="*/ 177748431 h 21600"/>
              <a:gd name="T24" fmla="*/ 116331828 w 21600"/>
              <a:gd name="T25" fmla="*/ 111587469 h 21600"/>
              <a:gd name="T26" fmla="*/ 135095090 w 21600"/>
              <a:gd name="T27" fmla="*/ 111587469 h 21600"/>
              <a:gd name="T28" fmla="*/ 135095090 w 21600"/>
              <a:gd name="T29" fmla="*/ 111587469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21600" y="11862"/>
                </a:moveTo>
                <a:cubicBezTo>
                  <a:pt x="21600" y="17240"/>
                  <a:pt x="16764" y="21600"/>
                  <a:pt x="10800" y="21600"/>
                </a:cubicBezTo>
                <a:cubicBezTo>
                  <a:pt x="4836" y="21600"/>
                  <a:pt x="0" y="17240"/>
                  <a:pt x="0" y="11862"/>
                </a:cubicBezTo>
                <a:cubicBezTo>
                  <a:pt x="0" y="6483"/>
                  <a:pt x="4836" y="2124"/>
                  <a:pt x="10800" y="2124"/>
                </a:cubicBezTo>
                <a:cubicBezTo>
                  <a:pt x="11430" y="2124"/>
                  <a:pt x="12046" y="2175"/>
                  <a:pt x="12647" y="2268"/>
                </a:cubicBezTo>
                <a:lnTo>
                  <a:pt x="12647" y="0"/>
                </a:lnTo>
                <a:lnTo>
                  <a:pt x="16682" y="3646"/>
                </a:lnTo>
                <a:lnTo>
                  <a:pt x="12647" y="7299"/>
                </a:lnTo>
                <a:lnTo>
                  <a:pt x="12647" y="5030"/>
                </a:lnTo>
                <a:cubicBezTo>
                  <a:pt x="12054" y="4900"/>
                  <a:pt x="11436" y="4829"/>
                  <a:pt x="10800" y="4829"/>
                </a:cubicBezTo>
                <a:cubicBezTo>
                  <a:pt x="6499" y="4829"/>
                  <a:pt x="3000" y="7984"/>
                  <a:pt x="3000" y="11862"/>
                </a:cubicBezTo>
                <a:cubicBezTo>
                  <a:pt x="3000" y="15740"/>
                  <a:pt x="6499" y="18895"/>
                  <a:pt x="10800" y="18895"/>
                </a:cubicBezTo>
                <a:cubicBezTo>
                  <a:pt x="15101" y="18895"/>
                  <a:pt x="18600" y="15740"/>
                  <a:pt x="18600" y="11862"/>
                </a:cubicBezTo>
                <a:lnTo>
                  <a:pt x="21600" y="11862"/>
                </a:lnTo>
                <a:close/>
                <a:moveTo>
                  <a:pt x="21600" y="11862"/>
                </a:moveTo>
              </a:path>
            </a:pathLst>
          </a:custGeom>
          <a:solidFill>
            <a:srgbClr val="3099D6"/>
          </a:solidFill>
          <a:ln>
            <a:noFill/>
          </a:ln>
        </p:spPr>
        <p:txBody>
          <a:bodyPr lIns="0" tIns="0" rIns="0" bIns="0"/>
          <a:lstStyle/>
          <a:p>
            <a:endParaRPr lang="en-US" sz="3200" dirty="0"/>
          </a:p>
        </p:txBody>
      </p:sp>
      <p:cxnSp>
        <p:nvCxnSpPr>
          <p:cNvPr id="71" name="직선 연결선 250"/>
          <p:cNvCxnSpPr/>
          <p:nvPr/>
        </p:nvCxnSpPr>
        <p:spPr>
          <a:xfrm>
            <a:off x="5892513" y="3011656"/>
            <a:ext cx="652885" cy="0"/>
          </a:xfrm>
          <a:prstGeom prst="line">
            <a:avLst/>
          </a:prstGeom>
          <a:ln w="6350">
            <a:solidFill>
              <a:srgbClr val="FEFEFE"/>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72" name="직선 연결선 250"/>
          <p:cNvCxnSpPr/>
          <p:nvPr/>
        </p:nvCxnSpPr>
        <p:spPr>
          <a:xfrm>
            <a:off x="5964092" y="5279813"/>
            <a:ext cx="1192353" cy="0"/>
          </a:xfrm>
          <a:prstGeom prst="line">
            <a:avLst/>
          </a:prstGeom>
          <a:ln w="6350">
            <a:solidFill>
              <a:srgbClr val="FEFEFE"/>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73" name="직선 연결선 250"/>
          <p:cNvCxnSpPr/>
          <p:nvPr/>
        </p:nvCxnSpPr>
        <p:spPr>
          <a:xfrm flipH="1">
            <a:off x="8966907" y="2042130"/>
            <a:ext cx="1426763" cy="0"/>
          </a:xfrm>
          <a:prstGeom prst="line">
            <a:avLst/>
          </a:prstGeom>
          <a:ln w="6350">
            <a:solidFill>
              <a:srgbClr val="FEFEFE"/>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74" name="직선 연결선 250"/>
          <p:cNvCxnSpPr/>
          <p:nvPr/>
        </p:nvCxnSpPr>
        <p:spPr>
          <a:xfrm flipH="1">
            <a:off x="9940040" y="4313591"/>
            <a:ext cx="453630" cy="0"/>
          </a:xfrm>
          <a:prstGeom prst="line">
            <a:avLst/>
          </a:prstGeom>
          <a:ln w="6350">
            <a:solidFill>
              <a:srgbClr val="FEFEFE"/>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75" name="Text Placeholder 8"/>
          <p:cNvSpPr txBox="1"/>
          <p:nvPr/>
        </p:nvSpPr>
        <p:spPr>
          <a:xfrm>
            <a:off x="273049" y="1924736"/>
            <a:ext cx="3433368" cy="4062011"/>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30000"/>
              </a:lnSpc>
            </a:pPr>
            <a:r>
              <a:rPr lang="en-US" sz="1200" dirty="0" smtClean="0">
                <a:solidFill>
                  <a:schemeClr val="bg1"/>
                </a:solidFill>
              </a:rPr>
              <a:t>Lorem ipsum dolor sit amet, consectetur adipiscing elit, sed do eiusmod tempor incididunt ut labore et dolore magna aliqua. Ut enim ad minim veniam, quis nostrud exercitation ullamco laboris nisi ut aliquip ex ea commodo consequat.</a:t>
            </a:r>
            <a:endParaRPr lang="en-US" sz="1200" dirty="0" smtClean="0">
              <a:solidFill>
                <a:schemeClr val="bg1"/>
              </a:solidFill>
            </a:endParaRPr>
          </a:p>
          <a:p>
            <a:pPr>
              <a:lnSpc>
                <a:spcPct val="130000"/>
              </a:lnSpc>
            </a:pPr>
            <a:endParaRPr lang="en-US" sz="1200" dirty="0">
              <a:solidFill>
                <a:schemeClr val="bg1"/>
              </a:solidFill>
            </a:endParaRPr>
          </a:p>
          <a:p>
            <a:pPr>
              <a:lnSpc>
                <a:spcPct val="130000"/>
              </a:lnSpc>
            </a:pPr>
            <a:r>
              <a:rPr lang="en-US" sz="1200" dirty="0">
                <a:solidFill>
                  <a:schemeClr val="bg1"/>
                </a:solidFill>
              </a:rPr>
              <a:t>Vestibulum ligut praesent commodo cursus magna, consectetur et. Cum socis natoque penatibus et magnis dis tellus parturient pharetra montes. Praesent commodo cursus magna, vel scelerisque nisl consectetur et. Integer posuere erat a ante venenatis dapibus posuere velit aliquet. Maecenas sed diam eget risus varius blandit sit amet non magna. Aenean lacinia bibendum nulla sed consectetur. Vestibulum id ligula porta felis euismod semper.</a:t>
            </a:r>
            <a:endParaRPr lang="en-US" sz="1200" dirty="0">
              <a:solidFill>
                <a:schemeClr val="bg1"/>
              </a:solidFill>
            </a:endParaRPr>
          </a:p>
          <a:p>
            <a:pPr>
              <a:lnSpc>
                <a:spcPct val="130000"/>
              </a:lnSpc>
            </a:pPr>
            <a:endParaRPr lang="en-US" sz="1200" dirty="0">
              <a:solidFill>
                <a:schemeClr val="bg1"/>
              </a:solidFill>
            </a:endParaRPr>
          </a:p>
        </p:txBody>
      </p:sp>
      <p:cxnSp>
        <p:nvCxnSpPr>
          <p:cNvPr id="76" name="Straight Connector 59"/>
          <p:cNvCxnSpPr/>
          <p:nvPr/>
        </p:nvCxnSpPr>
        <p:spPr>
          <a:xfrm flipV="1">
            <a:off x="4257890" y="1730164"/>
            <a:ext cx="0" cy="4483417"/>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6"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7"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0"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1"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2"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3"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4"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5"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6"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7"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8"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9"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0"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1"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2"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3"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4"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5"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6"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7"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8"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9"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0"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1"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2"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3"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4"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5"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6"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7"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8"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9"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grpSp>
        <p:sp>
          <p:nvSpPr>
            <p:cNvPr id="4" name="文本框 3"/>
            <p:cNvSpPr txBox="1"/>
            <p:nvPr/>
          </p:nvSpPr>
          <p:spPr>
            <a:xfrm>
              <a:off x="4297600" y="1108703"/>
              <a:ext cx="2780479" cy="3232183"/>
            </a:xfrm>
            <a:prstGeom prst="rect">
              <a:avLst/>
            </a:prstGeom>
            <a:noFill/>
          </p:spPr>
          <p:txBody>
            <a:bodyPr wrap="square" rtlCol="0">
              <a:spAutoFit/>
            </a:bodyPr>
            <a:lstStyle/>
            <a:p>
              <a:pPr algn="ctr"/>
              <a:r>
                <a:rPr lang="en-US" altLang="zh-CN" sz="6600" b="1" dirty="0" smtClean="0">
                  <a:solidFill>
                    <a:srgbClr val="3099D6"/>
                  </a:solidFill>
                  <a:latin typeface="微软雅黑" panose="020B0503020204020204" pitchFamily="34" charset="-122"/>
                  <a:ea typeface="微软雅黑" panose="020B0503020204020204" pitchFamily="34" charset="-122"/>
                </a:rPr>
                <a:t>2</a:t>
              </a:r>
              <a:endParaRPr lang="zh-CN" altLang="en-US" sz="6600" b="1" dirty="0">
                <a:solidFill>
                  <a:srgbClr val="3099D6"/>
                </a:solidFill>
                <a:latin typeface="微软雅黑" panose="020B0503020204020204" pitchFamily="34" charset="-122"/>
                <a:ea typeface="微软雅黑" panose="020B0503020204020204" pitchFamily="34" charset="-122"/>
              </a:endParaRPr>
            </a:p>
          </p:txBody>
        </p:sp>
      </p:grpSp>
      <p:sp>
        <p:nvSpPr>
          <p:cNvPr id="40" name="文本框 39"/>
          <p:cNvSpPr txBox="1"/>
          <p:nvPr/>
        </p:nvSpPr>
        <p:spPr>
          <a:xfrm>
            <a:off x="2295830" y="542970"/>
            <a:ext cx="5674529" cy="523220"/>
          </a:xfrm>
          <a:prstGeom prst="rect">
            <a:avLst/>
          </a:prstGeom>
          <a:noFill/>
        </p:spPr>
        <p:txBody>
          <a:bodyPr wrap="square" rtlCol="0">
            <a:spAutoFit/>
          </a:bodyPr>
          <a:lstStyle/>
          <a:p>
            <a:r>
              <a:rPr lang="en-US" altLang="zh-CN" sz="2800" b="1" dirty="0" smtClean="0">
                <a:solidFill>
                  <a:schemeClr val="bg1"/>
                </a:solidFill>
                <a:latin typeface="微软雅黑" panose="020B0503020204020204" pitchFamily="34" charset="-122"/>
                <a:ea typeface="微软雅黑" panose="020B0503020204020204" pitchFamily="34" charset="-122"/>
              </a:rPr>
              <a:t>MOMODA POWERPOINT</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42" name="Oval 8"/>
          <p:cNvSpPr/>
          <p:nvPr/>
        </p:nvSpPr>
        <p:spPr>
          <a:xfrm>
            <a:off x="2856140" y="2713650"/>
            <a:ext cx="1891378" cy="1891378"/>
          </a:xfrm>
          <a:prstGeom prst="ellipse">
            <a:avLst/>
          </a:prstGeom>
          <a:solidFill>
            <a:schemeClr val="bg1">
              <a:alpha val="35000"/>
            </a:schemeClr>
          </a:solidFill>
          <a:ln>
            <a:noFill/>
          </a:ln>
        </p:spPr>
        <p:txBody>
          <a:bodyPr vert="horz" wrap="square" lIns="91440" tIns="45720" rIns="91440" bIns="45720" numCol="1" anchor="t" anchorCtr="0" compatLnSpc="1"/>
          <a:lstStyle/>
          <a:p>
            <a:endParaRPr lang="en-US" sz="800" dirty="0">
              <a:solidFill>
                <a:schemeClr val="tx1"/>
              </a:solidFill>
            </a:endParaRPr>
          </a:p>
        </p:txBody>
      </p:sp>
      <p:grpSp>
        <p:nvGrpSpPr>
          <p:cNvPr id="43" name="Group 109"/>
          <p:cNvGrpSpPr/>
          <p:nvPr/>
        </p:nvGrpSpPr>
        <p:grpSpPr bwMode="auto">
          <a:xfrm>
            <a:off x="3474385" y="3327517"/>
            <a:ext cx="659268" cy="659268"/>
            <a:chOff x="0" y="0"/>
            <a:chExt cx="576" cy="576"/>
          </a:xfrm>
          <a:solidFill>
            <a:srgbClr val="3099D6"/>
          </a:solidFill>
        </p:grpSpPr>
        <p:sp>
          <p:nvSpPr>
            <p:cNvPr id="44" name="AutoShape 90"/>
            <p:cNvSpPr/>
            <p:nvPr/>
          </p:nvSpPr>
          <p:spPr bwMode="auto">
            <a:xfrm>
              <a:off x="0" y="0"/>
              <a:ext cx="576" cy="5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7951" y="7646"/>
                  </a:moveTo>
                  <a:cubicBezTo>
                    <a:pt x="18069" y="7639"/>
                    <a:pt x="18121" y="7531"/>
                    <a:pt x="18225" y="7500"/>
                  </a:cubicBezTo>
                  <a:cubicBezTo>
                    <a:pt x="18420" y="7442"/>
                    <a:pt x="18352" y="7564"/>
                    <a:pt x="18447" y="7660"/>
                  </a:cubicBezTo>
                  <a:cubicBezTo>
                    <a:pt x="18529" y="7660"/>
                    <a:pt x="18346" y="7716"/>
                    <a:pt x="18334" y="7716"/>
                  </a:cubicBezTo>
                  <a:cubicBezTo>
                    <a:pt x="18252" y="7747"/>
                    <a:pt x="18257" y="7731"/>
                    <a:pt x="18192" y="7731"/>
                  </a:cubicBezTo>
                  <a:cubicBezTo>
                    <a:pt x="18166" y="7764"/>
                    <a:pt x="18232" y="7915"/>
                    <a:pt x="18248" y="7915"/>
                  </a:cubicBezTo>
                  <a:cubicBezTo>
                    <a:pt x="18307" y="8002"/>
                    <a:pt x="18338" y="7946"/>
                    <a:pt x="18332" y="8076"/>
                  </a:cubicBezTo>
                  <a:cubicBezTo>
                    <a:pt x="18326" y="8193"/>
                    <a:pt x="18422" y="8085"/>
                    <a:pt x="18461" y="8085"/>
                  </a:cubicBezTo>
                  <a:cubicBezTo>
                    <a:pt x="18461" y="8156"/>
                    <a:pt x="18566" y="8214"/>
                    <a:pt x="18574" y="8297"/>
                  </a:cubicBezTo>
                  <a:cubicBezTo>
                    <a:pt x="18528" y="8303"/>
                    <a:pt x="18423" y="8283"/>
                    <a:pt x="18404" y="8297"/>
                  </a:cubicBezTo>
                  <a:cubicBezTo>
                    <a:pt x="18411" y="8380"/>
                    <a:pt x="18461" y="8380"/>
                    <a:pt x="18461" y="8453"/>
                  </a:cubicBezTo>
                  <a:cubicBezTo>
                    <a:pt x="18549" y="8453"/>
                    <a:pt x="18392" y="8680"/>
                    <a:pt x="18546" y="8680"/>
                  </a:cubicBezTo>
                  <a:cubicBezTo>
                    <a:pt x="18510" y="8823"/>
                    <a:pt x="18267" y="8774"/>
                    <a:pt x="18234" y="8638"/>
                  </a:cubicBezTo>
                  <a:cubicBezTo>
                    <a:pt x="17995" y="8584"/>
                    <a:pt x="18122" y="8416"/>
                    <a:pt x="18114" y="8284"/>
                  </a:cubicBezTo>
                  <a:cubicBezTo>
                    <a:pt x="18104" y="8108"/>
                    <a:pt x="17951" y="8050"/>
                    <a:pt x="17951" y="7915"/>
                  </a:cubicBezTo>
                  <a:cubicBezTo>
                    <a:pt x="17826" y="7915"/>
                    <a:pt x="17951" y="7670"/>
                    <a:pt x="17951" y="7646"/>
                  </a:cubicBezTo>
                  <a:close/>
                  <a:moveTo>
                    <a:pt x="17869" y="15860"/>
                  </a:moveTo>
                  <a:cubicBezTo>
                    <a:pt x="17880" y="15711"/>
                    <a:pt x="17855" y="15455"/>
                    <a:pt x="17923" y="15455"/>
                  </a:cubicBezTo>
                  <a:cubicBezTo>
                    <a:pt x="17923" y="15341"/>
                    <a:pt x="17986" y="15185"/>
                    <a:pt x="17994" y="15044"/>
                  </a:cubicBezTo>
                  <a:cubicBezTo>
                    <a:pt x="18017" y="15044"/>
                    <a:pt x="18041" y="15044"/>
                    <a:pt x="18065" y="15044"/>
                  </a:cubicBezTo>
                  <a:cubicBezTo>
                    <a:pt x="18065" y="15015"/>
                    <a:pt x="18058" y="14913"/>
                    <a:pt x="18107" y="14888"/>
                  </a:cubicBezTo>
                  <a:cubicBezTo>
                    <a:pt x="18107" y="14812"/>
                    <a:pt x="18303" y="14778"/>
                    <a:pt x="18192" y="14676"/>
                  </a:cubicBezTo>
                  <a:cubicBezTo>
                    <a:pt x="18145" y="14660"/>
                    <a:pt x="18107" y="14451"/>
                    <a:pt x="18107" y="14378"/>
                  </a:cubicBezTo>
                  <a:cubicBezTo>
                    <a:pt x="18046" y="14439"/>
                    <a:pt x="18138" y="14619"/>
                    <a:pt x="17994" y="14619"/>
                  </a:cubicBezTo>
                  <a:cubicBezTo>
                    <a:pt x="17994" y="14447"/>
                    <a:pt x="17802" y="14718"/>
                    <a:pt x="17966" y="14718"/>
                  </a:cubicBezTo>
                  <a:cubicBezTo>
                    <a:pt x="17966" y="14874"/>
                    <a:pt x="17765" y="14803"/>
                    <a:pt x="17696" y="14761"/>
                  </a:cubicBezTo>
                  <a:cubicBezTo>
                    <a:pt x="17662" y="14847"/>
                    <a:pt x="17637" y="14882"/>
                    <a:pt x="17739" y="14903"/>
                  </a:cubicBezTo>
                  <a:cubicBezTo>
                    <a:pt x="17698" y="15025"/>
                    <a:pt x="17655" y="14946"/>
                    <a:pt x="17597" y="14903"/>
                  </a:cubicBezTo>
                  <a:cubicBezTo>
                    <a:pt x="17540" y="15073"/>
                    <a:pt x="17410" y="16061"/>
                    <a:pt x="17786" y="15978"/>
                  </a:cubicBezTo>
                  <a:cubicBezTo>
                    <a:pt x="16200" y="18114"/>
                    <a:pt x="13659" y="19500"/>
                    <a:pt x="10800" y="19500"/>
                  </a:cubicBezTo>
                  <a:cubicBezTo>
                    <a:pt x="6003" y="19500"/>
                    <a:pt x="2100" y="15597"/>
                    <a:pt x="2100" y="10800"/>
                  </a:cubicBezTo>
                  <a:cubicBezTo>
                    <a:pt x="2100" y="9473"/>
                    <a:pt x="2400" y="8214"/>
                    <a:pt x="2934" y="7088"/>
                  </a:cubicBezTo>
                  <a:cubicBezTo>
                    <a:pt x="2934" y="7089"/>
                    <a:pt x="2936" y="7091"/>
                    <a:pt x="2936" y="7093"/>
                  </a:cubicBezTo>
                  <a:cubicBezTo>
                    <a:pt x="3188" y="7294"/>
                    <a:pt x="3192" y="7631"/>
                    <a:pt x="3192" y="7901"/>
                  </a:cubicBezTo>
                  <a:cubicBezTo>
                    <a:pt x="3158" y="8054"/>
                    <a:pt x="3234" y="8236"/>
                    <a:pt x="3234" y="8383"/>
                  </a:cubicBezTo>
                  <a:cubicBezTo>
                    <a:pt x="3305" y="8418"/>
                    <a:pt x="3432" y="8638"/>
                    <a:pt x="3432" y="8709"/>
                  </a:cubicBezTo>
                  <a:cubicBezTo>
                    <a:pt x="3435" y="8709"/>
                    <a:pt x="3594" y="8932"/>
                    <a:pt x="3603" y="8949"/>
                  </a:cubicBezTo>
                  <a:cubicBezTo>
                    <a:pt x="3792" y="8949"/>
                    <a:pt x="3886" y="9032"/>
                    <a:pt x="3886" y="9205"/>
                  </a:cubicBezTo>
                  <a:cubicBezTo>
                    <a:pt x="3876" y="9205"/>
                    <a:pt x="4000" y="9469"/>
                    <a:pt x="4042" y="9502"/>
                  </a:cubicBezTo>
                  <a:cubicBezTo>
                    <a:pt x="4042" y="9577"/>
                    <a:pt x="4155" y="9849"/>
                    <a:pt x="4226" y="9885"/>
                  </a:cubicBezTo>
                  <a:cubicBezTo>
                    <a:pt x="4226" y="10115"/>
                    <a:pt x="4784" y="10484"/>
                    <a:pt x="4465" y="9943"/>
                  </a:cubicBezTo>
                  <a:cubicBezTo>
                    <a:pt x="4436" y="9894"/>
                    <a:pt x="4289" y="9616"/>
                    <a:pt x="4255" y="9616"/>
                  </a:cubicBezTo>
                  <a:cubicBezTo>
                    <a:pt x="4255" y="9525"/>
                    <a:pt x="4068" y="9420"/>
                    <a:pt x="4090" y="9342"/>
                  </a:cubicBezTo>
                  <a:cubicBezTo>
                    <a:pt x="4124" y="9221"/>
                    <a:pt x="4340" y="9498"/>
                    <a:pt x="4340" y="9559"/>
                  </a:cubicBezTo>
                  <a:cubicBezTo>
                    <a:pt x="4371" y="9559"/>
                    <a:pt x="4453" y="9741"/>
                    <a:pt x="4453" y="9758"/>
                  </a:cubicBezTo>
                  <a:cubicBezTo>
                    <a:pt x="4505" y="9758"/>
                    <a:pt x="4709" y="9909"/>
                    <a:pt x="4709" y="9999"/>
                  </a:cubicBezTo>
                  <a:cubicBezTo>
                    <a:pt x="4856" y="9999"/>
                    <a:pt x="4940" y="10367"/>
                    <a:pt x="4945" y="10471"/>
                  </a:cubicBezTo>
                  <a:cubicBezTo>
                    <a:pt x="4948" y="10558"/>
                    <a:pt x="4996" y="10792"/>
                    <a:pt x="5120" y="10792"/>
                  </a:cubicBezTo>
                  <a:cubicBezTo>
                    <a:pt x="5174" y="10900"/>
                    <a:pt x="5409" y="10861"/>
                    <a:pt x="5460" y="10962"/>
                  </a:cubicBezTo>
                  <a:cubicBezTo>
                    <a:pt x="5611" y="10962"/>
                    <a:pt x="5777" y="11075"/>
                    <a:pt x="5941" y="11075"/>
                  </a:cubicBezTo>
                  <a:cubicBezTo>
                    <a:pt x="6084" y="11075"/>
                    <a:pt x="6113" y="11246"/>
                    <a:pt x="6239" y="11246"/>
                  </a:cubicBezTo>
                  <a:cubicBezTo>
                    <a:pt x="6259" y="11285"/>
                    <a:pt x="6324" y="11271"/>
                    <a:pt x="6324" y="11302"/>
                  </a:cubicBezTo>
                  <a:cubicBezTo>
                    <a:pt x="6448" y="11302"/>
                    <a:pt x="6791" y="11496"/>
                    <a:pt x="6735" y="11642"/>
                  </a:cubicBezTo>
                  <a:cubicBezTo>
                    <a:pt x="6795" y="11672"/>
                    <a:pt x="6964" y="11843"/>
                    <a:pt x="6947" y="11926"/>
                  </a:cubicBezTo>
                  <a:cubicBezTo>
                    <a:pt x="6971" y="12095"/>
                    <a:pt x="7238" y="12086"/>
                    <a:pt x="7345" y="12138"/>
                  </a:cubicBezTo>
                  <a:cubicBezTo>
                    <a:pt x="7444" y="11839"/>
                    <a:pt x="7571" y="12122"/>
                    <a:pt x="7571" y="12266"/>
                  </a:cubicBezTo>
                  <a:cubicBezTo>
                    <a:pt x="7561" y="12313"/>
                    <a:pt x="7571" y="12512"/>
                    <a:pt x="7571" y="12606"/>
                  </a:cubicBezTo>
                  <a:cubicBezTo>
                    <a:pt x="7701" y="12606"/>
                    <a:pt x="7536" y="12818"/>
                    <a:pt x="7501" y="12677"/>
                  </a:cubicBezTo>
                  <a:cubicBezTo>
                    <a:pt x="7451" y="12698"/>
                    <a:pt x="7423" y="12736"/>
                    <a:pt x="7415" y="12790"/>
                  </a:cubicBezTo>
                  <a:cubicBezTo>
                    <a:pt x="7346" y="12790"/>
                    <a:pt x="7186" y="13220"/>
                    <a:pt x="7345" y="13272"/>
                  </a:cubicBezTo>
                  <a:cubicBezTo>
                    <a:pt x="7326" y="13439"/>
                    <a:pt x="7134" y="13582"/>
                    <a:pt x="7316" y="13683"/>
                  </a:cubicBezTo>
                  <a:cubicBezTo>
                    <a:pt x="7316" y="13672"/>
                    <a:pt x="7662" y="14179"/>
                    <a:pt x="7614" y="14179"/>
                  </a:cubicBezTo>
                  <a:cubicBezTo>
                    <a:pt x="7614" y="14259"/>
                    <a:pt x="7665" y="14355"/>
                    <a:pt x="7685" y="14420"/>
                  </a:cubicBezTo>
                  <a:cubicBezTo>
                    <a:pt x="7685" y="14567"/>
                    <a:pt x="7830" y="14902"/>
                    <a:pt x="8039" y="14902"/>
                  </a:cubicBezTo>
                  <a:cubicBezTo>
                    <a:pt x="8037" y="14898"/>
                    <a:pt x="8254" y="15129"/>
                    <a:pt x="8223" y="15129"/>
                  </a:cubicBezTo>
                  <a:cubicBezTo>
                    <a:pt x="8287" y="15511"/>
                    <a:pt x="8195" y="15751"/>
                    <a:pt x="8195" y="16163"/>
                  </a:cubicBezTo>
                  <a:cubicBezTo>
                    <a:pt x="8072" y="16163"/>
                    <a:pt x="8188" y="16989"/>
                    <a:pt x="8025" y="17071"/>
                  </a:cubicBezTo>
                  <a:cubicBezTo>
                    <a:pt x="7995" y="17203"/>
                    <a:pt x="7898" y="17312"/>
                    <a:pt x="7940" y="17396"/>
                  </a:cubicBezTo>
                  <a:cubicBezTo>
                    <a:pt x="7954" y="17531"/>
                    <a:pt x="7940" y="17666"/>
                    <a:pt x="7940" y="17779"/>
                  </a:cubicBezTo>
                  <a:cubicBezTo>
                    <a:pt x="7907" y="17779"/>
                    <a:pt x="7869" y="17962"/>
                    <a:pt x="7869" y="18006"/>
                  </a:cubicBezTo>
                  <a:cubicBezTo>
                    <a:pt x="7775" y="18006"/>
                    <a:pt x="7769" y="18709"/>
                    <a:pt x="7780" y="18957"/>
                  </a:cubicBezTo>
                  <a:cubicBezTo>
                    <a:pt x="8005" y="19041"/>
                    <a:pt x="8236" y="19114"/>
                    <a:pt x="8470" y="19179"/>
                  </a:cubicBezTo>
                  <a:cubicBezTo>
                    <a:pt x="8443" y="19138"/>
                    <a:pt x="8422" y="19094"/>
                    <a:pt x="8422" y="19040"/>
                  </a:cubicBezTo>
                  <a:cubicBezTo>
                    <a:pt x="8327" y="19040"/>
                    <a:pt x="8420" y="18785"/>
                    <a:pt x="8521" y="18785"/>
                  </a:cubicBezTo>
                  <a:cubicBezTo>
                    <a:pt x="8556" y="18663"/>
                    <a:pt x="8618" y="18661"/>
                    <a:pt x="8677" y="18572"/>
                  </a:cubicBezTo>
                  <a:cubicBezTo>
                    <a:pt x="8747" y="18572"/>
                    <a:pt x="8635" y="18459"/>
                    <a:pt x="8635" y="18530"/>
                  </a:cubicBezTo>
                  <a:cubicBezTo>
                    <a:pt x="8618" y="18530"/>
                    <a:pt x="8618" y="18575"/>
                    <a:pt x="8578" y="18586"/>
                  </a:cubicBezTo>
                  <a:cubicBezTo>
                    <a:pt x="8565" y="18552"/>
                    <a:pt x="8582" y="18516"/>
                    <a:pt x="8564" y="18516"/>
                  </a:cubicBezTo>
                  <a:cubicBezTo>
                    <a:pt x="8564" y="18436"/>
                    <a:pt x="8606" y="18359"/>
                    <a:pt x="8606" y="18275"/>
                  </a:cubicBezTo>
                  <a:cubicBezTo>
                    <a:pt x="8633" y="18275"/>
                    <a:pt x="8668" y="18173"/>
                    <a:pt x="8706" y="18147"/>
                  </a:cubicBezTo>
                  <a:cubicBezTo>
                    <a:pt x="8784" y="18056"/>
                    <a:pt x="8862" y="18045"/>
                    <a:pt x="8862" y="17920"/>
                  </a:cubicBezTo>
                  <a:cubicBezTo>
                    <a:pt x="8879" y="17920"/>
                    <a:pt x="8837" y="17779"/>
                    <a:pt x="8805" y="17779"/>
                  </a:cubicBezTo>
                  <a:cubicBezTo>
                    <a:pt x="8888" y="17707"/>
                    <a:pt x="8989" y="17837"/>
                    <a:pt x="8989" y="17693"/>
                  </a:cubicBezTo>
                  <a:cubicBezTo>
                    <a:pt x="9015" y="17693"/>
                    <a:pt x="9032" y="17605"/>
                    <a:pt x="9032" y="17580"/>
                  </a:cubicBezTo>
                  <a:cubicBezTo>
                    <a:pt x="9152" y="17500"/>
                    <a:pt x="9130" y="17481"/>
                    <a:pt x="9315" y="17481"/>
                  </a:cubicBezTo>
                  <a:cubicBezTo>
                    <a:pt x="9338" y="17435"/>
                    <a:pt x="9473" y="17380"/>
                    <a:pt x="9528" y="17382"/>
                  </a:cubicBezTo>
                  <a:cubicBezTo>
                    <a:pt x="9528" y="17362"/>
                    <a:pt x="9545" y="17169"/>
                    <a:pt x="9528" y="17169"/>
                  </a:cubicBezTo>
                  <a:cubicBezTo>
                    <a:pt x="9528" y="17065"/>
                    <a:pt x="9712" y="17054"/>
                    <a:pt x="9712" y="17013"/>
                  </a:cubicBezTo>
                  <a:cubicBezTo>
                    <a:pt x="9812" y="16942"/>
                    <a:pt x="9843" y="16857"/>
                    <a:pt x="9849" y="16740"/>
                  </a:cubicBezTo>
                  <a:cubicBezTo>
                    <a:pt x="9854" y="16645"/>
                    <a:pt x="9994" y="16531"/>
                    <a:pt x="10073" y="16531"/>
                  </a:cubicBezTo>
                  <a:cubicBezTo>
                    <a:pt x="10199" y="16531"/>
                    <a:pt x="10115" y="16475"/>
                    <a:pt x="10194" y="16475"/>
                  </a:cubicBezTo>
                  <a:cubicBezTo>
                    <a:pt x="10171" y="16407"/>
                    <a:pt x="10224" y="16412"/>
                    <a:pt x="10260" y="16368"/>
                  </a:cubicBezTo>
                  <a:cubicBezTo>
                    <a:pt x="10314" y="16301"/>
                    <a:pt x="10296" y="16065"/>
                    <a:pt x="10307" y="15964"/>
                  </a:cubicBezTo>
                  <a:cubicBezTo>
                    <a:pt x="10281" y="15964"/>
                    <a:pt x="10425" y="15828"/>
                    <a:pt x="10435" y="15808"/>
                  </a:cubicBezTo>
                  <a:cubicBezTo>
                    <a:pt x="10502" y="15808"/>
                    <a:pt x="10552" y="15752"/>
                    <a:pt x="10619" y="15752"/>
                  </a:cubicBezTo>
                  <a:cubicBezTo>
                    <a:pt x="10655" y="15681"/>
                    <a:pt x="10888" y="15575"/>
                    <a:pt x="10974" y="15511"/>
                  </a:cubicBezTo>
                  <a:cubicBezTo>
                    <a:pt x="11011" y="15360"/>
                    <a:pt x="11115" y="15330"/>
                    <a:pt x="11115" y="15170"/>
                  </a:cubicBezTo>
                  <a:cubicBezTo>
                    <a:pt x="11157" y="15170"/>
                    <a:pt x="11200" y="14858"/>
                    <a:pt x="11200" y="14802"/>
                  </a:cubicBezTo>
                  <a:cubicBezTo>
                    <a:pt x="11208" y="14802"/>
                    <a:pt x="11215" y="14518"/>
                    <a:pt x="11215" y="14490"/>
                  </a:cubicBezTo>
                  <a:cubicBezTo>
                    <a:pt x="11221" y="14490"/>
                    <a:pt x="11427" y="14261"/>
                    <a:pt x="11427" y="14234"/>
                  </a:cubicBezTo>
                  <a:cubicBezTo>
                    <a:pt x="11617" y="14093"/>
                    <a:pt x="11588" y="13676"/>
                    <a:pt x="11405" y="13514"/>
                  </a:cubicBezTo>
                  <a:cubicBezTo>
                    <a:pt x="11299" y="13420"/>
                    <a:pt x="11232" y="13367"/>
                    <a:pt x="11073" y="13313"/>
                  </a:cubicBezTo>
                  <a:cubicBezTo>
                    <a:pt x="11048" y="13388"/>
                    <a:pt x="10982" y="13340"/>
                    <a:pt x="10915" y="13339"/>
                  </a:cubicBezTo>
                  <a:cubicBezTo>
                    <a:pt x="10800" y="13335"/>
                    <a:pt x="10788" y="13413"/>
                    <a:pt x="10676" y="13413"/>
                  </a:cubicBezTo>
                  <a:cubicBezTo>
                    <a:pt x="10690" y="13345"/>
                    <a:pt x="10725" y="13144"/>
                    <a:pt x="10591" y="13130"/>
                  </a:cubicBezTo>
                  <a:cubicBezTo>
                    <a:pt x="10591" y="13265"/>
                    <a:pt x="10455" y="13200"/>
                    <a:pt x="10492" y="13115"/>
                  </a:cubicBezTo>
                  <a:cubicBezTo>
                    <a:pt x="10428" y="13115"/>
                    <a:pt x="10369" y="13016"/>
                    <a:pt x="10280" y="13002"/>
                  </a:cubicBezTo>
                  <a:cubicBezTo>
                    <a:pt x="10280" y="13147"/>
                    <a:pt x="10062" y="13030"/>
                    <a:pt x="10123" y="13030"/>
                  </a:cubicBezTo>
                  <a:cubicBezTo>
                    <a:pt x="10123" y="13012"/>
                    <a:pt x="10087" y="12817"/>
                    <a:pt x="10138" y="12817"/>
                  </a:cubicBezTo>
                  <a:cubicBezTo>
                    <a:pt x="10121" y="12734"/>
                    <a:pt x="10101" y="12590"/>
                    <a:pt x="10038" y="12548"/>
                  </a:cubicBezTo>
                  <a:cubicBezTo>
                    <a:pt x="9983" y="12431"/>
                    <a:pt x="10070" y="12473"/>
                    <a:pt x="9939" y="12364"/>
                  </a:cubicBezTo>
                  <a:cubicBezTo>
                    <a:pt x="9917" y="12318"/>
                    <a:pt x="9905" y="12353"/>
                    <a:pt x="9883" y="12308"/>
                  </a:cubicBezTo>
                  <a:cubicBezTo>
                    <a:pt x="9839" y="12308"/>
                    <a:pt x="9753" y="12192"/>
                    <a:pt x="9727" y="12293"/>
                  </a:cubicBezTo>
                  <a:cubicBezTo>
                    <a:pt x="9644" y="12287"/>
                    <a:pt x="9572" y="12248"/>
                    <a:pt x="9495" y="12224"/>
                  </a:cubicBezTo>
                  <a:cubicBezTo>
                    <a:pt x="9355" y="12182"/>
                    <a:pt x="9478" y="12169"/>
                    <a:pt x="9386" y="12123"/>
                  </a:cubicBezTo>
                  <a:cubicBezTo>
                    <a:pt x="9386" y="12082"/>
                    <a:pt x="9259" y="12071"/>
                    <a:pt x="9259" y="12010"/>
                  </a:cubicBezTo>
                  <a:cubicBezTo>
                    <a:pt x="9233" y="11942"/>
                    <a:pt x="9182" y="11935"/>
                    <a:pt x="9174" y="11911"/>
                  </a:cubicBezTo>
                  <a:cubicBezTo>
                    <a:pt x="9161" y="11914"/>
                    <a:pt x="9152" y="11909"/>
                    <a:pt x="9145" y="11897"/>
                  </a:cubicBezTo>
                  <a:cubicBezTo>
                    <a:pt x="9117" y="11898"/>
                    <a:pt x="9123" y="11842"/>
                    <a:pt x="9059" y="11842"/>
                  </a:cubicBezTo>
                  <a:cubicBezTo>
                    <a:pt x="9053" y="11822"/>
                    <a:pt x="8992" y="11772"/>
                    <a:pt x="8975" y="11783"/>
                  </a:cubicBezTo>
                  <a:cubicBezTo>
                    <a:pt x="8909" y="11829"/>
                    <a:pt x="8732" y="11807"/>
                    <a:pt x="8655" y="11802"/>
                  </a:cubicBezTo>
                  <a:cubicBezTo>
                    <a:pt x="8463" y="11788"/>
                    <a:pt x="8497" y="11569"/>
                    <a:pt x="8395" y="11556"/>
                  </a:cubicBezTo>
                  <a:cubicBezTo>
                    <a:pt x="8327" y="11603"/>
                    <a:pt x="8249" y="11646"/>
                    <a:pt x="8172" y="11647"/>
                  </a:cubicBezTo>
                  <a:cubicBezTo>
                    <a:pt x="8154" y="11620"/>
                    <a:pt x="8151" y="11627"/>
                    <a:pt x="8111" y="11603"/>
                  </a:cubicBezTo>
                  <a:cubicBezTo>
                    <a:pt x="8101" y="11603"/>
                    <a:pt x="8049" y="11633"/>
                    <a:pt x="8035" y="11643"/>
                  </a:cubicBezTo>
                  <a:cubicBezTo>
                    <a:pt x="7988" y="11672"/>
                    <a:pt x="7943" y="11762"/>
                    <a:pt x="7885" y="11730"/>
                  </a:cubicBezTo>
                  <a:cubicBezTo>
                    <a:pt x="7858" y="11700"/>
                    <a:pt x="7838" y="11708"/>
                    <a:pt x="7827" y="11755"/>
                  </a:cubicBezTo>
                  <a:cubicBezTo>
                    <a:pt x="7708" y="11755"/>
                    <a:pt x="7887" y="12038"/>
                    <a:pt x="7601" y="12038"/>
                  </a:cubicBezTo>
                  <a:cubicBezTo>
                    <a:pt x="7612" y="11938"/>
                    <a:pt x="7602" y="11840"/>
                    <a:pt x="7459" y="11840"/>
                  </a:cubicBezTo>
                  <a:cubicBezTo>
                    <a:pt x="7459" y="11962"/>
                    <a:pt x="7255" y="11938"/>
                    <a:pt x="7161" y="11925"/>
                  </a:cubicBezTo>
                  <a:cubicBezTo>
                    <a:pt x="7185" y="11831"/>
                    <a:pt x="7139" y="11763"/>
                    <a:pt x="7062" y="11712"/>
                  </a:cubicBezTo>
                  <a:cubicBezTo>
                    <a:pt x="7062" y="11639"/>
                    <a:pt x="7006" y="11546"/>
                    <a:pt x="7006" y="11429"/>
                  </a:cubicBezTo>
                  <a:cubicBezTo>
                    <a:pt x="6906" y="11429"/>
                    <a:pt x="7056" y="11117"/>
                    <a:pt x="6892" y="11117"/>
                  </a:cubicBezTo>
                  <a:cubicBezTo>
                    <a:pt x="6902" y="11134"/>
                    <a:pt x="6907" y="11153"/>
                    <a:pt x="6906" y="11174"/>
                  </a:cubicBezTo>
                  <a:cubicBezTo>
                    <a:pt x="6793" y="11174"/>
                    <a:pt x="6679" y="11194"/>
                    <a:pt x="6566" y="11174"/>
                  </a:cubicBezTo>
                  <a:cubicBezTo>
                    <a:pt x="6594" y="11071"/>
                    <a:pt x="6506" y="11060"/>
                    <a:pt x="6533" y="10951"/>
                  </a:cubicBezTo>
                  <a:cubicBezTo>
                    <a:pt x="6554" y="10862"/>
                    <a:pt x="6590" y="10783"/>
                    <a:pt x="6609" y="10692"/>
                  </a:cubicBezTo>
                  <a:cubicBezTo>
                    <a:pt x="6651" y="10692"/>
                    <a:pt x="6645" y="10564"/>
                    <a:pt x="6722" y="10564"/>
                  </a:cubicBezTo>
                  <a:cubicBezTo>
                    <a:pt x="6800" y="10519"/>
                    <a:pt x="6694" y="10393"/>
                    <a:pt x="6694" y="10508"/>
                  </a:cubicBezTo>
                  <a:cubicBezTo>
                    <a:pt x="6694" y="10508"/>
                    <a:pt x="6553" y="10558"/>
                    <a:pt x="6537" y="10564"/>
                  </a:cubicBezTo>
                  <a:cubicBezTo>
                    <a:pt x="6537" y="10573"/>
                    <a:pt x="6396" y="10708"/>
                    <a:pt x="6396" y="10607"/>
                  </a:cubicBezTo>
                  <a:cubicBezTo>
                    <a:pt x="6324" y="10635"/>
                    <a:pt x="6214" y="10778"/>
                    <a:pt x="6325" y="10805"/>
                  </a:cubicBezTo>
                  <a:cubicBezTo>
                    <a:pt x="6313" y="10864"/>
                    <a:pt x="6226" y="10910"/>
                    <a:pt x="6226" y="10919"/>
                  </a:cubicBezTo>
                  <a:cubicBezTo>
                    <a:pt x="6065" y="10920"/>
                    <a:pt x="6123" y="10908"/>
                    <a:pt x="6113" y="10833"/>
                  </a:cubicBezTo>
                  <a:cubicBezTo>
                    <a:pt x="6019" y="10833"/>
                    <a:pt x="5911" y="10621"/>
                    <a:pt x="5815" y="10621"/>
                  </a:cubicBezTo>
                  <a:cubicBezTo>
                    <a:pt x="5815" y="10530"/>
                    <a:pt x="5716" y="10443"/>
                    <a:pt x="5716" y="10323"/>
                  </a:cubicBezTo>
                  <a:cubicBezTo>
                    <a:pt x="5692" y="10323"/>
                    <a:pt x="5692" y="9898"/>
                    <a:pt x="5716" y="9898"/>
                  </a:cubicBezTo>
                  <a:cubicBezTo>
                    <a:pt x="5716" y="9682"/>
                    <a:pt x="5867" y="9502"/>
                    <a:pt x="6084" y="9480"/>
                  </a:cubicBezTo>
                  <a:cubicBezTo>
                    <a:pt x="6220" y="9466"/>
                    <a:pt x="6205" y="9562"/>
                    <a:pt x="6328" y="9580"/>
                  </a:cubicBezTo>
                  <a:cubicBezTo>
                    <a:pt x="6399" y="9590"/>
                    <a:pt x="6440" y="9558"/>
                    <a:pt x="6509" y="9530"/>
                  </a:cubicBezTo>
                  <a:cubicBezTo>
                    <a:pt x="6505" y="9471"/>
                    <a:pt x="6466" y="9455"/>
                    <a:pt x="6453" y="9402"/>
                  </a:cubicBezTo>
                  <a:cubicBezTo>
                    <a:pt x="6537" y="9402"/>
                    <a:pt x="6772" y="9417"/>
                    <a:pt x="6807" y="9487"/>
                  </a:cubicBezTo>
                  <a:cubicBezTo>
                    <a:pt x="6888" y="9521"/>
                    <a:pt x="6992" y="9430"/>
                    <a:pt x="7048" y="9509"/>
                  </a:cubicBezTo>
                  <a:cubicBezTo>
                    <a:pt x="7090" y="9567"/>
                    <a:pt x="7161" y="9754"/>
                    <a:pt x="7161" y="9813"/>
                  </a:cubicBezTo>
                  <a:cubicBezTo>
                    <a:pt x="7144" y="9813"/>
                    <a:pt x="7238" y="9954"/>
                    <a:pt x="7247" y="9969"/>
                  </a:cubicBezTo>
                  <a:cubicBezTo>
                    <a:pt x="7380" y="9967"/>
                    <a:pt x="7347" y="9863"/>
                    <a:pt x="7326" y="9763"/>
                  </a:cubicBezTo>
                  <a:cubicBezTo>
                    <a:pt x="7309" y="9681"/>
                    <a:pt x="7288" y="9431"/>
                    <a:pt x="7232" y="9374"/>
                  </a:cubicBezTo>
                  <a:cubicBezTo>
                    <a:pt x="7232" y="9134"/>
                    <a:pt x="7396" y="9159"/>
                    <a:pt x="7488" y="8977"/>
                  </a:cubicBezTo>
                  <a:cubicBezTo>
                    <a:pt x="7637" y="8977"/>
                    <a:pt x="7669" y="8737"/>
                    <a:pt x="7757" y="8679"/>
                  </a:cubicBezTo>
                  <a:cubicBezTo>
                    <a:pt x="7757" y="8649"/>
                    <a:pt x="7814" y="8459"/>
                    <a:pt x="7827" y="8452"/>
                  </a:cubicBezTo>
                  <a:cubicBezTo>
                    <a:pt x="7847" y="8338"/>
                    <a:pt x="7896" y="8341"/>
                    <a:pt x="7941" y="8268"/>
                  </a:cubicBezTo>
                  <a:cubicBezTo>
                    <a:pt x="7924" y="8268"/>
                    <a:pt x="8125" y="8118"/>
                    <a:pt x="8125" y="8141"/>
                  </a:cubicBezTo>
                  <a:cubicBezTo>
                    <a:pt x="8201" y="8090"/>
                    <a:pt x="8267" y="7931"/>
                    <a:pt x="8295" y="7843"/>
                  </a:cubicBezTo>
                  <a:cubicBezTo>
                    <a:pt x="8334" y="7843"/>
                    <a:pt x="8420" y="7763"/>
                    <a:pt x="8437" y="7730"/>
                  </a:cubicBezTo>
                  <a:cubicBezTo>
                    <a:pt x="8537" y="7730"/>
                    <a:pt x="8597" y="7673"/>
                    <a:pt x="8721" y="7673"/>
                  </a:cubicBezTo>
                  <a:cubicBezTo>
                    <a:pt x="8701" y="7713"/>
                    <a:pt x="8721" y="7704"/>
                    <a:pt x="8735" y="7772"/>
                  </a:cubicBezTo>
                  <a:cubicBezTo>
                    <a:pt x="8739" y="7771"/>
                    <a:pt x="8657" y="7790"/>
                    <a:pt x="8648" y="7769"/>
                  </a:cubicBezTo>
                  <a:cubicBezTo>
                    <a:pt x="8633" y="7825"/>
                    <a:pt x="8520" y="7840"/>
                    <a:pt x="8749" y="7814"/>
                  </a:cubicBezTo>
                  <a:cubicBezTo>
                    <a:pt x="8763" y="7784"/>
                    <a:pt x="8838" y="7757"/>
                    <a:pt x="8877" y="7744"/>
                  </a:cubicBezTo>
                  <a:cubicBezTo>
                    <a:pt x="8877" y="7671"/>
                    <a:pt x="8983" y="7722"/>
                    <a:pt x="9004" y="7658"/>
                  </a:cubicBezTo>
                  <a:cubicBezTo>
                    <a:pt x="8921" y="7654"/>
                    <a:pt x="8856" y="7622"/>
                    <a:pt x="8800" y="7530"/>
                  </a:cubicBezTo>
                  <a:cubicBezTo>
                    <a:pt x="8741" y="7435"/>
                    <a:pt x="8618" y="7304"/>
                    <a:pt x="8820" y="7304"/>
                  </a:cubicBezTo>
                  <a:cubicBezTo>
                    <a:pt x="8820" y="7275"/>
                    <a:pt x="8792" y="7291"/>
                    <a:pt x="8792" y="7262"/>
                  </a:cubicBezTo>
                  <a:cubicBezTo>
                    <a:pt x="8687" y="7291"/>
                    <a:pt x="8665" y="7361"/>
                    <a:pt x="8550" y="7361"/>
                  </a:cubicBezTo>
                  <a:cubicBezTo>
                    <a:pt x="8409" y="7408"/>
                    <a:pt x="8340" y="7547"/>
                    <a:pt x="8181" y="7545"/>
                  </a:cubicBezTo>
                  <a:cubicBezTo>
                    <a:pt x="8195" y="7402"/>
                    <a:pt x="8447" y="7114"/>
                    <a:pt x="8577" y="7072"/>
                  </a:cubicBezTo>
                  <a:cubicBezTo>
                    <a:pt x="8825" y="6993"/>
                    <a:pt x="9234" y="7212"/>
                    <a:pt x="9302" y="6907"/>
                  </a:cubicBezTo>
                  <a:cubicBezTo>
                    <a:pt x="9351" y="6913"/>
                    <a:pt x="9570" y="6991"/>
                    <a:pt x="9570" y="6893"/>
                  </a:cubicBezTo>
                  <a:cubicBezTo>
                    <a:pt x="9623" y="6893"/>
                    <a:pt x="9526" y="6794"/>
                    <a:pt x="9627" y="6794"/>
                  </a:cubicBezTo>
                  <a:cubicBezTo>
                    <a:pt x="9613" y="6724"/>
                    <a:pt x="9497" y="6638"/>
                    <a:pt x="9458" y="6638"/>
                  </a:cubicBezTo>
                  <a:cubicBezTo>
                    <a:pt x="9458" y="6482"/>
                    <a:pt x="9373" y="6652"/>
                    <a:pt x="9329" y="6652"/>
                  </a:cubicBezTo>
                  <a:cubicBezTo>
                    <a:pt x="9329" y="6550"/>
                    <a:pt x="9293" y="6559"/>
                    <a:pt x="9259" y="6524"/>
                  </a:cubicBezTo>
                  <a:cubicBezTo>
                    <a:pt x="9259" y="6449"/>
                    <a:pt x="9097" y="6334"/>
                    <a:pt x="9046" y="6255"/>
                  </a:cubicBezTo>
                  <a:cubicBezTo>
                    <a:pt x="8977" y="6255"/>
                    <a:pt x="8877" y="5906"/>
                    <a:pt x="8819" y="5943"/>
                  </a:cubicBezTo>
                  <a:cubicBezTo>
                    <a:pt x="8819" y="6029"/>
                    <a:pt x="8755" y="6142"/>
                    <a:pt x="8663" y="6142"/>
                  </a:cubicBezTo>
                  <a:cubicBezTo>
                    <a:pt x="8663" y="6199"/>
                    <a:pt x="8520" y="6173"/>
                    <a:pt x="8493" y="6170"/>
                  </a:cubicBezTo>
                  <a:cubicBezTo>
                    <a:pt x="8493" y="6087"/>
                    <a:pt x="8522" y="6159"/>
                    <a:pt x="8522" y="6113"/>
                  </a:cubicBezTo>
                  <a:cubicBezTo>
                    <a:pt x="8474" y="6113"/>
                    <a:pt x="8479" y="6053"/>
                    <a:pt x="8479" y="6043"/>
                  </a:cubicBezTo>
                  <a:cubicBezTo>
                    <a:pt x="8452" y="6043"/>
                    <a:pt x="8238" y="5833"/>
                    <a:pt x="8238" y="5788"/>
                  </a:cubicBezTo>
                  <a:cubicBezTo>
                    <a:pt x="8048" y="5851"/>
                    <a:pt x="8194" y="5771"/>
                    <a:pt x="8011" y="5688"/>
                  </a:cubicBezTo>
                  <a:cubicBezTo>
                    <a:pt x="7947" y="5856"/>
                    <a:pt x="7766" y="5717"/>
                    <a:pt x="7657" y="5717"/>
                  </a:cubicBezTo>
                  <a:cubicBezTo>
                    <a:pt x="7657" y="5740"/>
                    <a:pt x="7564" y="5704"/>
                    <a:pt x="7529" y="5717"/>
                  </a:cubicBezTo>
                  <a:cubicBezTo>
                    <a:pt x="7530" y="5816"/>
                    <a:pt x="7612" y="6029"/>
                    <a:pt x="7501" y="6057"/>
                  </a:cubicBezTo>
                  <a:cubicBezTo>
                    <a:pt x="7522" y="6132"/>
                    <a:pt x="7574" y="6082"/>
                    <a:pt x="7616" y="6132"/>
                  </a:cubicBezTo>
                  <a:cubicBezTo>
                    <a:pt x="7681" y="6210"/>
                    <a:pt x="7655" y="6350"/>
                    <a:pt x="7614" y="6440"/>
                  </a:cubicBezTo>
                  <a:cubicBezTo>
                    <a:pt x="7778" y="6503"/>
                    <a:pt x="7487" y="6634"/>
                    <a:pt x="7487" y="6553"/>
                  </a:cubicBezTo>
                  <a:cubicBezTo>
                    <a:pt x="7397" y="6578"/>
                    <a:pt x="7383" y="6692"/>
                    <a:pt x="7472" y="6751"/>
                  </a:cubicBezTo>
                  <a:cubicBezTo>
                    <a:pt x="7472" y="6809"/>
                    <a:pt x="7443" y="6908"/>
                    <a:pt x="7529" y="6908"/>
                  </a:cubicBezTo>
                  <a:cubicBezTo>
                    <a:pt x="7505" y="7002"/>
                    <a:pt x="7363" y="7012"/>
                    <a:pt x="7274" y="6979"/>
                  </a:cubicBezTo>
                  <a:cubicBezTo>
                    <a:pt x="7265" y="6950"/>
                    <a:pt x="7274" y="6940"/>
                    <a:pt x="7302" y="6950"/>
                  </a:cubicBezTo>
                  <a:cubicBezTo>
                    <a:pt x="7288" y="6896"/>
                    <a:pt x="7220" y="6737"/>
                    <a:pt x="7245" y="6737"/>
                  </a:cubicBezTo>
                  <a:cubicBezTo>
                    <a:pt x="7227" y="6683"/>
                    <a:pt x="7047" y="6397"/>
                    <a:pt x="7047" y="6553"/>
                  </a:cubicBezTo>
                  <a:cubicBezTo>
                    <a:pt x="6945" y="6553"/>
                    <a:pt x="6835" y="6575"/>
                    <a:pt x="6835" y="6453"/>
                  </a:cubicBezTo>
                  <a:cubicBezTo>
                    <a:pt x="6797" y="6441"/>
                    <a:pt x="6737" y="6413"/>
                    <a:pt x="6721" y="6383"/>
                  </a:cubicBezTo>
                  <a:cubicBezTo>
                    <a:pt x="6535" y="6356"/>
                    <a:pt x="6460" y="6335"/>
                    <a:pt x="6253" y="6298"/>
                  </a:cubicBezTo>
                  <a:cubicBezTo>
                    <a:pt x="6262" y="6212"/>
                    <a:pt x="6076" y="6055"/>
                    <a:pt x="5984" y="6000"/>
                  </a:cubicBezTo>
                  <a:cubicBezTo>
                    <a:pt x="5984" y="5789"/>
                    <a:pt x="5924" y="5594"/>
                    <a:pt x="6154" y="5561"/>
                  </a:cubicBezTo>
                  <a:cubicBezTo>
                    <a:pt x="6154" y="5593"/>
                    <a:pt x="6359" y="5498"/>
                    <a:pt x="6381" y="5490"/>
                  </a:cubicBezTo>
                  <a:cubicBezTo>
                    <a:pt x="6439" y="5373"/>
                    <a:pt x="6554" y="5554"/>
                    <a:pt x="6603" y="5380"/>
                  </a:cubicBezTo>
                  <a:cubicBezTo>
                    <a:pt x="6633" y="5275"/>
                    <a:pt x="6758" y="5210"/>
                    <a:pt x="6863" y="5249"/>
                  </a:cubicBezTo>
                  <a:cubicBezTo>
                    <a:pt x="6845" y="5381"/>
                    <a:pt x="6807" y="5518"/>
                    <a:pt x="6693" y="5518"/>
                  </a:cubicBezTo>
                  <a:cubicBezTo>
                    <a:pt x="6775" y="5588"/>
                    <a:pt x="6998" y="5490"/>
                    <a:pt x="7089" y="5490"/>
                  </a:cubicBezTo>
                  <a:cubicBezTo>
                    <a:pt x="7089" y="5499"/>
                    <a:pt x="7235" y="5518"/>
                    <a:pt x="7274" y="5518"/>
                  </a:cubicBezTo>
                  <a:cubicBezTo>
                    <a:pt x="7210" y="5433"/>
                    <a:pt x="6803" y="5361"/>
                    <a:pt x="6990" y="5221"/>
                  </a:cubicBezTo>
                  <a:cubicBezTo>
                    <a:pt x="6990" y="5181"/>
                    <a:pt x="7154" y="5180"/>
                    <a:pt x="7176" y="5093"/>
                  </a:cubicBezTo>
                  <a:cubicBezTo>
                    <a:pt x="7193" y="5025"/>
                    <a:pt x="7212" y="4832"/>
                    <a:pt x="7175" y="4819"/>
                  </a:cubicBezTo>
                  <a:cubicBezTo>
                    <a:pt x="7120" y="4800"/>
                    <a:pt x="7064" y="4827"/>
                    <a:pt x="6976" y="4810"/>
                  </a:cubicBezTo>
                  <a:cubicBezTo>
                    <a:pt x="6976" y="4780"/>
                    <a:pt x="6975" y="4753"/>
                    <a:pt x="6947" y="4753"/>
                  </a:cubicBezTo>
                  <a:cubicBezTo>
                    <a:pt x="6947" y="4841"/>
                    <a:pt x="6868" y="4758"/>
                    <a:pt x="6806" y="4781"/>
                  </a:cubicBezTo>
                  <a:cubicBezTo>
                    <a:pt x="6806" y="4803"/>
                    <a:pt x="6859" y="4867"/>
                    <a:pt x="6820" y="4867"/>
                  </a:cubicBezTo>
                  <a:cubicBezTo>
                    <a:pt x="6820" y="4998"/>
                    <a:pt x="6805" y="5126"/>
                    <a:pt x="6636" y="5150"/>
                  </a:cubicBezTo>
                  <a:cubicBezTo>
                    <a:pt x="6634" y="5058"/>
                    <a:pt x="6587" y="4883"/>
                    <a:pt x="6494" y="4852"/>
                  </a:cubicBezTo>
                  <a:cubicBezTo>
                    <a:pt x="6494" y="5125"/>
                    <a:pt x="6233" y="4739"/>
                    <a:pt x="6182" y="4696"/>
                  </a:cubicBezTo>
                  <a:cubicBezTo>
                    <a:pt x="6162" y="4615"/>
                    <a:pt x="6104" y="4580"/>
                    <a:pt x="6040" y="4555"/>
                  </a:cubicBezTo>
                  <a:cubicBezTo>
                    <a:pt x="5997" y="4665"/>
                    <a:pt x="5921" y="4566"/>
                    <a:pt x="5855" y="4681"/>
                  </a:cubicBezTo>
                  <a:cubicBezTo>
                    <a:pt x="5801" y="4775"/>
                    <a:pt x="5861" y="4763"/>
                    <a:pt x="5799" y="4866"/>
                  </a:cubicBezTo>
                  <a:cubicBezTo>
                    <a:pt x="5719" y="4866"/>
                    <a:pt x="5523" y="4812"/>
                    <a:pt x="5516" y="4895"/>
                  </a:cubicBezTo>
                  <a:cubicBezTo>
                    <a:pt x="5600" y="4897"/>
                    <a:pt x="5635" y="4916"/>
                    <a:pt x="5615" y="4994"/>
                  </a:cubicBezTo>
                  <a:cubicBezTo>
                    <a:pt x="5753" y="4994"/>
                    <a:pt x="5558" y="5081"/>
                    <a:pt x="5558" y="5093"/>
                  </a:cubicBezTo>
                  <a:cubicBezTo>
                    <a:pt x="5479" y="5093"/>
                    <a:pt x="5425" y="5125"/>
                    <a:pt x="5332" y="5110"/>
                  </a:cubicBezTo>
                  <a:cubicBezTo>
                    <a:pt x="5217" y="5092"/>
                    <a:pt x="5097" y="5071"/>
                    <a:pt x="4988" y="5035"/>
                  </a:cubicBezTo>
                  <a:cubicBezTo>
                    <a:pt x="4894" y="5003"/>
                    <a:pt x="4911" y="4952"/>
                    <a:pt x="4878" y="4952"/>
                  </a:cubicBezTo>
                  <a:cubicBezTo>
                    <a:pt x="4752" y="4742"/>
                    <a:pt x="5063" y="4867"/>
                    <a:pt x="5063" y="4881"/>
                  </a:cubicBezTo>
                  <a:cubicBezTo>
                    <a:pt x="5166" y="4881"/>
                    <a:pt x="5288" y="5015"/>
                    <a:pt x="5261" y="4796"/>
                  </a:cubicBezTo>
                  <a:cubicBezTo>
                    <a:pt x="5298" y="4805"/>
                    <a:pt x="5336" y="4810"/>
                    <a:pt x="5374" y="4810"/>
                  </a:cubicBezTo>
                  <a:cubicBezTo>
                    <a:pt x="5350" y="4712"/>
                    <a:pt x="5239" y="4762"/>
                    <a:pt x="5162" y="4767"/>
                  </a:cubicBezTo>
                  <a:cubicBezTo>
                    <a:pt x="5163" y="4707"/>
                    <a:pt x="5079" y="4569"/>
                    <a:pt x="5063" y="4569"/>
                  </a:cubicBezTo>
                  <a:cubicBezTo>
                    <a:pt x="5028" y="4464"/>
                    <a:pt x="5048" y="4459"/>
                    <a:pt x="5048" y="4370"/>
                  </a:cubicBezTo>
                  <a:cubicBezTo>
                    <a:pt x="5024" y="4377"/>
                    <a:pt x="4882" y="4473"/>
                    <a:pt x="4869" y="4443"/>
                  </a:cubicBezTo>
                  <a:cubicBezTo>
                    <a:pt x="6424" y="2990"/>
                    <a:pt x="8510" y="2099"/>
                    <a:pt x="10800" y="2099"/>
                  </a:cubicBezTo>
                  <a:cubicBezTo>
                    <a:pt x="13466" y="2099"/>
                    <a:pt x="15854" y="3307"/>
                    <a:pt x="17450" y="5201"/>
                  </a:cubicBezTo>
                  <a:cubicBezTo>
                    <a:pt x="17399" y="5342"/>
                    <a:pt x="17273" y="5227"/>
                    <a:pt x="17214" y="5335"/>
                  </a:cubicBezTo>
                  <a:cubicBezTo>
                    <a:pt x="17198" y="5335"/>
                    <a:pt x="17155" y="5462"/>
                    <a:pt x="17242" y="5462"/>
                  </a:cubicBezTo>
                  <a:cubicBezTo>
                    <a:pt x="17214" y="5576"/>
                    <a:pt x="17100" y="5560"/>
                    <a:pt x="17100" y="5462"/>
                  </a:cubicBezTo>
                  <a:cubicBezTo>
                    <a:pt x="17021" y="5462"/>
                    <a:pt x="16975" y="5549"/>
                    <a:pt x="16860" y="5547"/>
                  </a:cubicBezTo>
                  <a:cubicBezTo>
                    <a:pt x="16874" y="5475"/>
                    <a:pt x="16729" y="5264"/>
                    <a:pt x="16647" y="5264"/>
                  </a:cubicBezTo>
                  <a:cubicBezTo>
                    <a:pt x="16673" y="5212"/>
                    <a:pt x="16647" y="5259"/>
                    <a:pt x="16647" y="5207"/>
                  </a:cubicBezTo>
                  <a:cubicBezTo>
                    <a:pt x="16883" y="5207"/>
                    <a:pt x="17132" y="5165"/>
                    <a:pt x="17313" y="5165"/>
                  </a:cubicBezTo>
                  <a:cubicBezTo>
                    <a:pt x="17313" y="5035"/>
                    <a:pt x="16928" y="4871"/>
                    <a:pt x="16834" y="4921"/>
                  </a:cubicBezTo>
                  <a:cubicBezTo>
                    <a:pt x="16779" y="4951"/>
                    <a:pt x="16610" y="4867"/>
                    <a:pt x="16534" y="4867"/>
                  </a:cubicBezTo>
                  <a:cubicBezTo>
                    <a:pt x="16534" y="4811"/>
                    <a:pt x="16056" y="4812"/>
                    <a:pt x="15981" y="4810"/>
                  </a:cubicBezTo>
                  <a:cubicBezTo>
                    <a:pt x="15981" y="4715"/>
                    <a:pt x="15220" y="4925"/>
                    <a:pt x="15151" y="4930"/>
                  </a:cubicBezTo>
                  <a:cubicBezTo>
                    <a:pt x="14989" y="4943"/>
                    <a:pt x="14920" y="5039"/>
                    <a:pt x="14790" y="5150"/>
                  </a:cubicBezTo>
                  <a:cubicBezTo>
                    <a:pt x="14790" y="5149"/>
                    <a:pt x="14400" y="5476"/>
                    <a:pt x="14592" y="5476"/>
                  </a:cubicBezTo>
                  <a:cubicBezTo>
                    <a:pt x="14567" y="5700"/>
                    <a:pt x="13982" y="5675"/>
                    <a:pt x="13982" y="5817"/>
                  </a:cubicBezTo>
                  <a:cubicBezTo>
                    <a:pt x="13955" y="5824"/>
                    <a:pt x="13783" y="5780"/>
                    <a:pt x="13868" y="5929"/>
                  </a:cubicBezTo>
                  <a:cubicBezTo>
                    <a:pt x="13854" y="5929"/>
                    <a:pt x="14001" y="6095"/>
                    <a:pt x="14011" y="6114"/>
                  </a:cubicBezTo>
                  <a:cubicBezTo>
                    <a:pt x="14133" y="6114"/>
                    <a:pt x="14238" y="6170"/>
                    <a:pt x="14393" y="6170"/>
                  </a:cubicBezTo>
                  <a:cubicBezTo>
                    <a:pt x="14410" y="6137"/>
                    <a:pt x="14478" y="6120"/>
                    <a:pt x="14521" y="6114"/>
                  </a:cubicBezTo>
                  <a:cubicBezTo>
                    <a:pt x="14528" y="6201"/>
                    <a:pt x="14597" y="6383"/>
                    <a:pt x="14649" y="6383"/>
                  </a:cubicBezTo>
                  <a:cubicBezTo>
                    <a:pt x="14649" y="6464"/>
                    <a:pt x="14690" y="6592"/>
                    <a:pt x="14535" y="6511"/>
                  </a:cubicBezTo>
                  <a:cubicBezTo>
                    <a:pt x="14513" y="6494"/>
                    <a:pt x="14508" y="6379"/>
                    <a:pt x="14502" y="6337"/>
                  </a:cubicBezTo>
                  <a:cubicBezTo>
                    <a:pt x="14486" y="6228"/>
                    <a:pt x="14370" y="6386"/>
                    <a:pt x="14266" y="6369"/>
                  </a:cubicBezTo>
                  <a:cubicBezTo>
                    <a:pt x="14266" y="6449"/>
                    <a:pt x="14250" y="6666"/>
                    <a:pt x="14336" y="6695"/>
                  </a:cubicBezTo>
                  <a:cubicBezTo>
                    <a:pt x="14297" y="6813"/>
                    <a:pt x="14137" y="6732"/>
                    <a:pt x="14068" y="6837"/>
                  </a:cubicBezTo>
                  <a:cubicBezTo>
                    <a:pt x="14009" y="6837"/>
                    <a:pt x="13912" y="7011"/>
                    <a:pt x="13912" y="6893"/>
                  </a:cubicBezTo>
                  <a:cubicBezTo>
                    <a:pt x="13820" y="6954"/>
                    <a:pt x="13920" y="7118"/>
                    <a:pt x="13742" y="7021"/>
                  </a:cubicBezTo>
                  <a:cubicBezTo>
                    <a:pt x="13735" y="7060"/>
                    <a:pt x="13738" y="7113"/>
                    <a:pt x="13727" y="7177"/>
                  </a:cubicBezTo>
                  <a:cubicBezTo>
                    <a:pt x="13840" y="7177"/>
                    <a:pt x="13706" y="7262"/>
                    <a:pt x="13671" y="7262"/>
                  </a:cubicBezTo>
                  <a:cubicBezTo>
                    <a:pt x="13671" y="7386"/>
                    <a:pt x="13544" y="7255"/>
                    <a:pt x="13515" y="7234"/>
                  </a:cubicBezTo>
                  <a:cubicBezTo>
                    <a:pt x="13512" y="7240"/>
                    <a:pt x="13508" y="7245"/>
                    <a:pt x="13500" y="7247"/>
                  </a:cubicBezTo>
                  <a:cubicBezTo>
                    <a:pt x="13607" y="7428"/>
                    <a:pt x="13337" y="7343"/>
                    <a:pt x="13263" y="7302"/>
                  </a:cubicBezTo>
                  <a:cubicBezTo>
                    <a:pt x="13176" y="7253"/>
                    <a:pt x="13299" y="7384"/>
                    <a:pt x="13358" y="7404"/>
                  </a:cubicBezTo>
                  <a:cubicBezTo>
                    <a:pt x="13358" y="7492"/>
                    <a:pt x="13655" y="7652"/>
                    <a:pt x="13486" y="7829"/>
                  </a:cubicBezTo>
                  <a:cubicBezTo>
                    <a:pt x="13486" y="7881"/>
                    <a:pt x="13491" y="7886"/>
                    <a:pt x="13543" y="7886"/>
                  </a:cubicBezTo>
                  <a:cubicBezTo>
                    <a:pt x="13543" y="8010"/>
                    <a:pt x="13390" y="7988"/>
                    <a:pt x="13302" y="7971"/>
                  </a:cubicBezTo>
                  <a:cubicBezTo>
                    <a:pt x="13340" y="7898"/>
                    <a:pt x="13312" y="7860"/>
                    <a:pt x="13217" y="7857"/>
                  </a:cubicBezTo>
                  <a:cubicBezTo>
                    <a:pt x="13217" y="7966"/>
                    <a:pt x="12989" y="7906"/>
                    <a:pt x="12891" y="7942"/>
                  </a:cubicBezTo>
                  <a:cubicBezTo>
                    <a:pt x="12873" y="7906"/>
                    <a:pt x="12866" y="7895"/>
                    <a:pt x="12834" y="7886"/>
                  </a:cubicBezTo>
                  <a:cubicBezTo>
                    <a:pt x="12807" y="7951"/>
                    <a:pt x="12764" y="8396"/>
                    <a:pt x="12778" y="8396"/>
                  </a:cubicBezTo>
                  <a:cubicBezTo>
                    <a:pt x="12778" y="8571"/>
                    <a:pt x="12916" y="8683"/>
                    <a:pt x="13075" y="8736"/>
                  </a:cubicBezTo>
                  <a:cubicBezTo>
                    <a:pt x="13075" y="8692"/>
                    <a:pt x="13445" y="8720"/>
                    <a:pt x="13460" y="8660"/>
                  </a:cubicBezTo>
                  <a:cubicBezTo>
                    <a:pt x="13491" y="8540"/>
                    <a:pt x="13592" y="8537"/>
                    <a:pt x="13614" y="8410"/>
                  </a:cubicBezTo>
                  <a:cubicBezTo>
                    <a:pt x="13624" y="8351"/>
                    <a:pt x="13808" y="7901"/>
                    <a:pt x="13813" y="7900"/>
                  </a:cubicBezTo>
                  <a:cubicBezTo>
                    <a:pt x="13813" y="7883"/>
                    <a:pt x="14150" y="7991"/>
                    <a:pt x="14209" y="7871"/>
                  </a:cubicBezTo>
                  <a:cubicBezTo>
                    <a:pt x="14239" y="7871"/>
                    <a:pt x="14316" y="7844"/>
                    <a:pt x="14336" y="7815"/>
                  </a:cubicBezTo>
                  <a:cubicBezTo>
                    <a:pt x="14446" y="7829"/>
                    <a:pt x="14471" y="8027"/>
                    <a:pt x="14535" y="8027"/>
                  </a:cubicBezTo>
                  <a:cubicBezTo>
                    <a:pt x="14613" y="8144"/>
                    <a:pt x="14798" y="8114"/>
                    <a:pt x="14861" y="8240"/>
                  </a:cubicBezTo>
                  <a:cubicBezTo>
                    <a:pt x="14953" y="8240"/>
                    <a:pt x="14960" y="8478"/>
                    <a:pt x="14960" y="8566"/>
                  </a:cubicBezTo>
                  <a:cubicBezTo>
                    <a:pt x="15066" y="8486"/>
                    <a:pt x="15079" y="8416"/>
                    <a:pt x="15055" y="8335"/>
                  </a:cubicBezTo>
                  <a:cubicBezTo>
                    <a:pt x="15013" y="8194"/>
                    <a:pt x="15167" y="8362"/>
                    <a:pt x="15215" y="8297"/>
                  </a:cubicBezTo>
                  <a:cubicBezTo>
                    <a:pt x="15148" y="8297"/>
                    <a:pt x="15163" y="8166"/>
                    <a:pt x="15031" y="8198"/>
                  </a:cubicBezTo>
                  <a:cubicBezTo>
                    <a:pt x="15022" y="8161"/>
                    <a:pt x="15017" y="8123"/>
                    <a:pt x="15017" y="8084"/>
                  </a:cubicBezTo>
                  <a:cubicBezTo>
                    <a:pt x="14837" y="8114"/>
                    <a:pt x="14852" y="7842"/>
                    <a:pt x="14705" y="7872"/>
                  </a:cubicBezTo>
                  <a:cubicBezTo>
                    <a:pt x="14688" y="7805"/>
                    <a:pt x="14604" y="7784"/>
                    <a:pt x="14650" y="7702"/>
                  </a:cubicBezTo>
                  <a:cubicBezTo>
                    <a:pt x="14722" y="7572"/>
                    <a:pt x="14958" y="7957"/>
                    <a:pt x="15059" y="7957"/>
                  </a:cubicBezTo>
                  <a:cubicBezTo>
                    <a:pt x="15083" y="8004"/>
                    <a:pt x="15243" y="8020"/>
                    <a:pt x="15243" y="8056"/>
                  </a:cubicBezTo>
                  <a:cubicBezTo>
                    <a:pt x="15327" y="8084"/>
                    <a:pt x="15286" y="8221"/>
                    <a:pt x="15286" y="8297"/>
                  </a:cubicBezTo>
                  <a:cubicBezTo>
                    <a:pt x="15365" y="8297"/>
                    <a:pt x="15338" y="8340"/>
                    <a:pt x="15371" y="8396"/>
                  </a:cubicBezTo>
                  <a:cubicBezTo>
                    <a:pt x="15484" y="8453"/>
                    <a:pt x="15420" y="8667"/>
                    <a:pt x="15612" y="8708"/>
                  </a:cubicBezTo>
                  <a:cubicBezTo>
                    <a:pt x="15612" y="8636"/>
                    <a:pt x="15796" y="8495"/>
                    <a:pt x="15683" y="8495"/>
                  </a:cubicBezTo>
                  <a:cubicBezTo>
                    <a:pt x="15692" y="8437"/>
                    <a:pt x="15559" y="8180"/>
                    <a:pt x="15744" y="8216"/>
                  </a:cubicBezTo>
                  <a:cubicBezTo>
                    <a:pt x="15810" y="8229"/>
                    <a:pt x="15917" y="8234"/>
                    <a:pt x="15938" y="8313"/>
                  </a:cubicBezTo>
                  <a:cubicBezTo>
                    <a:pt x="15977" y="8469"/>
                    <a:pt x="15944" y="8555"/>
                    <a:pt x="16066" y="8665"/>
                  </a:cubicBezTo>
                  <a:cubicBezTo>
                    <a:pt x="16142" y="8819"/>
                    <a:pt x="16411" y="8648"/>
                    <a:pt x="16448" y="8722"/>
                  </a:cubicBezTo>
                  <a:cubicBezTo>
                    <a:pt x="16474" y="8722"/>
                    <a:pt x="16646" y="8794"/>
                    <a:pt x="16646" y="8736"/>
                  </a:cubicBezTo>
                  <a:cubicBezTo>
                    <a:pt x="16724" y="8711"/>
                    <a:pt x="16747" y="8694"/>
                    <a:pt x="16845" y="8694"/>
                  </a:cubicBezTo>
                  <a:cubicBezTo>
                    <a:pt x="16845" y="8792"/>
                    <a:pt x="16810" y="8918"/>
                    <a:pt x="16792" y="9001"/>
                  </a:cubicBezTo>
                  <a:cubicBezTo>
                    <a:pt x="16778" y="9068"/>
                    <a:pt x="16710" y="9131"/>
                    <a:pt x="16732" y="9218"/>
                  </a:cubicBezTo>
                  <a:cubicBezTo>
                    <a:pt x="16667" y="9218"/>
                    <a:pt x="16677" y="9303"/>
                    <a:pt x="16746" y="9303"/>
                  </a:cubicBezTo>
                  <a:cubicBezTo>
                    <a:pt x="16746" y="9434"/>
                    <a:pt x="16592" y="9413"/>
                    <a:pt x="16490" y="9402"/>
                  </a:cubicBezTo>
                  <a:cubicBezTo>
                    <a:pt x="16519" y="9500"/>
                    <a:pt x="16689" y="9710"/>
                    <a:pt x="16760" y="9757"/>
                  </a:cubicBezTo>
                  <a:cubicBezTo>
                    <a:pt x="16789" y="9843"/>
                    <a:pt x="16860" y="9994"/>
                    <a:pt x="16930" y="10040"/>
                  </a:cubicBezTo>
                  <a:cubicBezTo>
                    <a:pt x="16941" y="10105"/>
                    <a:pt x="17007" y="10284"/>
                    <a:pt x="17058" y="10309"/>
                  </a:cubicBezTo>
                  <a:cubicBezTo>
                    <a:pt x="17058" y="10407"/>
                    <a:pt x="17393" y="11032"/>
                    <a:pt x="17313" y="11032"/>
                  </a:cubicBezTo>
                  <a:cubicBezTo>
                    <a:pt x="17344" y="11084"/>
                    <a:pt x="17379" y="11107"/>
                    <a:pt x="17369" y="11160"/>
                  </a:cubicBezTo>
                  <a:cubicBezTo>
                    <a:pt x="17496" y="11160"/>
                    <a:pt x="17446" y="11471"/>
                    <a:pt x="17709" y="11471"/>
                  </a:cubicBezTo>
                  <a:cubicBezTo>
                    <a:pt x="17728" y="11433"/>
                    <a:pt x="17941" y="11358"/>
                    <a:pt x="17993" y="11358"/>
                  </a:cubicBezTo>
                  <a:cubicBezTo>
                    <a:pt x="18041" y="11263"/>
                    <a:pt x="18301" y="11188"/>
                    <a:pt x="18375" y="11188"/>
                  </a:cubicBezTo>
                  <a:cubicBezTo>
                    <a:pt x="18350" y="11111"/>
                    <a:pt x="18772" y="10928"/>
                    <a:pt x="18772" y="10890"/>
                  </a:cubicBezTo>
                  <a:cubicBezTo>
                    <a:pt x="18825" y="10871"/>
                    <a:pt x="18871" y="10761"/>
                    <a:pt x="18871" y="10699"/>
                  </a:cubicBezTo>
                  <a:cubicBezTo>
                    <a:pt x="18871" y="10603"/>
                    <a:pt x="18942" y="10596"/>
                    <a:pt x="18942" y="10522"/>
                  </a:cubicBezTo>
                  <a:cubicBezTo>
                    <a:pt x="19056" y="10446"/>
                    <a:pt x="19083" y="10254"/>
                    <a:pt x="18928" y="10210"/>
                  </a:cubicBezTo>
                  <a:cubicBezTo>
                    <a:pt x="18955" y="10373"/>
                    <a:pt x="18814" y="10287"/>
                    <a:pt x="18834" y="10243"/>
                  </a:cubicBezTo>
                  <a:cubicBezTo>
                    <a:pt x="18865" y="10178"/>
                    <a:pt x="18819" y="10152"/>
                    <a:pt x="18772" y="10097"/>
                  </a:cubicBezTo>
                  <a:cubicBezTo>
                    <a:pt x="18718" y="10070"/>
                    <a:pt x="18783" y="10009"/>
                    <a:pt x="18729" y="9969"/>
                  </a:cubicBezTo>
                  <a:cubicBezTo>
                    <a:pt x="18658" y="10146"/>
                    <a:pt x="18520" y="10224"/>
                    <a:pt x="18375" y="10224"/>
                  </a:cubicBezTo>
                  <a:cubicBezTo>
                    <a:pt x="18334" y="10107"/>
                    <a:pt x="18463" y="10258"/>
                    <a:pt x="18358" y="10097"/>
                  </a:cubicBezTo>
                  <a:cubicBezTo>
                    <a:pt x="18327" y="10050"/>
                    <a:pt x="18318" y="9998"/>
                    <a:pt x="18332" y="9941"/>
                  </a:cubicBezTo>
                  <a:cubicBezTo>
                    <a:pt x="18314" y="9941"/>
                    <a:pt x="18317" y="9936"/>
                    <a:pt x="18304" y="9926"/>
                  </a:cubicBezTo>
                  <a:cubicBezTo>
                    <a:pt x="18279" y="10077"/>
                    <a:pt x="18295" y="10097"/>
                    <a:pt x="18190" y="10097"/>
                  </a:cubicBezTo>
                  <a:cubicBezTo>
                    <a:pt x="18172" y="10045"/>
                    <a:pt x="18273" y="10019"/>
                    <a:pt x="18191" y="9939"/>
                  </a:cubicBezTo>
                  <a:cubicBezTo>
                    <a:pt x="18158" y="9908"/>
                    <a:pt x="18134" y="9823"/>
                    <a:pt x="18134" y="9785"/>
                  </a:cubicBezTo>
                  <a:cubicBezTo>
                    <a:pt x="18088" y="9754"/>
                    <a:pt x="17978" y="9575"/>
                    <a:pt x="18005" y="9526"/>
                  </a:cubicBezTo>
                  <a:cubicBezTo>
                    <a:pt x="18105" y="9345"/>
                    <a:pt x="18341" y="9758"/>
                    <a:pt x="18318" y="9827"/>
                  </a:cubicBezTo>
                  <a:cubicBezTo>
                    <a:pt x="18332" y="9822"/>
                    <a:pt x="18336" y="9827"/>
                    <a:pt x="18332" y="9841"/>
                  </a:cubicBezTo>
                  <a:cubicBezTo>
                    <a:pt x="18615" y="9756"/>
                    <a:pt x="18856" y="10026"/>
                    <a:pt x="19140" y="10026"/>
                  </a:cubicBezTo>
                  <a:cubicBezTo>
                    <a:pt x="19191" y="10047"/>
                    <a:pt x="19347" y="10079"/>
                    <a:pt x="19465" y="10072"/>
                  </a:cubicBezTo>
                  <a:cubicBezTo>
                    <a:pt x="19485" y="10312"/>
                    <a:pt x="19498" y="10554"/>
                    <a:pt x="19498" y="10799"/>
                  </a:cubicBezTo>
                  <a:cubicBezTo>
                    <a:pt x="19500" y="12687"/>
                    <a:pt x="18894" y="14433"/>
                    <a:pt x="17869" y="15860"/>
                  </a:cubicBezTo>
                  <a:close/>
                  <a:moveTo>
                    <a:pt x="16109" y="8099"/>
                  </a:moveTo>
                  <a:cubicBezTo>
                    <a:pt x="16087" y="7865"/>
                    <a:pt x="16229" y="7741"/>
                    <a:pt x="16321" y="7532"/>
                  </a:cubicBezTo>
                  <a:cubicBezTo>
                    <a:pt x="16482" y="7516"/>
                    <a:pt x="16539" y="7556"/>
                    <a:pt x="16534" y="7702"/>
                  </a:cubicBezTo>
                  <a:cubicBezTo>
                    <a:pt x="16648" y="7702"/>
                    <a:pt x="16556" y="7834"/>
                    <a:pt x="16708" y="7776"/>
                  </a:cubicBezTo>
                  <a:cubicBezTo>
                    <a:pt x="16745" y="7724"/>
                    <a:pt x="16796" y="7709"/>
                    <a:pt x="16860" y="7731"/>
                  </a:cubicBezTo>
                  <a:cubicBezTo>
                    <a:pt x="16959" y="7731"/>
                    <a:pt x="16986" y="7787"/>
                    <a:pt x="17059" y="7787"/>
                  </a:cubicBezTo>
                  <a:cubicBezTo>
                    <a:pt x="17129" y="7929"/>
                    <a:pt x="17351" y="7886"/>
                    <a:pt x="17342" y="8142"/>
                  </a:cubicBezTo>
                  <a:cubicBezTo>
                    <a:pt x="17504" y="8142"/>
                    <a:pt x="17200" y="8306"/>
                    <a:pt x="17200" y="8269"/>
                  </a:cubicBezTo>
                  <a:cubicBezTo>
                    <a:pt x="17019" y="8321"/>
                    <a:pt x="16979" y="8142"/>
                    <a:pt x="16902" y="8142"/>
                  </a:cubicBezTo>
                  <a:cubicBezTo>
                    <a:pt x="16902" y="8309"/>
                    <a:pt x="16808" y="8113"/>
                    <a:pt x="16789" y="8113"/>
                  </a:cubicBezTo>
                  <a:cubicBezTo>
                    <a:pt x="16789" y="8170"/>
                    <a:pt x="16242" y="8203"/>
                    <a:pt x="16151" y="8198"/>
                  </a:cubicBezTo>
                  <a:cubicBezTo>
                    <a:pt x="16164" y="8130"/>
                    <a:pt x="16176" y="8115"/>
                    <a:pt x="16109" y="8099"/>
                  </a:cubicBezTo>
                  <a:close/>
                  <a:moveTo>
                    <a:pt x="16109" y="809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45" name="AutoShape 91"/>
            <p:cNvSpPr/>
            <p:nvPr/>
          </p:nvSpPr>
          <p:spPr bwMode="auto">
            <a:xfrm>
              <a:off x="304" y="144"/>
              <a:ext cx="22" cy="7"/>
            </a:xfrm>
            <a:custGeom>
              <a:avLst/>
              <a:gdLst>
                <a:gd name="T0" fmla="*/ 0 w 20542"/>
                <a:gd name="T1" fmla="*/ 0 h 17263"/>
                <a:gd name="T2" fmla="*/ 0 w 20542"/>
                <a:gd name="T3" fmla="*/ 0 h 17263"/>
                <a:gd name="T4" fmla="*/ 0 w 20542"/>
                <a:gd name="T5" fmla="*/ 0 h 17263"/>
                <a:gd name="T6" fmla="*/ 0 w 20542"/>
                <a:gd name="T7" fmla="*/ 0 h 17263"/>
                <a:gd name="T8" fmla="*/ 0 w 20542"/>
                <a:gd name="T9" fmla="*/ 0 h 17263"/>
                <a:gd name="T10" fmla="*/ 0 w 20542"/>
                <a:gd name="T11" fmla="*/ 0 h 17263"/>
                <a:gd name="T12" fmla="*/ 0 w 20542"/>
                <a:gd name="T13" fmla="*/ 0 h 17263"/>
                <a:gd name="T14" fmla="*/ 0 w 20542"/>
                <a:gd name="T15" fmla="*/ 0 h 17263"/>
                <a:gd name="T16" fmla="*/ 0 w 20542"/>
                <a:gd name="T17" fmla="*/ 0 h 17263"/>
                <a:gd name="T18" fmla="*/ 0 w 20542"/>
                <a:gd name="T19" fmla="*/ 0 h 17263"/>
                <a:gd name="T20" fmla="*/ 0 w 20542"/>
                <a:gd name="T21" fmla="*/ 0 h 17263"/>
                <a:gd name="T22" fmla="*/ 0 w 20542"/>
                <a:gd name="T23" fmla="*/ 0 h 17263"/>
                <a:gd name="T24" fmla="*/ 0 w 20542"/>
                <a:gd name="T25" fmla="*/ 0 h 172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542" h="17263">
                  <a:moveTo>
                    <a:pt x="19936" y="4186"/>
                  </a:moveTo>
                  <a:cubicBezTo>
                    <a:pt x="18293" y="6058"/>
                    <a:pt x="18766" y="9572"/>
                    <a:pt x="16483" y="7506"/>
                  </a:cubicBezTo>
                  <a:cubicBezTo>
                    <a:pt x="16483" y="-3197"/>
                    <a:pt x="15350" y="3479"/>
                    <a:pt x="11192" y="4910"/>
                  </a:cubicBezTo>
                  <a:cubicBezTo>
                    <a:pt x="10429" y="5139"/>
                    <a:pt x="5153" y="9537"/>
                    <a:pt x="5153" y="7506"/>
                  </a:cubicBezTo>
                  <a:cubicBezTo>
                    <a:pt x="5095" y="7506"/>
                    <a:pt x="5320" y="3196"/>
                    <a:pt x="5153" y="1660"/>
                  </a:cubicBezTo>
                  <a:cubicBezTo>
                    <a:pt x="4048" y="936"/>
                    <a:pt x="4819" y="1660"/>
                    <a:pt x="4819" y="0"/>
                  </a:cubicBezTo>
                  <a:cubicBezTo>
                    <a:pt x="4281" y="0"/>
                    <a:pt x="349" y="4186"/>
                    <a:pt x="349" y="4186"/>
                  </a:cubicBezTo>
                  <a:cubicBezTo>
                    <a:pt x="3714" y="4186"/>
                    <a:pt x="0" y="10915"/>
                    <a:pt x="0" y="13316"/>
                  </a:cubicBezTo>
                  <a:cubicBezTo>
                    <a:pt x="2602" y="14058"/>
                    <a:pt x="4339" y="16655"/>
                    <a:pt x="6519" y="16655"/>
                  </a:cubicBezTo>
                  <a:cubicBezTo>
                    <a:pt x="6519" y="18403"/>
                    <a:pt x="12450" y="15824"/>
                    <a:pt x="13235" y="15824"/>
                  </a:cubicBezTo>
                  <a:cubicBezTo>
                    <a:pt x="15778" y="15824"/>
                    <a:pt x="17406" y="14729"/>
                    <a:pt x="19412" y="11621"/>
                  </a:cubicBezTo>
                  <a:cubicBezTo>
                    <a:pt x="21600" y="8265"/>
                    <a:pt x="19936" y="8530"/>
                    <a:pt x="19936" y="4186"/>
                  </a:cubicBezTo>
                  <a:close/>
                  <a:moveTo>
                    <a:pt x="19936" y="4186"/>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46" name="AutoShape 92"/>
            <p:cNvSpPr/>
            <p:nvPr/>
          </p:nvSpPr>
          <p:spPr bwMode="auto">
            <a:xfrm>
              <a:off x="352" y="168"/>
              <a:ext cx="18" cy="23"/>
            </a:xfrm>
            <a:custGeom>
              <a:avLst/>
              <a:gdLst>
                <a:gd name="T0" fmla="*/ 0 w 20330"/>
                <a:gd name="T1" fmla="*/ 0 h 21462"/>
                <a:gd name="T2" fmla="*/ 0 w 20330"/>
                <a:gd name="T3" fmla="*/ 0 h 21462"/>
                <a:gd name="T4" fmla="*/ 0 w 20330"/>
                <a:gd name="T5" fmla="*/ 0 h 21462"/>
                <a:gd name="T6" fmla="*/ 0 w 20330"/>
                <a:gd name="T7" fmla="*/ 0 h 21462"/>
                <a:gd name="T8" fmla="*/ 0 w 20330"/>
                <a:gd name="T9" fmla="*/ 0 h 21462"/>
                <a:gd name="T10" fmla="*/ 0 w 20330"/>
                <a:gd name="T11" fmla="*/ 0 h 21462"/>
                <a:gd name="T12" fmla="*/ 0 w 20330"/>
                <a:gd name="T13" fmla="*/ 0 h 21462"/>
                <a:gd name="T14" fmla="*/ 0 w 20330"/>
                <a:gd name="T15" fmla="*/ 0 h 21462"/>
                <a:gd name="T16" fmla="*/ 0 w 20330"/>
                <a:gd name="T17" fmla="*/ 0 h 21462"/>
                <a:gd name="T18" fmla="*/ 0 w 20330"/>
                <a:gd name="T19" fmla="*/ 0 h 21462"/>
                <a:gd name="T20" fmla="*/ 0 w 20330"/>
                <a:gd name="T21" fmla="*/ 0 h 21462"/>
                <a:gd name="T22" fmla="*/ 0 w 20330"/>
                <a:gd name="T23" fmla="*/ 0 h 21462"/>
                <a:gd name="T24" fmla="*/ 0 w 20330"/>
                <a:gd name="T25" fmla="*/ 0 h 21462"/>
                <a:gd name="T26" fmla="*/ 0 w 20330"/>
                <a:gd name="T27" fmla="*/ 0 h 21462"/>
                <a:gd name="T28" fmla="*/ 0 w 20330"/>
                <a:gd name="T29" fmla="*/ 0 h 21462"/>
                <a:gd name="T30" fmla="*/ 0 w 20330"/>
                <a:gd name="T31" fmla="*/ 0 h 21462"/>
                <a:gd name="T32" fmla="*/ 0 w 20330"/>
                <a:gd name="T33" fmla="*/ 0 h 214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330" h="21462">
                  <a:moveTo>
                    <a:pt x="1685" y="9330"/>
                  </a:moveTo>
                  <a:cubicBezTo>
                    <a:pt x="5927" y="9330"/>
                    <a:pt x="6974" y="10452"/>
                    <a:pt x="7227" y="14183"/>
                  </a:cubicBezTo>
                  <a:cubicBezTo>
                    <a:pt x="12255" y="15539"/>
                    <a:pt x="3833" y="15223"/>
                    <a:pt x="3391" y="15223"/>
                  </a:cubicBezTo>
                  <a:cubicBezTo>
                    <a:pt x="3319" y="16960"/>
                    <a:pt x="268" y="20457"/>
                    <a:pt x="4176" y="19489"/>
                  </a:cubicBezTo>
                  <a:cubicBezTo>
                    <a:pt x="7019" y="18785"/>
                    <a:pt x="7633" y="18947"/>
                    <a:pt x="7651" y="21461"/>
                  </a:cubicBezTo>
                  <a:cubicBezTo>
                    <a:pt x="11424" y="21461"/>
                    <a:pt x="16723" y="21600"/>
                    <a:pt x="18745" y="18346"/>
                  </a:cubicBezTo>
                  <a:cubicBezTo>
                    <a:pt x="20776" y="18346"/>
                    <a:pt x="20938" y="16755"/>
                    <a:pt x="18745" y="16264"/>
                  </a:cubicBezTo>
                  <a:cubicBezTo>
                    <a:pt x="18745" y="18089"/>
                    <a:pt x="18853" y="18001"/>
                    <a:pt x="16605" y="18001"/>
                  </a:cubicBezTo>
                  <a:cubicBezTo>
                    <a:pt x="17427" y="14256"/>
                    <a:pt x="16840" y="11075"/>
                    <a:pt x="12769" y="11075"/>
                  </a:cubicBezTo>
                  <a:cubicBezTo>
                    <a:pt x="13428" y="9477"/>
                    <a:pt x="11731" y="8238"/>
                    <a:pt x="10079" y="7183"/>
                  </a:cubicBezTo>
                  <a:cubicBezTo>
                    <a:pt x="6965" y="5197"/>
                    <a:pt x="10152" y="4742"/>
                    <a:pt x="10639" y="2419"/>
                  </a:cubicBezTo>
                  <a:cubicBezTo>
                    <a:pt x="8337" y="2880"/>
                    <a:pt x="8274" y="4471"/>
                    <a:pt x="5097" y="4500"/>
                  </a:cubicBezTo>
                  <a:cubicBezTo>
                    <a:pt x="5097" y="3951"/>
                    <a:pt x="5783" y="2265"/>
                    <a:pt x="5214" y="2082"/>
                  </a:cubicBezTo>
                  <a:cubicBezTo>
                    <a:pt x="5972" y="2074"/>
                    <a:pt x="8987" y="0"/>
                    <a:pt x="5530" y="0"/>
                  </a:cubicBezTo>
                  <a:cubicBezTo>
                    <a:pt x="4032" y="4486"/>
                    <a:pt x="-662" y="88"/>
                    <a:pt x="78" y="4200"/>
                  </a:cubicBezTo>
                  <a:cubicBezTo>
                    <a:pt x="593" y="6970"/>
                    <a:pt x="1685" y="6780"/>
                    <a:pt x="1685" y="9330"/>
                  </a:cubicBezTo>
                  <a:close/>
                  <a:moveTo>
                    <a:pt x="1685" y="933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47" name="AutoShape 93"/>
            <p:cNvSpPr/>
            <p:nvPr/>
          </p:nvSpPr>
          <p:spPr bwMode="auto">
            <a:xfrm>
              <a:off x="336" y="176"/>
              <a:ext cx="9" cy="11"/>
            </a:xfrm>
            <a:custGeom>
              <a:avLst/>
              <a:gdLst>
                <a:gd name="T0" fmla="*/ 0 w 15938"/>
                <a:gd name="T1" fmla="*/ 0 h 19489"/>
                <a:gd name="T2" fmla="*/ 0 w 15938"/>
                <a:gd name="T3" fmla="*/ 0 h 19489"/>
                <a:gd name="T4" fmla="*/ 0 w 15938"/>
                <a:gd name="T5" fmla="*/ 0 h 19489"/>
                <a:gd name="T6" fmla="*/ 0 w 15938"/>
                <a:gd name="T7" fmla="*/ 0 h 19489"/>
                <a:gd name="T8" fmla="*/ 0 w 15938"/>
                <a:gd name="T9" fmla="*/ 0 h 19489"/>
                <a:gd name="T10" fmla="*/ 0 w 15938"/>
                <a:gd name="T11" fmla="*/ 0 h 19489"/>
                <a:gd name="T12" fmla="*/ 0 w 15938"/>
                <a:gd name="T13" fmla="*/ 0 h 19489"/>
                <a:gd name="T14" fmla="*/ 0 w 15938"/>
                <a:gd name="T15" fmla="*/ 0 h 194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938" h="19489">
                  <a:moveTo>
                    <a:pt x="1447" y="19489"/>
                  </a:moveTo>
                  <a:cubicBezTo>
                    <a:pt x="10460" y="19334"/>
                    <a:pt x="12771" y="13571"/>
                    <a:pt x="15260" y="5681"/>
                  </a:cubicBezTo>
                  <a:cubicBezTo>
                    <a:pt x="17711" y="-2111"/>
                    <a:pt x="12911" y="1905"/>
                    <a:pt x="10498" y="2201"/>
                  </a:cubicBezTo>
                  <a:cubicBezTo>
                    <a:pt x="8430" y="3342"/>
                    <a:pt x="6949" y="-1688"/>
                    <a:pt x="6043" y="608"/>
                  </a:cubicBezTo>
                  <a:cubicBezTo>
                    <a:pt x="5264" y="2567"/>
                    <a:pt x="6668" y="4864"/>
                    <a:pt x="8673" y="4864"/>
                  </a:cubicBezTo>
                  <a:cubicBezTo>
                    <a:pt x="8149" y="6540"/>
                    <a:pt x="-3889" y="8499"/>
                    <a:pt x="2047" y="10190"/>
                  </a:cubicBezTo>
                  <a:cubicBezTo>
                    <a:pt x="1320" y="14008"/>
                    <a:pt x="-1795" y="15896"/>
                    <a:pt x="1447" y="19489"/>
                  </a:cubicBezTo>
                  <a:close/>
                  <a:moveTo>
                    <a:pt x="1447" y="1948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48" name="AutoShape 94"/>
            <p:cNvSpPr/>
            <p:nvPr/>
          </p:nvSpPr>
          <p:spPr bwMode="auto">
            <a:xfrm>
              <a:off x="352" y="192"/>
              <a:ext cx="2" cy="1"/>
            </a:xfrm>
            <a:custGeom>
              <a:avLst/>
              <a:gdLst>
                <a:gd name="T0" fmla="*/ 0 w 21600"/>
                <a:gd name="T1" fmla="*/ 0 h 13852"/>
                <a:gd name="T2" fmla="*/ 0 w 21600"/>
                <a:gd name="T3" fmla="*/ 0 h 13852"/>
                <a:gd name="T4" fmla="*/ 0 w 21600"/>
                <a:gd name="T5" fmla="*/ 0 h 13852"/>
                <a:gd name="T6" fmla="*/ 0 w 21600"/>
                <a:gd name="T7" fmla="*/ 0 h 13852"/>
                <a:gd name="T8" fmla="*/ 0 w 21600"/>
                <a:gd name="T9" fmla="*/ 0 h 138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13852">
                  <a:moveTo>
                    <a:pt x="0" y="4834"/>
                  </a:moveTo>
                  <a:cubicBezTo>
                    <a:pt x="3511" y="21600"/>
                    <a:pt x="21600" y="12034"/>
                    <a:pt x="21600" y="0"/>
                  </a:cubicBezTo>
                  <a:cubicBezTo>
                    <a:pt x="15647" y="0"/>
                    <a:pt x="9617" y="0"/>
                    <a:pt x="3511" y="0"/>
                  </a:cubicBezTo>
                  <a:cubicBezTo>
                    <a:pt x="4732" y="4834"/>
                    <a:pt x="3435" y="6480"/>
                    <a:pt x="0" y="4834"/>
                  </a:cubicBezTo>
                  <a:close/>
                  <a:moveTo>
                    <a:pt x="0" y="4834"/>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49" name="AutoShape 95"/>
            <p:cNvSpPr/>
            <p:nvPr/>
          </p:nvSpPr>
          <p:spPr bwMode="auto">
            <a:xfrm>
              <a:off x="240" y="200"/>
              <a:ext cx="3" cy="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cubicBezTo>
                    <a:pt x="14954" y="20491"/>
                    <a:pt x="21600" y="16184"/>
                    <a:pt x="21600" y="0"/>
                  </a:cubicBezTo>
                  <a:cubicBezTo>
                    <a:pt x="7849" y="9201"/>
                    <a:pt x="3208" y="6526"/>
                    <a:pt x="0" y="21600"/>
                  </a:cubicBezTo>
                  <a:close/>
                  <a:moveTo>
                    <a:pt x="0" y="21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50" name="AutoShape 96"/>
            <p:cNvSpPr/>
            <p:nvPr/>
          </p:nvSpPr>
          <p:spPr bwMode="auto">
            <a:xfrm>
              <a:off x="376" y="216"/>
              <a:ext cx="3" cy="4"/>
            </a:xfrm>
            <a:custGeom>
              <a:avLst/>
              <a:gdLst>
                <a:gd name="T0" fmla="*/ 0 w 15151"/>
                <a:gd name="T1" fmla="*/ 0 h 21600"/>
                <a:gd name="T2" fmla="*/ 0 w 15151"/>
                <a:gd name="T3" fmla="*/ 0 h 21600"/>
                <a:gd name="T4" fmla="*/ 0 w 15151"/>
                <a:gd name="T5" fmla="*/ 0 h 21600"/>
                <a:gd name="T6" fmla="*/ 0 w 15151"/>
                <a:gd name="T7" fmla="*/ 0 h 21600"/>
                <a:gd name="T8" fmla="*/ 0 w 15151"/>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51" h="21600">
                  <a:moveTo>
                    <a:pt x="10724" y="0"/>
                  </a:moveTo>
                  <a:cubicBezTo>
                    <a:pt x="11899" y="6522"/>
                    <a:pt x="8375" y="7809"/>
                    <a:pt x="0" y="3905"/>
                  </a:cubicBezTo>
                  <a:cubicBezTo>
                    <a:pt x="3373" y="13417"/>
                    <a:pt x="1667" y="15535"/>
                    <a:pt x="7124" y="21600"/>
                  </a:cubicBezTo>
                  <a:cubicBezTo>
                    <a:pt x="9284" y="12503"/>
                    <a:pt x="21600" y="3905"/>
                    <a:pt x="10724" y="0"/>
                  </a:cubicBezTo>
                  <a:close/>
                  <a:moveTo>
                    <a:pt x="10724"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51" name="AutoShape 97"/>
            <p:cNvSpPr/>
            <p:nvPr/>
          </p:nvSpPr>
          <p:spPr bwMode="auto">
            <a:xfrm>
              <a:off x="376" y="216"/>
              <a:ext cx="3" cy="5"/>
            </a:xfrm>
            <a:custGeom>
              <a:avLst/>
              <a:gdLst>
                <a:gd name="T0" fmla="*/ 0 w 14680"/>
                <a:gd name="T1" fmla="*/ 0 h 18108"/>
                <a:gd name="T2" fmla="*/ 0 w 14680"/>
                <a:gd name="T3" fmla="*/ 0 h 18108"/>
                <a:gd name="T4" fmla="*/ 0 w 14680"/>
                <a:gd name="T5" fmla="*/ 0 h 18108"/>
                <a:gd name="T6" fmla="*/ 0 w 14680"/>
                <a:gd name="T7" fmla="*/ 0 h 18108"/>
                <a:gd name="T8" fmla="*/ 0 w 14680"/>
                <a:gd name="T9" fmla="*/ 0 h 181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80" h="18108">
                  <a:moveTo>
                    <a:pt x="10298" y="0"/>
                  </a:moveTo>
                  <a:cubicBezTo>
                    <a:pt x="10298" y="7291"/>
                    <a:pt x="8417" y="10676"/>
                    <a:pt x="5725" y="2364"/>
                  </a:cubicBezTo>
                  <a:cubicBezTo>
                    <a:pt x="-3356" y="2364"/>
                    <a:pt x="1087" y="12243"/>
                    <a:pt x="1087" y="17618"/>
                  </a:cubicBezTo>
                  <a:cubicBezTo>
                    <a:pt x="18244" y="21600"/>
                    <a:pt x="16493" y="0"/>
                    <a:pt x="10298" y="0"/>
                  </a:cubicBezTo>
                  <a:close/>
                  <a:moveTo>
                    <a:pt x="10298"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52" name="AutoShape 98"/>
            <p:cNvSpPr/>
            <p:nvPr/>
          </p:nvSpPr>
          <p:spPr bwMode="auto">
            <a:xfrm>
              <a:off x="392" y="232"/>
              <a:ext cx="7" cy="3"/>
            </a:xfrm>
            <a:custGeom>
              <a:avLst/>
              <a:gdLst>
                <a:gd name="T0" fmla="*/ 0 w 21600"/>
                <a:gd name="T1" fmla="*/ 0 h 9393"/>
                <a:gd name="T2" fmla="*/ 0 w 21600"/>
                <a:gd name="T3" fmla="*/ 0 h 9393"/>
                <a:gd name="T4" fmla="*/ 0 w 21600"/>
                <a:gd name="T5" fmla="*/ 0 h 9393"/>
                <a:gd name="T6" fmla="*/ 0 w 21600"/>
                <a:gd name="T7" fmla="*/ 0 h 9393"/>
                <a:gd name="T8" fmla="*/ 0 w 21600"/>
                <a:gd name="T9" fmla="*/ 0 h 9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9393">
                  <a:moveTo>
                    <a:pt x="21600" y="0"/>
                  </a:moveTo>
                  <a:cubicBezTo>
                    <a:pt x="15130" y="2920"/>
                    <a:pt x="18136" y="5863"/>
                    <a:pt x="9453" y="3062"/>
                  </a:cubicBezTo>
                  <a:cubicBezTo>
                    <a:pt x="5701" y="1875"/>
                    <a:pt x="1732" y="-3323"/>
                    <a:pt x="0" y="3371"/>
                  </a:cubicBezTo>
                  <a:cubicBezTo>
                    <a:pt x="11016" y="4439"/>
                    <a:pt x="21600" y="18277"/>
                    <a:pt x="21600" y="0"/>
                  </a:cubicBezTo>
                  <a:close/>
                  <a:moveTo>
                    <a:pt x="21600"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53" name="AutoShape 99"/>
            <p:cNvSpPr/>
            <p:nvPr/>
          </p:nvSpPr>
          <p:spPr bwMode="auto">
            <a:xfrm>
              <a:off x="320" y="232"/>
              <a:ext cx="166" cy="223"/>
            </a:xfrm>
            <a:custGeom>
              <a:avLst/>
              <a:gdLst>
                <a:gd name="T0" fmla="*/ 0 w 21517"/>
                <a:gd name="T1" fmla="*/ 0 h 21336"/>
                <a:gd name="T2" fmla="*/ 0 w 21517"/>
                <a:gd name="T3" fmla="*/ 0 h 21336"/>
                <a:gd name="T4" fmla="*/ 0 w 21517"/>
                <a:gd name="T5" fmla="*/ 0 h 21336"/>
                <a:gd name="T6" fmla="*/ 0 w 21517"/>
                <a:gd name="T7" fmla="*/ 0 h 21336"/>
                <a:gd name="T8" fmla="*/ 0 w 21517"/>
                <a:gd name="T9" fmla="*/ 0 h 21336"/>
                <a:gd name="T10" fmla="*/ 0 w 21517"/>
                <a:gd name="T11" fmla="*/ 0 h 21336"/>
                <a:gd name="T12" fmla="*/ 0 w 21517"/>
                <a:gd name="T13" fmla="*/ 0 h 21336"/>
                <a:gd name="T14" fmla="*/ 0 w 21517"/>
                <a:gd name="T15" fmla="*/ 0 h 21336"/>
                <a:gd name="T16" fmla="*/ 0 w 21517"/>
                <a:gd name="T17" fmla="*/ 0 h 21336"/>
                <a:gd name="T18" fmla="*/ 0 w 21517"/>
                <a:gd name="T19" fmla="*/ 0 h 21336"/>
                <a:gd name="T20" fmla="*/ 0 w 21517"/>
                <a:gd name="T21" fmla="*/ 0 h 21336"/>
                <a:gd name="T22" fmla="*/ 0 w 21517"/>
                <a:gd name="T23" fmla="*/ 0 h 21336"/>
                <a:gd name="T24" fmla="*/ 0 w 21517"/>
                <a:gd name="T25" fmla="*/ 0 h 21336"/>
                <a:gd name="T26" fmla="*/ 0 w 21517"/>
                <a:gd name="T27" fmla="*/ 0 h 21336"/>
                <a:gd name="T28" fmla="*/ 0 w 21517"/>
                <a:gd name="T29" fmla="*/ 0 h 21336"/>
                <a:gd name="T30" fmla="*/ 0 w 21517"/>
                <a:gd name="T31" fmla="*/ 0 h 21336"/>
                <a:gd name="T32" fmla="*/ 0 w 21517"/>
                <a:gd name="T33" fmla="*/ 0 h 21336"/>
                <a:gd name="T34" fmla="*/ 0 w 21517"/>
                <a:gd name="T35" fmla="*/ 0 h 21336"/>
                <a:gd name="T36" fmla="*/ 0 w 21517"/>
                <a:gd name="T37" fmla="*/ 0 h 21336"/>
                <a:gd name="T38" fmla="*/ 0 w 21517"/>
                <a:gd name="T39" fmla="*/ 0 h 21336"/>
                <a:gd name="T40" fmla="*/ 0 w 21517"/>
                <a:gd name="T41" fmla="*/ 0 h 21336"/>
                <a:gd name="T42" fmla="*/ 0 w 21517"/>
                <a:gd name="T43" fmla="*/ 0 h 21336"/>
                <a:gd name="T44" fmla="*/ 0 w 21517"/>
                <a:gd name="T45" fmla="*/ 0 h 21336"/>
                <a:gd name="T46" fmla="*/ 0 w 21517"/>
                <a:gd name="T47" fmla="*/ 0 h 21336"/>
                <a:gd name="T48" fmla="*/ 0 w 21517"/>
                <a:gd name="T49" fmla="*/ 0 h 21336"/>
                <a:gd name="T50" fmla="*/ 0 w 21517"/>
                <a:gd name="T51" fmla="*/ 0 h 21336"/>
                <a:gd name="T52" fmla="*/ 0 w 21517"/>
                <a:gd name="T53" fmla="*/ 0 h 21336"/>
                <a:gd name="T54" fmla="*/ 0 w 21517"/>
                <a:gd name="T55" fmla="*/ 0 h 21336"/>
                <a:gd name="T56" fmla="*/ 0 w 21517"/>
                <a:gd name="T57" fmla="*/ 0 h 21336"/>
                <a:gd name="T58" fmla="*/ 0 w 21517"/>
                <a:gd name="T59" fmla="*/ 0 h 21336"/>
                <a:gd name="T60" fmla="*/ 0 w 21517"/>
                <a:gd name="T61" fmla="*/ 0 h 21336"/>
                <a:gd name="T62" fmla="*/ 0 w 21517"/>
                <a:gd name="T63" fmla="*/ 0 h 21336"/>
                <a:gd name="T64" fmla="*/ 0 w 21517"/>
                <a:gd name="T65" fmla="*/ 0 h 213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517" h="21336">
                  <a:moveTo>
                    <a:pt x="19567" y="7931"/>
                  </a:moveTo>
                  <a:cubicBezTo>
                    <a:pt x="19048" y="7904"/>
                    <a:pt x="19448" y="7845"/>
                    <a:pt x="19422" y="7719"/>
                  </a:cubicBezTo>
                  <a:cubicBezTo>
                    <a:pt x="19025" y="7719"/>
                    <a:pt x="18300" y="6676"/>
                    <a:pt x="18300" y="6418"/>
                  </a:cubicBezTo>
                  <a:cubicBezTo>
                    <a:pt x="18154" y="6364"/>
                    <a:pt x="18030" y="5984"/>
                    <a:pt x="18056" y="5984"/>
                  </a:cubicBezTo>
                  <a:cubicBezTo>
                    <a:pt x="17943" y="5729"/>
                    <a:pt x="17483" y="5519"/>
                    <a:pt x="17666" y="5262"/>
                  </a:cubicBezTo>
                  <a:cubicBezTo>
                    <a:pt x="17237" y="5072"/>
                    <a:pt x="16781" y="4416"/>
                    <a:pt x="16643" y="4106"/>
                  </a:cubicBezTo>
                  <a:cubicBezTo>
                    <a:pt x="16386" y="3964"/>
                    <a:pt x="16203" y="3565"/>
                    <a:pt x="16203" y="3348"/>
                  </a:cubicBezTo>
                  <a:cubicBezTo>
                    <a:pt x="15909" y="3348"/>
                    <a:pt x="15513" y="2695"/>
                    <a:pt x="15570" y="2445"/>
                  </a:cubicBezTo>
                  <a:cubicBezTo>
                    <a:pt x="15293" y="2445"/>
                    <a:pt x="15220" y="2082"/>
                    <a:pt x="14935" y="2082"/>
                  </a:cubicBezTo>
                  <a:cubicBezTo>
                    <a:pt x="15075" y="1777"/>
                    <a:pt x="13120" y="1748"/>
                    <a:pt x="12791" y="1721"/>
                  </a:cubicBezTo>
                  <a:cubicBezTo>
                    <a:pt x="12847" y="1475"/>
                    <a:pt x="12591" y="1324"/>
                    <a:pt x="12302" y="1324"/>
                  </a:cubicBezTo>
                  <a:cubicBezTo>
                    <a:pt x="12302" y="1706"/>
                    <a:pt x="11199" y="1748"/>
                    <a:pt x="10824" y="1733"/>
                  </a:cubicBezTo>
                  <a:cubicBezTo>
                    <a:pt x="10554" y="1724"/>
                    <a:pt x="9962" y="1667"/>
                    <a:pt x="9962" y="1432"/>
                  </a:cubicBezTo>
                  <a:cubicBezTo>
                    <a:pt x="9775" y="1397"/>
                    <a:pt x="9512" y="1432"/>
                    <a:pt x="9230" y="1432"/>
                  </a:cubicBezTo>
                  <a:cubicBezTo>
                    <a:pt x="9295" y="1188"/>
                    <a:pt x="8622" y="87"/>
                    <a:pt x="8255" y="22"/>
                  </a:cubicBezTo>
                  <a:cubicBezTo>
                    <a:pt x="8255" y="58"/>
                    <a:pt x="8255" y="96"/>
                    <a:pt x="8255" y="132"/>
                  </a:cubicBezTo>
                  <a:cubicBezTo>
                    <a:pt x="7980" y="165"/>
                    <a:pt x="6254" y="-152"/>
                    <a:pt x="6254" y="96"/>
                  </a:cubicBezTo>
                  <a:cubicBezTo>
                    <a:pt x="6047" y="96"/>
                    <a:pt x="5172" y="326"/>
                    <a:pt x="5035" y="529"/>
                  </a:cubicBezTo>
                  <a:cubicBezTo>
                    <a:pt x="4952" y="529"/>
                    <a:pt x="4156" y="817"/>
                    <a:pt x="4156" y="601"/>
                  </a:cubicBezTo>
                  <a:cubicBezTo>
                    <a:pt x="3956" y="601"/>
                    <a:pt x="3715" y="678"/>
                    <a:pt x="3619" y="817"/>
                  </a:cubicBezTo>
                  <a:cubicBezTo>
                    <a:pt x="3402" y="817"/>
                    <a:pt x="3172" y="1103"/>
                    <a:pt x="3035" y="1215"/>
                  </a:cubicBezTo>
                  <a:cubicBezTo>
                    <a:pt x="2658" y="1182"/>
                    <a:pt x="2928" y="1003"/>
                    <a:pt x="2548" y="1396"/>
                  </a:cubicBezTo>
                  <a:cubicBezTo>
                    <a:pt x="2548" y="1525"/>
                    <a:pt x="2261" y="2081"/>
                    <a:pt x="2207" y="2081"/>
                  </a:cubicBezTo>
                  <a:cubicBezTo>
                    <a:pt x="2328" y="2171"/>
                    <a:pt x="2324" y="2220"/>
                    <a:pt x="2207" y="2335"/>
                  </a:cubicBezTo>
                  <a:cubicBezTo>
                    <a:pt x="1938" y="2494"/>
                    <a:pt x="1785" y="2817"/>
                    <a:pt x="1524" y="2913"/>
                  </a:cubicBezTo>
                  <a:cubicBezTo>
                    <a:pt x="1250" y="3250"/>
                    <a:pt x="1191" y="2890"/>
                    <a:pt x="986" y="3269"/>
                  </a:cubicBezTo>
                  <a:cubicBezTo>
                    <a:pt x="875" y="3480"/>
                    <a:pt x="721" y="3638"/>
                    <a:pt x="602" y="3808"/>
                  </a:cubicBezTo>
                  <a:cubicBezTo>
                    <a:pt x="225" y="4344"/>
                    <a:pt x="207" y="4578"/>
                    <a:pt x="207" y="5081"/>
                  </a:cubicBezTo>
                  <a:cubicBezTo>
                    <a:pt x="207" y="5260"/>
                    <a:pt x="-50" y="5426"/>
                    <a:pt x="9" y="5578"/>
                  </a:cubicBezTo>
                  <a:cubicBezTo>
                    <a:pt x="89" y="5782"/>
                    <a:pt x="253" y="6208"/>
                    <a:pt x="207" y="6345"/>
                  </a:cubicBezTo>
                  <a:cubicBezTo>
                    <a:pt x="20" y="6345"/>
                    <a:pt x="-83" y="6832"/>
                    <a:pt x="258" y="6959"/>
                  </a:cubicBezTo>
                  <a:cubicBezTo>
                    <a:pt x="258" y="7279"/>
                    <a:pt x="886" y="8246"/>
                    <a:pt x="1279" y="8440"/>
                  </a:cubicBezTo>
                  <a:cubicBezTo>
                    <a:pt x="1279" y="8705"/>
                    <a:pt x="1993" y="9271"/>
                    <a:pt x="2352" y="9271"/>
                  </a:cubicBezTo>
                  <a:cubicBezTo>
                    <a:pt x="2491" y="9476"/>
                    <a:pt x="3961" y="9781"/>
                    <a:pt x="3961" y="9524"/>
                  </a:cubicBezTo>
                  <a:cubicBezTo>
                    <a:pt x="4560" y="9524"/>
                    <a:pt x="6671" y="9237"/>
                    <a:pt x="6986" y="9705"/>
                  </a:cubicBezTo>
                  <a:cubicBezTo>
                    <a:pt x="7519" y="9705"/>
                    <a:pt x="7714" y="9638"/>
                    <a:pt x="8206" y="9813"/>
                  </a:cubicBezTo>
                  <a:cubicBezTo>
                    <a:pt x="8271" y="10083"/>
                    <a:pt x="8170" y="10898"/>
                    <a:pt x="7914" y="11114"/>
                  </a:cubicBezTo>
                  <a:cubicBezTo>
                    <a:pt x="7914" y="11477"/>
                    <a:pt x="8059" y="11859"/>
                    <a:pt x="8450" y="12053"/>
                  </a:cubicBezTo>
                  <a:cubicBezTo>
                    <a:pt x="8479" y="12141"/>
                    <a:pt x="8758" y="12486"/>
                    <a:pt x="8841" y="12486"/>
                  </a:cubicBezTo>
                  <a:cubicBezTo>
                    <a:pt x="8993" y="12942"/>
                    <a:pt x="9163" y="13337"/>
                    <a:pt x="9049" y="13983"/>
                  </a:cubicBezTo>
                  <a:cubicBezTo>
                    <a:pt x="8944" y="14571"/>
                    <a:pt x="8694" y="14920"/>
                    <a:pt x="8694" y="15448"/>
                  </a:cubicBezTo>
                  <a:cubicBezTo>
                    <a:pt x="8545" y="15448"/>
                    <a:pt x="8841" y="16459"/>
                    <a:pt x="8986" y="16459"/>
                  </a:cubicBezTo>
                  <a:cubicBezTo>
                    <a:pt x="8986" y="16919"/>
                    <a:pt x="9475" y="17333"/>
                    <a:pt x="9475" y="17832"/>
                  </a:cubicBezTo>
                  <a:cubicBezTo>
                    <a:pt x="9504" y="17832"/>
                    <a:pt x="9670" y="18303"/>
                    <a:pt x="9670" y="18446"/>
                  </a:cubicBezTo>
                  <a:cubicBezTo>
                    <a:pt x="9519" y="18446"/>
                    <a:pt x="10450" y="19829"/>
                    <a:pt x="10450" y="19928"/>
                  </a:cubicBezTo>
                  <a:cubicBezTo>
                    <a:pt x="10616" y="19928"/>
                    <a:pt x="10640" y="20397"/>
                    <a:pt x="10790" y="20397"/>
                  </a:cubicBezTo>
                  <a:cubicBezTo>
                    <a:pt x="10816" y="20709"/>
                    <a:pt x="10985" y="20998"/>
                    <a:pt x="10985" y="21228"/>
                  </a:cubicBezTo>
                  <a:cubicBezTo>
                    <a:pt x="11180" y="21448"/>
                    <a:pt x="11986" y="21264"/>
                    <a:pt x="12301" y="21264"/>
                  </a:cubicBezTo>
                  <a:cubicBezTo>
                    <a:pt x="12301" y="21180"/>
                    <a:pt x="13771" y="20975"/>
                    <a:pt x="13958" y="20975"/>
                  </a:cubicBezTo>
                  <a:cubicBezTo>
                    <a:pt x="14057" y="20878"/>
                    <a:pt x="14690" y="20216"/>
                    <a:pt x="14690" y="20216"/>
                  </a:cubicBezTo>
                  <a:cubicBezTo>
                    <a:pt x="14690" y="19882"/>
                    <a:pt x="15601" y="19238"/>
                    <a:pt x="15959" y="19059"/>
                  </a:cubicBezTo>
                  <a:cubicBezTo>
                    <a:pt x="15959" y="19006"/>
                    <a:pt x="16404" y="18192"/>
                    <a:pt x="16349" y="18192"/>
                  </a:cubicBezTo>
                  <a:cubicBezTo>
                    <a:pt x="16349" y="17624"/>
                    <a:pt x="16544" y="17250"/>
                    <a:pt x="16544" y="16748"/>
                  </a:cubicBezTo>
                  <a:cubicBezTo>
                    <a:pt x="16688" y="16748"/>
                    <a:pt x="16830" y="16278"/>
                    <a:pt x="17128" y="16278"/>
                  </a:cubicBezTo>
                  <a:cubicBezTo>
                    <a:pt x="17212" y="16155"/>
                    <a:pt x="17450" y="16107"/>
                    <a:pt x="17616" y="16024"/>
                  </a:cubicBezTo>
                  <a:cubicBezTo>
                    <a:pt x="17616" y="15713"/>
                    <a:pt x="17957" y="15476"/>
                    <a:pt x="17957" y="15087"/>
                  </a:cubicBezTo>
                  <a:cubicBezTo>
                    <a:pt x="18179" y="15087"/>
                    <a:pt x="17812" y="13876"/>
                    <a:pt x="17812" y="13749"/>
                  </a:cubicBezTo>
                  <a:cubicBezTo>
                    <a:pt x="17382" y="13749"/>
                    <a:pt x="17713" y="12307"/>
                    <a:pt x="17713" y="12124"/>
                  </a:cubicBezTo>
                  <a:cubicBezTo>
                    <a:pt x="17437" y="12124"/>
                    <a:pt x="18620" y="11148"/>
                    <a:pt x="18598" y="11208"/>
                  </a:cubicBezTo>
                  <a:cubicBezTo>
                    <a:pt x="18681" y="10953"/>
                    <a:pt x="19316" y="10604"/>
                    <a:pt x="19526" y="10404"/>
                  </a:cubicBezTo>
                  <a:cubicBezTo>
                    <a:pt x="19713" y="10224"/>
                    <a:pt x="20347" y="9878"/>
                    <a:pt x="20347" y="9667"/>
                  </a:cubicBezTo>
                  <a:cubicBezTo>
                    <a:pt x="20620" y="9565"/>
                    <a:pt x="20654" y="9375"/>
                    <a:pt x="20882" y="9269"/>
                  </a:cubicBezTo>
                  <a:cubicBezTo>
                    <a:pt x="20882" y="9177"/>
                    <a:pt x="20727" y="8909"/>
                    <a:pt x="21077" y="8909"/>
                  </a:cubicBezTo>
                  <a:cubicBezTo>
                    <a:pt x="20989" y="8446"/>
                    <a:pt x="21517" y="8183"/>
                    <a:pt x="21517" y="7716"/>
                  </a:cubicBezTo>
                  <a:cubicBezTo>
                    <a:pt x="21101" y="7817"/>
                    <a:pt x="20526" y="7861"/>
                    <a:pt x="20102" y="7861"/>
                  </a:cubicBezTo>
                  <a:cubicBezTo>
                    <a:pt x="20104" y="7926"/>
                    <a:pt x="19637" y="7935"/>
                    <a:pt x="19567" y="7931"/>
                  </a:cubicBezTo>
                  <a:close/>
                  <a:moveTo>
                    <a:pt x="19567" y="7931"/>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54" name="AutoShape 100"/>
            <p:cNvSpPr/>
            <p:nvPr/>
          </p:nvSpPr>
          <p:spPr bwMode="auto">
            <a:xfrm>
              <a:off x="184" y="272"/>
              <a:ext cx="3" cy="2"/>
            </a:xfrm>
            <a:custGeom>
              <a:avLst/>
              <a:gdLst>
                <a:gd name="T0" fmla="*/ 0 w 16989"/>
                <a:gd name="T1" fmla="*/ 0 h 15334"/>
                <a:gd name="T2" fmla="*/ 0 w 16989"/>
                <a:gd name="T3" fmla="*/ 0 h 15334"/>
                <a:gd name="T4" fmla="*/ 0 w 16989"/>
                <a:gd name="T5" fmla="*/ 0 h 15334"/>
                <a:gd name="T6" fmla="*/ 0 w 16989"/>
                <a:gd name="T7" fmla="*/ 0 h 15334"/>
                <a:gd name="T8" fmla="*/ 0 w 16989"/>
                <a:gd name="T9" fmla="*/ 0 h 153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89" h="15334">
                  <a:moveTo>
                    <a:pt x="5730" y="2266"/>
                  </a:moveTo>
                  <a:cubicBezTo>
                    <a:pt x="4165" y="1591"/>
                    <a:pt x="2498" y="771"/>
                    <a:pt x="900" y="0"/>
                  </a:cubicBezTo>
                  <a:cubicBezTo>
                    <a:pt x="-4611" y="21600"/>
                    <a:pt x="16989" y="17743"/>
                    <a:pt x="16989" y="4629"/>
                  </a:cubicBezTo>
                  <a:cubicBezTo>
                    <a:pt x="12159" y="7955"/>
                    <a:pt x="7839" y="13596"/>
                    <a:pt x="5730" y="2266"/>
                  </a:cubicBezTo>
                  <a:close/>
                  <a:moveTo>
                    <a:pt x="5730" y="2266"/>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55" name="AutoShape 101"/>
            <p:cNvSpPr/>
            <p:nvPr/>
          </p:nvSpPr>
          <p:spPr bwMode="auto">
            <a:xfrm>
              <a:off x="192" y="272"/>
              <a:ext cx="16" cy="8"/>
            </a:xfrm>
            <a:custGeom>
              <a:avLst/>
              <a:gdLst>
                <a:gd name="T0" fmla="*/ 0 w 18999"/>
                <a:gd name="T1" fmla="*/ 0 h 20934"/>
                <a:gd name="T2" fmla="*/ 0 w 18999"/>
                <a:gd name="T3" fmla="*/ 0 h 20934"/>
                <a:gd name="T4" fmla="*/ 0 w 18999"/>
                <a:gd name="T5" fmla="*/ 0 h 20934"/>
                <a:gd name="T6" fmla="*/ 0 w 18999"/>
                <a:gd name="T7" fmla="*/ 0 h 20934"/>
                <a:gd name="T8" fmla="*/ 0 w 18999"/>
                <a:gd name="T9" fmla="*/ 0 h 20934"/>
                <a:gd name="T10" fmla="*/ 0 w 18999"/>
                <a:gd name="T11" fmla="*/ 0 h 20934"/>
                <a:gd name="T12" fmla="*/ 0 w 18999"/>
                <a:gd name="T13" fmla="*/ 0 h 209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999" h="20934">
                  <a:moveTo>
                    <a:pt x="5636" y="0"/>
                  </a:moveTo>
                  <a:cubicBezTo>
                    <a:pt x="4287" y="4948"/>
                    <a:pt x="2148" y="3040"/>
                    <a:pt x="0" y="2842"/>
                  </a:cubicBezTo>
                  <a:cubicBezTo>
                    <a:pt x="1313" y="7114"/>
                    <a:pt x="5600" y="11307"/>
                    <a:pt x="7812" y="11307"/>
                  </a:cubicBezTo>
                  <a:cubicBezTo>
                    <a:pt x="9253" y="17507"/>
                    <a:pt x="13604" y="21600"/>
                    <a:pt x="17047" y="20845"/>
                  </a:cubicBezTo>
                  <a:cubicBezTo>
                    <a:pt x="21600" y="19871"/>
                    <a:pt x="16872" y="12618"/>
                    <a:pt x="16055" y="9439"/>
                  </a:cubicBezTo>
                  <a:cubicBezTo>
                    <a:pt x="11622" y="9439"/>
                    <a:pt x="11135" y="1212"/>
                    <a:pt x="5636" y="0"/>
                  </a:cubicBezTo>
                  <a:close/>
                  <a:moveTo>
                    <a:pt x="5636"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56" name="AutoShape 102"/>
            <p:cNvSpPr/>
            <p:nvPr/>
          </p:nvSpPr>
          <p:spPr bwMode="auto">
            <a:xfrm>
              <a:off x="208" y="288"/>
              <a:ext cx="15" cy="4"/>
            </a:xfrm>
            <a:custGeom>
              <a:avLst/>
              <a:gdLst>
                <a:gd name="T0" fmla="*/ 0 w 21600"/>
                <a:gd name="T1" fmla="*/ 0 h 19826"/>
                <a:gd name="T2" fmla="*/ 0 w 21600"/>
                <a:gd name="T3" fmla="*/ 0 h 19826"/>
                <a:gd name="T4" fmla="*/ 0 w 21600"/>
                <a:gd name="T5" fmla="*/ 0 h 19826"/>
                <a:gd name="T6" fmla="*/ 0 w 21600"/>
                <a:gd name="T7" fmla="*/ 0 h 19826"/>
                <a:gd name="T8" fmla="*/ 0 w 21600"/>
                <a:gd name="T9" fmla="*/ 0 h 19826"/>
                <a:gd name="T10" fmla="*/ 0 w 21600"/>
                <a:gd name="T11" fmla="*/ 0 h 19826"/>
                <a:gd name="T12" fmla="*/ 0 w 21600"/>
                <a:gd name="T13" fmla="*/ 0 h 19826"/>
                <a:gd name="T14" fmla="*/ 0 w 21600"/>
                <a:gd name="T15" fmla="*/ 0 h 19826"/>
                <a:gd name="T16" fmla="*/ 0 w 21600"/>
                <a:gd name="T17" fmla="*/ 0 h 198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19826">
                  <a:moveTo>
                    <a:pt x="15657" y="0"/>
                  </a:moveTo>
                  <a:cubicBezTo>
                    <a:pt x="14560" y="9831"/>
                    <a:pt x="15657" y="658"/>
                    <a:pt x="15657" y="8204"/>
                  </a:cubicBezTo>
                  <a:cubicBezTo>
                    <a:pt x="11646" y="8446"/>
                    <a:pt x="8331" y="1662"/>
                    <a:pt x="5406" y="1662"/>
                  </a:cubicBezTo>
                  <a:cubicBezTo>
                    <a:pt x="6331" y="6612"/>
                    <a:pt x="7554" y="10212"/>
                    <a:pt x="7554" y="14712"/>
                  </a:cubicBezTo>
                  <a:cubicBezTo>
                    <a:pt x="4789" y="18069"/>
                    <a:pt x="2686" y="14712"/>
                    <a:pt x="0" y="14712"/>
                  </a:cubicBezTo>
                  <a:cubicBezTo>
                    <a:pt x="1006" y="20735"/>
                    <a:pt x="8309" y="21600"/>
                    <a:pt x="9189" y="16442"/>
                  </a:cubicBezTo>
                  <a:cubicBezTo>
                    <a:pt x="15417" y="16442"/>
                    <a:pt x="15680" y="16027"/>
                    <a:pt x="21600" y="18000"/>
                  </a:cubicBezTo>
                  <a:cubicBezTo>
                    <a:pt x="21406" y="13015"/>
                    <a:pt x="17349" y="1315"/>
                    <a:pt x="15657" y="0"/>
                  </a:cubicBezTo>
                  <a:close/>
                  <a:moveTo>
                    <a:pt x="15657"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57" name="AutoShape 103"/>
            <p:cNvSpPr/>
            <p:nvPr/>
          </p:nvSpPr>
          <p:spPr bwMode="auto">
            <a:xfrm>
              <a:off x="200" y="288"/>
              <a:ext cx="2" cy="2"/>
            </a:xfrm>
            <a:custGeom>
              <a:avLst/>
              <a:gdLst>
                <a:gd name="T0" fmla="*/ 0 w 16604"/>
                <a:gd name="T1" fmla="*/ 0 h 17442"/>
                <a:gd name="T2" fmla="*/ 0 w 16604"/>
                <a:gd name="T3" fmla="*/ 0 h 17442"/>
                <a:gd name="T4" fmla="*/ 0 w 16604"/>
                <a:gd name="T5" fmla="*/ 0 h 17442"/>
                <a:gd name="T6" fmla="*/ 0 w 16604"/>
                <a:gd name="T7" fmla="*/ 0 h 174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604" h="17442">
                  <a:moveTo>
                    <a:pt x="1543" y="0"/>
                  </a:moveTo>
                  <a:cubicBezTo>
                    <a:pt x="-4492" y="21600"/>
                    <a:pt x="8577" y="17040"/>
                    <a:pt x="16563" y="17040"/>
                  </a:cubicBezTo>
                  <a:cubicBezTo>
                    <a:pt x="17108" y="7620"/>
                    <a:pt x="12116" y="1920"/>
                    <a:pt x="1543" y="0"/>
                  </a:cubicBezTo>
                  <a:close/>
                  <a:moveTo>
                    <a:pt x="1543"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58" name="AutoShape 104"/>
            <p:cNvSpPr/>
            <p:nvPr/>
          </p:nvSpPr>
          <p:spPr bwMode="auto">
            <a:xfrm>
              <a:off x="200" y="288"/>
              <a:ext cx="2" cy="2"/>
            </a:xfrm>
            <a:custGeom>
              <a:avLst/>
              <a:gdLst>
                <a:gd name="T0" fmla="*/ 0 w 21600"/>
                <a:gd name="T1" fmla="*/ 0 h 12742"/>
                <a:gd name="T2" fmla="*/ 0 w 21600"/>
                <a:gd name="T3" fmla="*/ 0 h 12742"/>
                <a:gd name="T4" fmla="*/ 0 w 21600"/>
                <a:gd name="T5" fmla="*/ 0 h 12742"/>
                <a:gd name="T6" fmla="*/ 0 w 21600"/>
                <a:gd name="T7" fmla="*/ 0 h 127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12742">
                  <a:moveTo>
                    <a:pt x="0" y="12742"/>
                  </a:moveTo>
                  <a:cubicBezTo>
                    <a:pt x="7251" y="11994"/>
                    <a:pt x="14425" y="11339"/>
                    <a:pt x="21600" y="10545"/>
                  </a:cubicBezTo>
                  <a:cubicBezTo>
                    <a:pt x="17860" y="-8858"/>
                    <a:pt x="2137" y="2550"/>
                    <a:pt x="0" y="12742"/>
                  </a:cubicBezTo>
                  <a:close/>
                  <a:moveTo>
                    <a:pt x="0" y="12742"/>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59" name="AutoShape 105"/>
            <p:cNvSpPr/>
            <p:nvPr/>
          </p:nvSpPr>
          <p:spPr bwMode="auto">
            <a:xfrm>
              <a:off x="232" y="288"/>
              <a:ext cx="2" cy="1"/>
            </a:xfrm>
            <a:custGeom>
              <a:avLst/>
              <a:gdLst>
                <a:gd name="T0" fmla="*/ 0 w 17161"/>
                <a:gd name="T1" fmla="*/ 0 h 13638"/>
                <a:gd name="T2" fmla="*/ 0 w 17161"/>
                <a:gd name="T3" fmla="*/ 0 h 13638"/>
                <a:gd name="T4" fmla="*/ 0 w 17161"/>
                <a:gd name="T5" fmla="*/ 0 h 13638"/>
                <a:gd name="T6" fmla="*/ 0 w 17161"/>
                <a:gd name="T7" fmla="*/ 0 h 136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161" h="13638">
                  <a:moveTo>
                    <a:pt x="1582" y="0"/>
                  </a:moveTo>
                  <a:cubicBezTo>
                    <a:pt x="-4374" y="21600"/>
                    <a:pt x="7735" y="11073"/>
                    <a:pt x="17161" y="11073"/>
                  </a:cubicBezTo>
                  <a:cubicBezTo>
                    <a:pt x="17226" y="3353"/>
                    <a:pt x="8782" y="0"/>
                    <a:pt x="1582" y="0"/>
                  </a:cubicBezTo>
                  <a:close/>
                  <a:moveTo>
                    <a:pt x="1582"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60" name="AutoShape 106"/>
            <p:cNvSpPr/>
            <p:nvPr/>
          </p:nvSpPr>
          <p:spPr bwMode="auto">
            <a:xfrm>
              <a:off x="224" y="288"/>
              <a:ext cx="1" cy="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cubicBezTo>
                    <a:pt x="0" y="7500"/>
                    <a:pt x="0" y="14250"/>
                    <a:pt x="0" y="21600"/>
                  </a:cubicBezTo>
                  <a:cubicBezTo>
                    <a:pt x="8975" y="18750"/>
                    <a:pt x="12777" y="14250"/>
                    <a:pt x="21600" y="14250"/>
                  </a:cubicBezTo>
                  <a:cubicBezTo>
                    <a:pt x="21600" y="5100"/>
                    <a:pt x="9279" y="0"/>
                    <a:pt x="0" y="0"/>
                  </a:cubicBezTo>
                  <a:close/>
                  <a:moveTo>
                    <a:pt x="0"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61" name="AutoShape 107"/>
            <p:cNvSpPr/>
            <p:nvPr/>
          </p:nvSpPr>
          <p:spPr bwMode="auto">
            <a:xfrm>
              <a:off x="216" y="304"/>
              <a:ext cx="1" cy="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21600"/>
                  </a:moveTo>
                  <a:cubicBezTo>
                    <a:pt x="17923" y="21600"/>
                    <a:pt x="17234" y="20571"/>
                    <a:pt x="21600" y="5371"/>
                  </a:cubicBezTo>
                  <a:cubicBezTo>
                    <a:pt x="16200" y="3429"/>
                    <a:pt x="10915" y="1714"/>
                    <a:pt x="5285" y="0"/>
                  </a:cubicBezTo>
                  <a:cubicBezTo>
                    <a:pt x="3447" y="7200"/>
                    <a:pt x="1838" y="14400"/>
                    <a:pt x="0" y="21600"/>
                  </a:cubicBezTo>
                  <a:close/>
                  <a:moveTo>
                    <a:pt x="0" y="21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62" name="AutoShape 108"/>
            <p:cNvSpPr/>
            <p:nvPr/>
          </p:nvSpPr>
          <p:spPr bwMode="auto">
            <a:xfrm>
              <a:off x="480" y="384"/>
              <a:ext cx="1" cy="2"/>
            </a:xfrm>
            <a:custGeom>
              <a:avLst/>
              <a:gdLst>
                <a:gd name="T0" fmla="*/ 0 w 16557"/>
                <a:gd name="T1" fmla="*/ 0 h 18344"/>
                <a:gd name="T2" fmla="*/ 0 w 16557"/>
                <a:gd name="T3" fmla="*/ 0 h 18344"/>
                <a:gd name="T4" fmla="*/ 0 w 16557"/>
                <a:gd name="T5" fmla="*/ 0 h 18344"/>
                <a:gd name="T6" fmla="*/ 0 w 16557"/>
                <a:gd name="T7" fmla="*/ 0 h 183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557" h="18344">
                  <a:moveTo>
                    <a:pt x="0" y="16234"/>
                  </a:moveTo>
                  <a:cubicBezTo>
                    <a:pt x="21600" y="21600"/>
                    <a:pt x="17408" y="16922"/>
                    <a:pt x="13033" y="0"/>
                  </a:cubicBezTo>
                  <a:cubicBezTo>
                    <a:pt x="2734" y="5916"/>
                    <a:pt x="0" y="4471"/>
                    <a:pt x="0" y="16234"/>
                  </a:cubicBezTo>
                  <a:close/>
                  <a:moveTo>
                    <a:pt x="0" y="16234"/>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grpSp>
      <p:sp>
        <p:nvSpPr>
          <p:cNvPr id="64" name="Oval 11"/>
          <p:cNvSpPr/>
          <p:nvPr/>
        </p:nvSpPr>
        <p:spPr>
          <a:xfrm>
            <a:off x="7584585" y="2713650"/>
            <a:ext cx="1891378" cy="1891378"/>
          </a:xfrm>
          <a:prstGeom prst="ellipse">
            <a:avLst/>
          </a:prstGeom>
          <a:solidFill>
            <a:schemeClr val="bg1">
              <a:alpha val="35000"/>
            </a:schemeClr>
          </a:solidFill>
          <a:ln>
            <a:noFill/>
          </a:ln>
        </p:spPr>
        <p:txBody>
          <a:bodyPr vert="horz" wrap="square" lIns="91440" tIns="45720" rIns="91440" bIns="45720" numCol="1" anchor="t" anchorCtr="0" compatLnSpc="1"/>
          <a:lstStyle/>
          <a:p>
            <a:endParaRPr lang="en-US" sz="800" dirty="0">
              <a:solidFill>
                <a:schemeClr val="tx1"/>
              </a:solidFill>
            </a:endParaRPr>
          </a:p>
        </p:txBody>
      </p:sp>
      <p:grpSp>
        <p:nvGrpSpPr>
          <p:cNvPr id="65" name="Group 120"/>
          <p:cNvGrpSpPr/>
          <p:nvPr/>
        </p:nvGrpSpPr>
        <p:grpSpPr bwMode="auto">
          <a:xfrm>
            <a:off x="8205019" y="3400133"/>
            <a:ext cx="659270" cy="531350"/>
            <a:chOff x="0" y="0"/>
            <a:chExt cx="575" cy="462"/>
          </a:xfrm>
          <a:solidFill>
            <a:srgbClr val="3099D6"/>
          </a:solidFill>
        </p:grpSpPr>
        <p:sp>
          <p:nvSpPr>
            <p:cNvPr id="66" name="AutoShape 118"/>
            <p:cNvSpPr/>
            <p:nvPr/>
          </p:nvSpPr>
          <p:spPr bwMode="auto">
            <a:xfrm>
              <a:off x="0" y="144"/>
              <a:ext cx="470" cy="3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19475" y="12449"/>
                  </a:moveTo>
                  <a:cubicBezTo>
                    <a:pt x="18075" y="15334"/>
                    <a:pt x="15786" y="17218"/>
                    <a:pt x="13204" y="17218"/>
                  </a:cubicBezTo>
                  <a:cubicBezTo>
                    <a:pt x="8965" y="17218"/>
                    <a:pt x="5514" y="12144"/>
                    <a:pt x="5490" y="5894"/>
                  </a:cubicBezTo>
                  <a:lnTo>
                    <a:pt x="6397" y="5894"/>
                  </a:lnTo>
                  <a:lnTo>
                    <a:pt x="8007" y="5894"/>
                  </a:lnTo>
                  <a:lnTo>
                    <a:pt x="4000" y="0"/>
                  </a:lnTo>
                  <a:lnTo>
                    <a:pt x="0" y="5894"/>
                  </a:lnTo>
                  <a:lnTo>
                    <a:pt x="2115" y="5894"/>
                  </a:lnTo>
                  <a:lnTo>
                    <a:pt x="2174" y="5894"/>
                  </a:lnTo>
                  <a:lnTo>
                    <a:pt x="2522" y="5894"/>
                  </a:lnTo>
                  <a:cubicBezTo>
                    <a:pt x="2547" y="14574"/>
                    <a:pt x="7319" y="21600"/>
                    <a:pt x="13204" y="21600"/>
                  </a:cubicBezTo>
                  <a:cubicBezTo>
                    <a:pt x="16611" y="21600"/>
                    <a:pt x="19644" y="19242"/>
                    <a:pt x="21600" y="15574"/>
                  </a:cubicBezTo>
                  <a:lnTo>
                    <a:pt x="20726" y="14288"/>
                  </a:lnTo>
                  <a:lnTo>
                    <a:pt x="19475" y="12449"/>
                  </a:lnTo>
                  <a:close/>
                  <a:moveTo>
                    <a:pt x="19475" y="1244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67" name="AutoShape 119"/>
            <p:cNvSpPr/>
            <p:nvPr/>
          </p:nvSpPr>
          <p:spPr bwMode="auto">
            <a:xfrm>
              <a:off x="104" y="0"/>
              <a:ext cx="471" cy="32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600" h="21600">
                  <a:moveTo>
                    <a:pt x="19954" y="15748"/>
                  </a:moveTo>
                  <a:lnTo>
                    <a:pt x="19953" y="15749"/>
                  </a:lnTo>
                  <a:lnTo>
                    <a:pt x="19090" y="15749"/>
                  </a:lnTo>
                  <a:cubicBezTo>
                    <a:pt x="19090" y="15749"/>
                    <a:pt x="19090" y="15749"/>
                    <a:pt x="19090" y="15748"/>
                  </a:cubicBezTo>
                  <a:cubicBezTo>
                    <a:pt x="19090" y="15719"/>
                    <a:pt x="19091" y="15691"/>
                    <a:pt x="19091" y="15663"/>
                  </a:cubicBezTo>
                  <a:cubicBezTo>
                    <a:pt x="19091" y="7013"/>
                    <a:pt x="14317" y="0"/>
                    <a:pt x="8428" y="0"/>
                  </a:cubicBezTo>
                  <a:cubicBezTo>
                    <a:pt x="5000" y="0"/>
                    <a:pt x="1950" y="2381"/>
                    <a:pt x="0" y="6075"/>
                  </a:cubicBezTo>
                  <a:lnTo>
                    <a:pt x="908" y="7404"/>
                  </a:lnTo>
                  <a:lnTo>
                    <a:pt x="2122" y="9181"/>
                  </a:lnTo>
                  <a:cubicBezTo>
                    <a:pt x="3517" y="6263"/>
                    <a:pt x="5822" y="4351"/>
                    <a:pt x="8428" y="4351"/>
                  </a:cubicBezTo>
                  <a:cubicBezTo>
                    <a:pt x="12674" y="4351"/>
                    <a:pt x="16129" y="9426"/>
                    <a:pt x="16129" y="15663"/>
                  </a:cubicBezTo>
                  <a:cubicBezTo>
                    <a:pt x="16129" y="15691"/>
                    <a:pt x="16127" y="15719"/>
                    <a:pt x="16127" y="15747"/>
                  </a:cubicBezTo>
                  <a:cubicBezTo>
                    <a:pt x="16127" y="15748"/>
                    <a:pt x="16127" y="15748"/>
                    <a:pt x="16127" y="15749"/>
                  </a:cubicBezTo>
                  <a:lnTo>
                    <a:pt x="15189" y="15749"/>
                  </a:lnTo>
                  <a:lnTo>
                    <a:pt x="15188" y="15747"/>
                  </a:lnTo>
                  <a:lnTo>
                    <a:pt x="13608" y="15747"/>
                  </a:lnTo>
                  <a:lnTo>
                    <a:pt x="17608" y="21600"/>
                  </a:lnTo>
                  <a:lnTo>
                    <a:pt x="21600" y="15747"/>
                  </a:lnTo>
                  <a:lnTo>
                    <a:pt x="19954" y="15747"/>
                  </a:lnTo>
                  <a:lnTo>
                    <a:pt x="19954" y="15748"/>
                  </a:lnTo>
                  <a:close/>
                  <a:moveTo>
                    <a:pt x="19954" y="15748"/>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grpSp>
      <p:sp>
        <p:nvSpPr>
          <p:cNvPr id="69" name="Oval 9"/>
          <p:cNvSpPr/>
          <p:nvPr/>
        </p:nvSpPr>
        <p:spPr>
          <a:xfrm>
            <a:off x="4432288" y="2713650"/>
            <a:ext cx="1891378" cy="1891378"/>
          </a:xfrm>
          <a:prstGeom prst="ellipse">
            <a:avLst/>
          </a:prstGeom>
          <a:solidFill>
            <a:schemeClr val="bg1">
              <a:alpha val="35000"/>
            </a:schemeClr>
          </a:solidFill>
          <a:ln>
            <a:noFill/>
          </a:ln>
        </p:spPr>
        <p:txBody>
          <a:bodyPr vert="horz" wrap="square" lIns="91440" tIns="45720" rIns="91440" bIns="45720" numCol="1" anchor="t" anchorCtr="0" compatLnSpc="1"/>
          <a:lstStyle/>
          <a:p>
            <a:endParaRPr lang="en-US" sz="800" dirty="0">
              <a:solidFill>
                <a:schemeClr val="tx1"/>
              </a:solidFill>
            </a:endParaRPr>
          </a:p>
        </p:txBody>
      </p:sp>
      <p:grpSp>
        <p:nvGrpSpPr>
          <p:cNvPr id="70" name="Group 344"/>
          <p:cNvGrpSpPr/>
          <p:nvPr/>
        </p:nvGrpSpPr>
        <p:grpSpPr bwMode="auto">
          <a:xfrm>
            <a:off x="5079816" y="3316035"/>
            <a:ext cx="664186" cy="585466"/>
            <a:chOff x="0" y="0"/>
            <a:chExt cx="578" cy="508"/>
          </a:xfrm>
          <a:solidFill>
            <a:srgbClr val="3099D6"/>
          </a:solidFill>
        </p:grpSpPr>
        <p:sp>
          <p:nvSpPr>
            <p:cNvPr id="71" name="AutoShape 341"/>
            <p:cNvSpPr/>
            <p:nvPr/>
          </p:nvSpPr>
          <p:spPr bwMode="auto">
            <a:xfrm>
              <a:off x="0" y="96"/>
              <a:ext cx="412" cy="41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8899" y="18001"/>
                  </a:moveTo>
                  <a:cubicBezTo>
                    <a:pt x="18899" y="18497"/>
                    <a:pt x="18495" y="18900"/>
                    <a:pt x="17998" y="18900"/>
                  </a:cubicBezTo>
                  <a:lnTo>
                    <a:pt x="3601" y="18900"/>
                  </a:lnTo>
                  <a:cubicBezTo>
                    <a:pt x="3105" y="18900"/>
                    <a:pt x="2701" y="18497"/>
                    <a:pt x="2701" y="18001"/>
                  </a:cubicBezTo>
                  <a:lnTo>
                    <a:pt x="2701" y="3598"/>
                  </a:lnTo>
                  <a:cubicBezTo>
                    <a:pt x="2701" y="3102"/>
                    <a:pt x="3105" y="2698"/>
                    <a:pt x="3601" y="2698"/>
                  </a:cubicBezTo>
                  <a:lnTo>
                    <a:pt x="16077" y="2698"/>
                  </a:lnTo>
                  <a:lnTo>
                    <a:pt x="18707" y="70"/>
                  </a:lnTo>
                  <a:cubicBezTo>
                    <a:pt x="18478" y="25"/>
                    <a:pt x="18241" y="0"/>
                    <a:pt x="17998" y="0"/>
                  </a:cubicBezTo>
                  <a:lnTo>
                    <a:pt x="3601" y="0"/>
                  </a:lnTo>
                  <a:cubicBezTo>
                    <a:pt x="1612" y="0"/>
                    <a:pt x="0" y="1611"/>
                    <a:pt x="0" y="3598"/>
                  </a:cubicBezTo>
                  <a:lnTo>
                    <a:pt x="0" y="18001"/>
                  </a:lnTo>
                  <a:cubicBezTo>
                    <a:pt x="0" y="19989"/>
                    <a:pt x="1612" y="21600"/>
                    <a:pt x="3601" y="21600"/>
                  </a:cubicBezTo>
                  <a:lnTo>
                    <a:pt x="17998" y="21600"/>
                  </a:lnTo>
                  <a:cubicBezTo>
                    <a:pt x="19987" y="21600"/>
                    <a:pt x="21600" y="19989"/>
                    <a:pt x="21600" y="18001"/>
                  </a:cubicBezTo>
                  <a:lnTo>
                    <a:pt x="21600" y="10014"/>
                  </a:lnTo>
                  <a:lnTo>
                    <a:pt x="18899" y="12712"/>
                  </a:lnTo>
                  <a:lnTo>
                    <a:pt x="18899" y="18001"/>
                  </a:lnTo>
                  <a:close/>
                  <a:moveTo>
                    <a:pt x="18899" y="18001"/>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72" name="AutoShape 342"/>
            <p:cNvSpPr/>
            <p:nvPr/>
          </p:nvSpPr>
          <p:spPr bwMode="auto">
            <a:xfrm>
              <a:off x="176" y="80"/>
              <a:ext cx="331" cy="3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 h="21600">
                  <a:moveTo>
                    <a:pt x="21600" y="4818"/>
                  </a:moveTo>
                  <a:lnTo>
                    <a:pt x="16780" y="0"/>
                  </a:lnTo>
                  <a:lnTo>
                    <a:pt x="2322" y="14460"/>
                  </a:lnTo>
                  <a:lnTo>
                    <a:pt x="2320" y="14460"/>
                  </a:lnTo>
                  <a:lnTo>
                    <a:pt x="2320" y="14462"/>
                  </a:lnTo>
                  <a:lnTo>
                    <a:pt x="2319" y="14462"/>
                  </a:lnTo>
                  <a:lnTo>
                    <a:pt x="2320" y="14462"/>
                  </a:lnTo>
                  <a:lnTo>
                    <a:pt x="0" y="21600"/>
                  </a:lnTo>
                  <a:lnTo>
                    <a:pt x="7138" y="19281"/>
                  </a:lnTo>
                  <a:lnTo>
                    <a:pt x="7140" y="19281"/>
                  </a:lnTo>
                  <a:lnTo>
                    <a:pt x="7140" y="19279"/>
                  </a:lnTo>
                  <a:lnTo>
                    <a:pt x="21600" y="4818"/>
                  </a:lnTo>
                  <a:close/>
                  <a:moveTo>
                    <a:pt x="5635" y="15238"/>
                  </a:moveTo>
                  <a:lnTo>
                    <a:pt x="4840" y="14443"/>
                  </a:lnTo>
                  <a:lnTo>
                    <a:pt x="16793" y="2490"/>
                  </a:lnTo>
                  <a:lnTo>
                    <a:pt x="17587" y="3283"/>
                  </a:lnTo>
                  <a:lnTo>
                    <a:pt x="5635" y="15238"/>
                  </a:lnTo>
                  <a:close/>
                  <a:moveTo>
                    <a:pt x="5635" y="15238"/>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73" name="AutoShape 343"/>
            <p:cNvSpPr/>
            <p:nvPr/>
          </p:nvSpPr>
          <p:spPr bwMode="auto">
            <a:xfrm>
              <a:off x="456" y="0"/>
              <a:ext cx="122" cy="12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3026" y="21600"/>
                  </a:moveTo>
                  <a:lnTo>
                    <a:pt x="0" y="8574"/>
                  </a:lnTo>
                  <a:lnTo>
                    <a:pt x="8574" y="0"/>
                  </a:lnTo>
                  <a:lnTo>
                    <a:pt x="21600" y="13026"/>
                  </a:lnTo>
                  <a:lnTo>
                    <a:pt x="13026" y="21600"/>
                  </a:lnTo>
                  <a:close/>
                  <a:moveTo>
                    <a:pt x="13026" y="21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grpSp>
      <p:sp>
        <p:nvSpPr>
          <p:cNvPr id="75" name="Oval 10"/>
          <p:cNvSpPr/>
          <p:nvPr/>
        </p:nvSpPr>
        <p:spPr>
          <a:xfrm>
            <a:off x="6008437" y="2713650"/>
            <a:ext cx="1891378" cy="1891378"/>
          </a:xfrm>
          <a:prstGeom prst="ellipse">
            <a:avLst/>
          </a:prstGeom>
          <a:solidFill>
            <a:schemeClr val="bg1">
              <a:alpha val="35000"/>
            </a:schemeClr>
          </a:solidFill>
          <a:ln>
            <a:noFill/>
          </a:ln>
        </p:spPr>
        <p:txBody>
          <a:bodyPr vert="horz" wrap="square" lIns="91440" tIns="45720" rIns="91440" bIns="45720" numCol="1" anchor="t" anchorCtr="0" compatLnSpc="1"/>
          <a:lstStyle/>
          <a:p>
            <a:endParaRPr lang="en-US" sz="800" dirty="0">
              <a:solidFill>
                <a:schemeClr val="tx1"/>
              </a:solidFill>
            </a:endParaRPr>
          </a:p>
        </p:txBody>
      </p:sp>
      <p:sp>
        <p:nvSpPr>
          <p:cNvPr id="76" name="AutoShape 472"/>
          <p:cNvSpPr/>
          <p:nvPr/>
        </p:nvSpPr>
        <p:spPr bwMode="auto">
          <a:xfrm>
            <a:off x="6631060" y="3327517"/>
            <a:ext cx="659268" cy="659268"/>
          </a:xfrm>
          <a:custGeom>
            <a:avLst/>
            <a:gdLst>
              <a:gd name="T0" fmla="*/ 101597923 w 21600"/>
              <a:gd name="T1" fmla="*/ 0 h 21600"/>
              <a:gd name="T2" fmla="*/ 0 w 21600"/>
              <a:gd name="T3" fmla="*/ 101597923 h 21600"/>
              <a:gd name="T4" fmla="*/ 101597923 w 21600"/>
              <a:gd name="T5" fmla="*/ 203194979 h 21600"/>
              <a:gd name="T6" fmla="*/ 203194979 w 21600"/>
              <a:gd name="T7" fmla="*/ 101597923 h 21600"/>
              <a:gd name="T8" fmla="*/ 101597923 w 21600"/>
              <a:gd name="T9" fmla="*/ 0 h 21600"/>
              <a:gd name="T10" fmla="*/ 114635493 w 21600"/>
              <a:gd name="T11" fmla="*/ 31467139 h 21600"/>
              <a:gd name="T12" fmla="*/ 123995472 w 21600"/>
              <a:gd name="T13" fmla="*/ 35474208 h 21600"/>
              <a:gd name="T14" fmla="*/ 127025366 w 21600"/>
              <a:gd name="T15" fmla="*/ 44457861 h 21600"/>
              <a:gd name="T16" fmla="*/ 110713386 w 21600"/>
              <a:gd name="T17" fmla="*/ 61174865 h 21600"/>
              <a:gd name="T18" fmla="*/ 110468880 w 21600"/>
              <a:gd name="T19" fmla="*/ 61174865 h 21600"/>
              <a:gd name="T20" fmla="*/ 98313922 w 21600"/>
              <a:gd name="T21" fmla="*/ 47600459 h 21600"/>
              <a:gd name="T22" fmla="*/ 114635493 w 21600"/>
              <a:gd name="T23" fmla="*/ 31467139 h 21600"/>
              <a:gd name="T24" fmla="*/ 126940404 w 21600"/>
              <a:gd name="T25" fmla="*/ 145359493 h 21600"/>
              <a:gd name="T26" fmla="*/ 88530768 w 21600"/>
              <a:gd name="T27" fmla="*/ 170222348 h 21600"/>
              <a:gd name="T28" fmla="*/ 88493531 w 21600"/>
              <a:gd name="T29" fmla="*/ 170222348 h 21600"/>
              <a:gd name="T30" fmla="*/ 82199707 w 21600"/>
              <a:gd name="T31" fmla="*/ 167786627 h 21600"/>
              <a:gd name="T32" fmla="*/ 79613070 w 21600"/>
              <a:gd name="T33" fmla="*/ 159065621 h 21600"/>
              <a:gd name="T34" fmla="*/ 81278007 w 21600"/>
              <a:gd name="T35" fmla="*/ 144484543 h 21600"/>
              <a:gd name="T36" fmla="*/ 91466097 w 21600"/>
              <a:gd name="T37" fmla="*/ 100572057 h 21600"/>
              <a:gd name="T38" fmla="*/ 92246581 w 21600"/>
              <a:gd name="T39" fmla="*/ 95511378 h 21600"/>
              <a:gd name="T40" fmla="*/ 78907168 w 21600"/>
              <a:gd name="T41" fmla="*/ 104805501 h 21600"/>
              <a:gd name="T42" fmla="*/ 77552700 w 21600"/>
              <a:gd name="T43" fmla="*/ 105812261 h 21600"/>
              <a:gd name="T44" fmla="*/ 73582877 w 21600"/>
              <a:gd name="T45" fmla="*/ 95040488 h 21600"/>
              <a:gd name="T46" fmla="*/ 74363263 w 21600"/>
              <a:gd name="T47" fmla="*/ 94316454 h 21600"/>
              <a:gd name="T48" fmla="*/ 113855108 w 21600"/>
              <a:gd name="T49" fmla="*/ 70318947 h 21600"/>
              <a:gd name="T50" fmla="*/ 119132559 w 21600"/>
              <a:gd name="T51" fmla="*/ 73301115 h 21600"/>
              <a:gd name="T52" fmla="*/ 120646580 w 21600"/>
              <a:gd name="T53" fmla="*/ 80403058 h 21600"/>
              <a:gd name="T54" fmla="*/ 119142063 w 21600"/>
              <a:gd name="T55" fmla="*/ 94316454 h 21600"/>
              <a:gd name="T56" fmla="*/ 107956726 w 21600"/>
              <a:gd name="T57" fmla="*/ 139837428 h 21600"/>
              <a:gd name="T58" fmla="*/ 107213587 w 21600"/>
              <a:gd name="T59" fmla="*/ 144635460 h 21600"/>
              <a:gd name="T60" fmla="*/ 107345388 w 21600"/>
              <a:gd name="T61" fmla="*/ 145754925 h 21600"/>
              <a:gd name="T62" fmla="*/ 121616104 w 21600"/>
              <a:gd name="T63" fmla="*/ 135434936 h 21600"/>
              <a:gd name="T64" fmla="*/ 122829168 w 21600"/>
              <a:gd name="T65" fmla="*/ 134324975 h 21600"/>
              <a:gd name="T66" fmla="*/ 127072214 w 21600"/>
              <a:gd name="T67" fmla="*/ 143638203 h 21600"/>
              <a:gd name="T68" fmla="*/ 127664437 w 21600"/>
              <a:gd name="T69" fmla="*/ 144550400 h 21600"/>
              <a:gd name="T70" fmla="*/ 126940404 w 21600"/>
              <a:gd name="T71" fmla="*/ 145359493 h 21600"/>
              <a:gd name="T72" fmla="*/ 126940404 w 21600"/>
              <a:gd name="T73" fmla="*/ 145359493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2186" y="3345"/>
                </a:moveTo>
                <a:cubicBezTo>
                  <a:pt x="12618" y="3344"/>
                  <a:pt x="12961" y="3510"/>
                  <a:pt x="13181" y="3771"/>
                </a:cubicBezTo>
                <a:cubicBezTo>
                  <a:pt x="13402" y="4031"/>
                  <a:pt x="13503" y="4374"/>
                  <a:pt x="13503" y="4726"/>
                </a:cubicBezTo>
                <a:cubicBezTo>
                  <a:pt x="13503" y="5637"/>
                  <a:pt x="12779" y="6500"/>
                  <a:pt x="11769" y="6503"/>
                </a:cubicBezTo>
                <a:cubicBezTo>
                  <a:pt x="11760" y="6503"/>
                  <a:pt x="11751" y="6503"/>
                  <a:pt x="11743" y="6503"/>
                </a:cubicBezTo>
                <a:cubicBezTo>
                  <a:pt x="10951" y="6503"/>
                  <a:pt x="10456" y="5915"/>
                  <a:pt x="10451" y="5060"/>
                </a:cubicBezTo>
                <a:cubicBezTo>
                  <a:pt x="10452" y="4322"/>
                  <a:pt x="11045" y="3350"/>
                  <a:pt x="12186" y="3345"/>
                </a:cubicBezTo>
                <a:close/>
                <a:moveTo>
                  <a:pt x="13494" y="15452"/>
                </a:moveTo>
                <a:cubicBezTo>
                  <a:pt x="11983" y="17102"/>
                  <a:pt x="10120" y="18086"/>
                  <a:pt x="9411" y="18095"/>
                </a:cubicBezTo>
                <a:cubicBezTo>
                  <a:pt x="9410" y="18095"/>
                  <a:pt x="9408" y="18095"/>
                  <a:pt x="9407" y="18095"/>
                </a:cubicBezTo>
                <a:cubicBezTo>
                  <a:pt x="9167" y="18095"/>
                  <a:pt x="8918" y="18032"/>
                  <a:pt x="8738" y="17836"/>
                </a:cubicBezTo>
                <a:cubicBezTo>
                  <a:pt x="8556" y="17639"/>
                  <a:pt x="8463" y="17338"/>
                  <a:pt x="8463" y="16909"/>
                </a:cubicBezTo>
                <a:cubicBezTo>
                  <a:pt x="8463" y="16580"/>
                  <a:pt x="8517" y="15872"/>
                  <a:pt x="8640" y="15359"/>
                </a:cubicBezTo>
                <a:lnTo>
                  <a:pt x="9723" y="10691"/>
                </a:lnTo>
                <a:cubicBezTo>
                  <a:pt x="9776" y="10430"/>
                  <a:pt x="9805" y="10247"/>
                  <a:pt x="9806" y="10153"/>
                </a:cubicBezTo>
                <a:cubicBezTo>
                  <a:pt x="9619" y="10221"/>
                  <a:pt x="8795" y="10824"/>
                  <a:pt x="8388" y="11141"/>
                </a:cubicBezTo>
                <a:lnTo>
                  <a:pt x="8244" y="11248"/>
                </a:lnTo>
                <a:lnTo>
                  <a:pt x="7822" y="10103"/>
                </a:lnTo>
                <a:lnTo>
                  <a:pt x="7905" y="10026"/>
                </a:lnTo>
                <a:cubicBezTo>
                  <a:pt x="9430" y="8615"/>
                  <a:pt x="11262" y="7485"/>
                  <a:pt x="12103" y="7475"/>
                </a:cubicBezTo>
                <a:cubicBezTo>
                  <a:pt x="12343" y="7471"/>
                  <a:pt x="12552" y="7594"/>
                  <a:pt x="12664" y="7792"/>
                </a:cubicBezTo>
                <a:cubicBezTo>
                  <a:pt x="12780" y="7987"/>
                  <a:pt x="12825" y="8241"/>
                  <a:pt x="12825" y="8547"/>
                </a:cubicBezTo>
                <a:cubicBezTo>
                  <a:pt x="12825" y="8880"/>
                  <a:pt x="12769" y="9575"/>
                  <a:pt x="12665" y="10026"/>
                </a:cubicBezTo>
                <a:lnTo>
                  <a:pt x="11476" y="14865"/>
                </a:lnTo>
                <a:cubicBezTo>
                  <a:pt x="11420" y="15097"/>
                  <a:pt x="11397" y="15267"/>
                  <a:pt x="11397" y="15375"/>
                </a:cubicBezTo>
                <a:cubicBezTo>
                  <a:pt x="11396" y="15435"/>
                  <a:pt x="11405" y="15475"/>
                  <a:pt x="11411" y="15494"/>
                </a:cubicBezTo>
                <a:cubicBezTo>
                  <a:pt x="11537" y="15478"/>
                  <a:pt x="12381" y="14900"/>
                  <a:pt x="12928" y="14397"/>
                </a:cubicBezTo>
                <a:lnTo>
                  <a:pt x="13057" y="14279"/>
                </a:lnTo>
                <a:lnTo>
                  <a:pt x="13508" y="15269"/>
                </a:lnTo>
                <a:lnTo>
                  <a:pt x="13571" y="15366"/>
                </a:lnTo>
                <a:lnTo>
                  <a:pt x="13494" y="15452"/>
                </a:lnTo>
                <a:close/>
                <a:moveTo>
                  <a:pt x="13494" y="15452"/>
                </a:moveTo>
              </a:path>
            </a:pathLst>
          </a:custGeom>
          <a:solidFill>
            <a:srgbClr val="3099D6"/>
          </a:solidFill>
          <a:ln>
            <a:noFill/>
          </a:ln>
        </p:spPr>
        <p:txBody>
          <a:bodyPr lIns="0" tIns="0" rIns="0" bIns="0"/>
          <a:lstStyle/>
          <a:p>
            <a:endParaRPr lang="en-US" sz="3200" dirty="0"/>
          </a:p>
        </p:txBody>
      </p:sp>
      <p:grpSp>
        <p:nvGrpSpPr>
          <p:cNvPr id="77" name="Group 40"/>
          <p:cNvGrpSpPr/>
          <p:nvPr/>
        </p:nvGrpSpPr>
        <p:grpSpPr>
          <a:xfrm>
            <a:off x="194200" y="1920020"/>
            <a:ext cx="2784529" cy="1545046"/>
            <a:chOff x="1441450" y="1398043"/>
            <a:chExt cx="2019300" cy="1120445"/>
          </a:xfrm>
        </p:grpSpPr>
        <p:sp>
          <p:nvSpPr>
            <p:cNvPr id="78" name="Text Placeholder 2"/>
            <p:cNvSpPr txBox="1"/>
            <p:nvPr/>
          </p:nvSpPr>
          <p:spPr>
            <a:xfrm>
              <a:off x="1441450" y="1398043"/>
              <a:ext cx="2019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en-US" sz="2000" dirty="0" smtClean="0">
                  <a:solidFill>
                    <a:schemeClr val="bg1"/>
                  </a:solidFill>
                </a:rPr>
                <a:t>Being Social</a:t>
              </a:r>
              <a:endParaRPr lang="en-US" sz="2000" dirty="0">
                <a:solidFill>
                  <a:schemeClr val="bg1"/>
                </a:solidFill>
              </a:endParaRPr>
            </a:p>
          </p:txBody>
        </p:sp>
        <p:sp>
          <p:nvSpPr>
            <p:cNvPr id="79" name="Text Placeholder 8"/>
            <p:cNvSpPr txBox="1"/>
            <p:nvPr/>
          </p:nvSpPr>
          <p:spPr>
            <a:xfrm>
              <a:off x="1441450" y="1601291"/>
              <a:ext cx="2019300" cy="917197"/>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en-US" sz="1100" dirty="0" smtClean="0">
                  <a:solidFill>
                    <a:schemeClr val="bg1"/>
                  </a:solidFill>
                </a:rPr>
                <a:t>Lorem ipsum dolor sit amet, consectetur adipiscing elit, sed do eiusmod tempor incididunt ut labore et dolore magna aliqua. Ut enim ad minim veniam, quis nostrud exercitation </a:t>
              </a:r>
              <a:endParaRPr lang="en-US" sz="1100" dirty="0">
                <a:solidFill>
                  <a:schemeClr val="bg1"/>
                </a:solidFill>
              </a:endParaRPr>
            </a:p>
          </p:txBody>
        </p:sp>
      </p:grpSp>
      <p:grpSp>
        <p:nvGrpSpPr>
          <p:cNvPr id="80" name="Group 43"/>
          <p:cNvGrpSpPr/>
          <p:nvPr/>
        </p:nvGrpSpPr>
        <p:grpSpPr>
          <a:xfrm>
            <a:off x="194200" y="4570003"/>
            <a:ext cx="2784529" cy="1545046"/>
            <a:chOff x="1441450" y="1398043"/>
            <a:chExt cx="2019300" cy="1120445"/>
          </a:xfrm>
        </p:grpSpPr>
        <p:sp>
          <p:nvSpPr>
            <p:cNvPr id="81" name="Text Placeholder 2"/>
            <p:cNvSpPr txBox="1"/>
            <p:nvPr/>
          </p:nvSpPr>
          <p:spPr>
            <a:xfrm>
              <a:off x="1441450" y="1398043"/>
              <a:ext cx="2019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en-US" sz="2000" dirty="0" smtClean="0">
                  <a:solidFill>
                    <a:schemeClr val="bg1"/>
                  </a:solidFill>
                </a:rPr>
                <a:t>Strategical Movies</a:t>
              </a:r>
              <a:endParaRPr lang="en-US" sz="2000" dirty="0">
                <a:solidFill>
                  <a:schemeClr val="bg1"/>
                </a:solidFill>
              </a:endParaRPr>
            </a:p>
          </p:txBody>
        </p:sp>
        <p:sp>
          <p:nvSpPr>
            <p:cNvPr id="82" name="Text Placeholder 8"/>
            <p:cNvSpPr txBox="1"/>
            <p:nvPr/>
          </p:nvSpPr>
          <p:spPr>
            <a:xfrm>
              <a:off x="1441450" y="1601291"/>
              <a:ext cx="2019300" cy="917197"/>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en-US" sz="1100" dirty="0" smtClean="0">
                  <a:solidFill>
                    <a:schemeClr val="bg1"/>
                  </a:solidFill>
                </a:rPr>
                <a:t>Lorem ipsum dolor sit amet, consectetur adipiscing elit, sed do eiusmod tempor incididunt ut labore et dolore magna aliqua. Ut enim ad minim veniam, quis nostrud exercitation </a:t>
              </a:r>
              <a:endParaRPr lang="en-US" sz="1100" dirty="0">
                <a:solidFill>
                  <a:schemeClr val="bg1"/>
                </a:solidFill>
              </a:endParaRPr>
            </a:p>
          </p:txBody>
        </p:sp>
      </p:grpSp>
      <p:grpSp>
        <p:nvGrpSpPr>
          <p:cNvPr id="83" name="Group 46"/>
          <p:cNvGrpSpPr/>
          <p:nvPr/>
        </p:nvGrpSpPr>
        <p:grpSpPr>
          <a:xfrm>
            <a:off x="9213272" y="1920020"/>
            <a:ext cx="2784529" cy="1545046"/>
            <a:chOff x="1441450" y="1398043"/>
            <a:chExt cx="2019300" cy="1120445"/>
          </a:xfrm>
        </p:grpSpPr>
        <p:sp>
          <p:nvSpPr>
            <p:cNvPr id="84" name="Text Placeholder 2"/>
            <p:cNvSpPr txBox="1"/>
            <p:nvPr/>
          </p:nvSpPr>
          <p:spPr>
            <a:xfrm>
              <a:off x="1441450" y="1398043"/>
              <a:ext cx="2019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r"/>
              <a:r>
                <a:rPr lang="en-US" sz="2000" dirty="0" smtClean="0">
                  <a:solidFill>
                    <a:schemeClr val="bg1"/>
                  </a:solidFill>
                </a:rPr>
                <a:t>Time is Money</a:t>
              </a:r>
              <a:endParaRPr lang="en-US" sz="2000" dirty="0">
                <a:solidFill>
                  <a:schemeClr val="bg1"/>
                </a:solidFill>
              </a:endParaRPr>
            </a:p>
          </p:txBody>
        </p:sp>
        <p:sp>
          <p:nvSpPr>
            <p:cNvPr id="85" name="Text Placeholder 8"/>
            <p:cNvSpPr txBox="1"/>
            <p:nvPr/>
          </p:nvSpPr>
          <p:spPr>
            <a:xfrm>
              <a:off x="1441450" y="1601291"/>
              <a:ext cx="2019300" cy="917197"/>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r"/>
              <a:r>
                <a:rPr lang="en-US" sz="1100" dirty="0" smtClean="0">
                  <a:solidFill>
                    <a:schemeClr val="bg1"/>
                  </a:solidFill>
                </a:rPr>
                <a:t>Lorem ipsum dolor sit amet, consectetur adipiscing elit, sed do eiusmod tempor incididunt ut labore et dolore magna aliqua. Ut enim ad minim veniam, quis nostrud exercitation </a:t>
              </a:r>
              <a:endParaRPr lang="en-US" sz="1100" dirty="0">
                <a:solidFill>
                  <a:schemeClr val="bg1"/>
                </a:solidFill>
              </a:endParaRPr>
            </a:p>
          </p:txBody>
        </p:sp>
      </p:grpSp>
      <p:grpSp>
        <p:nvGrpSpPr>
          <p:cNvPr id="86" name="Group 49"/>
          <p:cNvGrpSpPr/>
          <p:nvPr/>
        </p:nvGrpSpPr>
        <p:grpSpPr>
          <a:xfrm>
            <a:off x="9213272" y="4570003"/>
            <a:ext cx="2784529" cy="1545046"/>
            <a:chOff x="1441450" y="1398043"/>
            <a:chExt cx="2019300" cy="1120445"/>
          </a:xfrm>
        </p:grpSpPr>
        <p:sp>
          <p:nvSpPr>
            <p:cNvPr id="87" name="Text Placeholder 2"/>
            <p:cNvSpPr txBox="1"/>
            <p:nvPr/>
          </p:nvSpPr>
          <p:spPr>
            <a:xfrm>
              <a:off x="1441450" y="1398043"/>
              <a:ext cx="2019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r"/>
              <a:r>
                <a:rPr lang="en-US" sz="2000" dirty="0" smtClean="0">
                  <a:solidFill>
                    <a:schemeClr val="bg1"/>
                  </a:solidFill>
                </a:rPr>
                <a:t>Being Mobile</a:t>
              </a:r>
              <a:endParaRPr lang="en-US" sz="2000" dirty="0">
                <a:solidFill>
                  <a:schemeClr val="bg1"/>
                </a:solidFill>
              </a:endParaRPr>
            </a:p>
          </p:txBody>
        </p:sp>
        <p:sp>
          <p:nvSpPr>
            <p:cNvPr id="88" name="Text Placeholder 8"/>
            <p:cNvSpPr txBox="1"/>
            <p:nvPr/>
          </p:nvSpPr>
          <p:spPr>
            <a:xfrm>
              <a:off x="1441450" y="1601291"/>
              <a:ext cx="2019300" cy="917197"/>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r"/>
              <a:r>
                <a:rPr lang="en-US" sz="1100" dirty="0" smtClean="0">
                  <a:solidFill>
                    <a:schemeClr val="bg1"/>
                  </a:solidFill>
                </a:rPr>
                <a:t>Lorem ipsum dolor sit amet, consectetur adipiscing elit, sed do eiusmod tempor incididunt ut labore et dolore magna aliqua. Ut enim ad minim veniam, quis nostrud exercitation </a:t>
              </a:r>
              <a:endParaRPr lang="en-US" sz="1100" dirty="0">
                <a:solidFill>
                  <a:schemeClr val="bg1"/>
                </a:solidFill>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6"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7"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0"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1"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2"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3"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4"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5"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6"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7"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8"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9"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0"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1"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2"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3"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4"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5"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6"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7"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8"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9"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0"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1"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2"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3"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4"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5"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6"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7"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8"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9"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grpSp>
        <p:sp>
          <p:nvSpPr>
            <p:cNvPr id="4" name="文本框 3"/>
            <p:cNvSpPr txBox="1"/>
            <p:nvPr/>
          </p:nvSpPr>
          <p:spPr>
            <a:xfrm>
              <a:off x="4297600" y="1108703"/>
              <a:ext cx="2780479" cy="3232183"/>
            </a:xfrm>
            <a:prstGeom prst="rect">
              <a:avLst/>
            </a:prstGeom>
            <a:noFill/>
          </p:spPr>
          <p:txBody>
            <a:bodyPr wrap="square" rtlCol="0">
              <a:spAutoFit/>
            </a:bodyPr>
            <a:lstStyle/>
            <a:p>
              <a:pPr algn="ctr"/>
              <a:r>
                <a:rPr lang="en-US" altLang="zh-CN" sz="6600" b="1" dirty="0" smtClean="0">
                  <a:solidFill>
                    <a:srgbClr val="3099D6"/>
                  </a:solidFill>
                  <a:latin typeface="微软雅黑" panose="020B0503020204020204" pitchFamily="34" charset="-122"/>
                  <a:ea typeface="微软雅黑" panose="020B0503020204020204" pitchFamily="34" charset="-122"/>
                </a:rPr>
                <a:t>3</a:t>
              </a:r>
              <a:endParaRPr lang="zh-CN" altLang="en-US" sz="6600" b="1" dirty="0">
                <a:solidFill>
                  <a:srgbClr val="3099D6"/>
                </a:solidFill>
                <a:latin typeface="微软雅黑" panose="020B0503020204020204" pitchFamily="34" charset="-122"/>
                <a:ea typeface="微软雅黑" panose="020B0503020204020204" pitchFamily="34" charset="-122"/>
              </a:endParaRPr>
            </a:p>
          </p:txBody>
        </p:sp>
      </p:grpSp>
      <p:sp>
        <p:nvSpPr>
          <p:cNvPr id="40" name="文本框 39"/>
          <p:cNvSpPr txBox="1"/>
          <p:nvPr/>
        </p:nvSpPr>
        <p:spPr>
          <a:xfrm>
            <a:off x="2295830" y="542970"/>
            <a:ext cx="5674529" cy="523220"/>
          </a:xfrm>
          <a:prstGeom prst="rect">
            <a:avLst/>
          </a:prstGeom>
          <a:noFill/>
        </p:spPr>
        <p:txBody>
          <a:bodyPr wrap="square" rtlCol="0">
            <a:spAutoFit/>
          </a:bodyPr>
          <a:lstStyle/>
          <a:p>
            <a:r>
              <a:rPr lang="en-US" altLang="zh-CN" sz="2800" b="1" dirty="0" smtClean="0">
                <a:solidFill>
                  <a:schemeClr val="bg1"/>
                </a:solidFill>
                <a:latin typeface="微软雅黑" panose="020B0503020204020204" pitchFamily="34" charset="-122"/>
                <a:ea typeface="微软雅黑" panose="020B0503020204020204" pitchFamily="34" charset="-122"/>
              </a:rPr>
              <a:t>MOMODA POWERPOINT</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42" name="Chevron 4"/>
          <p:cNvSpPr/>
          <p:nvPr/>
        </p:nvSpPr>
        <p:spPr>
          <a:xfrm>
            <a:off x="1412499" y="2019748"/>
            <a:ext cx="2691546" cy="1457921"/>
          </a:xfrm>
          <a:prstGeom prst="chevron">
            <a:avLst>
              <a:gd name="adj" fmla="val 41715"/>
            </a:avLst>
          </a:prstGeom>
          <a:solidFill>
            <a:schemeClr val="bg1">
              <a:alpha val="35000"/>
            </a:schemeClr>
          </a:solidFill>
          <a:ln>
            <a:noFill/>
          </a:ln>
        </p:spPr>
        <p:txBody>
          <a:bodyPr vert="horz" wrap="square" lIns="91440" tIns="45720" rIns="91440" bIns="45720" numCol="1" anchor="t" anchorCtr="0" compatLnSpc="1"/>
          <a:lstStyle/>
          <a:p>
            <a:endParaRPr lang="en-US" sz="800" dirty="0">
              <a:solidFill>
                <a:schemeClr val="tx1"/>
              </a:solidFill>
            </a:endParaRPr>
          </a:p>
        </p:txBody>
      </p:sp>
      <p:sp>
        <p:nvSpPr>
          <p:cNvPr id="43" name="TextBox 5"/>
          <p:cNvSpPr txBox="1"/>
          <p:nvPr/>
        </p:nvSpPr>
        <p:spPr>
          <a:xfrm>
            <a:off x="2332442" y="2722313"/>
            <a:ext cx="1044081" cy="401457"/>
          </a:xfrm>
          <a:prstGeom prst="rect">
            <a:avLst/>
          </a:prstGeom>
          <a:noFill/>
        </p:spPr>
        <p:txBody>
          <a:bodyPr wrap="square" rtlCol="0" anchor="t">
            <a:spAutoFit/>
          </a:bodyPr>
          <a:lstStyle/>
          <a:p>
            <a:pPr algn="ctr">
              <a:lnSpc>
                <a:spcPct val="140000"/>
              </a:lnSpc>
            </a:pPr>
            <a:r>
              <a:rPr lang="en-US" sz="1600" dirty="0" smtClean="0">
                <a:solidFill>
                  <a:srgbClr val="3099D6"/>
                </a:solidFill>
                <a:latin typeface="Roboto condensed"/>
                <a:cs typeface="Roboto condensed"/>
              </a:rPr>
              <a:t>Step 1</a:t>
            </a:r>
            <a:endParaRPr lang="en-US" sz="1600" dirty="0">
              <a:solidFill>
                <a:srgbClr val="3099D6"/>
              </a:solidFill>
              <a:latin typeface="Roboto condensed"/>
              <a:cs typeface="Roboto condensed"/>
            </a:endParaRPr>
          </a:p>
        </p:txBody>
      </p:sp>
      <p:sp>
        <p:nvSpPr>
          <p:cNvPr id="44" name="AutoShape 611"/>
          <p:cNvSpPr/>
          <p:nvPr/>
        </p:nvSpPr>
        <p:spPr bwMode="auto">
          <a:xfrm>
            <a:off x="2647848" y="2382976"/>
            <a:ext cx="327243" cy="387523"/>
          </a:xfrm>
          <a:custGeom>
            <a:avLst/>
            <a:gdLst>
              <a:gd name="T0" fmla="*/ 106442013 w 21600"/>
              <a:gd name="T1" fmla="*/ 55074414 h 21600"/>
              <a:gd name="T2" fmla="*/ 106382626 w 21600"/>
              <a:gd name="T3" fmla="*/ 212933 h 21600"/>
              <a:gd name="T4" fmla="*/ 73430397 w 21600"/>
              <a:gd name="T5" fmla="*/ 155346 h 21600"/>
              <a:gd name="T6" fmla="*/ 84360214 w 21600"/>
              <a:gd name="T7" fmla="*/ 18345077 h 21600"/>
              <a:gd name="T8" fmla="*/ 53132484 w 21600"/>
              <a:gd name="T9" fmla="*/ 70298741 h 21600"/>
              <a:gd name="T10" fmla="*/ 21943579 w 21600"/>
              <a:gd name="T11" fmla="*/ 18413499 h 21600"/>
              <a:gd name="T12" fmla="*/ 33011616 w 21600"/>
              <a:gd name="T13" fmla="*/ 0 h 21600"/>
              <a:gd name="T14" fmla="*/ 34678 w 21600"/>
              <a:gd name="T15" fmla="*/ 96669 h 21600"/>
              <a:gd name="T16" fmla="*/ 0 w 21600"/>
              <a:gd name="T17" fmla="*/ 54919067 h 21600"/>
              <a:gd name="T18" fmla="*/ 10929742 w 21600"/>
              <a:gd name="T19" fmla="*/ 36729237 h 21600"/>
              <a:gd name="T20" fmla="*/ 45612302 w 21600"/>
              <a:gd name="T21" fmla="*/ 94420261 h 21600"/>
              <a:gd name="T22" fmla="*/ 45612302 w 21600"/>
              <a:gd name="T23" fmla="*/ 170368565 h 21600"/>
              <a:gd name="T24" fmla="*/ 29863196 w 21600"/>
              <a:gd name="T25" fmla="*/ 170368565 h 21600"/>
              <a:gd name="T26" fmla="*/ 53363654 w 21600"/>
              <a:gd name="T27" fmla="*/ 209326746 h 21600"/>
              <a:gd name="T28" fmla="*/ 76825278 w 21600"/>
              <a:gd name="T29" fmla="*/ 170368565 h 21600"/>
              <a:gd name="T30" fmla="*/ 61277934 w 21600"/>
              <a:gd name="T31" fmla="*/ 170368565 h 21600"/>
              <a:gd name="T32" fmla="*/ 61277934 w 21600"/>
              <a:gd name="T33" fmla="*/ 93431896 h 21600"/>
              <a:gd name="T34" fmla="*/ 95374051 w 21600"/>
              <a:gd name="T35" fmla="*/ 36660915 h 21600"/>
              <a:gd name="T36" fmla="*/ 106442013 w 21600"/>
              <a:gd name="T37" fmla="*/ 55074414 h 21600"/>
              <a:gd name="T38" fmla="*/ 106442013 w 21600"/>
              <a:gd name="T39" fmla="*/ 55074414 h 216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600" h="21600">
                <a:moveTo>
                  <a:pt x="21600" y="5683"/>
                </a:moveTo>
                <a:lnTo>
                  <a:pt x="21588" y="22"/>
                </a:lnTo>
                <a:lnTo>
                  <a:pt x="14901" y="16"/>
                </a:lnTo>
                <a:lnTo>
                  <a:pt x="17119" y="1893"/>
                </a:lnTo>
                <a:lnTo>
                  <a:pt x="10782" y="7254"/>
                </a:lnTo>
                <a:lnTo>
                  <a:pt x="4453" y="1900"/>
                </a:lnTo>
                <a:lnTo>
                  <a:pt x="6699" y="0"/>
                </a:lnTo>
                <a:lnTo>
                  <a:pt x="7" y="10"/>
                </a:lnTo>
                <a:lnTo>
                  <a:pt x="0" y="5667"/>
                </a:lnTo>
                <a:lnTo>
                  <a:pt x="2218" y="3790"/>
                </a:lnTo>
                <a:lnTo>
                  <a:pt x="9256" y="9743"/>
                </a:lnTo>
                <a:lnTo>
                  <a:pt x="9256" y="17580"/>
                </a:lnTo>
                <a:lnTo>
                  <a:pt x="6060" y="17580"/>
                </a:lnTo>
                <a:lnTo>
                  <a:pt x="10829" y="21600"/>
                </a:lnTo>
                <a:lnTo>
                  <a:pt x="15590" y="17580"/>
                </a:lnTo>
                <a:lnTo>
                  <a:pt x="12435" y="17580"/>
                </a:lnTo>
                <a:lnTo>
                  <a:pt x="12435" y="9641"/>
                </a:lnTo>
                <a:lnTo>
                  <a:pt x="19354" y="3783"/>
                </a:lnTo>
                <a:lnTo>
                  <a:pt x="21600" y="5683"/>
                </a:lnTo>
                <a:close/>
                <a:moveTo>
                  <a:pt x="21600" y="5683"/>
                </a:moveTo>
              </a:path>
            </a:pathLst>
          </a:custGeom>
          <a:solidFill>
            <a:srgbClr val="3099D6"/>
          </a:solidFill>
          <a:ln>
            <a:noFill/>
          </a:ln>
        </p:spPr>
        <p:txBody>
          <a:bodyPr lIns="0" tIns="0" rIns="0" bIns="0"/>
          <a:lstStyle/>
          <a:p>
            <a:endParaRPr lang="en-US" sz="3600" dirty="0">
              <a:latin typeface="Roboto condensed"/>
              <a:cs typeface="Roboto condensed"/>
            </a:endParaRPr>
          </a:p>
        </p:txBody>
      </p:sp>
      <p:sp>
        <p:nvSpPr>
          <p:cNvPr id="45" name="TextBox 7"/>
          <p:cNvSpPr txBox="1"/>
          <p:nvPr/>
        </p:nvSpPr>
        <p:spPr>
          <a:xfrm>
            <a:off x="1142914" y="3880219"/>
            <a:ext cx="2233609" cy="1040285"/>
          </a:xfrm>
          <a:prstGeom prst="rect">
            <a:avLst/>
          </a:prstGeom>
          <a:noFill/>
        </p:spPr>
        <p:txBody>
          <a:bodyPr wrap="square" rtlCol="0">
            <a:spAutoFit/>
          </a:bodyPr>
          <a:lstStyle/>
          <a:p>
            <a:pPr algn="ctr">
              <a:lnSpc>
                <a:spcPct val="140000"/>
              </a:lnSpc>
            </a:pPr>
            <a:r>
              <a:rPr lang="en-US" sz="1100" dirty="0">
                <a:solidFill>
                  <a:schemeClr val="bg1"/>
                </a:solidFill>
                <a:latin typeface="Roboto condensed"/>
                <a:cs typeface="Roboto condensed"/>
              </a:rPr>
              <a:t>Vestibulum ligut praesent commodo cursus magna, consectetur et. Cum socis natoque penatibus et magnis dis tellus parturient pharetra </a:t>
            </a:r>
            <a:r>
              <a:rPr lang="en-US" sz="1100" dirty="0" smtClean="0">
                <a:solidFill>
                  <a:schemeClr val="bg1"/>
                </a:solidFill>
                <a:latin typeface="Roboto condensed"/>
                <a:cs typeface="Roboto condensed"/>
              </a:rPr>
              <a:t>montes.</a:t>
            </a:r>
            <a:endParaRPr lang="en-US" sz="1100" dirty="0">
              <a:solidFill>
                <a:schemeClr val="bg1"/>
              </a:solidFill>
              <a:latin typeface="Roboto condensed"/>
              <a:cs typeface="Roboto condensed"/>
            </a:endParaRPr>
          </a:p>
        </p:txBody>
      </p:sp>
      <p:sp>
        <p:nvSpPr>
          <p:cNvPr id="46" name="TextBox 8"/>
          <p:cNvSpPr txBox="1"/>
          <p:nvPr/>
        </p:nvSpPr>
        <p:spPr>
          <a:xfrm>
            <a:off x="1142915" y="3532535"/>
            <a:ext cx="2233608" cy="401457"/>
          </a:xfrm>
          <a:prstGeom prst="rect">
            <a:avLst/>
          </a:prstGeom>
          <a:noFill/>
        </p:spPr>
        <p:txBody>
          <a:bodyPr wrap="square" rtlCol="0" anchor="t">
            <a:spAutoFit/>
          </a:bodyPr>
          <a:lstStyle/>
          <a:p>
            <a:pPr algn="ctr">
              <a:lnSpc>
                <a:spcPct val="140000"/>
              </a:lnSpc>
            </a:pPr>
            <a:r>
              <a:rPr lang="en-US" sz="1600" dirty="0" smtClean="0">
                <a:solidFill>
                  <a:schemeClr val="bg1"/>
                </a:solidFill>
                <a:latin typeface="Roboto condensed"/>
                <a:cs typeface="Roboto condensed"/>
              </a:rPr>
              <a:t>Desktop Application</a:t>
            </a:r>
            <a:endParaRPr lang="en-US" sz="1600" dirty="0">
              <a:solidFill>
                <a:schemeClr val="bg1"/>
              </a:solidFill>
              <a:latin typeface="Roboto condensed"/>
              <a:cs typeface="Roboto condensed"/>
            </a:endParaRPr>
          </a:p>
        </p:txBody>
      </p:sp>
      <p:sp>
        <p:nvSpPr>
          <p:cNvPr id="48" name="Chevron 10"/>
          <p:cNvSpPr/>
          <p:nvPr/>
        </p:nvSpPr>
        <p:spPr>
          <a:xfrm>
            <a:off x="3615197" y="2019748"/>
            <a:ext cx="2691546" cy="1457921"/>
          </a:xfrm>
          <a:prstGeom prst="chevron">
            <a:avLst>
              <a:gd name="adj" fmla="val 41715"/>
            </a:avLst>
          </a:prstGeom>
          <a:solidFill>
            <a:schemeClr val="bg1">
              <a:alpha val="35000"/>
            </a:schemeClr>
          </a:solidFill>
          <a:ln>
            <a:noFill/>
          </a:ln>
        </p:spPr>
        <p:txBody>
          <a:bodyPr vert="horz" wrap="square" lIns="91440" tIns="45720" rIns="91440" bIns="45720" numCol="1" anchor="t" anchorCtr="0" compatLnSpc="1"/>
          <a:lstStyle/>
          <a:p>
            <a:endParaRPr lang="en-US" sz="800" dirty="0">
              <a:solidFill>
                <a:schemeClr val="tx1"/>
              </a:solidFill>
            </a:endParaRPr>
          </a:p>
        </p:txBody>
      </p:sp>
      <p:grpSp>
        <p:nvGrpSpPr>
          <p:cNvPr id="49" name="Group 500"/>
          <p:cNvGrpSpPr/>
          <p:nvPr/>
        </p:nvGrpSpPr>
        <p:grpSpPr bwMode="auto">
          <a:xfrm>
            <a:off x="4900395" y="2383331"/>
            <a:ext cx="332984" cy="384655"/>
            <a:chOff x="0" y="0"/>
            <a:chExt cx="495" cy="574"/>
          </a:xfrm>
          <a:solidFill>
            <a:srgbClr val="3099D6"/>
          </a:solidFill>
        </p:grpSpPr>
        <p:sp>
          <p:nvSpPr>
            <p:cNvPr id="53" name="AutoShape 497"/>
            <p:cNvSpPr/>
            <p:nvPr/>
          </p:nvSpPr>
          <p:spPr bwMode="auto">
            <a:xfrm>
              <a:off x="0" y="0"/>
              <a:ext cx="495" cy="57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19055" y="2989"/>
                  </a:moveTo>
                  <a:lnTo>
                    <a:pt x="19055" y="1827"/>
                  </a:lnTo>
                  <a:cubicBezTo>
                    <a:pt x="19055" y="683"/>
                    <a:pt x="18218" y="0"/>
                    <a:pt x="16814" y="0"/>
                  </a:cubicBezTo>
                  <a:cubicBezTo>
                    <a:pt x="15411" y="0"/>
                    <a:pt x="14573" y="683"/>
                    <a:pt x="14573" y="1827"/>
                  </a:cubicBezTo>
                  <a:lnTo>
                    <a:pt x="14573" y="2989"/>
                  </a:lnTo>
                  <a:lnTo>
                    <a:pt x="13055" y="2989"/>
                  </a:lnTo>
                  <a:lnTo>
                    <a:pt x="13055" y="1827"/>
                  </a:lnTo>
                  <a:cubicBezTo>
                    <a:pt x="13055" y="683"/>
                    <a:pt x="12217" y="0"/>
                    <a:pt x="10814" y="0"/>
                  </a:cubicBezTo>
                  <a:cubicBezTo>
                    <a:pt x="9411" y="0"/>
                    <a:pt x="8573" y="683"/>
                    <a:pt x="8573" y="1827"/>
                  </a:cubicBezTo>
                  <a:lnTo>
                    <a:pt x="8573" y="2989"/>
                  </a:lnTo>
                  <a:lnTo>
                    <a:pt x="7055" y="2989"/>
                  </a:lnTo>
                  <a:lnTo>
                    <a:pt x="7055" y="1827"/>
                  </a:lnTo>
                  <a:cubicBezTo>
                    <a:pt x="7055" y="683"/>
                    <a:pt x="6217" y="0"/>
                    <a:pt x="4814" y="0"/>
                  </a:cubicBezTo>
                  <a:cubicBezTo>
                    <a:pt x="3411" y="0"/>
                    <a:pt x="2573" y="683"/>
                    <a:pt x="2573" y="1827"/>
                  </a:cubicBezTo>
                  <a:lnTo>
                    <a:pt x="2573" y="2989"/>
                  </a:lnTo>
                  <a:lnTo>
                    <a:pt x="0" y="2989"/>
                  </a:lnTo>
                  <a:lnTo>
                    <a:pt x="0" y="21600"/>
                  </a:lnTo>
                  <a:lnTo>
                    <a:pt x="21600" y="21600"/>
                  </a:lnTo>
                  <a:lnTo>
                    <a:pt x="21600" y="2989"/>
                  </a:lnTo>
                  <a:lnTo>
                    <a:pt x="19055" y="2989"/>
                  </a:lnTo>
                  <a:close/>
                  <a:moveTo>
                    <a:pt x="15774" y="1827"/>
                  </a:moveTo>
                  <a:cubicBezTo>
                    <a:pt x="15774" y="1263"/>
                    <a:pt x="16074" y="1034"/>
                    <a:pt x="16814" y="1034"/>
                  </a:cubicBezTo>
                  <a:cubicBezTo>
                    <a:pt x="17555" y="1034"/>
                    <a:pt x="17855" y="1263"/>
                    <a:pt x="17855" y="1827"/>
                  </a:cubicBezTo>
                  <a:lnTo>
                    <a:pt x="17855" y="4935"/>
                  </a:lnTo>
                  <a:cubicBezTo>
                    <a:pt x="17855" y="5499"/>
                    <a:pt x="17555" y="5728"/>
                    <a:pt x="16814" y="5728"/>
                  </a:cubicBezTo>
                  <a:cubicBezTo>
                    <a:pt x="16074" y="5728"/>
                    <a:pt x="15774" y="5499"/>
                    <a:pt x="15774" y="4935"/>
                  </a:cubicBezTo>
                  <a:lnTo>
                    <a:pt x="15774" y="1827"/>
                  </a:lnTo>
                  <a:close/>
                  <a:moveTo>
                    <a:pt x="9773" y="1827"/>
                  </a:moveTo>
                  <a:cubicBezTo>
                    <a:pt x="9773" y="1263"/>
                    <a:pt x="10073" y="1034"/>
                    <a:pt x="10814" y="1034"/>
                  </a:cubicBezTo>
                  <a:cubicBezTo>
                    <a:pt x="11555" y="1034"/>
                    <a:pt x="11855" y="1263"/>
                    <a:pt x="11855" y="1827"/>
                  </a:cubicBezTo>
                  <a:lnTo>
                    <a:pt x="11855" y="4935"/>
                  </a:lnTo>
                  <a:cubicBezTo>
                    <a:pt x="11855" y="5499"/>
                    <a:pt x="11555" y="5728"/>
                    <a:pt x="10814" y="5728"/>
                  </a:cubicBezTo>
                  <a:cubicBezTo>
                    <a:pt x="10073" y="5728"/>
                    <a:pt x="9773" y="5499"/>
                    <a:pt x="9773" y="4935"/>
                  </a:cubicBezTo>
                  <a:lnTo>
                    <a:pt x="9773" y="1827"/>
                  </a:lnTo>
                  <a:close/>
                  <a:moveTo>
                    <a:pt x="3773" y="1827"/>
                  </a:moveTo>
                  <a:cubicBezTo>
                    <a:pt x="3773" y="1263"/>
                    <a:pt x="4073" y="1034"/>
                    <a:pt x="4814" y="1034"/>
                  </a:cubicBezTo>
                  <a:cubicBezTo>
                    <a:pt x="5555" y="1034"/>
                    <a:pt x="5855" y="1263"/>
                    <a:pt x="5855" y="1827"/>
                  </a:cubicBezTo>
                  <a:lnTo>
                    <a:pt x="5855" y="4935"/>
                  </a:lnTo>
                  <a:cubicBezTo>
                    <a:pt x="5855" y="5499"/>
                    <a:pt x="5555" y="5728"/>
                    <a:pt x="4814" y="5728"/>
                  </a:cubicBezTo>
                  <a:cubicBezTo>
                    <a:pt x="4073" y="5728"/>
                    <a:pt x="3773" y="5499"/>
                    <a:pt x="3773" y="4935"/>
                  </a:cubicBezTo>
                  <a:lnTo>
                    <a:pt x="3773" y="1827"/>
                  </a:lnTo>
                  <a:close/>
                  <a:moveTo>
                    <a:pt x="19801" y="20049"/>
                  </a:moveTo>
                  <a:lnTo>
                    <a:pt x="1801" y="20049"/>
                  </a:lnTo>
                  <a:lnTo>
                    <a:pt x="1801" y="7125"/>
                  </a:lnTo>
                  <a:lnTo>
                    <a:pt x="19801" y="7125"/>
                  </a:lnTo>
                  <a:lnTo>
                    <a:pt x="19801" y="20049"/>
                  </a:lnTo>
                  <a:close/>
                  <a:moveTo>
                    <a:pt x="19801" y="2004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54" name="AutoShape 498"/>
            <p:cNvSpPr/>
            <p:nvPr/>
          </p:nvSpPr>
          <p:spPr bwMode="auto">
            <a:xfrm>
              <a:off x="120" y="256"/>
              <a:ext cx="132" cy="20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 h="21600">
                  <a:moveTo>
                    <a:pt x="21600" y="14934"/>
                  </a:moveTo>
                  <a:cubicBezTo>
                    <a:pt x="21600" y="12166"/>
                    <a:pt x="18713" y="10634"/>
                    <a:pt x="13663" y="9700"/>
                  </a:cubicBezTo>
                  <a:lnTo>
                    <a:pt x="13663" y="9633"/>
                  </a:lnTo>
                  <a:cubicBezTo>
                    <a:pt x="18200" y="8634"/>
                    <a:pt x="20672" y="7033"/>
                    <a:pt x="20672" y="4534"/>
                  </a:cubicBezTo>
                  <a:cubicBezTo>
                    <a:pt x="20672" y="2000"/>
                    <a:pt x="16805" y="0"/>
                    <a:pt x="10156" y="0"/>
                  </a:cubicBezTo>
                  <a:cubicBezTo>
                    <a:pt x="7011" y="0"/>
                    <a:pt x="3710" y="266"/>
                    <a:pt x="927" y="1101"/>
                  </a:cubicBezTo>
                  <a:lnTo>
                    <a:pt x="1699" y="4767"/>
                  </a:lnTo>
                  <a:cubicBezTo>
                    <a:pt x="3814" y="4100"/>
                    <a:pt x="6083" y="3668"/>
                    <a:pt x="8404" y="3668"/>
                  </a:cubicBezTo>
                  <a:cubicBezTo>
                    <a:pt x="12012" y="3668"/>
                    <a:pt x="12992" y="4467"/>
                    <a:pt x="12992" y="5666"/>
                  </a:cubicBezTo>
                  <a:cubicBezTo>
                    <a:pt x="12992" y="7401"/>
                    <a:pt x="10413" y="8168"/>
                    <a:pt x="6032" y="8366"/>
                  </a:cubicBezTo>
                  <a:lnTo>
                    <a:pt x="6032" y="12033"/>
                  </a:lnTo>
                  <a:cubicBezTo>
                    <a:pt x="12373" y="12267"/>
                    <a:pt x="14436" y="13134"/>
                    <a:pt x="14436" y="15233"/>
                  </a:cubicBezTo>
                  <a:cubicBezTo>
                    <a:pt x="14436" y="16767"/>
                    <a:pt x="12168" y="17933"/>
                    <a:pt x="8663" y="17933"/>
                  </a:cubicBezTo>
                  <a:cubicBezTo>
                    <a:pt x="5773" y="17933"/>
                    <a:pt x="3506" y="17667"/>
                    <a:pt x="774" y="17000"/>
                  </a:cubicBezTo>
                  <a:lnTo>
                    <a:pt x="0" y="20667"/>
                  </a:lnTo>
                  <a:cubicBezTo>
                    <a:pt x="2216" y="21234"/>
                    <a:pt x="5154" y="21600"/>
                    <a:pt x="7941" y="21600"/>
                  </a:cubicBezTo>
                  <a:cubicBezTo>
                    <a:pt x="15621" y="21600"/>
                    <a:pt x="21600" y="19299"/>
                    <a:pt x="21600" y="14934"/>
                  </a:cubicBezTo>
                  <a:close/>
                  <a:moveTo>
                    <a:pt x="21600" y="14934"/>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55" name="AutoShape 499"/>
            <p:cNvSpPr/>
            <p:nvPr/>
          </p:nvSpPr>
          <p:spPr bwMode="auto">
            <a:xfrm>
              <a:off x="280" y="264"/>
              <a:ext cx="81" cy="19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0424" y="5606"/>
                  </a:moveTo>
                  <a:lnTo>
                    <a:pt x="10424" y="21600"/>
                  </a:lnTo>
                  <a:lnTo>
                    <a:pt x="21600" y="21600"/>
                  </a:lnTo>
                  <a:lnTo>
                    <a:pt x="21600" y="0"/>
                  </a:lnTo>
                  <a:lnTo>
                    <a:pt x="16013" y="0"/>
                  </a:lnTo>
                  <a:lnTo>
                    <a:pt x="0" y="3266"/>
                  </a:lnTo>
                  <a:lnTo>
                    <a:pt x="1250" y="7050"/>
                  </a:lnTo>
                  <a:lnTo>
                    <a:pt x="10424" y="5606"/>
                  </a:lnTo>
                  <a:close/>
                  <a:moveTo>
                    <a:pt x="10424" y="5606"/>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grpSp>
      <p:sp>
        <p:nvSpPr>
          <p:cNvPr id="50" name="TextBox 12"/>
          <p:cNvSpPr txBox="1"/>
          <p:nvPr/>
        </p:nvSpPr>
        <p:spPr>
          <a:xfrm>
            <a:off x="4547874" y="2722313"/>
            <a:ext cx="1044081" cy="401457"/>
          </a:xfrm>
          <a:prstGeom prst="rect">
            <a:avLst/>
          </a:prstGeom>
          <a:noFill/>
        </p:spPr>
        <p:txBody>
          <a:bodyPr wrap="square" rtlCol="0" anchor="t">
            <a:spAutoFit/>
          </a:bodyPr>
          <a:lstStyle/>
          <a:p>
            <a:pPr algn="ctr">
              <a:lnSpc>
                <a:spcPct val="140000"/>
              </a:lnSpc>
            </a:pPr>
            <a:r>
              <a:rPr lang="en-US" sz="1600" dirty="0" smtClean="0">
                <a:solidFill>
                  <a:srgbClr val="3099D6"/>
                </a:solidFill>
                <a:latin typeface="Roboto condensed"/>
                <a:cs typeface="Roboto condensed"/>
              </a:rPr>
              <a:t>Step 2</a:t>
            </a:r>
            <a:endParaRPr lang="en-US" sz="1600" dirty="0">
              <a:solidFill>
                <a:srgbClr val="3099D6"/>
              </a:solidFill>
              <a:latin typeface="Roboto condensed"/>
              <a:cs typeface="Roboto condensed"/>
            </a:endParaRPr>
          </a:p>
        </p:txBody>
      </p:sp>
      <p:sp>
        <p:nvSpPr>
          <p:cNvPr id="51" name="TextBox 13"/>
          <p:cNvSpPr txBox="1"/>
          <p:nvPr/>
        </p:nvSpPr>
        <p:spPr>
          <a:xfrm>
            <a:off x="3534679" y="3880219"/>
            <a:ext cx="2233609" cy="1040285"/>
          </a:xfrm>
          <a:prstGeom prst="rect">
            <a:avLst/>
          </a:prstGeom>
          <a:noFill/>
        </p:spPr>
        <p:txBody>
          <a:bodyPr wrap="square" rtlCol="0">
            <a:spAutoFit/>
          </a:bodyPr>
          <a:lstStyle/>
          <a:p>
            <a:pPr algn="ctr">
              <a:lnSpc>
                <a:spcPct val="140000"/>
              </a:lnSpc>
            </a:pPr>
            <a:r>
              <a:rPr lang="en-US" sz="1100" dirty="0">
                <a:solidFill>
                  <a:schemeClr val="bg1"/>
                </a:solidFill>
                <a:latin typeface="Roboto condensed"/>
                <a:cs typeface="Roboto condensed"/>
              </a:rPr>
              <a:t>Vestibulum ligut praesent commodo cursus magna, consectetur et. Cum socis natoque penatibus et magnis dis tellus parturient pharetra </a:t>
            </a:r>
            <a:r>
              <a:rPr lang="en-US" sz="1100" dirty="0" smtClean="0">
                <a:solidFill>
                  <a:schemeClr val="bg1"/>
                </a:solidFill>
                <a:latin typeface="Roboto condensed"/>
                <a:cs typeface="Roboto condensed"/>
              </a:rPr>
              <a:t>montes.</a:t>
            </a:r>
            <a:endParaRPr lang="en-US" sz="1100" dirty="0">
              <a:solidFill>
                <a:schemeClr val="bg1"/>
              </a:solidFill>
              <a:latin typeface="Roboto condensed"/>
              <a:cs typeface="Roboto condensed"/>
            </a:endParaRPr>
          </a:p>
        </p:txBody>
      </p:sp>
      <p:sp>
        <p:nvSpPr>
          <p:cNvPr id="52" name="TextBox 14"/>
          <p:cNvSpPr txBox="1"/>
          <p:nvPr/>
        </p:nvSpPr>
        <p:spPr>
          <a:xfrm>
            <a:off x="3534680" y="3532535"/>
            <a:ext cx="2233608" cy="401457"/>
          </a:xfrm>
          <a:prstGeom prst="rect">
            <a:avLst/>
          </a:prstGeom>
          <a:noFill/>
        </p:spPr>
        <p:txBody>
          <a:bodyPr wrap="square" rtlCol="0" anchor="t">
            <a:spAutoFit/>
          </a:bodyPr>
          <a:lstStyle/>
          <a:p>
            <a:pPr algn="ctr">
              <a:lnSpc>
                <a:spcPct val="140000"/>
              </a:lnSpc>
            </a:pPr>
            <a:r>
              <a:rPr lang="en-US" sz="1600" dirty="0" smtClean="0">
                <a:solidFill>
                  <a:schemeClr val="bg1"/>
                </a:solidFill>
                <a:latin typeface="Roboto condensed"/>
                <a:cs typeface="Roboto condensed"/>
              </a:rPr>
              <a:t>Website Design</a:t>
            </a:r>
            <a:endParaRPr lang="en-US" sz="1600" dirty="0">
              <a:solidFill>
                <a:schemeClr val="bg1"/>
              </a:solidFill>
              <a:latin typeface="Roboto condensed"/>
              <a:cs typeface="Roboto condensed"/>
            </a:endParaRPr>
          </a:p>
        </p:txBody>
      </p:sp>
      <p:sp>
        <p:nvSpPr>
          <p:cNvPr id="57" name="Chevron 19"/>
          <p:cNvSpPr/>
          <p:nvPr/>
        </p:nvSpPr>
        <p:spPr>
          <a:xfrm>
            <a:off x="5817894" y="2019748"/>
            <a:ext cx="2691546" cy="1457921"/>
          </a:xfrm>
          <a:prstGeom prst="chevron">
            <a:avLst>
              <a:gd name="adj" fmla="val 41715"/>
            </a:avLst>
          </a:prstGeom>
          <a:solidFill>
            <a:schemeClr val="bg1">
              <a:alpha val="35000"/>
            </a:schemeClr>
          </a:solidFill>
          <a:ln>
            <a:noFill/>
          </a:ln>
        </p:spPr>
        <p:txBody>
          <a:bodyPr vert="horz" wrap="square" lIns="91440" tIns="45720" rIns="91440" bIns="45720" numCol="1" anchor="t" anchorCtr="0" compatLnSpc="1"/>
          <a:lstStyle/>
          <a:p>
            <a:endParaRPr lang="en-US" sz="800" dirty="0">
              <a:solidFill>
                <a:schemeClr val="tx1"/>
              </a:solidFill>
            </a:endParaRPr>
          </a:p>
        </p:txBody>
      </p:sp>
      <p:grpSp>
        <p:nvGrpSpPr>
          <p:cNvPr id="58" name="Group 694"/>
          <p:cNvGrpSpPr/>
          <p:nvPr/>
        </p:nvGrpSpPr>
        <p:grpSpPr bwMode="auto">
          <a:xfrm>
            <a:off x="7084817" y="2407147"/>
            <a:ext cx="384655" cy="338726"/>
            <a:chOff x="0" y="0"/>
            <a:chExt cx="576" cy="504"/>
          </a:xfrm>
          <a:solidFill>
            <a:srgbClr val="3099D6"/>
          </a:solidFill>
        </p:grpSpPr>
        <p:sp>
          <p:nvSpPr>
            <p:cNvPr id="62" name="AutoShape 692"/>
            <p:cNvSpPr/>
            <p:nvPr/>
          </p:nvSpPr>
          <p:spPr bwMode="auto">
            <a:xfrm>
              <a:off x="0" y="216"/>
              <a:ext cx="576"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 h="21600">
                  <a:moveTo>
                    <a:pt x="18900" y="0"/>
                  </a:moveTo>
                  <a:lnTo>
                    <a:pt x="16919" y="0"/>
                  </a:lnTo>
                  <a:lnTo>
                    <a:pt x="16919" y="3000"/>
                  </a:lnTo>
                  <a:lnTo>
                    <a:pt x="18231" y="3000"/>
                  </a:lnTo>
                  <a:lnTo>
                    <a:pt x="20100" y="7159"/>
                  </a:lnTo>
                  <a:lnTo>
                    <a:pt x="20100" y="18600"/>
                  </a:lnTo>
                  <a:lnTo>
                    <a:pt x="1500" y="18600"/>
                  </a:lnTo>
                  <a:lnTo>
                    <a:pt x="1500" y="7159"/>
                  </a:lnTo>
                  <a:lnTo>
                    <a:pt x="3369" y="3000"/>
                  </a:lnTo>
                  <a:lnTo>
                    <a:pt x="4690" y="3000"/>
                  </a:lnTo>
                  <a:lnTo>
                    <a:pt x="4690" y="0"/>
                  </a:lnTo>
                  <a:lnTo>
                    <a:pt x="2700" y="0"/>
                  </a:lnTo>
                  <a:lnTo>
                    <a:pt x="0" y="6010"/>
                  </a:lnTo>
                  <a:lnTo>
                    <a:pt x="0" y="21600"/>
                  </a:lnTo>
                  <a:lnTo>
                    <a:pt x="21600" y="21600"/>
                  </a:lnTo>
                  <a:lnTo>
                    <a:pt x="21600" y="6010"/>
                  </a:lnTo>
                  <a:lnTo>
                    <a:pt x="18900" y="0"/>
                  </a:lnTo>
                  <a:close/>
                  <a:moveTo>
                    <a:pt x="18900"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63" name="AutoShape 693"/>
            <p:cNvSpPr/>
            <p:nvPr/>
          </p:nvSpPr>
          <p:spPr bwMode="auto">
            <a:xfrm>
              <a:off x="128" y="0"/>
              <a:ext cx="326" cy="29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600" h="21600">
                  <a:moveTo>
                    <a:pt x="0" y="21600"/>
                  </a:moveTo>
                  <a:lnTo>
                    <a:pt x="21600" y="21600"/>
                  </a:lnTo>
                  <a:lnTo>
                    <a:pt x="21600" y="18083"/>
                  </a:lnTo>
                  <a:lnTo>
                    <a:pt x="21600" y="15200"/>
                  </a:lnTo>
                  <a:lnTo>
                    <a:pt x="21600" y="0"/>
                  </a:lnTo>
                  <a:lnTo>
                    <a:pt x="6239" y="0"/>
                  </a:lnTo>
                  <a:lnTo>
                    <a:pt x="6239" y="20"/>
                  </a:lnTo>
                  <a:lnTo>
                    <a:pt x="1" y="6796"/>
                  </a:lnTo>
                  <a:lnTo>
                    <a:pt x="1" y="15200"/>
                  </a:lnTo>
                  <a:lnTo>
                    <a:pt x="1" y="18083"/>
                  </a:lnTo>
                  <a:lnTo>
                    <a:pt x="1" y="21600"/>
                  </a:lnTo>
                  <a:lnTo>
                    <a:pt x="0" y="21600"/>
                  </a:lnTo>
                  <a:close/>
                  <a:moveTo>
                    <a:pt x="2483" y="9498"/>
                  </a:moveTo>
                  <a:lnTo>
                    <a:pt x="8722" y="9498"/>
                  </a:lnTo>
                  <a:lnTo>
                    <a:pt x="8722" y="2702"/>
                  </a:lnTo>
                  <a:lnTo>
                    <a:pt x="19116" y="2702"/>
                  </a:lnTo>
                  <a:lnTo>
                    <a:pt x="19116" y="18898"/>
                  </a:lnTo>
                  <a:lnTo>
                    <a:pt x="2482" y="18898"/>
                  </a:lnTo>
                  <a:lnTo>
                    <a:pt x="2482" y="9498"/>
                  </a:lnTo>
                  <a:lnTo>
                    <a:pt x="2483" y="9498"/>
                  </a:lnTo>
                  <a:close/>
                  <a:moveTo>
                    <a:pt x="2483" y="9498"/>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grpSp>
      <p:sp>
        <p:nvSpPr>
          <p:cNvPr id="59" name="TextBox 21"/>
          <p:cNvSpPr txBox="1"/>
          <p:nvPr/>
        </p:nvSpPr>
        <p:spPr>
          <a:xfrm>
            <a:off x="6739068" y="2722313"/>
            <a:ext cx="1044081" cy="401457"/>
          </a:xfrm>
          <a:prstGeom prst="rect">
            <a:avLst/>
          </a:prstGeom>
          <a:noFill/>
        </p:spPr>
        <p:txBody>
          <a:bodyPr wrap="square" rtlCol="0" anchor="t">
            <a:spAutoFit/>
          </a:bodyPr>
          <a:lstStyle/>
          <a:p>
            <a:pPr algn="ctr">
              <a:lnSpc>
                <a:spcPct val="140000"/>
              </a:lnSpc>
            </a:pPr>
            <a:r>
              <a:rPr lang="en-US" sz="1600" dirty="0" smtClean="0">
                <a:solidFill>
                  <a:srgbClr val="3099D6"/>
                </a:solidFill>
                <a:latin typeface="Roboto condensed"/>
                <a:cs typeface="Roboto condensed"/>
              </a:rPr>
              <a:t>Step 3</a:t>
            </a:r>
            <a:endParaRPr lang="en-US" sz="1600" dirty="0">
              <a:solidFill>
                <a:srgbClr val="3099D6"/>
              </a:solidFill>
              <a:latin typeface="Roboto condensed"/>
              <a:cs typeface="Roboto condensed"/>
            </a:endParaRPr>
          </a:p>
        </p:txBody>
      </p:sp>
      <p:sp>
        <p:nvSpPr>
          <p:cNvPr id="60" name="TextBox 22"/>
          <p:cNvSpPr txBox="1"/>
          <p:nvPr/>
        </p:nvSpPr>
        <p:spPr>
          <a:xfrm>
            <a:off x="5926443" y="3880219"/>
            <a:ext cx="2233610" cy="1040285"/>
          </a:xfrm>
          <a:prstGeom prst="rect">
            <a:avLst/>
          </a:prstGeom>
          <a:noFill/>
        </p:spPr>
        <p:txBody>
          <a:bodyPr wrap="square" rtlCol="0">
            <a:spAutoFit/>
          </a:bodyPr>
          <a:lstStyle/>
          <a:p>
            <a:pPr algn="ctr">
              <a:lnSpc>
                <a:spcPct val="140000"/>
              </a:lnSpc>
            </a:pPr>
            <a:r>
              <a:rPr lang="en-US" sz="1100" dirty="0">
                <a:solidFill>
                  <a:schemeClr val="bg1"/>
                </a:solidFill>
                <a:latin typeface="Roboto condensed"/>
                <a:cs typeface="Roboto condensed"/>
              </a:rPr>
              <a:t>Vestibulum ligut praesent commodo cursus magna, consectetur et. Cum socis natoque penatibus et magnis dis tellus parturient pharetra </a:t>
            </a:r>
            <a:r>
              <a:rPr lang="en-US" sz="1100" dirty="0" smtClean="0">
                <a:solidFill>
                  <a:schemeClr val="bg1"/>
                </a:solidFill>
                <a:latin typeface="Roboto condensed"/>
                <a:cs typeface="Roboto condensed"/>
              </a:rPr>
              <a:t>montes.</a:t>
            </a:r>
            <a:endParaRPr lang="en-US" sz="1100" dirty="0">
              <a:solidFill>
                <a:schemeClr val="bg1"/>
              </a:solidFill>
              <a:latin typeface="Roboto condensed"/>
              <a:cs typeface="Roboto condensed"/>
            </a:endParaRPr>
          </a:p>
        </p:txBody>
      </p:sp>
      <p:sp>
        <p:nvSpPr>
          <p:cNvPr id="61" name="TextBox 23"/>
          <p:cNvSpPr txBox="1"/>
          <p:nvPr/>
        </p:nvSpPr>
        <p:spPr>
          <a:xfrm>
            <a:off x="5926444" y="3532535"/>
            <a:ext cx="2233608" cy="401457"/>
          </a:xfrm>
          <a:prstGeom prst="rect">
            <a:avLst/>
          </a:prstGeom>
          <a:noFill/>
        </p:spPr>
        <p:txBody>
          <a:bodyPr wrap="square" rtlCol="0" anchor="t">
            <a:spAutoFit/>
          </a:bodyPr>
          <a:lstStyle/>
          <a:p>
            <a:pPr algn="ctr">
              <a:lnSpc>
                <a:spcPct val="140000"/>
              </a:lnSpc>
            </a:pPr>
            <a:r>
              <a:rPr lang="en-US" sz="1600" dirty="0" smtClean="0">
                <a:solidFill>
                  <a:schemeClr val="bg1"/>
                </a:solidFill>
                <a:latin typeface="Roboto condensed"/>
                <a:cs typeface="Roboto condensed"/>
              </a:rPr>
              <a:t>Business Strategy</a:t>
            </a:r>
            <a:endParaRPr lang="en-US" sz="1600" dirty="0">
              <a:solidFill>
                <a:schemeClr val="bg1"/>
              </a:solidFill>
              <a:latin typeface="Roboto condensed"/>
              <a:cs typeface="Roboto condensed"/>
            </a:endParaRPr>
          </a:p>
        </p:txBody>
      </p:sp>
      <p:sp>
        <p:nvSpPr>
          <p:cNvPr id="65" name="Chevron 27"/>
          <p:cNvSpPr/>
          <p:nvPr/>
        </p:nvSpPr>
        <p:spPr>
          <a:xfrm>
            <a:off x="8020590" y="2019748"/>
            <a:ext cx="2691546" cy="1457921"/>
          </a:xfrm>
          <a:prstGeom prst="chevron">
            <a:avLst>
              <a:gd name="adj" fmla="val 41715"/>
            </a:avLst>
          </a:prstGeom>
          <a:solidFill>
            <a:schemeClr val="bg1">
              <a:alpha val="35000"/>
            </a:schemeClr>
          </a:solidFill>
          <a:ln>
            <a:noFill/>
          </a:ln>
        </p:spPr>
        <p:txBody>
          <a:bodyPr vert="horz" wrap="square" lIns="91440" tIns="45720" rIns="91440" bIns="45720" numCol="1" anchor="t" anchorCtr="0" compatLnSpc="1"/>
          <a:lstStyle/>
          <a:p>
            <a:endParaRPr lang="en-US" sz="800" dirty="0">
              <a:solidFill>
                <a:schemeClr val="tx1"/>
              </a:solidFill>
            </a:endParaRPr>
          </a:p>
        </p:txBody>
      </p:sp>
      <p:sp>
        <p:nvSpPr>
          <p:cNvPr id="66" name="AutoShape 478"/>
          <p:cNvSpPr/>
          <p:nvPr/>
        </p:nvSpPr>
        <p:spPr bwMode="auto">
          <a:xfrm>
            <a:off x="9264210" y="2401080"/>
            <a:ext cx="330114" cy="387524"/>
          </a:xfrm>
          <a:custGeom>
            <a:avLst/>
            <a:gdLst>
              <a:gd name="T0" fmla="*/ 110186397 w 21600"/>
              <a:gd name="T1" fmla="*/ 9743 h 21600"/>
              <a:gd name="T2" fmla="*/ 97377896 w 21600"/>
              <a:gd name="T3" fmla="*/ 5000954 h 21600"/>
              <a:gd name="T4" fmla="*/ 33405183 w 21600"/>
              <a:gd name="T5" fmla="*/ 29946194 h 21600"/>
              <a:gd name="T6" fmla="*/ 33155233 w 21600"/>
              <a:gd name="T7" fmla="*/ 29946194 h 21600"/>
              <a:gd name="T8" fmla="*/ 33155233 w 21600"/>
              <a:gd name="T9" fmla="*/ 152316694 h 21600"/>
              <a:gd name="T10" fmla="*/ 22994866 w 21600"/>
              <a:gd name="T11" fmla="*/ 149206645 h 21600"/>
              <a:gd name="T12" fmla="*/ 0 w 21600"/>
              <a:gd name="T13" fmla="*/ 179268211 h 21600"/>
              <a:gd name="T14" fmla="*/ 22994866 w 21600"/>
              <a:gd name="T15" fmla="*/ 209330669 h 21600"/>
              <a:gd name="T16" fmla="*/ 45974020 w 21600"/>
              <a:gd name="T17" fmla="*/ 179752657 h 21600"/>
              <a:gd name="T18" fmla="*/ 45999376 w 21600"/>
              <a:gd name="T19" fmla="*/ 179752657 h 21600"/>
              <a:gd name="T20" fmla="*/ 45999376 w 21600"/>
              <a:gd name="T21" fmla="*/ 61665262 h 21600"/>
              <a:gd name="T22" fmla="*/ 97377896 w 21600"/>
              <a:gd name="T23" fmla="*/ 41662417 h 21600"/>
              <a:gd name="T24" fmla="*/ 97377896 w 21600"/>
              <a:gd name="T25" fmla="*/ 115064273 h 21600"/>
              <a:gd name="T26" fmla="*/ 87222322 w 21600"/>
              <a:gd name="T27" fmla="*/ 111943598 h 21600"/>
              <a:gd name="T28" fmla="*/ 64222595 w 21600"/>
              <a:gd name="T29" fmla="*/ 142014817 h 21600"/>
              <a:gd name="T30" fmla="*/ 87222322 w 21600"/>
              <a:gd name="T31" fmla="*/ 172077365 h 21600"/>
              <a:gd name="T32" fmla="*/ 110202118 w 21600"/>
              <a:gd name="T33" fmla="*/ 142500345 h 21600"/>
              <a:gd name="T34" fmla="*/ 110222614 w 21600"/>
              <a:gd name="T35" fmla="*/ 142500345 h 21600"/>
              <a:gd name="T36" fmla="*/ 110222614 w 21600"/>
              <a:gd name="T37" fmla="*/ 20012697 h 21600"/>
              <a:gd name="T38" fmla="*/ 110227474 w 21600"/>
              <a:gd name="T39" fmla="*/ 20012697 h 21600"/>
              <a:gd name="T40" fmla="*/ 110227474 w 21600"/>
              <a:gd name="T41" fmla="*/ 0 h 21600"/>
              <a:gd name="T42" fmla="*/ 110186397 w 21600"/>
              <a:gd name="T43" fmla="*/ 9743 h 21600"/>
              <a:gd name="T44" fmla="*/ 110186397 w 21600"/>
              <a:gd name="T45" fmla="*/ 9743 h 21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600" h="21600">
                <a:moveTo>
                  <a:pt x="21592" y="1"/>
                </a:moveTo>
                <a:lnTo>
                  <a:pt x="19082" y="516"/>
                </a:lnTo>
                <a:lnTo>
                  <a:pt x="6546" y="3090"/>
                </a:lnTo>
                <a:lnTo>
                  <a:pt x="6497" y="3090"/>
                </a:lnTo>
                <a:lnTo>
                  <a:pt x="6497" y="15717"/>
                </a:lnTo>
                <a:cubicBezTo>
                  <a:pt x="5896" y="15513"/>
                  <a:pt x="5222" y="15396"/>
                  <a:pt x="4506" y="15396"/>
                </a:cubicBezTo>
                <a:cubicBezTo>
                  <a:pt x="2018" y="15396"/>
                  <a:pt x="0" y="16784"/>
                  <a:pt x="0" y="18498"/>
                </a:cubicBezTo>
                <a:cubicBezTo>
                  <a:pt x="0" y="20211"/>
                  <a:pt x="2018" y="21600"/>
                  <a:pt x="4506" y="21600"/>
                </a:cubicBezTo>
                <a:cubicBezTo>
                  <a:pt x="6970" y="21600"/>
                  <a:pt x="8969" y="20238"/>
                  <a:pt x="9009" y="18548"/>
                </a:cubicBezTo>
                <a:lnTo>
                  <a:pt x="9014" y="18548"/>
                </a:lnTo>
                <a:lnTo>
                  <a:pt x="9014" y="6363"/>
                </a:lnTo>
                <a:lnTo>
                  <a:pt x="19082" y="4299"/>
                </a:lnTo>
                <a:lnTo>
                  <a:pt x="19082" y="11873"/>
                </a:lnTo>
                <a:cubicBezTo>
                  <a:pt x="18481" y="11669"/>
                  <a:pt x="17807" y="11551"/>
                  <a:pt x="17092" y="11551"/>
                </a:cubicBezTo>
                <a:cubicBezTo>
                  <a:pt x="14603" y="11551"/>
                  <a:pt x="12585" y="12940"/>
                  <a:pt x="12585" y="14654"/>
                </a:cubicBezTo>
                <a:cubicBezTo>
                  <a:pt x="12585" y="16367"/>
                  <a:pt x="14603" y="17756"/>
                  <a:pt x="17092" y="17756"/>
                </a:cubicBezTo>
                <a:cubicBezTo>
                  <a:pt x="19556" y="17756"/>
                  <a:pt x="21555" y="16393"/>
                  <a:pt x="21595" y="14704"/>
                </a:cubicBezTo>
                <a:lnTo>
                  <a:pt x="21599" y="14704"/>
                </a:lnTo>
                <a:lnTo>
                  <a:pt x="21599" y="2065"/>
                </a:lnTo>
                <a:lnTo>
                  <a:pt x="21600" y="2065"/>
                </a:lnTo>
                <a:lnTo>
                  <a:pt x="21600" y="0"/>
                </a:lnTo>
                <a:lnTo>
                  <a:pt x="21592" y="1"/>
                </a:lnTo>
                <a:close/>
                <a:moveTo>
                  <a:pt x="21592" y="1"/>
                </a:moveTo>
              </a:path>
            </a:pathLst>
          </a:custGeom>
          <a:solidFill>
            <a:srgbClr val="3099D6"/>
          </a:solidFill>
          <a:ln>
            <a:noFill/>
          </a:ln>
        </p:spPr>
        <p:txBody>
          <a:bodyPr lIns="0" tIns="0" rIns="0" bIns="0"/>
          <a:lstStyle/>
          <a:p>
            <a:endParaRPr lang="en-US" sz="3600" dirty="0">
              <a:latin typeface="Roboto condensed"/>
              <a:cs typeface="Roboto condensed"/>
            </a:endParaRPr>
          </a:p>
        </p:txBody>
      </p:sp>
      <p:sp>
        <p:nvSpPr>
          <p:cNvPr id="67" name="TextBox 29"/>
          <p:cNvSpPr txBox="1"/>
          <p:nvPr/>
        </p:nvSpPr>
        <p:spPr>
          <a:xfrm>
            <a:off x="8904382" y="2722313"/>
            <a:ext cx="1044081" cy="401457"/>
          </a:xfrm>
          <a:prstGeom prst="rect">
            <a:avLst/>
          </a:prstGeom>
          <a:noFill/>
        </p:spPr>
        <p:txBody>
          <a:bodyPr wrap="square" rtlCol="0" anchor="t">
            <a:spAutoFit/>
          </a:bodyPr>
          <a:lstStyle/>
          <a:p>
            <a:pPr algn="ctr">
              <a:lnSpc>
                <a:spcPct val="140000"/>
              </a:lnSpc>
            </a:pPr>
            <a:r>
              <a:rPr lang="en-US" sz="1600" dirty="0" smtClean="0">
                <a:solidFill>
                  <a:srgbClr val="3099D6"/>
                </a:solidFill>
                <a:latin typeface="Roboto condensed"/>
                <a:cs typeface="Roboto condensed"/>
              </a:rPr>
              <a:t>Step 4</a:t>
            </a:r>
            <a:endParaRPr lang="en-US" sz="1600" dirty="0">
              <a:solidFill>
                <a:srgbClr val="3099D6"/>
              </a:solidFill>
              <a:latin typeface="Roboto condensed"/>
              <a:cs typeface="Roboto condensed"/>
            </a:endParaRPr>
          </a:p>
        </p:txBody>
      </p:sp>
      <p:sp>
        <p:nvSpPr>
          <p:cNvPr id="68" name="TextBox 30"/>
          <p:cNvSpPr txBox="1"/>
          <p:nvPr/>
        </p:nvSpPr>
        <p:spPr>
          <a:xfrm>
            <a:off x="8318209" y="3880219"/>
            <a:ext cx="2233610" cy="1040285"/>
          </a:xfrm>
          <a:prstGeom prst="rect">
            <a:avLst/>
          </a:prstGeom>
          <a:noFill/>
        </p:spPr>
        <p:txBody>
          <a:bodyPr wrap="square" rtlCol="0">
            <a:spAutoFit/>
          </a:bodyPr>
          <a:lstStyle/>
          <a:p>
            <a:pPr algn="ctr">
              <a:lnSpc>
                <a:spcPct val="140000"/>
              </a:lnSpc>
            </a:pPr>
            <a:r>
              <a:rPr lang="en-US" sz="1100" dirty="0">
                <a:solidFill>
                  <a:schemeClr val="bg1"/>
                </a:solidFill>
                <a:latin typeface="Roboto condensed"/>
                <a:cs typeface="Roboto condensed"/>
              </a:rPr>
              <a:t>Vestibulum ligut praesent commodo cursus magna, consectetur et. Cum socis natoque penatibus et magnis dis tellus parturient pharetra </a:t>
            </a:r>
            <a:r>
              <a:rPr lang="en-US" sz="1100" dirty="0" smtClean="0">
                <a:solidFill>
                  <a:schemeClr val="bg1"/>
                </a:solidFill>
                <a:latin typeface="Roboto condensed"/>
                <a:cs typeface="Roboto condensed"/>
              </a:rPr>
              <a:t>montes.</a:t>
            </a:r>
            <a:endParaRPr lang="en-US" sz="1100" dirty="0">
              <a:solidFill>
                <a:schemeClr val="bg1"/>
              </a:solidFill>
              <a:latin typeface="Roboto condensed"/>
              <a:cs typeface="Roboto condensed"/>
            </a:endParaRPr>
          </a:p>
        </p:txBody>
      </p:sp>
      <p:sp>
        <p:nvSpPr>
          <p:cNvPr id="69" name="TextBox 31"/>
          <p:cNvSpPr txBox="1"/>
          <p:nvPr/>
        </p:nvSpPr>
        <p:spPr>
          <a:xfrm>
            <a:off x="8318210" y="3532535"/>
            <a:ext cx="2233608" cy="401457"/>
          </a:xfrm>
          <a:prstGeom prst="rect">
            <a:avLst/>
          </a:prstGeom>
          <a:noFill/>
        </p:spPr>
        <p:txBody>
          <a:bodyPr wrap="square" rtlCol="0" anchor="t">
            <a:spAutoFit/>
          </a:bodyPr>
          <a:lstStyle/>
          <a:p>
            <a:pPr algn="ctr">
              <a:lnSpc>
                <a:spcPct val="140000"/>
              </a:lnSpc>
            </a:pPr>
            <a:r>
              <a:rPr lang="en-US" sz="1600" dirty="0" smtClean="0">
                <a:solidFill>
                  <a:schemeClr val="bg1"/>
                </a:solidFill>
                <a:latin typeface="Roboto condensed"/>
                <a:cs typeface="Roboto condensed"/>
              </a:rPr>
              <a:t>Data Analysis</a:t>
            </a:r>
            <a:endParaRPr lang="en-US" sz="1600" dirty="0">
              <a:solidFill>
                <a:schemeClr val="bg1"/>
              </a:solidFill>
              <a:latin typeface="Roboto condensed"/>
              <a:cs typeface="Roboto condensed"/>
            </a:endParaRPr>
          </a:p>
        </p:txBody>
      </p:sp>
      <p:sp>
        <p:nvSpPr>
          <p:cNvPr id="70" name="Text Placeholder 8"/>
          <p:cNvSpPr txBox="1"/>
          <p:nvPr/>
        </p:nvSpPr>
        <p:spPr>
          <a:xfrm>
            <a:off x="273050" y="5242340"/>
            <a:ext cx="11689246" cy="891759"/>
          </a:xfrm>
          <a:prstGeom prst="rect">
            <a:avLst/>
          </a:prstGeom>
        </p:spPr>
        <p:txBody>
          <a:bodyPr vert="horz" numCol="1" spcCol="274320"/>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40000"/>
              </a:lnSpc>
            </a:pPr>
            <a:r>
              <a:rPr lang="en-US" sz="1200" dirty="0" smtClean="0">
                <a:solidFill>
                  <a:schemeClr val="bg1"/>
                </a:solidFill>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a:t>
            </a:r>
            <a:endParaRPr lang="en-US" sz="1200" dirty="0">
              <a:solidFill>
                <a:schemeClr val="bg1"/>
              </a:solidFill>
            </a:endParaRPr>
          </a:p>
        </p:txBody>
      </p:sp>
      <p:cxnSp>
        <p:nvCxnSpPr>
          <p:cNvPr id="71" name="Straight Connector 37"/>
          <p:cNvCxnSpPr/>
          <p:nvPr/>
        </p:nvCxnSpPr>
        <p:spPr>
          <a:xfrm flipH="1">
            <a:off x="424783" y="5181953"/>
            <a:ext cx="11408112"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6"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7"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0"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1"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2"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3"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4"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5"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6"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7"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8"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9"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0"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1"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2"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3"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4"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5"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6"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7"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8"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9"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0"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1"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2"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3"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4"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5"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6"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7"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8"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9"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grpSp>
        <p:sp>
          <p:nvSpPr>
            <p:cNvPr id="4" name="文本框 3"/>
            <p:cNvSpPr txBox="1"/>
            <p:nvPr/>
          </p:nvSpPr>
          <p:spPr>
            <a:xfrm>
              <a:off x="4297600" y="1108703"/>
              <a:ext cx="2780479" cy="3232183"/>
            </a:xfrm>
            <a:prstGeom prst="rect">
              <a:avLst/>
            </a:prstGeom>
            <a:noFill/>
          </p:spPr>
          <p:txBody>
            <a:bodyPr wrap="square" rtlCol="0">
              <a:spAutoFit/>
            </a:bodyPr>
            <a:lstStyle/>
            <a:p>
              <a:pPr algn="ctr"/>
              <a:r>
                <a:rPr lang="en-US" altLang="zh-CN" sz="6600" b="1" dirty="0" smtClean="0">
                  <a:solidFill>
                    <a:srgbClr val="3099D6"/>
                  </a:solidFill>
                  <a:latin typeface="微软雅黑" panose="020B0503020204020204" pitchFamily="34" charset="-122"/>
                  <a:ea typeface="微软雅黑" panose="020B0503020204020204" pitchFamily="34" charset="-122"/>
                </a:rPr>
                <a:t>4</a:t>
              </a:r>
              <a:endParaRPr lang="zh-CN" altLang="en-US" sz="6600" b="1" dirty="0">
                <a:solidFill>
                  <a:srgbClr val="3099D6"/>
                </a:solidFill>
                <a:latin typeface="微软雅黑" panose="020B0503020204020204" pitchFamily="34" charset="-122"/>
                <a:ea typeface="微软雅黑" panose="020B0503020204020204" pitchFamily="34" charset="-122"/>
              </a:endParaRPr>
            </a:p>
          </p:txBody>
        </p:sp>
      </p:grpSp>
      <p:sp>
        <p:nvSpPr>
          <p:cNvPr id="40" name="文本框 39"/>
          <p:cNvSpPr txBox="1"/>
          <p:nvPr/>
        </p:nvSpPr>
        <p:spPr>
          <a:xfrm>
            <a:off x="2295830" y="542970"/>
            <a:ext cx="5674529" cy="523220"/>
          </a:xfrm>
          <a:prstGeom prst="rect">
            <a:avLst/>
          </a:prstGeom>
          <a:noFill/>
        </p:spPr>
        <p:txBody>
          <a:bodyPr wrap="square" rtlCol="0">
            <a:spAutoFit/>
          </a:bodyPr>
          <a:lstStyle/>
          <a:p>
            <a:r>
              <a:rPr lang="en-US" altLang="zh-CN" sz="2800" b="1" dirty="0" smtClean="0">
                <a:solidFill>
                  <a:schemeClr val="bg1"/>
                </a:solidFill>
                <a:latin typeface="微软雅黑" panose="020B0503020204020204" pitchFamily="34" charset="-122"/>
                <a:ea typeface="微软雅黑" panose="020B0503020204020204" pitchFamily="34" charset="-122"/>
              </a:rPr>
              <a:t>MOMODA POWERPOINT</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41" name="AutoShape 158"/>
          <p:cNvSpPr/>
          <p:nvPr/>
        </p:nvSpPr>
        <p:spPr bwMode="auto">
          <a:xfrm>
            <a:off x="4292858" y="3682382"/>
            <a:ext cx="3177443" cy="2409591"/>
          </a:xfrm>
          <a:custGeom>
            <a:avLst/>
            <a:gdLst>
              <a:gd name="T0" fmla="*/ 2147483647 w 21600"/>
              <a:gd name="T1" fmla="*/ 0 h 21600"/>
              <a:gd name="T2" fmla="*/ 1005315103 w 21600"/>
              <a:gd name="T3" fmla="*/ 907700304 h 21600"/>
              <a:gd name="T4" fmla="*/ 0 w 21600"/>
              <a:gd name="T5" fmla="*/ 1485518270 h 21600"/>
              <a:gd name="T6" fmla="*/ 0 w 21600"/>
              <a:gd name="T7" fmla="*/ 1815400607 h 21600"/>
              <a:gd name="T8" fmla="*/ 1579200677 w 21600"/>
              <a:gd name="T9" fmla="*/ 907700304 h 21600"/>
              <a:gd name="T10" fmla="*/ 2147483647 w 21600"/>
              <a:gd name="T11" fmla="*/ 329797929 h 21600"/>
              <a:gd name="T12" fmla="*/ 2147483647 w 21600"/>
              <a:gd name="T13" fmla="*/ 907700304 h 21600"/>
              <a:gd name="T14" fmla="*/ 2147483647 w 21600"/>
              <a:gd name="T15" fmla="*/ 907700304 h 21600"/>
              <a:gd name="T16" fmla="*/ 2147483647 w 21600"/>
              <a:gd name="T17" fmla="*/ 0 h 21600"/>
              <a:gd name="T18" fmla="*/ 2147483647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3408" y="0"/>
                </a:moveTo>
                <a:cubicBezTo>
                  <a:pt x="8890" y="0"/>
                  <a:pt x="5215" y="4845"/>
                  <a:pt x="5215" y="10800"/>
                </a:cubicBezTo>
                <a:cubicBezTo>
                  <a:pt x="5215" y="14591"/>
                  <a:pt x="2876" y="17675"/>
                  <a:pt x="0" y="17675"/>
                </a:cubicBezTo>
                <a:lnTo>
                  <a:pt x="0" y="21600"/>
                </a:lnTo>
                <a:cubicBezTo>
                  <a:pt x="4517" y="21600"/>
                  <a:pt x="8192" y="16755"/>
                  <a:pt x="8192" y="10800"/>
                </a:cubicBezTo>
                <a:cubicBezTo>
                  <a:pt x="8192" y="7009"/>
                  <a:pt x="10532" y="3924"/>
                  <a:pt x="13408" y="3924"/>
                </a:cubicBezTo>
                <a:cubicBezTo>
                  <a:pt x="16283" y="3924"/>
                  <a:pt x="18623" y="7009"/>
                  <a:pt x="18623" y="10800"/>
                </a:cubicBezTo>
                <a:lnTo>
                  <a:pt x="21600" y="10800"/>
                </a:lnTo>
                <a:cubicBezTo>
                  <a:pt x="21600" y="4845"/>
                  <a:pt x="17925" y="0"/>
                  <a:pt x="13408" y="0"/>
                </a:cubicBezTo>
                <a:close/>
                <a:moveTo>
                  <a:pt x="13408" y="0"/>
                </a:moveTo>
              </a:path>
            </a:pathLst>
          </a:custGeom>
          <a:solidFill>
            <a:schemeClr val="bg1">
              <a:alpha val="3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vert="horz" wrap="square" lIns="91440" tIns="45720" rIns="91440" bIns="45720" numCol="1" anchor="t" anchorCtr="0" compatLnSpc="1"/>
          <a:lstStyle/>
          <a:p>
            <a:endParaRPr lang="en-US" sz="800" dirty="0"/>
          </a:p>
        </p:txBody>
      </p:sp>
      <p:sp>
        <p:nvSpPr>
          <p:cNvPr id="42" name="AutoShape 160"/>
          <p:cNvSpPr/>
          <p:nvPr/>
        </p:nvSpPr>
        <p:spPr bwMode="auto">
          <a:xfrm>
            <a:off x="7041792" y="3682382"/>
            <a:ext cx="2409359" cy="2409591"/>
          </a:xfrm>
          <a:custGeom>
            <a:avLst/>
            <a:gdLst>
              <a:gd name="T0" fmla="*/ 907700304 w 21600"/>
              <a:gd name="T1" fmla="*/ 1815400607 h 21600"/>
              <a:gd name="T2" fmla="*/ 0 w 21600"/>
              <a:gd name="T3" fmla="*/ 907700304 h 21600"/>
              <a:gd name="T4" fmla="*/ 329882381 w 21600"/>
              <a:gd name="T5" fmla="*/ 907700304 h 21600"/>
              <a:gd name="T6" fmla="*/ 907700304 w 21600"/>
              <a:gd name="T7" fmla="*/ 1485518270 h 21600"/>
              <a:gd name="T8" fmla="*/ 1485602679 w 21600"/>
              <a:gd name="T9" fmla="*/ 907700304 h 21600"/>
              <a:gd name="T10" fmla="*/ 907700304 w 21600"/>
              <a:gd name="T11" fmla="*/ 329882381 h 21600"/>
              <a:gd name="T12" fmla="*/ 907700304 w 21600"/>
              <a:gd name="T13" fmla="*/ 0 h 21600"/>
              <a:gd name="T14" fmla="*/ 1815400607 w 21600"/>
              <a:gd name="T15" fmla="*/ 907700304 h 21600"/>
              <a:gd name="T16" fmla="*/ 907700304 w 21600"/>
              <a:gd name="T17" fmla="*/ 1815400607 h 21600"/>
              <a:gd name="T18" fmla="*/ 907700304 w 21600"/>
              <a:gd name="T19" fmla="*/ 181540060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0800" y="21600"/>
                </a:moveTo>
                <a:cubicBezTo>
                  <a:pt x="4845" y="21600"/>
                  <a:pt x="0" y="16755"/>
                  <a:pt x="0" y="10800"/>
                </a:cubicBezTo>
                <a:lnTo>
                  <a:pt x="3925" y="10800"/>
                </a:lnTo>
                <a:cubicBezTo>
                  <a:pt x="3925" y="14591"/>
                  <a:pt x="7009" y="17675"/>
                  <a:pt x="10800" y="17675"/>
                </a:cubicBezTo>
                <a:cubicBezTo>
                  <a:pt x="14591" y="17675"/>
                  <a:pt x="17676" y="14591"/>
                  <a:pt x="17676" y="10800"/>
                </a:cubicBezTo>
                <a:cubicBezTo>
                  <a:pt x="17676" y="7009"/>
                  <a:pt x="14591" y="3925"/>
                  <a:pt x="10800" y="3925"/>
                </a:cubicBezTo>
                <a:lnTo>
                  <a:pt x="10800" y="0"/>
                </a:lnTo>
                <a:cubicBezTo>
                  <a:pt x="16755" y="0"/>
                  <a:pt x="21600" y="4845"/>
                  <a:pt x="21600" y="10800"/>
                </a:cubicBezTo>
                <a:cubicBezTo>
                  <a:pt x="21600" y="16755"/>
                  <a:pt x="16755" y="21600"/>
                  <a:pt x="10800" y="21600"/>
                </a:cubicBezTo>
                <a:close/>
                <a:moveTo>
                  <a:pt x="10800" y="21600"/>
                </a:moveTo>
              </a:path>
            </a:pathLst>
          </a:custGeom>
          <a:solidFill>
            <a:schemeClr val="bg1">
              <a:alpha val="3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vert="horz" wrap="square" lIns="91440" tIns="45720" rIns="91440" bIns="45720" numCol="1" anchor="t" anchorCtr="0" compatLnSpc="1"/>
          <a:lstStyle/>
          <a:p>
            <a:endParaRPr lang="en-US" sz="800" dirty="0"/>
          </a:p>
        </p:txBody>
      </p:sp>
      <p:sp>
        <p:nvSpPr>
          <p:cNvPr id="43" name="AutoShape 162"/>
          <p:cNvSpPr/>
          <p:nvPr/>
        </p:nvSpPr>
        <p:spPr bwMode="auto">
          <a:xfrm>
            <a:off x="9014556" y="1709428"/>
            <a:ext cx="3177443" cy="2409591"/>
          </a:xfrm>
          <a:custGeom>
            <a:avLst/>
            <a:gdLst>
              <a:gd name="T0" fmla="*/ 2147483647 w 21600"/>
              <a:gd name="T1" fmla="*/ 907700304 h 21600"/>
              <a:gd name="T2" fmla="*/ 1579200677 w 21600"/>
              <a:gd name="T3" fmla="*/ 1485518270 h 21600"/>
              <a:gd name="T4" fmla="*/ 573885574 w 21600"/>
              <a:gd name="T5" fmla="*/ 907700304 h 21600"/>
              <a:gd name="T6" fmla="*/ 0 w 21600"/>
              <a:gd name="T7" fmla="*/ 907700304 h 21600"/>
              <a:gd name="T8" fmla="*/ 1579200677 w 21600"/>
              <a:gd name="T9" fmla="*/ 1815400607 h 21600"/>
              <a:gd name="T10" fmla="*/ 2147483647 w 21600"/>
              <a:gd name="T11" fmla="*/ 907700304 h 21600"/>
              <a:gd name="T12" fmla="*/ 2147483647 w 21600"/>
              <a:gd name="T13" fmla="*/ 329882381 h 21600"/>
              <a:gd name="T14" fmla="*/ 2147483647 w 21600"/>
              <a:gd name="T15" fmla="*/ 0 h 21600"/>
              <a:gd name="T16" fmla="*/ 2147483647 w 21600"/>
              <a:gd name="T17" fmla="*/ 907700304 h 21600"/>
              <a:gd name="T18" fmla="*/ 2147483647 w 21600"/>
              <a:gd name="T19" fmla="*/ 907700304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3408" y="10800"/>
                </a:moveTo>
                <a:cubicBezTo>
                  <a:pt x="13408" y="14591"/>
                  <a:pt x="11068" y="17675"/>
                  <a:pt x="8192" y="17675"/>
                </a:cubicBezTo>
                <a:cubicBezTo>
                  <a:pt x="5317" y="17675"/>
                  <a:pt x="2977" y="14591"/>
                  <a:pt x="2977" y="10800"/>
                </a:cubicBezTo>
                <a:lnTo>
                  <a:pt x="0" y="10800"/>
                </a:lnTo>
                <a:cubicBezTo>
                  <a:pt x="0" y="16755"/>
                  <a:pt x="3675" y="21600"/>
                  <a:pt x="8192" y="21600"/>
                </a:cubicBezTo>
                <a:cubicBezTo>
                  <a:pt x="12710" y="21600"/>
                  <a:pt x="16385" y="16755"/>
                  <a:pt x="16385" y="10800"/>
                </a:cubicBezTo>
                <a:cubicBezTo>
                  <a:pt x="16385" y="7009"/>
                  <a:pt x="18724" y="3925"/>
                  <a:pt x="21600" y="3925"/>
                </a:cubicBezTo>
                <a:lnTo>
                  <a:pt x="21600" y="0"/>
                </a:lnTo>
                <a:cubicBezTo>
                  <a:pt x="17083" y="0"/>
                  <a:pt x="13408" y="4845"/>
                  <a:pt x="13408" y="10800"/>
                </a:cubicBezTo>
                <a:close/>
                <a:moveTo>
                  <a:pt x="13408" y="10800"/>
                </a:moveTo>
              </a:path>
            </a:pathLst>
          </a:custGeom>
          <a:solidFill>
            <a:schemeClr val="bg1">
              <a:alpha val="3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vert="horz" wrap="square" lIns="91440" tIns="45720" rIns="91440" bIns="45720" numCol="1" anchor="t" anchorCtr="0" compatLnSpc="1"/>
          <a:lstStyle/>
          <a:p>
            <a:endParaRPr lang="en-US" sz="800" dirty="0"/>
          </a:p>
        </p:txBody>
      </p:sp>
      <p:sp>
        <p:nvSpPr>
          <p:cNvPr id="44" name="AutoShape 164"/>
          <p:cNvSpPr/>
          <p:nvPr/>
        </p:nvSpPr>
        <p:spPr bwMode="auto">
          <a:xfrm>
            <a:off x="7041792" y="1709428"/>
            <a:ext cx="2409359" cy="2409591"/>
          </a:xfrm>
          <a:custGeom>
            <a:avLst/>
            <a:gdLst>
              <a:gd name="T0" fmla="*/ 907700304 w 21600"/>
              <a:gd name="T1" fmla="*/ 1815400607 h 21600"/>
              <a:gd name="T2" fmla="*/ 0 w 21600"/>
              <a:gd name="T3" fmla="*/ 907700304 h 21600"/>
              <a:gd name="T4" fmla="*/ 907700304 w 21600"/>
              <a:gd name="T5" fmla="*/ 0 h 21600"/>
              <a:gd name="T6" fmla="*/ 1815400607 w 21600"/>
              <a:gd name="T7" fmla="*/ 907700304 h 21600"/>
              <a:gd name="T8" fmla="*/ 1485518270 w 21600"/>
              <a:gd name="T9" fmla="*/ 907700304 h 21600"/>
              <a:gd name="T10" fmla="*/ 907700304 w 21600"/>
              <a:gd name="T11" fmla="*/ 329882381 h 21600"/>
              <a:gd name="T12" fmla="*/ 329797929 w 21600"/>
              <a:gd name="T13" fmla="*/ 907700304 h 21600"/>
              <a:gd name="T14" fmla="*/ 907700304 w 21600"/>
              <a:gd name="T15" fmla="*/ 1485518270 h 21600"/>
              <a:gd name="T16" fmla="*/ 907700304 w 21600"/>
              <a:gd name="T17" fmla="*/ 1815400607 h 21600"/>
              <a:gd name="T18" fmla="*/ 907700304 w 21600"/>
              <a:gd name="T19" fmla="*/ 181540060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lnTo>
                  <a:pt x="17675" y="10800"/>
                </a:lnTo>
                <a:cubicBezTo>
                  <a:pt x="17675" y="7009"/>
                  <a:pt x="14591" y="3925"/>
                  <a:pt x="10800" y="3925"/>
                </a:cubicBezTo>
                <a:cubicBezTo>
                  <a:pt x="7009" y="3925"/>
                  <a:pt x="3924" y="7009"/>
                  <a:pt x="3924" y="10800"/>
                </a:cubicBezTo>
                <a:cubicBezTo>
                  <a:pt x="3924" y="14591"/>
                  <a:pt x="7009" y="17675"/>
                  <a:pt x="10800" y="17675"/>
                </a:cubicBezTo>
                <a:lnTo>
                  <a:pt x="10800" y="21600"/>
                </a:lnTo>
                <a:close/>
                <a:moveTo>
                  <a:pt x="10800" y="21600"/>
                </a:moveTo>
              </a:path>
            </a:pathLst>
          </a:custGeom>
          <a:solidFill>
            <a:schemeClr val="bg1">
              <a:alpha val="3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vert="horz" wrap="square" lIns="91440" tIns="45720" rIns="91440" bIns="45720" numCol="1" anchor="t" anchorCtr="0" compatLnSpc="1"/>
          <a:lstStyle/>
          <a:p>
            <a:endParaRPr lang="en-US" sz="800" dirty="0"/>
          </a:p>
        </p:txBody>
      </p:sp>
      <p:sp>
        <p:nvSpPr>
          <p:cNvPr id="45" name="AutoShape 162"/>
          <p:cNvSpPr/>
          <p:nvPr/>
        </p:nvSpPr>
        <p:spPr bwMode="auto">
          <a:xfrm>
            <a:off x="3087764" y="5653196"/>
            <a:ext cx="1205095" cy="1204805"/>
          </a:xfrm>
          <a:custGeom>
            <a:avLst/>
            <a:gdLst>
              <a:gd name="T0" fmla="*/ 2147483647 w 21600"/>
              <a:gd name="T1" fmla="*/ 907700304 h 21600"/>
              <a:gd name="T2" fmla="*/ 1579200677 w 21600"/>
              <a:gd name="T3" fmla="*/ 1485518270 h 21600"/>
              <a:gd name="T4" fmla="*/ 573885574 w 21600"/>
              <a:gd name="T5" fmla="*/ 907700304 h 21600"/>
              <a:gd name="T6" fmla="*/ 0 w 21600"/>
              <a:gd name="T7" fmla="*/ 907700304 h 21600"/>
              <a:gd name="T8" fmla="*/ 1579200677 w 21600"/>
              <a:gd name="T9" fmla="*/ 1815400607 h 21600"/>
              <a:gd name="T10" fmla="*/ 2147483647 w 21600"/>
              <a:gd name="T11" fmla="*/ 907700304 h 21600"/>
              <a:gd name="T12" fmla="*/ 2147483647 w 21600"/>
              <a:gd name="T13" fmla="*/ 329882381 h 21600"/>
              <a:gd name="T14" fmla="*/ 2147483647 w 21600"/>
              <a:gd name="T15" fmla="*/ 0 h 21600"/>
              <a:gd name="T16" fmla="*/ 2147483647 w 21600"/>
              <a:gd name="T17" fmla="*/ 907700304 h 21600"/>
              <a:gd name="T18" fmla="*/ 2147483647 w 21600"/>
              <a:gd name="T19" fmla="*/ 907700304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connsiteX0" fmla="*/ 13408 w 21600"/>
              <a:gd name="connsiteY0" fmla="*/ 10800 h 21600"/>
              <a:gd name="connsiteX1" fmla="*/ 8192 w 21600"/>
              <a:gd name="connsiteY1" fmla="*/ 17675 h 21600"/>
              <a:gd name="connsiteX2" fmla="*/ 0 w 21600"/>
              <a:gd name="connsiteY2" fmla="*/ 10800 h 21600"/>
              <a:gd name="connsiteX3" fmla="*/ 8192 w 21600"/>
              <a:gd name="connsiteY3" fmla="*/ 21600 h 21600"/>
              <a:gd name="connsiteX4" fmla="*/ 16385 w 21600"/>
              <a:gd name="connsiteY4" fmla="*/ 10800 h 21600"/>
              <a:gd name="connsiteX5" fmla="*/ 21600 w 21600"/>
              <a:gd name="connsiteY5" fmla="*/ 3925 h 21600"/>
              <a:gd name="connsiteX6" fmla="*/ 21600 w 21600"/>
              <a:gd name="connsiteY6" fmla="*/ 0 h 21600"/>
              <a:gd name="connsiteX7" fmla="*/ 13408 w 21600"/>
              <a:gd name="connsiteY7" fmla="*/ 10800 h 21600"/>
              <a:gd name="connsiteX8" fmla="*/ 13408 w 21600"/>
              <a:gd name="connsiteY8" fmla="*/ 10800 h 21600"/>
              <a:gd name="connsiteX0-1" fmla="*/ 6064 w 14256"/>
              <a:gd name="connsiteY0-2" fmla="*/ 10800 h 21837"/>
              <a:gd name="connsiteX1-3" fmla="*/ 848 w 14256"/>
              <a:gd name="connsiteY1-4" fmla="*/ 17675 h 21837"/>
              <a:gd name="connsiteX2-5" fmla="*/ 848 w 14256"/>
              <a:gd name="connsiteY2-6" fmla="*/ 21600 h 21837"/>
              <a:gd name="connsiteX3-7" fmla="*/ 9041 w 14256"/>
              <a:gd name="connsiteY3-8" fmla="*/ 10800 h 21837"/>
              <a:gd name="connsiteX4-9" fmla="*/ 14256 w 14256"/>
              <a:gd name="connsiteY4-10" fmla="*/ 3925 h 21837"/>
              <a:gd name="connsiteX5-11" fmla="*/ 14256 w 14256"/>
              <a:gd name="connsiteY5-12" fmla="*/ 0 h 21837"/>
              <a:gd name="connsiteX6-13" fmla="*/ 6064 w 14256"/>
              <a:gd name="connsiteY6-14" fmla="*/ 10800 h 21837"/>
              <a:gd name="connsiteX7-15" fmla="*/ 6064 w 14256"/>
              <a:gd name="connsiteY7-16" fmla="*/ 10800 h 21837"/>
              <a:gd name="connsiteX0-17" fmla="*/ 5247 w 13439"/>
              <a:gd name="connsiteY0-18" fmla="*/ 10800 h 17675"/>
              <a:gd name="connsiteX1-19" fmla="*/ 31 w 13439"/>
              <a:gd name="connsiteY1-20" fmla="*/ 17675 h 17675"/>
              <a:gd name="connsiteX2-21" fmla="*/ 8224 w 13439"/>
              <a:gd name="connsiteY2-22" fmla="*/ 10800 h 17675"/>
              <a:gd name="connsiteX3-23" fmla="*/ 13439 w 13439"/>
              <a:gd name="connsiteY3-24" fmla="*/ 3925 h 17675"/>
              <a:gd name="connsiteX4-25" fmla="*/ 13439 w 13439"/>
              <a:gd name="connsiteY4-26" fmla="*/ 0 h 17675"/>
              <a:gd name="connsiteX5-27" fmla="*/ 5247 w 13439"/>
              <a:gd name="connsiteY5-28" fmla="*/ 10800 h 17675"/>
              <a:gd name="connsiteX6-29" fmla="*/ 5247 w 13439"/>
              <a:gd name="connsiteY6-30" fmla="*/ 10800 h 17675"/>
              <a:gd name="connsiteX0-31" fmla="*/ 5247 w 13439"/>
              <a:gd name="connsiteY0-32" fmla="*/ 10800 h 17675"/>
              <a:gd name="connsiteX1-33" fmla="*/ 31 w 13439"/>
              <a:gd name="connsiteY1-34" fmla="*/ 17675 h 17675"/>
              <a:gd name="connsiteX2-35" fmla="*/ 8224 w 13439"/>
              <a:gd name="connsiteY2-36" fmla="*/ 10800 h 17675"/>
              <a:gd name="connsiteX3-37" fmla="*/ 13439 w 13439"/>
              <a:gd name="connsiteY3-38" fmla="*/ 3925 h 17675"/>
              <a:gd name="connsiteX4-39" fmla="*/ 13439 w 13439"/>
              <a:gd name="connsiteY4-40" fmla="*/ 0 h 17675"/>
              <a:gd name="connsiteX5-41" fmla="*/ 5247 w 13439"/>
              <a:gd name="connsiteY5-42" fmla="*/ 10800 h 17675"/>
              <a:gd name="connsiteX6-43" fmla="*/ 5247 w 13439"/>
              <a:gd name="connsiteY6-44" fmla="*/ 10800 h 17675"/>
              <a:gd name="connsiteX0-45" fmla="*/ 181 w 8373"/>
              <a:gd name="connsiteY0-46" fmla="*/ 10800 h 11918"/>
              <a:gd name="connsiteX1-47" fmla="*/ 3158 w 8373"/>
              <a:gd name="connsiteY1-48" fmla="*/ 10800 h 11918"/>
              <a:gd name="connsiteX2-49" fmla="*/ 8373 w 8373"/>
              <a:gd name="connsiteY2-50" fmla="*/ 3925 h 11918"/>
              <a:gd name="connsiteX3-51" fmla="*/ 8373 w 8373"/>
              <a:gd name="connsiteY3-52" fmla="*/ 0 h 11918"/>
              <a:gd name="connsiteX4-53" fmla="*/ 181 w 8373"/>
              <a:gd name="connsiteY4-54" fmla="*/ 10800 h 11918"/>
              <a:gd name="connsiteX5-55" fmla="*/ 181 w 8373"/>
              <a:gd name="connsiteY5-56" fmla="*/ 10800 h 11918"/>
              <a:gd name="connsiteX0-57" fmla="*/ 0 w 9784"/>
              <a:gd name="connsiteY0-58" fmla="*/ 9062 h 9062"/>
              <a:gd name="connsiteX1-59" fmla="*/ 3556 w 9784"/>
              <a:gd name="connsiteY1-60" fmla="*/ 9062 h 9062"/>
              <a:gd name="connsiteX2-61" fmla="*/ 9784 w 9784"/>
              <a:gd name="connsiteY2-62" fmla="*/ 3293 h 9062"/>
              <a:gd name="connsiteX3-63" fmla="*/ 9784 w 9784"/>
              <a:gd name="connsiteY3-64" fmla="*/ 0 h 9062"/>
              <a:gd name="connsiteX4-65" fmla="*/ 0 w 9784"/>
              <a:gd name="connsiteY4-66" fmla="*/ 9062 h 9062"/>
              <a:gd name="connsiteX5-67" fmla="*/ 0 w 9784"/>
              <a:gd name="connsiteY5-68" fmla="*/ 9062 h 9062"/>
              <a:gd name="connsiteX0-69" fmla="*/ 0 w 10000"/>
              <a:gd name="connsiteY0-70" fmla="*/ 10000 h 10537"/>
              <a:gd name="connsiteX1-71" fmla="*/ 3635 w 10000"/>
              <a:gd name="connsiteY1-72" fmla="*/ 10000 h 10537"/>
              <a:gd name="connsiteX2-73" fmla="*/ 10000 w 10000"/>
              <a:gd name="connsiteY2-74" fmla="*/ 3634 h 10537"/>
              <a:gd name="connsiteX3-75" fmla="*/ 10000 w 10000"/>
              <a:gd name="connsiteY3-76" fmla="*/ 0 h 10537"/>
              <a:gd name="connsiteX4-77" fmla="*/ 0 w 10000"/>
              <a:gd name="connsiteY4-78" fmla="*/ 10000 h 10537"/>
              <a:gd name="connsiteX5-79" fmla="*/ 0 w 10000"/>
              <a:gd name="connsiteY5-80" fmla="*/ 10000 h 10537"/>
              <a:gd name="connsiteX0-81" fmla="*/ 0 w 10000"/>
              <a:gd name="connsiteY0-82" fmla="*/ 10000 h 10000"/>
              <a:gd name="connsiteX1-83" fmla="*/ 3635 w 10000"/>
              <a:gd name="connsiteY1-84" fmla="*/ 10000 h 10000"/>
              <a:gd name="connsiteX2-85" fmla="*/ 10000 w 10000"/>
              <a:gd name="connsiteY2-86" fmla="*/ 3634 h 10000"/>
              <a:gd name="connsiteX3-87" fmla="*/ 10000 w 10000"/>
              <a:gd name="connsiteY3-88" fmla="*/ 0 h 10000"/>
              <a:gd name="connsiteX4-89" fmla="*/ 0 w 10000"/>
              <a:gd name="connsiteY4-90" fmla="*/ 10000 h 10000"/>
              <a:gd name="connsiteX5-91" fmla="*/ 0 w 10000"/>
              <a:gd name="connsiteY5-92" fmla="*/ 1000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000">
                <a:moveTo>
                  <a:pt x="0" y="10000"/>
                </a:moveTo>
                <a:lnTo>
                  <a:pt x="3635" y="10000"/>
                </a:lnTo>
                <a:cubicBezTo>
                  <a:pt x="3837" y="7109"/>
                  <a:pt x="6489" y="3634"/>
                  <a:pt x="10000" y="3634"/>
                </a:cubicBezTo>
                <a:lnTo>
                  <a:pt x="10000" y="0"/>
                </a:lnTo>
                <a:cubicBezTo>
                  <a:pt x="4486" y="0"/>
                  <a:pt x="0" y="4486"/>
                  <a:pt x="0" y="10000"/>
                </a:cubicBezTo>
                <a:close/>
                <a:moveTo>
                  <a:pt x="0" y="10000"/>
                </a:moveTo>
              </a:path>
            </a:pathLst>
          </a:custGeom>
          <a:solidFill>
            <a:schemeClr val="bg1">
              <a:alpha val="3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vert="horz" wrap="square" lIns="91440" tIns="45720" rIns="91440" bIns="45720" numCol="1" anchor="t" anchorCtr="0" compatLnSpc="1"/>
          <a:lstStyle/>
          <a:p>
            <a:endParaRPr lang="en-US" sz="800" dirty="0"/>
          </a:p>
        </p:txBody>
      </p:sp>
      <p:sp>
        <p:nvSpPr>
          <p:cNvPr id="47" name="AutoShape 159"/>
          <p:cNvSpPr/>
          <p:nvPr/>
        </p:nvSpPr>
        <p:spPr bwMode="auto">
          <a:xfrm>
            <a:off x="5618815" y="4264564"/>
            <a:ext cx="1281489" cy="1281613"/>
          </a:xfrm>
          <a:custGeom>
            <a:avLst/>
            <a:gdLst>
              <a:gd name="T0" fmla="*/ 273207882 w 21598"/>
              <a:gd name="T1" fmla="*/ 136603929 h 21598"/>
              <a:gd name="T2" fmla="*/ 262809719 w 21598"/>
              <a:gd name="T3" fmla="*/ 84322679 h 21598"/>
              <a:gd name="T4" fmla="*/ 233196687 w 21598"/>
              <a:gd name="T5" fmla="*/ 40011172 h 21598"/>
              <a:gd name="T6" fmla="*/ 188885204 w 21598"/>
              <a:gd name="T7" fmla="*/ 10398163 h 21598"/>
              <a:gd name="T8" fmla="*/ 136603929 w 21598"/>
              <a:gd name="T9" fmla="*/ 0 h 21598"/>
              <a:gd name="T10" fmla="*/ 84322679 w 21598"/>
              <a:gd name="T11" fmla="*/ 10398163 h 21598"/>
              <a:gd name="T12" fmla="*/ 40011172 w 21598"/>
              <a:gd name="T13" fmla="*/ 40011172 h 21598"/>
              <a:gd name="T14" fmla="*/ 10398163 w 21598"/>
              <a:gd name="T15" fmla="*/ 84322679 h 21598"/>
              <a:gd name="T16" fmla="*/ 0 w 21598"/>
              <a:gd name="T17" fmla="*/ 136603929 h 21598"/>
              <a:gd name="T18" fmla="*/ 10398163 w 21598"/>
              <a:gd name="T19" fmla="*/ 188885204 h 21598"/>
              <a:gd name="T20" fmla="*/ 40011172 w 21598"/>
              <a:gd name="T21" fmla="*/ 233196687 h 21598"/>
              <a:gd name="T22" fmla="*/ 84322679 w 21598"/>
              <a:gd name="T23" fmla="*/ 262809719 h 21598"/>
              <a:gd name="T24" fmla="*/ 136603929 w 21598"/>
              <a:gd name="T25" fmla="*/ 273207882 h 21598"/>
              <a:gd name="T26" fmla="*/ 188885204 w 21598"/>
              <a:gd name="T27" fmla="*/ 262809719 h 21598"/>
              <a:gd name="T28" fmla="*/ 233196687 w 21598"/>
              <a:gd name="T29" fmla="*/ 233196687 h 21598"/>
              <a:gd name="T30" fmla="*/ 262809719 w 21598"/>
              <a:gd name="T31" fmla="*/ 188885204 h 21598"/>
              <a:gd name="T32" fmla="*/ 273207882 w 21598"/>
              <a:gd name="T33" fmla="*/ 136603929 h 21598"/>
              <a:gd name="T34" fmla="*/ 273207882 w 21598"/>
              <a:gd name="T35" fmla="*/ 136603929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rgbClr val="3099D6"/>
          </a:solidFill>
          <a:ln w="6350" cap="flat">
            <a:noFill/>
            <a:prstDash val="solid"/>
            <a:miter lim="800000"/>
            <a:headEnd type="none" w="med" len="med"/>
            <a:tailEnd type="none" w="med" len="med"/>
          </a:ln>
        </p:spPr>
        <p:txBody>
          <a:bodyPr lIns="0" tIns="0" rIns="0" bIns="0"/>
          <a:lstStyle/>
          <a:p>
            <a:endParaRPr lang="en-US" sz="3600" dirty="0">
              <a:latin typeface="Roboto condensed"/>
              <a:cs typeface="Roboto condensed"/>
            </a:endParaRPr>
          </a:p>
        </p:txBody>
      </p:sp>
      <p:sp>
        <p:nvSpPr>
          <p:cNvPr id="48" name="Rectangle 166"/>
          <p:cNvSpPr/>
          <p:nvPr/>
        </p:nvSpPr>
        <p:spPr bwMode="auto">
          <a:xfrm>
            <a:off x="5919187" y="4964406"/>
            <a:ext cx="686961" cy="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dirty="0" smtClean="0">
                <a:solidFill>
                  <a:schemeClr val="bg1"/>
                </a:solidFill>
                <a:latin typeface="Roboto condensed"/>
                <a:ea typeface="MS PGothic" panose="020B0600070205080204" charset="-128"/>
                <a:cs typeface="Roboto condensed"/>
                <a:sym typeface="Helvetica" charset="0"/>
              </a:rPr>
              <a:t>2011</a:t>
            </a:r>
            <a:endParaRPr lang="en-US" sz="2400" dirty="0">
              <a:solidFill>
                <a:schemeClr val="bg1"/>
              </a:solidFill>
              <a:latin typeface="Roboto condensed"/>
              <a:ea typeface="MS PGothic" panose="020B0600070205080204" charset="-128"/>
              <a:cs typeface="Roboto condensed"/>
              <a:sym typeface="Helvetica" charset="0"/>
            </a:endParaRPr>
          </a:p>
        </p:txBody>
      </p:sp>
      <p:grpSp>
        <p:nvGrpSpPr>
          <p:cNvPr id="49" name="Group 352"/>
          <p:cNvGrpSpPr/>
          <p:nvPr/>
        </p:nvGrpSpPr>
        <p:grpSpPr bwMode="auto">
          <a:xfrm>
            <a:off x="6118031" y="4615350"/>
            <a:ext cx="288753" cy="288753"/>
            <a:chOff x="0" y="0"/>
            <a:chExt cx="575" cy="575"/>
          </a:xfrm>
          <a:solidFill>
            <a:schemeClr val="bg1"/>
          </a:solidFill>
        </p:grpSpPr>
        <p:sp>
          <p:nvSpPr>
            <p:cNvPr id="50" name="AutoShape 348"/>
            <p:cNvSpPr/>
            <p:nvPr/>
          </p:nvSpPr>
          <p:spPr bwMode="auto">
            <a:xfrm>
              <a:off x="0" y="0"/>
              <a:ext cx="575" cy="575"/>
            </a:xfrm>
            <a:custGeom>
              <a:avLst/>
              <a:gdLst>
                <a:gd name="T0" fmla="*/ 0 w 20932"/>
                <a:gd name="T1" fmla="*/ 0 h 20930"/>
                <a:gd name="T2" fmla="*/ 0 w 20932"/>
                <a:gd name="T3" fmla="*/ 0 h 20930"/>
                <a:gd name="T4" fmla="*/ 0 w 20932"/>
                <a:gd name="T5" fmla="*/ 0 h 20930"/>
                <a:gd name="T6" fmla="*/ 0 w 20932"/>
                <a:gd name="T7" fmla="*/ 0 h 20930"/>
                <a:gd name="T8" fmla="*/ 0 w 20932"/>
                <a:gd name="T9" fmla="*/ 0 h 20930"/>
                <a:gd name="T10" fmla="*/ 0 w 20932"/>
                <a:gd name="T11" fmla="*/ 0 h 20930"/>
                <a:gd name="T12" fmla="*/ 0 w 20932"/>
                <a:gd name="T13" fmla="*/ 0 h 20930"/>
                <a:gd name="T14" fmla="*/ 0 w 20932"/>
                <a:gd name="T15" fmla="*/ 0 h 20930"/>
                <a:gd name="T16" fmla="*/ 0 w 20932"/>
                <a:gd name="T17" fmla="*/ 0 h 20930"/>
                <a:gd name="T18" fmla="*/ 0 w 20932"/>
                <a:gd name="T19" fmla="*/ 0 h 20930"/>
                <a:gd name="T20" fmla="*/ 0 w 20932"/>
                <a:gd name="T21" fmla="*/ 0 h 20930"/>
                <a:gd name="T22" fmla="*/ 0 w 20932"/>
                <a:gd name="T23" fmla="*/ 0 h 20930"/>
                <a:gd name="T24" fmla="*/ 0 w 20932"/>
                <a:gd name="T25" fmla="*/ 0 h 20930"/>
                <a:gd name="T26" fmla="*/ 0 w 20932"/>
                <a:gd name="T27" fmla="*/ 0 h 20930"/>
                <a:gd name="T28" fmla="*/ 0 w 20932"/>
                <a:gd name="T29" fmla="*/ 0 h 20930"/>
                <a:gd name="T30" fmla="*/ 0 w 20932"/>
                <a:gd name="T31" fmla="*/ 0 h 20930"/>
                <a:gd name="T32" fmla="*/ 0 w 20932"/>
                <a:gd name="T33" fmla="*/ 0 h 20930"/>
                <a:gd name="T34" fmla="*/ 0 w 20932"/>
                <a:gd name="T35" fmla="*/ 0 h 20930"/>
                <a:gd name="T36" fmla="*/ 0 w 20932"/>
                <a:gd name="T37" fmla="*/ 0 h 20930"/>
                <a:gd name="T38" fmla="*/ 0 w 20932"/>
                <a:gd name="T39" fmla="*/ 0 h 209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932" h="20930">
                  <a:moveTo>
                    <a:pt x="20723" y="16794"/>
                  </a:moveTo>
                  <a:lnTo>
                    <a:pt x="16124" y="14084"/>
                  </a:lnTo>
                  <a:cubicBezTo>
                    <a:pt x="15885" y="13962"/>
                    <a:pt x="15534" y="14017"/>
                    <a:pt x="15344" y="14207"/>
                  </a:cubicBezTo>
                  <a:lnTo>
                    <a:pt x="13991" y="15561"/>
                  </a:lnTo>
                  <a:cubicBezTo>
                    <a:pt x="13801" y="15750"/>
                    <a:pt x="13427" y="15908"/>
                    <a:pt x="13158" y="15911"/>
                  </a:cubicBezTo>
                  <a:cubicBezTo>
                    <a:pt x="13158" y="15911"/>
                    <a:pt x="11429" y="15931"/>
                    <a:pt x="8214" y="12715"/>
                  </a:cubicBezTo>
                  <a:cubicBezTo>
                    <a:pt x="4998" y="9499"/>
                    <a:pt x="5014" y="7764"/>
                    <a:pt x="5014" y="7764"/>
                  </a:cubicBezTo>
                  <a:cubicBezTo>
                    <a:pt x="5016" y="7495"/>
                    <a:pt x="5173" y="7121"/>
                    <a:pt x="5363" y="6931"/>
                  </a:cubicBezTo>
                  <a:lnTo>
                    <a:pt x="6516" y="5778"/>
                  </a:lnTo>
                  <a:cubicBezTo>
                    <a:pt x="6706" y="5588"/>
                    <a:pt x="6770" y="5233"/>
                    <a:pt x="6658" y="4989"/>
                  </a:cubicBezTo>
                  <a:lnTo>
                    <a:pt x="4121" y="216"/>
                  </a:lnTo>
                  <a:cubicBezTo>
                    <a:pt x="4008" y="-28"/>
                    <a:pt x="3762" y="-72"/>
                    <a:pt x="3572" y="117"/>
                  </a:cubicBezTo>
                  <a:lnTo>
                    <a:pt x="426" y="3257"/>
                  </a:lnTo>
                  <a:cubicBezTo>
                    <a:pt x="236" y="3446"/>
                    <a:pt x="51" y="3819"/>
                    <a:pt x="16" y="4085"/>
                  </a:cubicBezTo>
                  <a:cubicBezTo>
                    <a:pt x="16" y="4085"/>
                    <a:pt x="-598" y="8672"/>
                    <a:pt x="5829" y="15100"/>
                  </a:cubicBezTo>
                  <a:cubicBezTo>
                    <a:pt x="12255" y="21528"/>
                    <a:pt x="16842" y="20914"/>
                    <a:pt x="16842" y="20914"/>
                  </a:cubicBezTo>
                  <a:cubicBezTo>
                    <a:pt x="17108" y="20878"/>
                    <a:pt x="17480" y="20694"/>
                    <a:pt x="17670" y="20505"/>
                  </a:cubicBezTo>
                  <a:lnTo>
                    <a:pt x="20812" y="17361"/>
                  </a:lnTo>
                  <a:cubicBezTo>
                    <a:pt x="21002" y="17171"/>
                    <a:pt x="20962" y="16916"/>
                    <a:pt x="20723" y="16794"/>
                  </a:cubicBezTo>
                  <a:close/>
                  <a:moveTo>
                    <a:pt x="20723" y="16794"/>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51" name="AutoShape 349"/>
            <p:cNvSpPr/>
            <p:nvPr/>
          </p:nvSpPr>
          <p:spPr bwMode="auto">
            <a:xfrm>
              <a:off x="264" y="192"/>
              <a:ext cx="114" cy="1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0" y="6567"/>
                  </a:moveTo>
                  <a:cubicBezTo>
                    <a:pt x="3494" y="7443"/>
                    <a:pt x="6807" y="9229"/>
                    <a:pt x="9539" y="11969"/>
                  </a:cubicBezTo>
                  <a:cubicBezTo>
                    <a:pt x="12286" y="14725"/>
                    <a:pt x="14072" y="18072"/>
                    <a:pt x="14940" y="21600"/>
                  </a:cubicBezTo>
                  <a:lnTo>
                    <a:pt x="21600" y="21600"/>
                  </a:lnTo>
                  <a:cubicBezTo>
                    <a:pt x="20909" y="16135"/>
                    <a:pt x="18474" y="11082"/>
                    <a:pt x="14550" y="7129"/>
                  </a:cubicBezTo>
                  <a:cubicBezTo>
                    <a:pt x="10581" y="3127"/>
                    <a:pt x="5495" y="661"/>
                    <a:pt x="2" y="0"/>
                  </a:cubicBezTo>
                  <a:lnTo>
                    <a:pt x="2" y="6567"/>
                  </a:lnTo>
                  <a:lnTo>
                    <a:pt x="0" y="6567"/>
                  </a:lnTo>
                  <a:close/>
                  <a:moveTo>
                    <a:pt x="0" y="656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52" name="AutoShape 350"/>
            <p:cNvSpPr/>
            <p:nvPr/>
          </p:nvSpPr>
          <p:spPr bwMode="auto">
            <a:xfrm>
              <a:off x="264" y="0"/>
              <a:ext cx="306" cy="30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8672" y="21600"/>
                  </a:moveTo>
                  <a:lnTo>
                    <a:pt x="21600" y="21599"/>
                  </a:lnTo>
                  <a:cubicBezTo>
                    <a:pt x="21387" y="10396"/>
                    <a:pt x="11173" y="170"/>
                    <a:pt x="1" y="0"/>
                  </a:cubicBezTo>
                  <a:lnTo>
                    <a:pt x="0" y="2871"/>
                  </a:lnTo>
                  <a:cubicBezTo>
                    <a:pt x="10018" y="3430"/>
                    <a:pt x="18072" y="11518"/>
                    <a:pt x="18672" y="21600"/>
                  </a:cubicBezTo>
                  <a:close/>
                  <a:moveTo>
                    <a:pt x="18672" y="21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53" name="AutoShape 351"/>
            <p:cNvSpPr/>
            <p:nvPr/>
          </p:nvSpPr>
          <p:spPr bwMode="auto">
            <a:xfrm>
              <a:off x="264" y="96"/>
              <a:ext cx="210" cy="2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7333" y="21599"/>
                  </a:moveTo>
                  <a:lnTo>
                    <a:pt x="21600" y="21600"/>
                  </a:lnTo>
                  <a:cubicBezTo>
                    <a:pt x="20745" y="10040"/>
                    <a:pt x="11513" y="794"/>
                    <a:pt x="0" y="0"/>
                  </a:cubicBezTo>
                  <a:lnTo>
                    <a:pt x="0" y="4302"/>
                  </a:lnTo>
                  <a:cubicBezTo>
                    <a:pt x="9167" y="5080"/>
                    <a:pt x="16498" y="12409"/>
                    <a:pt x="17333" y="21599"/>
                  </a:cubicBezTo>
                  <a:close/>
                  <a:moveTo>
                    <a:pt x="17333" y="2159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grpSp>
      <p:sp>
        <p:nvSpPr>
          <p:cNvPr id="55" name="AutoShape 161"/>
          <p:cNvSpPr/>
          <p:nvPr/>
        </p:nvSpPr>
        <p:spPr bwMode="auto">
          <a:xfrm>
            <a:off x="7591578" y="4264564"/>
            <a:ext cx="1281489" cy="1281613"/>
          </a:xfrm>
          <a:custGeom>
            <a:avLst/>
            <a:gdLst>
              <a:gd name="T0" fmla="*/ 273207882 w 21598"/>
              <a:gd name="T1" fmla="*/ 136603929 h 21598"/>
              <a:gd name="T2" fmla="*/ 262809719 w 21598"/>
              <a:gd name="T3" fmla="*/ 84322679 h 21598"/>
              <a:gd name="T4" fmla="*/ 233196687 w 21598"/>
              <a:gd name="T5" fmla="*/ 40011172 h 21598"/>
              <a:gd name="T6" fmla="*/ 188885204 w 21598"/>
              <a:gd name="T7" fmla="*/ 10398163 h 21598"/>
              <a:gd name="T8" fmla="*/ 136603929 w 21598"/>
              <a:gd name="T9" fmla="*/ 0 h 21598"/>
              <a:gd name="T10" fmla="*/ 84322679 w 21598"/>
              <a:gd name="T11" fmla="*/ 10398163 h 21598"/>
              <a:gd name="T12" fmla="*/ 40011172 w 21598"/>
              <a:gd name="T13" fmla="*/ 40011172 h 21598"/>
              <a:gd name="T14" fmla="*/ 10398163 w 21598"/>
              <a:gd name="T15" fmla="*/ 84322679 h 21598"/>
              <a:gd name="T16" fmla="*/ 0 w 21598"/>
              <a:gd name="T17" fmla="*/ 136603929 h 21598"/>
              <a:gd name="T18" fmla="*/ 10398163 w 21598"/>
              <a:gd name="T19" fmla="*/ 188885204 h 21598"/>
              <a:gd name="T20" fmla="*/ 40011172 w 21598"/>
              <a:gd name="T21" fmla="*/ 233196687 h 21598"/>
              <a:gd name="T22" fmla="*/ 84322679 w 21598"/>
              <a:gd name="T23" fmla="*/ 262809719 h 21598"/>
              <a:gd name="T24" fmla="*/ 136603929 w 21598"/>
              <a:gd name="T25" fmla="*/ 273207882 h 21598"/>
              <a:gd name="T26" fmla="*/ 188885204 w 21598"/>
              <a:gd name="T27" fmla="*/ 262809719 h 21598"/>
              <a:gd name="T28" fmla="*/ 233196687 w 21598"/>
              <a:gd name="T29" fmla="*/ 233196687 h 21598"/>
              <a:gd name="T30" fmla="*/ 262809719 w 21598"/>
              <a:gd name="T31" fmla="*/ 188885204 h 21598"/>
              <a:gd name="T32" fmla="*/ 273207882 w 21598"/>
              <a:gd name="T33" fmla="*/ 136603929 h 21598"/>
              <a:gd name="T34" fmla="*/ 273207882 w 21598"/>
              <a:gd name="T35" fmla="*/ 136603929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rgbClr val="3099D6"/>
          </a:solidFill>
          <a:ln w="6350" cap="flat">
            <a:noFill/>
            <a:prstDash val="solid"/>
            <a:miter lim="800000"/>
            <a:headEnd type="none" w="med" len="med"/>
            <a:tailEnd type="none" w="med" len="med"/>
          </a:ln>
        </p:spPr>
        <p:txBody>
          <a:bodyPr lIns="0" tIns="0" rIns="0" bIns="0"/>
          <a:lstStyle/>
          <a:p>
            <a:endParaRPr lang="en-US" sz="3600" dirty="0">
              <a:latin typeface="Roboto condensed"/>
              <a:cs typeface="Roboto condensed"/>
            </a:endParaRPr>
          </a:p>
        </p:txBody>
      </p:sp>
      <p:grpSp>
        <p:nvGrpSpPr>
          <p:cNvPr id="56" name="Group 332"/>
          <p:cNvGrpSpPr/>
          <p:nvPr/>
        </p:nvGrpSpPr>
        <p:grpSpPr bwMode="auto">
          <a:xfrm>
            <a:off x="8104475" y="4603838"/>
            <a:ext cx="286613" cy="288751"/>
            <a:chOff x="0" y="0"/>
            <a:chExt cx="576" cy="576"/>
          </a:xfrm>
          <a:solidFill>
            <a:schemeClr val="bg1"/>
          </a:solidFill>
        </p:grpSpPr>
        <p:sp>
          <p:nvSpPr>
            <p:cNvPr id="58" name="AutoShape 325"/>
            <p:cNvSpPr/>
            <p:nvPr/>
          </p:nvSpPr>
          <p:spPr bwMode="auto">
            <a:xfrm>
              <a:off x="0" y="0"/>
              <a:ext cx="576" cy="5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600" h="21600">
                  <a:moveTo>
                    <a:pt x="10800" y="0"/>
                  </a:moveTo>
                  <a:cubicBezTo>
                    <a:pt x="4835" y="0"/>
                    <a:pt x="0" y="4835"/>
                    <a:pt x="0" y="10800"/>
                  </a:cubicBezTo>
                  <a:cubicBezTo>
                    <a:pt x="0" y="12640"/>
                    <a:pt x="461" y="14372"/>
                    <a:pt x="1273" y="15888"/>
                  </a:cubicBezTo>
                  <a:cubicBezTo>
                    <a:pt x="2296" y="17800"/>
                    <a:pt x="3878" y="19367"/>
                    <a:pt x="5801" y="20373"/>
                  </a:cubicBezTo>
                  <a:cubicBezTo>
                    <a:pt x="7296" y="21155"/>
                    <a:pt x="8996" y="21600"/>
                    <a:pt x="10800" y="21600"/>
                  </a:cubicBezTo>
                  <a:cubicBezTo>
                    <a:pt x="12665" y="21600"/>
                    <a:pt x="14419" y="21128"/>
                    <a:pt x="15950" y="20295"/>
                  </a:cubicBezTo>
                  <a:cubicBezTo>
                    <a:pt x="17855" y="19260"/>
                    <a:pt x="19410" y="17667"/>
                    <a:pt x="20404" y="15738"/>
                  </a:cubicBezTo>
                  <a:cubicBezTo>
                    <a:pt x="21167" y="14257"/>
                    <a:pt x="21600" y="12580"/>
                    <a:pt x="21600" y="10800"/>
                  </a:cubicBezTo>
                  <a:cubicBezTo>
                    <a:pt x="21600" y="4835"/>
                    <a:pt x="16765" y="0"/>
                    <a:pt x="10800" y="0"/>
                  </a:cubicBezTo>
                  <a:close/>
                  <a:moveTo>
                    <a:pt x="18629" y="12876"/>
                  </a:moveTo>
                  <a:cubicBezTo>
                    <a:pt x="18568" y="13108"/>
                    <a:pt x="18493" y="13334"/>
                    <a:pt x="18411" y="13558"/>
                  </a:cubicBezTo>
                  <a:cubicBezTo>
                    <a:pt x="18052" y="13453"/>
                    <a:pt x="17672" y="13395"/>
                    <a:pt x="17279" y="13395"/>
                  </a:cubicBezTo>
                  <a:cubicBezTo>
                    <a:pt x="15036" y="13395"/>
                    <a:pt x="13218" y="15214"/>
                    <a:pt x="13218" y="17457"/>
                  </a:cubicBezTo>
                  <a:cubicBezTo>
                    <a:pt x="13218" y="17812"/>
                    <a:pt x="13266" y="18154"/>
                    <a:pt x="13352" y="18482"/>
                  </a:cubicBezTo>
                  <a:cubicBezTo>
                    <a:pt x="13251" y="18515"/>
                    <a:pt x="13152" y="18550"/>
                    <a:pt x="13050" y="18580"/>
                  </a:cubicBezTo>
                  <a:cubicBezTo>
                    <a:pt x="12335" y="18786"/>
                    <a:pt x="11581" y="18900"/>
                    <a:pt x="10800" y="18900"/>
                  </a:cubicBezTo>
                  <a:cubicBezTo>
                    <a:pt x="10065" y="18900"/>
                    <a:pt x="9353" y="18800"/>
                    <a:pt x="8675" y="18615"/>
                  </a:cubicBezTo>
                  <a:cubicBezTo>
                    <a:pt x="8566" y="18585"/>
                    <a:pt x="8458" y="18549"/>
                    <a:pt x="8351" y="18515"/>
                  </a:cubicBezTo>
                  <a:cubicBezTo>
                    <a:pt x="8427" y="18204"/>
                    <a:pt x="8469" y="17879"/>
                    <a:pt x="8469" y="17544"/>
                  </a:cubicBezTo>
                  <a:cubicBezTo>
                    <a:pt x="8469" y="15301"/>
                    <a:pt x="6651" y="13482"/>
                    <a:pt x="4407" y="13482"/>
                  </a:cubicBezTo>
                  <a:cubicBezTo>
                    <a:pt x="3997" y="13482"/>
                    <a:pt x="3601" y="13545"/>
                    <a:pt x="3228" y="13659"/>
                  </a:cubicBezTo>
                  <a:cubicBezTo>
                    <a:pt x="3146" y="13442"/>
                    <a:pt x="3070" y="13223"/>
                    <a:pt x="3006" y="12999"/>
                  </a:cubicBezTo>
                  <a:cubicBezTo>
                    <a:pt x="2808" y="12299"/>
                    <a:pt x="2700" y="11562"/>
                    <a:pt x="2700" y="10800"/>
                  </a:cubicBezTo>
                  <a:cubicBezTo>
                    <a:pt x="2700" y="6334"/>
                    <a:pt x="6334" y="2700"/>
                    <a:pt x="10800" y="2700"/>
                  </a:cubicBezTo>
                  <a:cubicBezTo>
                    <a:pt x="15266" y="2700"/>
                    <a:pt x="18900" y="6334"/>
                    <a:pt x="18900" y="10800"/>
                  </a:cubicBezTo>
                  <a:cubicBezTo>
                    <a:pt x="18900" y="11518"/>
                    <a:pt x="18805" y="12213"/>
                    <a:pt x="18629" y="12876"/>
                  </a:cubicBezTo>
                  <a:close/>
                  <a:moveTo>
                    <a:pt x="18629" y="12876"/>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59" name="AutoShape 326"/>
            <p:cNvSpPr/>
            <p:nvPr/>
          </p:nvSpPr>
          <p:spPr bwMode="auto">
            <a:xfrm>
              <a:off x="208" y="103"/>
              <a:ext cx="124" cy="2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8572" y="14084"/>
                  </a:moveTo>
                  <a:lnTo>
                    <a:pt x="2517" y="0"/>
                  </a:lnTo>
                  <a:lnTo>
                    <a:pt x="0" y="585"/>
                  </a:lnTo>
                  <a:lnTo>
                    <a:pt x="6681" y="16800"/>
                  </a:lnTo>
                  <a:cubicBezTo>
                    <a:pt x="6623" y="17008"/>
                    <a:pt x="6592" y="17220"/>
                    <a:pt x="6592" y="17429"/>
                  </a:cubicBezTo>
                  <a:cubicBezTo>
                    <a:pt x="6589" y="19062"/>
                    <a:pt x="8331" y="20611"/>
                    <a:pt x="11212" y="21278"/>
                  </a:cubicBezTo>
                  <a:cubicBezTo>
                    <a:pt x="12153" y="21498"/>
                    <a:pt x="13133" y="21600"/>
                    <a:pt x="14097" y="21600"/>
                  </a:cubicBezTo>
                  <a:cubicBezTo>
                    <a:pt x="17032" y="21600"/>
                    <a:pt x="19818" y="20633"/>
                    <a:pt x="21019" y="19035"/>
                  </a:cubicBezTo>
                  <a:cubicBezTo>
                    <a:pt x="21410" y="18510"/>
                    <a:pt x="21600" y="17964"/>
                    <a:pt x="21600" y="17431"/>
                  </a:cubicBezTo>
                  <a:cubicBezTo>
                    <a:pt x="21596" y="16122"/>
                    <a:pt x="20490" y="14875"/>
                    <a:pt x="18572" y="14084"/>
                  </a:cubicBezTo>
                  <a:close/>
                  <a:moveTo>
                    <a:pt x="18572" y="14084"/>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60" name="Rectangle 327"/>
            <p:cNvSpPr/>
            <p:nvPr/>
          </p:nvSpPr>
          <p:spPr bwMode="auto">
            <a:xfrm>
              <a:off x="280" y="88"/>
              <a:ext cx="26" cy="65"/>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3600" dirty="0">
                <a:latin typeface="Roboto condensed"/>
                <a:cs typeface="Roboto condensed"/>
              </a:endParaRPr>
            </a:p>
          </p:txBody>
        </p:sp>
        <p:sp>
          <p:nvSpPr>
            <p:cNvPr id="61" name="AutoShape 328"/>
            <p:cNvSpPr/>
            <p:nvPr/>
          </p:nvSpPr>
          <p:spPr bwMode="auto">
            <a:xfrm>
              <a:off x="360" y="144"/>
              <a:ext cx="65" cy="6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15371"/>
                  </a:moveTo>
                  <a:lnTo>
                    <a:pt x="15368" y="0"/>
                  </a:lnTo>
                  <a:lnTo>
                    <a:pt x="21600" y="6229"/>
                  </a:lnTo>
                  <a:lnTo>
                    <a:pt x="6232" y="21600"/>
                  </a:lnTo>
                  <a:lnTo>
                    <a:pt x="0" y="15371"/>
                  </a:lnTo>
                  <a:close/>
                  <a:moveTo>
                    <a:pt x="0" y="15371"/>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62" name="Rectangle 329"/>
            <p:cNvSpPr/>
            <p:nvPr/>
          </p:nvSpPr>
          <p:spPr bwMode="auto">
            <a:xfrm>
              <a:off x="408" y="248"/>
              <a:ext cx="65" cy="26"/>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3600" dirty="0">
                <a:latin typeface="Roboto condensed"/>
                <a:cs typeface="Roboto condensed"/>
              </a:endParaRPr>
            </a:p>
          </p:txBody>
        </p:sp>
        <p:sp>
          <p:nvSpPr>
            <p:cNvPr id="63" name="Rectangle 330"/>
            <p:cNvSpPr/>
            <p:nvPr/>
          </p:nvSpPr>
          <p:spPr bwMode="auto">
            <a:xfrm>
              <a:off x="104" y="248"/>
              <a:ext cx="65" cy="26"/>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3600" dirty="0">
                <a:latin typeface="Roboto condensed"/>
                <a:cs typeface="Roboto condensed"/>
              </a:endParaRPr>
            </a:p>
          </p:txBody>
        </p:sp>
        <p:sp>
          <p:nvSpPr>
            <p:cNvPr id="64" name="AutoShape 331"/>
            <p:cNvSpPr/>
            <p:nvPr/>
          </p:nvSpPr>
          <p:spPr bwMode="auto">
            <a:xfrm>
              <a:off x="144" y="144"/>
              <a:ext cx="65" cy="6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5370" y="21600"/>
                  </a:moveTo>
                  <a:lnTo>
                    <a:pt x="0" y="6230"/>
                  </a:lnTo>
                  <a:lnTo>
                    <a:pt x="6230" y="0"/>
                  </a:lnTo>
                  <a:lnTo>
                    <a:pt x="21600" y="15370"/>
                  </a:lnTo>
                  <a:lnTo>
                    <a:pt x="15370" y="21600"/>
                  </a:lnTo>
                  <a:close/>
                  <a:moveTo>
                    <a:pt x="15370" y="21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grpSp>
      <p:sp>
        <p:nvSpPr>
          <p:cNvPr id="57" name="Rectangle 166"/>
          <p:cNvSpPr/>
          <p:nvPr/>
        </p:nvSpPr>
        <p:spPr bwMode="auto">
          <a:xfrm>
            <a:off x="7900320" y="4964406"/>
            <a:ext cx="686961" cy="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dirty="0" smtClean="0">
                <a:solidFill>
                  <a:schemeClr val="bg1"/>
                </a:solidFill>
                <a:latin typeface="Roboto condensed"/>
                <a:ea typeface="MS PGothic" panose="020B0600070205080204" charset="-128"/>
                <a:cs typeface="Roboto condensed"/>
                <a:sym typeface="Helvetica" charset="0"/>
              </a:rPr>
              <a:t>2012</a:t>
            </a:r>
            <a:endParaRPr lang="en-US" sz="2400" dirty="0">
              <a:solidFill>
                <a:schemeClr val="bg1"/>
              </a:solidFill>
              <a:latin typeface="Roboto condensed"/>
              <a:ea typeface="MS PGothic" panose="020B0600070205080204" charset="-128"/>
              <a:cs typeface="Roboto condensed"/>
              <a:sym typeface="Helvetica" charset="0"/>
            </a:endParaRPr>
          </a:p>
        </p:txBody>
      </p:sp>
      <p:sp>
        <p:nvSpPr>
          <p:cNvPr id="66" name="AutoShape 165"/>
          <p:cNvSpPr/>
          <p:nvPr/>
        </p:nvSpPr>
        <p:spPr bwMode="auto">
          <a:xfrm>
            <a:off x="7591578" y="2291611"/>
            <a:ext cx="1281489" cy="1281613"/>
          </a:xfrm>
          <a:custGeom>
            <a:avLst/>
            <a:gdLst>
              <a:gd name="T0" fmla="*/ 273207882 w 21598"/>
              <a:gd name="T1" fmla="*/ 136603929 h 21598"/>
              <a:gd name="T2" fmla="*/ 262809719 w 21598"/>
              <a:gd name="T3" fmla="*/ 84322679 h 21598"/>
              <a:gd name="T4" fmla="*/ 233196687 w 21598"/>
              <a:gd name="T5" fmla="*/ 40011172 h 21598"/>
              <a:gd name="T6" fmla="*/ 188885204 w 21598"/>
              <a:gd name="T7" fmla="*/ 10398163 h 21598"/>
              <a:gd name="T8" fmla="*/ 136603929 w 21598"/>
              <a:gd name="T9" fmla="*/ 0 h 21598"/>
              <a:gd name="T10" fmla="*/ 84322679 w 21598"/>
              <a:gd name="T11" fmla="*/ 10398163 h 21598"/>
              <a:gd name="T12" fmla="*/ 40011172 w 21598"/>
              <a:gd name="T13" fmla="*/ 40011172 h 21598"/>
              <a:gd name="T14" fmla="*/ 10398163 w 21598"/>
              <a:gd name="T15" fmla="*/ 84322679 h 21598"/>
              <a:gd name="T16" fmla="*/ 0 w 21598"/>
              <a:gd name="T17" fmla="*/ 136603929 h 21598"/>
              <a:gd name="T18" fmla="*/ 10398163 w 21598"/>
              <a:gd name="T19" fmla="*/ 188885204 h 21598"/>
              <a:gd name="T20" fmla="*/ 40011172 w 21598"/>
              <a:gd name="T21" fmla="*/ 233196687 h 21598"/>
              <a:gd name="T22" fmla="*/ 84322679 w 21598"/>
              <a:gd name="T23" fmla="*/ 262809719 h 21598"/>
              <a:gd name="T24" fmla="*/ 136603929 w 21598"/>
              <a:gd name="T25" fmla="*/ 273207882 h 21598"/>
              <a:gd name="T26" fmla="*/ 188885204 w 21598"/>
              <a:gd name="T27" fmla="*/ 262809719 h 21598"/>
              <a:gd name="T28" fmla="*/ 233196687 w 21598"/>
              <a:gd name="T29" fmla="*/ 233196687 h 21598"/>
              <a:gd name="T30" fmla="*/ 262809719 w 21598"/>
              <a:gd name="T31" fmla="*/ 188885204 h 21598"/>
              <a:gd name="T32" fmla="*/ 273207882 w 21598"/>
              <a:gd name="T33" fmla="*/ 136603929 h 21598"/>
              <a:gd name="T34" fmla="*/ 273207882 w 21598"/>
              <a:gd name="T35" fmla="*/ 136603929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rgbClr val="3099D6"/>
          </a:solidFill>
          <a:ln w="6350" cap="flat">
            <a:noFill/>
            <a:prstDash val="solid"/>
            <a:miter lim="800000"/>
            <a:headEnd type="none" w="med" len="med"/>
            <a:tailEnd type="none" w="med" len="med"/>
          </a:ln>
        </p:spPr>
        <p:txBody>
          <a:bodyPr lIns="0" tIns="0" rIns="0" bIns="0"/>
          <a:lstStyle/>
          <a:p>
            <a:endParaRPr lang="en-US" sz="3600" dirty="0">
              <a:latin typeface="Roboto condensed"/>
              <a:cs typeface="Roboto condensed"/>
            </a:endParaRPr>
          </a:p>
        </p:txBody>
      </p:sp>
      <p:sp>
        <p:nvSpPr>
          <p:cNvPr id="67" name="AutoShape 597"/>
          <p:cNvSpPr/>
          <p:nvPr/>
        </p:nvSpPr>
        <p:spPr bwMode="auto">
          <a:xfrm>
            <a:off x="8100493" y="2614869"/>
            <a:ext cx="286613" cy="286613"/>
          </a:xfrm>
          <a:custGeom>
            <a:avLst/>
            <a:gdLst>
              <a:gd name="T0" fmla="*/ 197530295 w 21599"/>
              <a:gd name="T1" fmla="*/ 172950408 h 21600"/>
              <a:gd name="T2" fmla="*/ 143127996 w 21599"/>
              <a:gd name="T3" fmla="*/ 118530734 h 21600"/>
              <a:gd name="T4" fmla="*/ 154889968 w 21599"/>
              <a:gd name="T5" fmla="*/ 77505851 h 21600"/>
              <a:gd name="T6" fmla="*/ 77445028 w 21599"/>
              <a:gd name="T7" fmla="*/ 0 h 21600"/>
              <a:gd name="T8" fmla="*/ 0 w 21599"/>
              <a:gd name="T9" fmla="*/ 77505851 h 21600"/>
              <a:gd name="T10" fmla="*/ 77445028 w 21599"/>
              <a:gd name="T11" fmla="*/ 154973590 h 21600"/>
              <a:gd name="T12" fmla="*/ 118656171 w 21599"/>
              <a:gd name="T13" fmla="*/ 143092820 h 21600"/>
              <a:gd name="T14" fmla="*/ 173020355 w 21599"/>
              <a:gd name="T15" fmla="*/ 197484751 h 21600"/>
              <a:gd name="T16" fmla="*/ 186522015 w 21599"/>
              <a:gd name="T17" fmla="*/ 203194979 h 21600"/>
              <a:gd name="T18" fmla="*/ 186587973 w 21599"/>
              <a:gd name="T19" fmla="*/ 203194979 h 21600"/>
              <a:gd name="T20" fmla="*/ 198387292 w 21599"/>
              <a:gd name="T21" fmla="*/ 198396947 h 21600"/>
              <a:gd name="T22" fmla="*/ 203223198 w 21599"/>
              <a:gd name="T23" fmla="*/ 186477975 h 21600"/>
              <a:gd name="T24" fmla="*/ 197530295 w 21599"/>
              <a:gd name="T25" fmla="*/ 172950408 h 21600"/>
              <a:gd name="T26" fmla="*/ 120631759 w 21599"/>
              <a:gd name="T27" fmla="*/ 77505851 h 21600"/>
              <a:gd name="T28" fmla="*/ 77445028 w 21599"/>
              <a:gd name="T29" fmla="*/ 120712436 h 21600"/>
              <a:gd name="T30" fmla="*/ 34258209 w 21599"/>
              <a:gd name="T31" fmla="*/ 77505851 h 21600"/>
              <a:gd name="T32" fmla="*/ 77445028 w 21599"/>
              <a:gd name="T33" fmla="*/ 34279285 h 21600"/>
              <a:gd name="T34" fmla="*/ 120631759 w 21599"/>
              <a:gd name="T35" fmla="*/ 77505851 h 21600"/>
              <a:gd name="T36" fmla="*/ 120631759 w 21599"/>
              <a:gd name="T37" fmla="*/ 77505851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599" h="21600">
                <a:moveTo>
                  <a:pt x="20994" y="18385"/>
                </a:moveTo>
                <a:lnTo>
                  <a:pt x="15212" y="12600"/>
                </a:lnTo>
                <a:cubicBezTo>
                  <a:pt x="16003" y="11336"/>
                  <a:pt x="16462" y="9839"/>
                  <a:pt x="16462" y="8239"/>
                </a:cubicBezTo>
                <a:cubicBezTo>
                  <a:pt x="16462" y="3689"/>
                  <a:pt x="12777" y="0"/>
                  <a:pt x="8231" y="0"/>
                </a:cubicBezTo>
                <a:cubicBezTo>
                  <a:pt x="3686" y="0"/>
                  <a:pt x="0" y="3689"/>
                  <a:pt x="0" y="8239"/>
                </a:cubicBezTo>
                <a:cubicBezTo>
                  <a:pt x="0" y="12787"/>
                  <a:pt x="3686" y="16474"/>
                  <a:pt x="8231" y="16474"/>
                </a:cubicBezTo>
                <a:cubicBezTo>
                  <a:pt x="9839" y="16474"/>
                  <a:pt x="11342" y="16011"/>
                  <a:pt x="12611" y="15211"/>
                </a:cubicBezTo>
                <a:lnTo>
                  <a:pt x="18389" y="20993"/>
                </a:lnTo>
                <a:cubicBezTo>
                  <a:pt x="18787" y="21391"/>
                  <a:pt x="19307" y="21600"/>
                  <a:pt x="19824" y="21600"/>
                </a:cubicBezTo>
                <a:cubicBezTo>
                  <a:pt x="19827" y="21600"/>
                  <a:pt x="19829" y="21600"/>
                  <a:pt x="19831" y="21600"/>
                </a:cubicBezTo>
                <a:cubicBezTo>
                  <a:pt x="20281" y="21600"/>
                  <a:pt x="20740" y="21433"/>
                  <a:pt x="21085" y="21090"/>
                </a:cubicBezTo>
                <a:cubicBezTo>
                  <a:pt x="21434" y="20740"/>
                  <a:pt x="21600" y="20278"/>
                  <a:pt x="21599" y="19823"/>
                </a:cubicBezTo>
                <a:cubicBezTo>
                  <a:pt x="21598" y="19304"/>
                  <a:pt x="21391" y="18783"/>
                  <a:pt x="20994" y="18385"/>
                </a:cubicBezTo>
                <a:close/>
                <a:moveTo>
                  <a:pt x="12821" y="8239"/>
                </a:moveTo>
                <a:cubicBezTo>
                  <a:pt x="12817" y="10769"/>
                  <a:pt x="10761" y="12827"/>
                  <a:pt x="8231" y="12832"/>
                </a:cubicBezTo>
                <a:cubicBezTo>
                  <a:pt x="5701" y="12827"/>
                  <a:pt x="3645" y="10769"/>
                  <a:pt x="3641" y="8239"/>
                </a:cubicBezTo>
                <a:cubicBezTo>
                  <a:pt x="3645" y="5707"/>
                  <a:pt x="5701" y="3648"/>
                  <a:pt x="8231" y="3644"/>
                </a:cubicBezTo>
                <a:cubicBezTo>
                  <a:pt x="10761" y="3648"/>
                  <a:pt x="12817" y="5707"/>
                  <a:pt x="12821" y="8239"/>
                </a:cubicBezTo>
                <a:close/>
                <a:moveTo>
                  <a:pt x="12821" y="8239"/>
                </a:moveTo>
              </a:path>
            </a:pathLst>
          </a:custGeom>
          <a:solidFill>
            <a:schemeClr val="bg1"/>
          </a:solidFill>
          <a:ln>
            <a:noFill/>
          </a:ln>
        </p:spPr>
        <p:txBody>
          <a:bodyPr lIns="0" tIns="0" rIns="0" bIns="0"/>
          <a:lstStyle/>
          <a:p>
            <a:endParaRPr lang="en-US" sz="3600" dirty="0">
              <a:latin typeface="Roboto condensed"/>
              <a:cs typeface="Roboto condensed"/>
            </a:endParaRPr>
          </a:p>
        </p:txBody>
      </p:sp>
      <p:sp>
        <p:nvSpPr>
          <p:cNvPr id="68" name="Rectangle 166"/>
          <p:cNvSpPr/>
          <p:nvPr/>
        </p:nvSpPr>
        <p:spPr bwMode="auto">
          <a:xfrm>
            <a:off x="7900320" y="2981505"/>
            <a:ext cx="686961" cy="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dirty="0" smtClean="0">
                <a:solidFill>
                  <a:schemeClr val="bg1"/>
                </a:solidFill>
                <a:latin typeface="Roboto condensed"/>
                <a:ea typeface="MS PGothic" panose="020B0600070205080204" charset="-128"/>
                <a:cs typeface="Roboto condensed"/>
                <a:sym typeface="Helvetica" charset="0"/>
              </a:rPr>
              <a:t>2013</a:t>
            </a:r>
            <a:endParaRPr lang="en-US" sz="2400" dirty="0">
              <a:solidFill>
                <a:schemeClr val="bg1"/>
              </a:solidFill>
              <a:latin typeface="Roboto condensed"/>
              <a:ea typeface="MS PGothic" panose="020B0600070205080204" charset="-128"/>
              <a:cs typeface="Roboto condensed"/>
              <a:sym typeface="Helvetica" charset="0"/>
            </a:endParaRPr>
          </a:p>
        </p:txBody>
      </p:sp>
      <p:sp>
        <p:nvSpPr>
          <p:cNvPr id="70" name="AutoShape 163"/>
          <p:cNvSpPr/>
          <p:nvPr/>
        </p:nvSpPr>
        <p:spPr bwMode="auto">
          <a:xfrm>
            <a:off x="9564342" y="2291611"/>
            <a:ext cx="1281489" cy="1281613"/>
          </a:xfrm>
          <a:custGeom>
            <a:avLst/>
            <a:gdLst>
              <a:gd name="T0" fmla="*/ 273207882 w 21598"/>
              <a:gd name="T1" fmla="*/ 136603929 h 21598"/>
              <a:gd name="T2" fmla="*/ 262809719 w 21598"/>
              <a:gd name="T3" fmla="*/ 84322679 h 21598"/>
              <a:gd name="T4" fmla="*/ 233196687 w 21598"/>
              <a:gd name="T5" fmla="*/ 40011172 h 21598"/>
              <a:gd name="T6" fmla="*/ 188885204 w 21598"/>
              <a:gd name="T7" fmla="*/ 10398163 h 21598"/>
              <a:gd name="T8" fmla="*/ 136603929 w 21598"/>
              <a:gd name="T9" fmla="*/ 0 h 21598"/>
              <a:gd name="T10" fmla="*/ 84322679 w 21598"/>
              <a:gd name="T11" fmla="*/ 10398163 h 21598"/>
              <a:gd name="T12" fmla="*/ 40011172 w 21598"/>
              <a:gd name="T13" fmla="*/ 40011172 h 21598"/>
              <a:gd name="T14" fmla="*/ 10398163 w 21598"/>
              <a:gd name="T15" fmla="*/ 84322679 h 21598"/>
              <a:gd name="T16" fmla="*/ 0 w 21598"/>
              <a:gd name="T17" fmla="*/ 136603929 h 21598"/>
              <a:gd name="T18" fmla="*/ 10398163 w 21598"/>
              <a:gd name="T19" fmla="*/ 188885204 h 21598"/>
              <a:gd name="T20" fmla="*/ 40011172 w 21598"/>
              <a:gd name="T21" fmla="*/ 233196687 h 21598"/>
              <a:gd name="T22" fmla="*/ 84322679 w 21598"/>
              <a:gd name="T23" fmla="*/ 262809719 h 21598"/>
              <a:gd name="T24" fmla="*/ 136603929 w 21598"/>
              <a:gd name="T25" fmla="*/ 273207882 h 21598"/>
              <a:gd name="T26" fmla="*/ 188885204 w 21598"/>
              <a:gd name="T27" fmla="*/ 262809719 h 21598"/>
              <a:gd name="T28" fmla="*/ 233196687 w 21598"/>
              <a:gd name="T29" fmla="*/ 233196687 h 21598"/>
              <a:gd name="T30" fmla="*/ 262809719 w 21598"/>
              <a:gd name="T31" fmla="*/ 188885204 h 21598"/>
              <a:gd name="T32" fmla="*/ 273207882 w 21598"/>
              <a:gd name="T33" fmla="*/ 136603929 h 21598"/>
              <a:gd name="T34" fmla="*/ 273207882 w 21598"/>
              <a:gd name="T35" fmla="*/ 136603929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rgbClr val="3099D6"/>
          </a:solidFill>
          <a:ln w="6350" cap="flat">
            <a:noFill/>
            <a:prstDash val="solid"/>
            <a:miter lim="800000"/>
            <a:headEnd type="none" w="med" len="med"/>
            <a:tailEnd type="none" w="med" len="med"/>
          </a:ln>
        </p:spPr>
        <p:txBody>
          <a:bodyPr lIns="0" tIns="0" rIns="0" bIns="0"/>
          <a:lstStyle/>
          <a:p>
            <a:endParaRPr lang="en-US" sz="3600" dirty="0">
              <a:latin typeface="Roboto condensed"/>
              <a:cs typeface="Roboto condensed"/>
            </a:endParaRPr>
          </a:p>
        </p:txBody>
      </p:sp>
      <p:grpSp>
        <p:nvGrpSpPr>
          <p:cNvPr id="71" name="Group 447"/>
          <p:cNvGrpSpPr/>
          <p:nvPr/>
        </p:nvGrpSpPr>
        <p:grpSpPr bwMode="auto">
          <a:xfrm>
            <a:off x="10061611" y="2614869"/>
            <a:ext cx="286613" cy="286613"/>
            <a:chOff x="0" y="0"/>
            <a:chExt cx="575" cy="575"/>
          </a:xfrm>
          <a:solidFill>
            <a:schemeClr val="bg1"/>
          </a:solidFill>
        </p:grpSpPr>
        <p:sp>
          <p:nvSpPr>
            <p:cNvPr id="73" name="AutoShape 443"/>
            <p:cNvSpPr/>
            <p:nvPr/>
          </p:nvSpPr>
          <p:spPr bwMode="auto">
            <a:xfrm>
              <a:off x="0" y="296"/>
              <a:ext cx="279" cy="27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 h="21600">
                  <a:moveTo>
                    <a:pt x="16948" y="3429"/>
                  </a:moveTo>
                  <a:lnTo>
                    <a:pt x="9450" y="10928"/>
                  </a:lnTo>
                  <a:lnTo>
                    <a:pt x="8117" y="9596"/>
                  </a:lnTo>
                  <a:lnTo>
                    <a:pt x="15616" y="2098"/>
                  </a:lnTo>
                  <a:lnTo>
                    <a:pt x="13520" y="0"/>
                  </a:lnTo>
                  <a:lnTo>
                    <a:pt x="3894" y="9626"/>
                  </a:lnTo>
                  <a:lnTo>
                    <a:pt x="3890" y="9626"/>
                  </a:lnTo>
                  <a:lnTo>
                    <a:pt x="3890" y="9630"/>
                  </a:lnTo>
                  <a:lnTo>
                    <a:pt x="3889" y="9630"/>
                  </a:lnTo>
                  <a:lnTo>
                    <a:pt x="3890" y="9630"/>
                  </a:lnTo>
                  <a:lnTo>
                    <a:pt x="0" y="21600"/>
                  </a:lnTo>
                  <a:lnTo>
                    <a:pt x="11971" y="17712"/>
                  </a:lnTo>
                  <a:lnTo>
                    <a:pt x="11972" y="17712"/>
                  </a:lnTo>
                  <a:lnTo>
                    <a:pt x="11975" y="17711"/>
                  </a:lnTo>
                  <a:lnTo>
                    <a:pt x="11975" y="17709"/>
                  </a:lnTo>
                  <a:lnTo>
                    <a:pt x="21600" y="8083"/>
                  </a:lnTo>
                  <a:lnTo>
                    <a:pt x="16948" y="3429"/>
                  </a:lnTo>
                  <a:close/>
                  <a:moveTo>
                    <a:pt x="16948" y="342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74" name="AutoShape 444"/>
            <p:cNvSpPr/>
            <p:nvPr/>
          </p:nvSpPr>
          <p:spPr bwMode="auto">
            <a:xfrm>
              <a:off x="296" y="104"/>
              <a:ext cx="176" cy="1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3324" y="12115"/>
                  </a:moveTo>
                  <a:lnTo>
                    <a:pt x="8825" y="6614"/>
                  </a:lnTo>
                  <a:lnTo>
                    <a:pt x="10935" y="8723"/>
                  </a:lnTo>
                  <a:lnTo>
                    <a:pt x="5434" y="14225"/>
                  </a:lnTo>
                  <a:lnTo>
                    <a:pt x="12808" y="21600"/>
                  </a:lnTo>
                  <a:lnTo>
                    <a:pt x="21600" y="12807"/>
                  </a:lnTo>
                  <a:lnTo>
                    <a:pt x="8790" y="0"/>
                  </a:lnTo>
                  <a:lnTo>
                    <a:pt x="0" y="8791"/>
                  </a:lnTo>
                  <a:lnTo>
                    <a:pt x="3324" y="12115"/>
                  </a:lnTo>
                  <a:close/>
                  <a:moveTo>
                    <a:pt x="3324" y="12115"/>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75" name="AutoShape 445"/>
            <p:cNvSpPr/>
            <p:nvPr/>
          </p:nvSpPr>
          <p:spPr bwMode="auto">
            <a:xfrm>
              <a:off x="400" y="0"/>
              <a:ext cx="173" cy="17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8576"/>
                  </a:moveTo>
                  <a:lnTo>
                    <a:pt x="8573" y="0"/>
                  </a:lnTo>
                  <a:lnTo>
                    <a:pt x="21600" y="13024"/>
                  </a:lnTo>
                  <a:lnTo>
                    <a:pt x="13027" y="21600"/>
                  </a:lnTo>
                  <a:lnTo>
                    <a:pt x="0" y="8576"/>
                  </a:lnTo>
                  <a:close/>
                  <a:moveTo>
                    <a:pt x="0" y="8576"/>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76" name="AutoShape 446"/>
            <p:cNvSpPr/>
            <p:nvPr/>
          </p:nvSpPr>
          <p:spPr bwMode="auto">
            <a:xfrm>
              <a:off x="0" y="0"/>
              <a:ext cx="575" cy="57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600" h="21600">
                  <a:moveTo>
                    <a:pt x="16712" y="12177"/>
                  </a:moveTo>
                  <a:cubicBezTo>
                    <a:pt x="16247" y="12177"/>
                    <a:pt x="15748" y="12329"/>
                    <a:pt x="15257" y="12582"/>
                  </a:cubicBezTo>
                  <a:lnTo>
                    <a:pt x="9013" y="6331"/>
                  </a:lnTo>
                  <a:cubicBezTo>
                    <a:pt x="9263" y="5840"/>
                    <a:pt x="9413" y="5346"/>
                    <a:pt x="9413" y="4893"/>
                  </a:cubicBezTo>
                  <a:cubicBezTo>
                    <a:pt x="9413" y="2407"/>
                    <a:pt x="7052" y="0"/>
                    <a:pt x="4571" y="0"/>
                  </a:cubicBezTo>
                  <a:cubicBezTo>
                    <a:pt x="4555" y="0"/>
                    <a:pt x="4540" y="0"/>
                    <a:pt x="4525" y="0"/>
                  </a:cubicBezTo>
                  <a:cubicBezTo>
                    <a:pt x="4515" y="0"/>
                    <a:pt x="4233" y="287"/>
                    <a:pt x="4079" y="441"/>
                  </a:cubicBezTo>
                  <a:cubicBezTo>
                    <a:pt x="6081" y="2445"/>
                    <a:pt x="5916" y="2120"/>
                    <a:pt x="5916" y="3349"/>
                  </a:cubicBezTo>
                  <a:cubicBezTo>
                    <a:pt x="5916" y="4347"/>
                    <a:pt x="4320" y="5922"/>
                    <a:pt x="3346" y="5922"/>
                  </a:cubicBezTo>
                  <a:cubicBezTo>
                    <a:pt x="3132" y="5922"/>
                    <a:pt x="2966" y="5928"/>
                    <a:pt x="2828" y="5928"/>
                  </a:cubicBezTo>
                  <a:cubicBezTo>
                    <a:pt x="2150" y="5928"/>
                    <a:pt x="2140" y="5784"/>
                    <a:pt x="441" y="4083"/>
                  </a:cubicBezTo>
                  <a:cubicBezTo>
                    <a:pt x="282" y="4242"/>
                    <a:pt x="0" y="4520"/>
                    <a:pt x="0" y="4529"/>
                  </a:cubicBezTo>
                  <a:cubicBezTo>
                    <a:pt x="31" y="7031"/>
                    <a:pt x="2390" y="9422"/>
                    <a:pt x="4888" y="9422"/>
                  </a:cubicBezTo>
                  <a:cubicBezTo>
                    <a:pt x="5341" y="9422"/>
                    <a:pt x="5824" y="9278"/>
                    <a:pt x="6302" y="9038"/>
                  </a:cubicBezTo>
                  <a:lnTo>
                    <a:pt x="12567" y="15310"/>
                  </a:lnTo>
                  <a:cubicBezTo>
                    <a:pt x="12329" y="15787"/>
                    <a:pt x="12187" y="16267"/>
                    <a:pt x="12187" y="16706"/>
                  </a:cubicBezTo>
                  <a:cubicBezTo>
                    <a:pt x="12187" y="19193"/>
                    <a:pt x="14548" y="21600"/>
                    <a:pt x="17030" y="21600"/>
                  </a:cubicBezTo>
                  <a:cubicBezTo>
                    <a:pt x="17045" y="21600"/>
                    <a:pt x="17060" y="21600"/>
                    <a:pt x="17075" y="21600"/>
                  </a:cubicBezTo>
                  <a:cubicBezTo>
                    <a:pt x="17085" y="21600"/>
                    <a:pt x="17367" y="21313"/>
                    <a:pt x="17521" y="21159"/>
                  </a:cubicBezTo>
                  <a:cubicBezTo>
                    <a:pt x="15519" y="19155"/>
                    <a:pt x="15684" y="19480"/>
                    <a:pt x="15684" y="18251"/>
                  </a:cubicBezTo>
                  <a:cubicBezTo>
                    <a:pt x="15684" y="17253"/>
                    <a:pt x="17280" y="15678"/>
                    <a:pt x="18254" y="15678"/>
                  </a:cubicBezTo>
                  <a:cubicBezTo>
                    <a:pt x="18467" y="15678"/>
                    <a:pt x="18633" y="15672"/>
                    <a:pt x="18771" y="15672"/>
                  </a:cubicBezTo>
                  <a:cubicBezTo>
                    <a:pt x="19449" y="15672"/>
                    <a:pt x="19460" y="15816"/>
                    <a:pt x="21159" y="17517"/>
                  </a:cubicBezTo>
                  <a:cubicBezTo>
                    <a:pt x="21318" y="17358"/>
                    <a:pt x="21599" y="17080"/>
                    <a:pt x="21600" y="17071"/>
                  </a:cubicBezTo>
                  <a:cubicBezTo>
                    <a:pt x="21570" y="14569"/>
                    <a:pt x="19210" y="12177"/>
                    <a:pt x="16712" y="12177"/>
                  </a:cubicBezTo>
                  <a:close/>
                  <a:moveTo>
                    <a:pt x="16712" y="1217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grpSp>
      <p:sp>
        <p:nvSpPr>
          <p:cNvPr id="72" name="Rectangle 166"/>
          <p:cNvSpPr/>
          <p:nvPr/>
        </p:nvSpPr>
        <p:spPr bwMode="auto">
          <a:xfrm>
            <a:off x="9865674" y="2981505"/>
            <a:ext cx="686961" cy="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dirty="0" smtClean="0">
                <a:solidFill>
                  <a:schemeClr val="bg1"/>
                </a:solidFill>
                <a:latin typeface="Roboto condensed"/>
                <a:ea typeface="MS PGothic" panose="020B0600070205080204" charset="-128"/>
                <a:cs typeface="Roboto condensed"/>
                <a:sym typeface="Helvetica" charset="0"/>
              </a:rPr>
              <a:t>2014</a:t>
            </a:r>
            <a:endParaRPr lang="en-US" sz="2400" dirty="0">
              <a:solidFill>
                <a:schemeClr val="bg1"/>
              </a:solidFill>
              <a:latin typeface="Roboto condensed"/>
              <a:ea typeface="MS PGothic" panose="020B0600070205080204" charset="-128"/>
              <a:cs typeface="Roboto condensed"/>
              <a:sym typeface="Helvetica" charset="0"/>
            </a:endParaRPr>
          </a:p>
        </p:txBody>
      </p:sp>
      <p:sp>
        <p:nvSpPr>
          <p:cNvPr id="78" name="Oval 40"/>
          <p:cNvSpPr/>
          <p:nvPr/>
        </p:nvSpPr>
        <p:spPr>
          <a:xfrm>
            <a:off x="368768" y="1835089"/>
            <a:ext cx="494916" cy="494916"/>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dirty="0">
              <a:latin typeface="Roboto condensed"/>
              <a:cs typeface="Roboto condensed"/>
            </a:endParaRPr>
          </a:p>
        </p:txBody>
      </p:sp>
      <p:grpSp>
        <p:nvGrpSpPr>
          <p:cNvPr id="79" name="Group 41"/>
          <p:cNvGrpSpPr/>
          <p:nvPr/>
        </p:nvGrpSpPr>
        <p:grpSpPr>
          <a:xfrm>
            <a:off x="934607" y="1650674"/>
            <a:ext cx="4274015" cy="828460"/>
            <a:chOff x="1376362" y="1322611"/>
            <a:chExt cx="2338246" cy="614885"/>
          </a:xfrm>
        </p:grpSpPr>
        <p:sp>
          <p:nvSpPr>
            <p:cNvPr id="85" name="TextBox 47"/>
            <p:cNvSpPr txBox="1"/>
            <p:nvPr/>
          </p:nvSpPr>
          <p:spPr>
            <a:xfrm>
              <a:off x="1376362" y="1322611"/>
              <a:ext cx="1610461" cy="297962"/>
            </a:xfrm>
            <a:prstGeom prst="rect">
              <a:avLst/>
            </a:prstGeom>
            <a:noFill/>
          </p:spPr>
          <p:txBody>
            <a:bodyPr wrap="square" rtlCol="0" anchor="t">
              <a:spAutoFit/>
            </a:bodyPr>
            <a:lstStyle/>
            <a:p>
              <a:pPr>
                <a:lnSpc>
                  <a:spcPct val="140000"/>
                </a:lnSpc>
              </a:pPr>
              <a:r>
                <a:rPr lang="en-US" sz="1600" dirty="0" smtClean="0">
                  <a:solidFill>
                    <a:schemeClr val="bg1"/>
                  </a:solidFill>
                  <a:latin typeface="Roboto condensed"/>
                  <a:cs typeface="Roboto condensed"/>
                </a:rPr>
                <a:t>Number 2005</a:t>
              </a:r>
              <a:endParaRPr lang="en-US" sz="1600" dirty="0">
                <a:solidFill>
                  <a:schemeClr val="bg1"/>
                </a:solidFill>
                <a:latin typeface="Roboto condensed"/>
                <a:cs typeface="Roboto condensed"/>
              </a:endParaRPr>
            </a:p>
          </p:txBody>
        </p:sp>
        <p:sp>
          <p:nvSpPr>
            <p:cNvPr id="86" name="TextBox 48"/>
            <p:cNvSpPr txBox="1"/>
            <p:nvPr/>
          </p:nvSpPr>
          <p:spPr>
            <a:xfrm>
              <a:off x="1376363" y="1535359"/>
              <a:ext cx="2338245" cy="402137"/>
            </a:xfrm>
            <a:prstGeom prst="rect">
              <a:avLst/>
            </a:prstGeom>
            <a:noFill/>
          </p:spPr>
          <p:txBody>
            <a:bodyPr wrap="square" rtlCol="0">
              <a:spAutoFit/>
            </a:bodyPr>
            <a:lstStyle/>
            <a:p>
              <a:pPr>
                <a:lnSpc>
                  <a:spcPct val="140000"/>
                </a:lnSpc>
              </a:pPr>
              <a:r>
                <a:rPr lang="en-US" sz="1100" dirty="0">
                  <a:solidFill>
                    <a:schemeClr val="bg1"/>
                  </a:solidFill>
                  <a:latin typeface="Roboto condensed"/>
                  <a:cs typeface="Roboto condensed"/>
                </a:rPr>
                <a:t>Vestibulum ligut praesent commodo cursus magna, Vestibulum ligut praesent commodo cursus magna</a:t>
              </a:r>
              <a:endParaRPr lang="en-US" sz="1100" dirty="0">
                <a:solidFill>
                  <a:schemeClr val="bg1"/>
                </a:solidFill>
                <a:latin typeface="Roboto condensed"/>
                <a:cs typeface="Roboto condensed"/>
              </a:endParaRPr>
            </a:p>
          </p:txBody>
        </p:sp>
      </p:grpSp>
      <p:grpSp>
        <p:nvGrpSpPr>
          <p:cNvPr id="80" name="Group 352"/>
          <p:cNvGrpSpPr/>
          <p:nvPr/>
        </p:nvGrpSpPr>
        <p:grpSpPr bwMode="auto">
          <a:xfrm>
            <a:off x="504370" y="1973221"/>
            <a:ext cx="216944" cy="216943"/>
            <a:chOff x="0" y="0"/>
            <a:chExt cx="575" cy="575"/>
          </a:xfrm>
          <a:solidFill>
            <a:schemeClr val="bg1"/>
          </a:solidFill>
        </p:grpSpPr>
        <p:sp>
          <p:nvSpPr>
            <p:cNvPr id="81" name="AutoShape 348"/>
            <p:cNvSpPr/>
            <p:nvPr/>
          </p:nvSpPr>
          <p:spPr bwMode="auto">
            <a:xfrm>
              <a:off x="0" y="0"/>
              <a:ext cx="575" cy="575"/>
            </a:xfrm>
            <a:custGeom>
              <a:avLst/>
              <a:gdLst>
                <a:gd name="T0" fmla="*/ 0 w 20932"/>
                <a:gd name="T1" fmla="*/ 0 h 20930"/>
                <a:gd name="T2" fmla="*/ 0 w 20932"/>
                <a:gd name="T3" fmla="*/ 0 h 20930"/>
                <a:gd name="T4" fmla="*/ 0 w 20932"/>
                <a:gd name="T5" fmla="*/ 0 h 20930"/>
                <a:gd name="T6" fmla="*/ 0 w 20932"/>
                <a:gd name="T7" fmla="*/ 0 h 20930"/>
                <a:gd name="T8" fmla="*/ 0 w 20932"/>
                <a:gd name="T9" fmla="*/ 0 h 20930"/>
                <a:gd name="T10" fmla="*/ 0 w 20932"/>
                <a:gd name="T11" fmla="*/ 0 h 20930"/>
                <a:gd name="T12" fmla="*/ 0 w 20932"/>
                <a:gd name="T13" fmla="*/ 0 h 20930"/>
                <a:gd name="T14" fmla="*/ 0 w 20932"/>
                <a:gd name="T15" fmla="*/ 0 h 20930"/>
                <a:gd name="T16" fmla="*/ 0 w 20932"/>
                <a:gd name="T17" fmla="*/ 0 h 20930"/>
                <a:gd name="T18" fmla="*/ 0 w 20932"/>
                <a:gd name="T19" fmla="*/ 0 h 20930"/>
                <a:gd name="T20" fmla="*/ 0 w 20932"/>
                <a:gd name="T21" fmla="*/ 0 h 20930"/>
                <a:gd name="T22" fmla="*/ 0 w 20932"/>
                <a:gd name="T23" fmla="*/ 0 h 20930"/>
                <a:gd name="T24" fmla="*/ 0 w 20932"/>
                <a:gd name="T25" fmla="*/ 0 h 20930"/>
                <a:gd name="T26" fmla="*/ 0 w 20932"/>
                <a:gd name="T27" fmla="*/ 0 h 20930"/>
                <a:gd name="T28" fmla="*/ 0 w 20932"/>
                <a:gd name="T29" fmla="*/ 0 h 20930"/>
                <a:gd name="T30" fmla="*/ 0 w 20932"/>
                <a:gd name="T31" fmla="*/ 0 h 20930"/>
                <a:gd name="T32" fmla="*/ 0 w 20932"/>
                <a:gd name="T33" fmla="*/ 0 h 20930"/>
                <a:gd name="T34" fmla="*/ 0 w 20932"/>
                <a:gd name="T35" fmla="*/ 0 h 20930"/>
                <a:gd name="T36" fmla="*/ 0 w 20932"/>
                <a:gd name="T37" fmla="*/ 0 h 20930"/>
                <a:gd name="T38" fmla="*/ 0 w 20932"/>
                <a:gd name="T39" fmla="*/ 0 h 209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932" h="20930">
                  <a:moveTo>
                    <a:pt x="20723" y="16794"/>
                  </a:moveTo>
                  <a:lnTo>
                    <a:pt x="16124" y="14084"/>
                  </a:lnTo>
                  <a:cubicBezTo>
                    <a:pt x="15885" y="13962"/>
                    <a:pt x="15534" y="14017"/>
                    <a:pt x="15344" y="14207"/>
                  </a:cubicBezTo>
                  <a:lnTo>
                    <a:pt x="13991" y="15561"/>
                  </a:lnTo>
                  <a:cubicBezTo>
                    <a:pt x="13801" y="15750"/>
                    <a:pt x="13427" y="15908"/>
                    <a:pt x="13158" y="15911"/>
                  </a:cubicBezTo>
                  <a:cubicBezTo>
                    <a:pt x="13158" y="15911"/>
                    <a:pt x="11429" y="15931"/>
                    <a:pt x="8214" y="12715"/>
                  </a:cubicBezTo>
                  <a:cubicBezTo>
                    <a:pt x="4998" y="9499"/>
                    <a:pt x="5014" y="7764"/>
                    <a:pt x="5014" y="7764"/>
                  </a:cubicBezTo>
                  <a:cubicBezTo>
                    <a:pt x="5016" y="7495"/>
                    <a:pt x="5173" y="7121"/>
                    <a:pt x="5363" y="6931"/>
                  </a:cubicBezTo>
                  <a:lnTo>
                    <a:pt x="6516" y="5778"/>
                  </a:lnTo>
                  <a:cubicBezTo>
                    <a:pt x="6706" y="5588"/>
                    <a:pt x="6770" y="5233"/>
                    <a:pt x="6658" y="4989"/>
                  </a:cubicBezTo>
                  <a:lnTo>
                    <a:pt x="4121" y="216"/>
                  </a:lnTo>
                  <a:cubicBezTo>
                    <a:pt x="4008" y="-28"/>
                    <a:pt x="3762" y="-72"/>
                    <a:pt x="3572" y="117"/>
                  </a:cubicBezTo>
                  <a:lnTo>
                    <a:pt x="426" y="3257"/>
                  </a:lnTo>
                  <a:cubicBezTo>
                    <a:pt x="236" y="3446"/>
                    <a:pt x="51" y="3819"/>
                    <a:pt x="16" y="4085"/>
                  </a:cubicBezTo>
                  <a:cubicBezTo>
                    <a:pt x="16" y="4085"/>
                    <a:pt x="-598" y="8672"/>
                    <a:pt x="5829" y="15100"/>
                  </a:cubicBezTo>
                  <a:cubicBezTo>
                    <a:pt x="12255" y="21528"/>
                    <a:pt x="16842" y="20914"/>
                    <a:pt x="16842" y="20914"/>
                  </a:cubicBezTo>
                  <a:cubicBezTo>
                    <a:pt x="17108" y="20878"/>
                    <a:pt x="17480" y="20694"/>
                    <a:pt x="17670" y="20505"/>
                  </a:cubicBezTo>
                  <a:lnTo>
                    <a:pt x="20812" y="17361"/>
                  </a:lnTo>
                  <a:cubicBezTo>
                    <a:pt x="21002" y="17171"/>
                    <a:pt x="20962" y="16916"/>
                    <a:pt x="20723" y="16794"/>
                  </a:cubicBezTo>
                  <a:close/>
                  <a:moveTo>
                    <a:pt x="20723" y="16794"/>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82" name="AutoShape 349"/>
            <p:cNvSpPr/>
            <p:nvPr/>
          </p:nvSpPr>
          <p:spPr bwMode="auto">
            <a:xfrm>
              <a:off x="264" y="192"/>
              <a:ext cx="114" cy="1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0" y="6567"/>
                  </a:moveTo>
                  <a:cubicBezTo>
                    <a:pt x="3494" y="7443"/>
                    <a:pt x="6807" y="9229"/>
                    <a:pt x="9539" y="11969"/>
                  </a:cubicBezTo>
                  <a:cubicBezTo>
                    <a:pt x="12286" y="14725"/>
                    <a:pt x="14072" y="18072"/>
                    <a:pt x="14940" y="21600"/>
                  </a:cubicBezTo>
                  <a:lnTo>
                    <a:pt x="21600" y="21600"/>
                  </a:lnTo>
                  <a:cubicBezTo>
                    <a:pt x="20909" y="16135"/>
                    <a:pt x="18474" y="11082"/>
                    <a:pt x="14550" y="7129"/>
                  </a:cubicBezTo>
                  <a:cubicBezTo>
                    <a:pt x="10581" y="3127"/>
                    <a:pt x="5495" y="661"/>
                    <a:pt x="2" y="0"/>
                  </a:cubicBezTo>
                  <a:lnTo>
                    <a:pt x="2" y="6567"/>
                  </a:lnTo>
                  <a:lnTo>
                    <a:pt x="0" y="6567"/>
                  </a:lnTo>
                  <a:close/>
                  <a:moveTo>
                    <a:pt x="0" y="656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83" name="AutoShape 350"/>
            <p:cNvSpPr/>
            <p:nvPr/>
          </p:nvSpPr>
          <p:spPr bwMode="auto">
            <a:xfrm>
              <a:off x="264" y="0"/>
              <a:ext cx="306" cy="30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8672" y="21600"/>
                  </a:moveTo>
                  <a:lnTo>
                    <a:pt x="21600" y="21599"/>
                  </a:lnTo>
                  <a:cubicBezTo>
                    <a:pt x="21387" y="10396"/>
                    <a:pt x="11173" y="170"/>
                    <a:pt x="1" y="0"/>
                  </a:cubicBezTo>
                  <a:lnTo>
                    <a:pt x="0" y="2871"/>
                  </a:lnTo>
                  <a:cubicBezTo>
                    <a:pt x="10018" y="3430"/>
                    <a:pt x="18072" y="11518"/>
                    <a:pt x="18672" y="21600"/>
                  </a:cubicBezTo>
                  <a:close/>
                  <a:moveTo>
                    <a:pt x="18672" y="21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84" name="AutoShape 351"/>
            <p:cNvSpPr/>
            <p:nvPr/>
          </p:nvSpPr>
          <p:spPr bwMode="auto">
            <a:xfrm>
              <a:off x="264" y="96"/>
              <a:ext cx="210" cy="2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7333" y="21599"/>
                  </a:moveTo>
                  <a:lnTo>
                    <a:pt x="21600" y="21600"/>
                  </a:lnTo>
                  <a:cubicBezTo>
                    <a:pt x="20745" y="10040"/>
                    <a:pt x="11513" y="794"/>
                    <a:pt x="0" y="0"/>
                  </a:cubicBezTo>
                  <a:lnTo>
                    <a:pt x="0" y="4302"/>
                  </a:lnTo>
                  <a:cubicBezTo>
                    <a:pt x="9167" y="5080"/>
                    <a:pt x="16498" y="12409"/>
                    <a:pt x="17333" y="21599"/>
                  </a:cubicBezTo>
                  <a:close/>
                  <a:moveTo>
                    <a:pt x="17333" y="2159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grpSp>
      <p:sp>
        <p:nvSpPr>
          <p:cNvPr id="88" name="Oval 50"/>
          <p:cNvSpPr/>
          <p:nvPr/>
        </p:nvSpPr>
        <p:spPr>
          <a:xfrm>
            <a:off x="368768" y="2706386"/>
            <a:ext cx="494916" cy="494916"/>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dirty="0">
              <a:latin typeface="Roboto condensed"/>
              <a:cs typeface="Roboto condensed"/>
            </a:endParaRPr>
          </a:p>
        </p:txBody>
      </p:sp>
      <p:grpSp>
        <p:nvGrpSpPr>
          <p:cNvPr id="89" name="Group 51"/>
          <p:cNvGrpSpPr/>
          <p:nvPr/>
        </p:nvGrpSpPr>
        <p:grpSpPr>
          <a:xfrm>
            <a:off x="934607" y="2521971"/>
            <a:ext cx="4274015" cy="828460"/>
            <a:chOff x="1376362" y="1322611"/>
            <a:chExt cx="2338246" cy="614885"/>
          </a:xfrm>
        </p:grpSpPr>
        <p:sp>
          <p:nvSpPr>
            <p:cNvPr id="98" name="TextBox 60"/>
            <p:cNvSpPr txBox="1"/>
            <p:nvPr/>
          </p:nvSpPr>
          <p:spPr>
            <a:xfrm>
              <a:off x="1376362" y="1322611"/>
              <a:ext cx="1610461" cy="324374"/>
            </a:xfrm>
            <a:prstGeom prst="rect">
              <a:avLst/>
            </a:prstGeom>
            <a:noFill/>
          </p:spPr>
          <p:txBody>
            <a:bodyPr wrap="square" rtlCol="0" anchor="t">
              <a:spAutoFit/>
            </a:bodyPr>
            <a:lstStyle/>
            <a:p>
              <a:pPr>
                <a:lnSpc>
                  <a:spcPct val="140000"/>
                </a:lnSpc>
              </a:pPr>
              <a:r>
                <a:rPr lang="en-US" sz="1600" dirty="0">
                  <a:solidFill>
                    <a:schemeClr val="bg1"/>
                  </a:solidFill>
                  <a:latin typeface="Roboto condensed"/>
                  <a:cs typeface="Roboto condensed"/>
                </a:rPr>
                <a:t>Website Designs</a:t>
              </a:r>
              <a:endParaRPr lang="en-US" sz="1600" dirty="0">
                <a:solidFill>
                  <a:schemeClr val="bg1"/>
                </a:solidFill>
                <a:latin typeface="Roboto condensed"/>
                <a:cs typeface="Roboto condensed"/>
              </a:endParaRPr>
            </a:p>
          </p:txBody>
        </p:sp>
        <p:sp>
          <p:nvSpPr>
            <p:cNvPr id="99" name="TextBox 61"/>
            <p:cNvSpPr txBox="1"/>
            <p:nvPr/>
          </p:nvSpPr>
          <p:spPr>
            <a:xfrm>
              <a:off x="1376363" y="1535359"/>
              <a:ext cx="2338245" cy="402137"/>
            </a:xfrm>
            <a:prstGeom prst="rect">
              <a:avLst/>
            </a:prstGeom>
            <a:noFill/>
          </p:spPr>
          <p:txBody>
            <a:bodyPr wrap="square" rtlCol="0">
              <a:spAutoFit/>
            </a:bodyPr>
            <a:lstStyle/>
            <a:p>
              <a:pPr>
                <a:lnSpc>
                  <a:spcPct val="140000"/>
                </a:lnSpc>
              </a:pPr>
              <a:r>
                <a:rPr lang="en-US" sz="1100" dirty="0">
                  <a:solidFill>
                    <a:schemeClr val="bg1"/>
                  </a:solidFill>
                  <a:latin typeface="Roboto condensed"/>
                  <a:cs typeface="Roboto condensed"/>
                </a:rPr>
                <a:t>Vestibulum ligut praesent commodo cursus magna, Vestibulum ligut praesent commodo cursus magna</a:t>
              </a:r>
              <a:endParaRPr lang="en-US" sz="1100" dirty="0">
                <a:solidFill>
                  <a:schemeClr val="bg1"/>
                </a:solidFill>
                <a:latin typeface="Roboto condensed"/>
                <a:cs typeface="Roboto condensed"/>
              </a:endParaRPr>
            </a:p>
          </p:txBody>
        </p:sp>
      </p:grpSp>
      <p:grpSp>
        <p:nvGrpSpPr>
          <p:cNvPr id="90" name="Group 332"/>
          <p:cNvGrpSpPr/>
          <p:nvPr/>
        </p:nvGrpSpPr>
        <p:grpSpPr bwMode="auto">
          <a:xfrm>
            <a:off x="506244" y="2844519"/>
            <a:ext cx="215336" cy="216942"/>
            <a:chOff x="0" y="0"/>
            <a:chExt cx="576" cy="576"/>
          </a:xfrm>
          <a:solidFill>
            <a:schemeClr val="bg1"/>
          </a:solidFill>
        </p:grpSpPr>
        <p:sp>
          <p:nvSpPr>
            <p:cNvPr id="91" name="AutoShape 325"/>
            <p:cNvSpPr/>
            <p:nvPr/>
          </p:nvSpPr>
          <p:spPr bwMode="auto">
            <a:xfrm>
              <a:off x="0" y="0"/>
              <a:ext cx="576" cy="5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600" h="21600">
                  <a:moveTo>
                    <a:pt x="10800" y="0"/>
                  </a:moveTo>
                  <a:cubicBezTo>
                    <a:pt x="4835" y="0"/>
                    <a:pt x="0" y="4835"/>
                    <a:pt x="0" y="10800"/>
                  </a:cubicBezTo>
                  <a:cubicBezTo>
                    <a:pt x="0" y="12640"/>
                    <a:pt x="461" y="14372"/>
                    <a:pt x="1273" y="15888"/>
                  </a:cubicBezTo>
                  <a:cubicBezTo>
                    <a:pt x="2296" y="17800"/>
                    <a:pt x="3878" y="19367"/>
                    <a:pt x="5801" y="20373"/>
                  </a:cubicBezTo>
                  <a:cubicBezTo>
                    <a:pt x="7296" y="21155"/>
                    <a:pt x="8996" y="21600"/>
                    <a:pt x="10800" y="21600"/>
                  </a:cubicBezTo>
                  <a:cubicBezTo>
                    <a:pt x="12665" y="21600"/>
                    <a:pt x="14419" y="21128"/>
                    <a:pt x="15950" y="20295"/>
                  </a:cubicBezTo>
                  <a:cubicBezTo>
                    <a:pt x="17855" y="19260"/>
                    <a:pt x="19410" y="17667"/>
                    <a:pt x="20404" y="15738"/>
                  </a:cubicBezTo>
                  <a:cubicBezTo>
                    <a:pt x="21167" y="14257"/>
                    <a:pt x="21600" y="12580"/>
                    <a:pt x="21600" y="10800"/>
                  </a:cubicBezTo>
                  <a:cubicBezTo>
                    <a:pt x="21600" y="4835"/>
                    <a:pt x="16765" y="0"/>
                    <a:pt x="10800" y="0"/>
                  </a:cubicBezTo>
                  <a:close/>
                  <a:moveTo>
                    <a:pt x="18629" y="12876"/>
                  </a:moveTo>
                  <a:cubicBezTo>
                    <a:pt x="18568" y="13108"/>
                    <a:pt x="18493" y="13334"/>
                    <a:pt x="18411" y="13558"/>
                  </a:cubicBezTo>
                  <a:cubicBezTo>
                    <a:pt x="18052" y="13453"/>
                    <a:pt x="17672" y="13395"/>
                    <a:pt x="17279" y="13395"/>
                  </a:cubicBezTo>
                  <a:cubicBezTo>
                    <a:pt x="15036" y="13395"/>
                    <a:pt x="13218" y="15214"/>
                    <a:pt x="13218" y="17457"/>
                  </a:cubicBezTo>
                  <a:cubicBezTo>
                    <a:pt x="13218" y="17812"/>
                    <a:pt x="13266" y="18154"/>
                    <a:pt x="13352" y="18482"/>
                  </a:cubicBezTo>
                  <a:cubicBezTo>
                    <a:pt x="13251" y="18515"/>
                    <a:pt x="13152" y="18550"/>
                    <a:pt x="13050" y="18580"/>
                  </a:cubicBezTo>
                  <a:cubicBezTo>
                    <a:pt x="12335" y="18786"/>
                    <a:pt x="11581" y="18900"/>
                    <a:pt x="10800" y="18900"/>
                  </a:cubicBezTo>
                  <a:cubicBezTo>
                    <a:pt x="10065" y="18900"/>
                    <a:pt x="9353" y="18800"/>
                    <a:pt x="8675" y="18615"/>
                  </a:cubicBezTo>
                  <a:cubicBezTo>
                    <a:pt x="8566" y="18585"/>
                    <a:pt x="8458" y="18549"/>
                    <a:pt x="8351" y="18515"/>
                  </a:cubicBezTo>
                  <a:cubicBezTo>
                    <a:pt x="8427" y="18204"/>
                    <a:pt x="8469" y="17879"/>
                    <a:pt x="8469" y="17544"/>
                  </a:cubicBezTo>
                  <a:cubicBezTo>
                    <a:pt x="8469" y="15301"/>
                    <a:pt x="6651" y="13482"/>
                    <a:pt x="4407" y="13482"/>
                  </a:cubicBezTo>
                  <a:cubicBezTo>
                    <a:pt x="3997" y="13482"/>
                    <a:pt x="3601" y="13545"/>
                    <a:pt x="3228" y="13659"/>
                  </a:cubicBezTo>
                  <a:cubicBezTo>
                    <a:pt x="3146" y="13442"/>
                    <a:pt x="3070" y="13223"/>
                    <a:pt x="3006" y="12999"/>
                  </a:cubicBezTo>
                  <a:cubicBezTo>
                    <a:pt x="2808" y="12299"/>
                    <a:pt x="2700" y="11562"/>
                    <a:pt x="2700" y="10800"/>
                  </a:cubicBezTo>
                  <a:cubicBezTo>
                    <a:pt x="2700" y="6334"/>
                    <a:pt x="6334" y="2700"/>
                    <a:pt x="10800" y="2700"/>
                  </a:cubicBezTo>
                  <a:cubicBezTo>
                    <a:pt x="15266" y="2700"/>
                    <a:pt x="18900" y="6334"/>
                    <a:pt x="18900" y="10800"/>
                  </a:cubicBezTo>
                  <a:cubicBezTo>
                    <a:pt x="18900" y="11518"/>
                    <a:pt x="18805" y="12213"/>
                    <a:pt x="18629" y="12876"/>
                  </a:cubicBezTo>
                  <a:close/>
                  <a:moveTo>
                    <a:pt x="18629" y="12876"/>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92" name="AutoShape 326"/>
            <p:cNvSpPr/>
            <p:nvPr/>
          </p:nvSpPr>
          <p:spPr bwMode="auto">
            <a:xfrm>
              <a:off x="208" y="103"/>
              <a:ext cx="124" cy="2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8572" y="14084"/>
                  </a:moveTo>
                  <a:lnTo>
                    <a:pt x="2517" y="0"/>
                  </a:lnTo>
                  <a:lnTo>
                    <a:pt x="0" y="585"/>
                  </a:lnTo>
                  <a:lnTo>
                    <a:pt x="6681" y="16800"/>
                  </a:lnTo>
                  <a:cubicBezTo>
                    <a:pt x="6623" y="17008"/>
                    <a:pt x="6592" y="17220"/>
                    <a:pt x="6592" y="17429"/>
                  </a:cubicBezTo>
                  <a:cubicBezTo>
                    <a:pt x="6589" y="19062"/>
                    <a:pt x="8331" y="20611"/>
                    <a:pt x="11212" y="21278"/>
                  </a:cubicBezTo>
                  <a:cubicBezTo>
                    <a:pt x="12153" y="21498"/>
                    <a:pt x="13133" y="21600"/>
                    <a:pt x="14097" y="21600"/>
                  </a:cubicBezTo>
                  <a:cubicBezTo>
                    <a:pt x="17032" y="21600"/>
                    <a:pt x="19818" y="20633"/>
                    <a:pt x="21019" y="19035"/>
                  </a:cubicBezTo>
                  <a:cubicBezTo>
                    <a:pt x="21410" y="18510"/>
                    <a:pt x="21600" y="17964"/>
                    <a:pt x="21600" y="17431"/>
                  </a:cubicBezTo>
                  <a:cubicBezTo>
                    <a:pt x="21596" y="16122"/>
                    <a:pt x="20490" y="14875"/>
                    <a:pt x="18572" y="14084"/>
                  </a:cubicBezTo>
                  <a:close/>
                  <a:moveTo>
                    <a:pt x="18572" y="14084"/>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93" name="Rectangle 327"/>
            <p:cNvSpPr/>
            <p:nvPr/>
          </p:nvSpPr>
          <p:spPr bwMode="auto">
            <a:xfrm>
              <a:off x="280" y="88"/>
              <a:ext cx="26" cy="65"/>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3600" dirty="0">
                <a:latin typeface="Roboto condensed"/>
                <a:cs typeface="Roboto condensed"/>
              </a:endParaRPr>
            </a:p>
          </p:txBody>
        </p:sp>
        <p:sp>
          <p:nvSpPr>
            <p:cNvPr id="94" name="AutoShape 328"/>
            <p:cNvSpPr/>
            <p:nvPr/>
          </p:nvSpPr>
          <p:spPr bwMode="auto">
            <a:xfrm>
              <a:off x="360" y="144"/>
              <a:ext cx="65" cy="6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15371"/>
                  </a:moveTo>
                  <a:lnTo>
                    <a:pt x="15368" y="0"/>
                  </a:lnTo>
                  <a:lnTo>
                    <a:pt x="21600" y="6229"/>
                  </a:lnTo>
                  <a:lnTo>
                    <a:pt x="6232" y="21600"/>
                  </a:lnTo>
                  <a:lnTo>
                    <a:pt x="0" y="15371"/>
                  </a:lnTo>
                  <a:close/>
                  <a:moveTo>
                    <a:pt x="0" y="15371"/>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95" name="Rectangle 329"/>
            <p:cNvSpPr/>
            <p:nvPr/>
          </p:nvSpPr>
          <p:spPr bwMode="auto">
            <a:xfrm>
              <a:off x="408" y="248"/>
              <a:ext cx="65" cy="26"/>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3600" dirty="0">
                <a:latin typeface="Roboto condensed"/>
                <a:cs typeface="Roboto condensed"/>
              </a:endParaRPr>
            </a:p>
          </p:txBody>
        </p:sp>
        <p:sp>
          <p:nvSpPr>
            <p:cNvPr id="96" name="Rectangle 330"/>
            <p:cNvSpPr/>
            <p:nvPr/>
          </p:nvSpPr>
          <p:spPr bwMode="auto">
            <a:xfrm>
              <a:off x="104" y="248"/>
              <a:ext cx="65" cy="26"/>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3600" dirty="0">
                <a:latin typeface="Roboto condensed"/>
                <a:cs typeface="Roboto condensed"/>
              </a:endParaRPr>
            </a:p>
          </p:txBody>
        </p:sp>
        <p:sp>
          <p:nvSpPr>
            <p:cNvPr id="97" name="AutoShape 331"/>
            <p:cNvSpPr/>
            <p:nvPr/>
          </p:nvSpPr>
          <p:spPr bwMode="auto">
            <a:xfrm>
              <a:off x="144" y="144"/>
              <a:ext cx="65" cy="6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5370" y="21600"/>
                  </a:moveTo>
                  <a:lnTo>
                    <a:pt x="0" y="6230"/>
                  </a:lnTo>
                  <a:lnTo>
                    <a:pt x="6230" y="0"/>
                  </a:lnTo>
                  <a:lnTo>
                    <a:pt x="21600" y="15370"/>
                  </a:lnTo>
                  <a:lnTo>
                    <a:pt x="15370" y="21600"/>
                  </a:lnTo>
                  <a:close/>
                  <a:moveTo>
                    <a:pt x="15370" y="21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grpSp>
      <p:sp>
        <p:nvSpPr>
          <p:cNvPr id="101" name="Oval 63"/>
          <p:cNvSpPr/>
          <p:nvPr/>
        </p:nvSpPr>
        <p:spPr>
          <a:xfrm>
            <a:off x="368768" y="3577684"/>
            <a:ext cx="494916" cy="494916"/>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dirty="0">
              <a:latin typeface="Roboto condensed"/>
              <a:cs typeface="Roboto condensed"/>
            </a:endParaRPr>
          </a:p>
        </p:txBody>
      </p:sp>
      <p:grpSp>
        <p:nvGrpSpPr>
          <p:cNvPr id="102" name="Group 64"/>
          <p:cNvGrpSpPr/>
          <p:nvPr/>
        </p:nvGrpSpPr>
        <p:grpSpPr>
          <a:xfrm>
            <a:off x="934607" y="3393269"/>
            <a:ext cx="4274015" cy="828460"/>
            <a:chOff x="1376362" y="1322611"/>
            <a:chExt cx="2338246" cy="614885"/>
          </a:xfrm>
        </p:grpSpPr>
        <p:sp>
          <p:nvSpPr>
            <p:cNvPr id="104" name="TextBox 66"/>
            <p:cNvSpPr txBox="1"/>
            <p:nvPr/>
          </p:nvSpPr>
          <p:spPr>
            <a:xfrm>
              <a:off x="1376362" y="1322611"/>
              <a:ext cx="1610461" cy="324374"/>
            </a:xfrm>
            <a:prstGeom prst="rect">
              <a:avLst/>
            </a:prstGeom>
            <a:noFill/>
          </p:spPr>
          <p:txBody>
            <a:bodyPr wrap="square" rtlCol="0" anchor="t">
              <a:spAutoFit/>
            </a:bodyPr>
            <a:lstStyle/>
            <a:p>
              <a:pPr>
                <a:lnSpc>
                  <a:spcPct val="140000"/>
                </a:lnSpc>
              </a:pPr>
              <a:r>
                <a:rPr lang="en-US" sz="1600" dirty="0">
                  <a:solidFill>
                    <a:schemeClr val="bg1"/>
                  </a:solidFill>
                  <a:latin typeface="Roboto condensed"/>
                  <a:cs typeface="Roboto condensed"/>
                </a:rPr>
                <a:t>Business Strategy</a:t>
              </a:r>
              <a:endParaRPr lang="en-US" sz="1600" dirty="0">
                <a:solidFill>
                  <a:schemeClr val="bg1"/>
                </a:solidFill>
                <a:latin typeface="Roboto condensed"/>
                <a:cs typeface="Roboto condensed"/>
              </a:endParaRPr>
            </a:p>
          </p:txBody>
        </p:sp>
        <p:sp>
          <p:nvSpPr>
            <p:cNvPr id="105" name="TextBox 67"/>
            <p:cNvSpPr txBox="1"/>
            <p:nvPr/>
          </p:nvSpPr>
          <p:spPr>
            <a:xfrm>
              <a:off x="1376363" y="1535359"/>
              <a:ext cx="2338245" cy="402137"/>
            </a:xfrm>
            <a:prstGeom prst="rect">
              <a:avLst/>
            </a:prstGeom>
            <a:noFill/>
          </p:spPr>
          <p:txBody>
            <a:bodyPr wrap="square" rtlCol="0">
              <a:spAutoFit/>
            </a:bodyPr>
            <a:lstStyle/>
            <a:p>
              <a:pPr>
                <a:lnSpc>
                  <a:spcPct val="140000"/>
                </a:lnSpc>
              </a:pPr>
              <a:r>
                <a:rPr lang="en-US" sz="1100" dirty="0">
                  <a:solidFill>
                    <a:schemeClr val="bg1"/>
                  </a:solidFill>
                  <a:latin typeface="Roboto condensed"/>
                  <a:cs typeface="Roboto condensed"/>
                </a:rPr>
                <a:t>Vestibulum ligut praesent commodo cursus magna, Vestibulum ligut praesent commodo cursus magna</a:t>
              </a:r>
              <a:endParaRPr lang="en-US" sz="1100" dirty="0">
                <a:solidFill>
                  <a:schemeClr val="bg1"/>
                </a:solidFill>
                <a:latin typeface="Roboto condensed"/>
                <a:cs typeface="Roboto condensed"/>
              </a:endParaRPr>
            </a:p>
          </p:txBody>
        </p:sp>
      </p:grpSp>
      <p:sp>
        <p:nvSpPr>
          <p:cNvPr id="103" name="AutoShape 597"/>
          <p:cNvSpPr/>
          <p:nvPr/>
        </p:nvSpPr>
        <p:spPr bwMode="auto">
          <a:xfrm>
            <a:off x="511179" y="3718020"/>
            <a:ext cx="215336" cy="215336"/>
          </a:xfrm>
          <a:custGeom>
            <a:avLst/>
            <a:gdLst>
              <a:gd name="T0" fmla="*/ 197530295 w 21599"/>
              <a:gd name="T1" fmla="*/ 172950408 h 21600"/>
              <a:gd name="T2" fmla="*/ 143127996 w 21599"/>
              <a:gd name="T3" fmla="*/ 118530734 h 21600"/>
              <a:gd name="T4" fmla="*/ 154889968 w 21599"/>
              <a:gd name="T5" fmla="*/ 77505851 h 21600"/>
              <a:gd name="T6" fmla="*/ 77445028 w 21599"/>
              <a:gd name="T7" fmla="*/ 0 h 21600"/>
              <a:gd name="T8" fmla="*/ 0 w 21599"/>
              <a:gd name="T9" fmla="*/ 77505851 h 21600"/>
              <a:gd name="T10" fmla="*/ 77445028 w 21599"/>
              <a:gd name="T11" fmla="*/ 154973590 h 21600"/>
              <a:gd name="T12" fmla="*/ 118656171 w 21599"/>
              <a:gd name="T13" fmla="*/ 143092820 h 21600"/>
              <a:gd name="T14" fmla="*/ 173020355 w 21599"/>
              <a:gd name="T15" fmla="*/ 197484751 h 21600"/>
              <a:gd name="T16" fmla="*/ 186522015 w 21599"/>
              <a:gd name="T17" fmla="*/ 203194979 h 21600"/>
              <a:gd name="T18" fmla="*/ 186587973 w 21599"/>
              <a:gd name="T19" fmla="*/ 203194979 h 21600"/>
              <a:gd name="T20" fmla="*/ 198387292 w 21599"/>
              <a:gd name="T21" fmla="*/ 198396947 h 21600"/>
              <a:gd name="T22" fmla="*/ 203223198 w 21599"/>
              <a:gd name="T23" fmla="*/ 186477975 h 21600"/>
              <a:gd name="T24" fmla="*/ 197530295 w 21599"/>
              <a:gd name="T25" fmla="*/ 172950408 h 21600"/>
              <a:gd name="T26" fmla="*/ 120631759 w 21599"/>
              <a:gd name="T27" fmla="*/ 77505851 h 21600"/>
              <a:gd name="T28" fmla="*/ 77445028 w 21599"/>
              <a:gd name="T29" fmla="*/ 120712436 h 21600"/>
              <a:gd name="T30" fmla="*/ 34258209 w 21599"/>
              <a:gd name="T31" fmla="*/ 77505851 h 21600"/>
              <a:gd name="T32" fmla="*/ 77445028 w 21599"/>
              <a:gd name="T33" fmla="*/ 34279285 h 21600"/>
              <a:gd name="T34" fmla="*/ 120631759 w 21599"/>
              <a:gd name="T35" fmla="*/ 77505851 h 21600"/>
              <a:gd name="T36" fmla="*/ 120631759 w 21599"/>
              <a:gd name="T37" fmla="*/ 77505851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599" h="21600">
                <a:moveTo>
                  <a:pt x="20994" y="18385"/>
                </a:moveTo>
                <a:lnTo>
                  <a:pt x="15212" y="12600"/>
                </a:lnTo>
                <a:cubicBezTo>
                  <a:pt x="16003" y="11336"/>
                  <a:pt x="16462" y="9839"/>
                  <a:pt x="16462" y="8239"/>
                </a:cubicBezTo>
                <a:cubicBezTo>
                  <a:pt x="16462" y="3689"/>
                  <a:pt x="12777" y="0"/>
                  <a:pt x="8231" y="0"/>
                </a:cubicBezTo>
                <a:cubicBezTo>
                  <a:pt x="3686" y="0"/>
                  <a:pt x="0" y="3689"/>
                  <a:pt x="0" y="8239"/>
                </a:cubicBezTo>
                <a:cubicBezTo>
                  <a:pt x="0" y="12787"/>
                  <a:pt x="3686" y="16474"/>
                  <a:pt x="8231" y="16474"/>
                </a:cubicBezTo>
                <a:cubicBezTo>
                  <a:pt x="9839" y="16474"/>
                  <a:pt x="11342" y="16011"/>
                  <a:pt x="12611" y="15211"/>
                </a:cubicBezTo>
                <a:lnTo>
                  <a:pt x="18389" y="20993"/>
                </a:lnTo>
                <a:cubicBezTo>
                  <a:pt x="18787" y="21391"/>
                  <a:pt x="19307" y="21600"/>
                  <a:pt x="19824" y="21600"/>
                </a:cubicBezTo>
                <a:cubicBezTo>
                  <a:pt x="19827" y="21600"/>
                  <a:pt x="19829" y="21600"/>
                  <a:pt x="19831" y="21600"/>
                </a:cubicBezTo>
                <a:cubicBezTo>
                  <a:pt x="20281" y="21600"/>
                  <a:pt x="20740" y="21433"/>
                  <a:pt x="21085" y="21090"/>
                </a:cubicBezTo>
                <a:cubicBezTo>
                  <a:pt x="21434" y="20740"/>
                  <a:pt x="21600" y="20278"/>
                  <a:pt x="21599" y="19823"/>
                </a:cubicBezTo>
                <a:cubicBezTo>
                  <a:pt x="21598" y="19304"/>
                  <a:pt x="21391" y="18783"/>
                  <a:pt x="20994" y="18385"/>
                </a:cubicBezTo>
                <a:close/>
                <a:moveTo>
                  <a:pt x="12821" y="8239"/>
                </a:moveTo>
                <a:cubicBezTo>
                  <a:pt x="12817" y="10769"/>
                  <a:pt x="10761" y="12827"/>
                  <a:pt x="8231" y="12832"/>
                </a:cubicBezTo>
                <a:cubicBezTo>
                  <a:pt x="5701" y="12827"/>
                  <a:pt x="3645" y="10769"/>
                  <a:pt x="3641" y="8239"/>
                </a:cubicBezTo>
                <a:cubicBezTo>
                  <a:pt x="3645" y="5707"/>
                  <a:pt x="5701" y="3648"/>
                  <a:pt x="8231" y="3644"/>
                </a:cubicBezTo>
                <a:cubicBezTo>
                  <a:pt x="10761" y="3648"/>
                  <a:pt x="12817" y="5707"/>
                  <a:pt x="12821" y="8239"/>
                </a:cubicBezTo>
                <a:close/>
                <a:moveTo>
                  <a:pt x="12821" y="8239"/>
                </a:moveTo>
              </a:path>
            </a:pathLst>
          </a:custGeom>
          <a:solidFill>
            <a:schemeClr val="bg1"/>
          </a:solidFill>
          <a:ln>
            <a:noFill/>
          </a:ln>
        </p:spPr>
        <p:txBody>
          <a:bodyPr lIns="0" tIns="0" rIns="0" bIns="0"/>
          <a:lstStyle/>
          <a:p>
            <a:endParaRPr lang="en-US" sz="3600" dirty="0">
              <a:latin typeface="Roboto condensed"/>
              <a:cs typeface="Roboto condensed"/>
            </a:endParaRPr>
          </a:p>
        </p:txBody>
      </p:sp>
      <p:sp>
        <p:nvSpPr>
          <p:cNvPr id="107" name="Oval 69"/>
          <p:cNvSpPr/>
          <p:nvPr/>
        </p:nvSpPr>
        <p:spPr>
          <a:xfrm>
            <a:off x="368768" y="4448980"/>
            <a:ext cx="494916" cy="494916"/>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dirty="0">
              <a:latin typeface="Roboto condensed"/>
              <a:cs typeface="Roboto condensed"/>
            </a:endParaRPr>
          </a:p>
        </p:txBody>
      </p:sp>
      <p:grpSp>
        <p:nvGrpSpPr>
          <p:cNvPr id="108" name="Group 70"/>
          <p:cNvGrpSpPr/>
          <p:nvPr/>
        </p:nvGrpSpPr>
        <p:grpSpPr>
          <a:xfrm>
            <a:off x="934607" y="4264565"/>
            <a:ext cx="4274015" cy="828460"/>
            <a:chOff x="1376362" y="1322611"/>
            <a:chExt cx="2338246" cy="614885"/>
          </a:xfrm>
        </p:grpSpPr>
        <p:sp>
          <p:nvSpPr>
            <p:cNvPr id="114" name="TextBox 76"/>
            <p:cNvSpPr txBox="1"/>
            <p:nvPr/>
          </p:nvSpPr>
          <p:spPr>
            <a:xfrm>
              <a:off x="1376362" y="1322611"/>
              <a:ext cx="1610461" cy="297962"/>
            </a:xfrm>
            <a:prstGeom prst="rect">
              <a:avLst/>
            </a:prstGeom>
            <a:noFill/>
          </p:spPr>
          <p:txBody>
            <a:bodyPr wrap="square" rtlCol="0" anchor="t">
              <a:spAutoFit/>
            </a:bodyPr>
            <a:lstStyle/>
            <a:p>
              <a:pPr>
                <a:lnSpc>
                  <a:spcPct val="140000"/>
                </a:lnSpc>
              </a:pPr>
              <a:r>
                <a:rPr lang="en-US" sz="1600" dirty="0" smtClean="0">
                  <a:solidFill>
                    <a:schemeClr val="bg1"/>
                  </a:solidFill>
                  <a:latin typeface="Roboto condensed"/>
                  <a:cs typeface="Roboto condensed"/>
                </a:rPr>
                <a:t>Data Analysis</a:t>
              </a:r>
              <a:endParaRPr lang="en-US" sz="1600" dirty="0">
                <a:solidFill>
                  <a:schemeClr val="bg1"/>
                </a:solidFill>
                <a:latin typeface="Roboto condensed"/>
                <a:cs typeface="Roboto condensed"/>
              </a:endParaRPr>
            </a:p>
          </p:txBody>
        </p:sp>
        <p:sp>
          <p:nvSpPr>
            <p:cNvPr id="115" name="TextBox 77"/>
            <p:cNvSpPr txBox="1"/>
            <p:nvPr/>
          </p:nvSpPr>
          <p:spPr>
            <a:xfrm>
              <a:off x="1376363" y="1535359"/>
              <a:ext cx="2338245" cy="402137"/>
            </a:xfrm>
            <a:prstGeom prst="rect">
              <a:avLst/>
            </a:prstGeom>
            <a:noFill/>
          </p:spPr>
          <p:txBody>
            <a:bodyPr wrap="square" rtlCol="0">
              <a:spAutoFit/>
            </a:bodyPr>
            <a:lstStyle/>
            <a:p>
              <a:pPr>
                <a:lnSpc>
                  <a:spcPct val="140000"/>
                </a:lnSpc>
              </a:pPr>
              <a:r>
                <a:rPr lang="en-US" sz="1100" dirty="0">
                  <a:solidFill>
                    <a:schemeClr val="bg1"/>
                  </a:solidFill>
                  <a:latin typeface="Roboto condensed"/>
                  <a:cs typeface="Roboto condensed"/>
                </a:rPr>
                <a:t>Vestibulum ligut praesent commodo cursus magna, Vestibulum ligut praesent commodo cursus magna</a:t>
              </a:r>
              <a:endParaRPr lang="en-US" sz="1100" dirty="0">
                <a:solidFill>
                  <a:schemeClr val="bg1"/>
                </a:solidFill>
                <a:latin typeface="Roboto condensed"/>
                <a:cs typeface="Roboto condensed"/>
              </a:endParaRPr>
            </a:p>
          </p:txBody>
        </p:sp>
      </p:grpSp>
      <p:grpSp>
        <p:nvGrpSpPr>
          <p:cNvPr id="109" name="Group 447"/>
          <p:cNvGrpSpPr/>
          <p:nvPr/>
        </p:nvGrpSpPr>
        <p:grpSpPr bwMode="auto">
          <a:xfrm>
            <a:off x="515200" y="4600942"/>
            <a:ext cx="215336" cy="215336"/>
            <a:chOff x="0" y="0"/>
            <a:chExt cx="575" cy="575"/>
          </a:xfrm>
          <a:solidFill>
            <a:schemeClr val="bg1"/>
          </a:solidFill>
        </p:grpSpPr>
        <p:sp>
          <p:nvSpPr>
            <p:cNvPr id="110" name="AutoShape 443"/>
            <p:cNvSpPr/>
            <p:nvPr/>
          </p:nvSpPr>
          <p:spPr bwMode="auto">
            <a:xfrm>
              <a:off x="0" y="296"/>
              <a:ext cx="279" cy="27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 h="21600">
                  <a:moveTo>
                    <a:pt x="16948" y="3429"/>
                  </a:moveTo>
                  <a:lnTo>
                    <a:pt x="9450" y="10928"/>
                  </a:lnTo>
                  <a:lnTo>
                    <a:pt x="8117" y="9596"/>
                  </a:lnTo>
                  <a:lnTo>
                    <a:pt x="15616" y="2098"/>
                  </a:lnTo>
                  <a:lnTo>
                    <a:pt x="13520" y="0"/>
                  </a:lnTo>
                  <a:lnTo>
                    <a:pt x="3894" y="9626"/>
                  </a:lnTo>
                  <a:lnTo>
                    <a:pt x="3890" y="9626"/>
                  </a:lnTo>
                  <a:lnTo>
                    <a:pt x="3890" y="9630"/>
                  </a:lnTo>
                  <a:lnTo>
                    <a:pt x="3889" y="9630"/>
                  </a:lnTo>
                  <a:lnTo>
                    <a:pt x="3890" y="9630"/>
                  </a:lnTo>
                  <a:lnTo>
                    <a:pt x="0" y="21600"/>
                  </a:lnTo>
                  <a:lnTo>
                    <a:pt x="11971" y="17712"/>
                  </a:lnTo>
                  <a:lnTo>
                    <a:pt x="11972" y="17712"/>
                  </a:lnTo>
                  <a:lnTo>
                    <a:pt x="11975" y="17711"/>
                  </a:lnTo>
                  <a:lnTo>
                    <a:pt x="11975" y="17709"/>
                  </a:lnTo>
                  <a:lnTo>
                    <a:pt x="21600" y="8083"/>
                  </a:lnTo>
                  <a:lnTo>
                    <a:pt x="16948" y="3429"/>
                  </a:lnTo>
                  <a:close/>
                  <a:moveTo>
                    <a:pt x="16948" y="342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111" name="AutoShape 444"/>
            <p:cNvSpPr/>
            <p:nvPr/>
          </p:nvSpPr>
          <p:spPr bwMode="auto">
            <a:xfrm>
              <a:off x="296" y="104"/>
              <a:ext cx="176" cy="1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3324" y="12115"/>
                  </a:moveTo>
                  <a:lnTo>
                    <a:pt x="8825" y="6614"/>
                  </a:lnTo>
                  <a:lnTo>
                    <a:pt x="10935" y="8723"/>
                  </a:lnTo>
                  <a:lnTo>
                    <a:pt x="5434" y="14225"/>
                  </a:lnTo>
                  <a:lnTo>
                    <a:pt x="12808" y="21600"/>
                  </a:lnTo>
                  <a:lnTo>
                    <a:pt x="21600" y="12807"/>
                  </a:lnTo>
                  <a:lnTo>
                    <a:pt x="8790" y="0"/>
                  </a:lnTo>
                  <a:lnTo>
                    <a:pt x="0" y="8791"/>
                  </a:lnTo>
                  <a:lnTo>
                    <a:pt x="3324" y="12115"/>
                  </a:lnTo>
                  <a:close/>
                  <a:moveTo>
                    <a:pt x="3324" y="12115"/>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112" name="AutoShape 445"/>
            <p:cNvSpPr/>
            <p:nvPr/>
          </p:nvSpPr>
          <p:spPr bwMode="auto">
            <a:xfrm>
              <a:off x="400" y="0"/>
              <a:ext cx="173" cy="17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8576"/>
                  </a:moveTo>
                  <a:lnTo>
                    <a:pt x="8573" y="0"/>
                  </a:lnTo>
                  <a:lnTo>
                    <a:pt x="21600" y="13024"/>
                  </a:lnTo>
                  <a:lnTo>
                    <a:pt x="13027" y="21600"/>
                  </a:lnTo>
                  <a:lnTo>
                    <a:pt x="0" y="8576"/>
                  </a:lnTo>
                  <a:close/>
                  <a:moveTo>
                    <a:pt x="0" y="8576"/>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113" name="AutoShape 446"/>
            <p:cNvSpPr/>
            <p:nvPr/>
          </p:nvSpPr>
          <p:spPr bwMode="auto">
            <a:xfrm>
              <a:off x="0" y="0"/>
              <a:ext cx="575" cy="57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600" h="21600">
                  <a:moveTo>
                    <a:pt x="16712" y="12177"/>
                  </a:moveTo>
                  <a:cubicBezTo>
                    <a:pt x="16247" y="12177"/>
                    <a:pt x="15748" y="12329"/>
                    <a:pt x="15257" y="12582"/>
                  </a:cubicBezTo>
                  <a:lnTo>
                    <a:pt x="9013" y="6331"/>
                  </a:lnTo>
                  <a:cubicBezTo>
                    <a:pt x="9263" y="5840"/>
                    <a:pt x="9413" y="5346"/>
                    <a:pt x="9413" y="4893"/>
                  </a:cubicBezTo>
                  <a:cubicBezTo>
                    <a:pt x="9413" y="2407"/>
                    <a:pt x="7052" y="0"/>
                    <a:pt x="4571" y="0"/>
                  </a:cubicBezTo>
                  <a:cubicBezTo>
                    <a:pt x="4555" y="0"/>
                    <a:pt x="4540" y="0"/>
                    <a:pt x="4525" y="0"/>
                  </a:cubicBezTo>
                  <a:cubicBezTo>
                    <a:pt x="4515" y="0"/>
                    <a:pt x="4233" y="287"/>
                    <a:pt x="4079" y="441"/>
                  </a:cubicBezTo>
                  <a:cubicBezTo>
                    <a:pt x="6081" y="2445"/>
                    <a:pt x="5916" y="2120"/>
                    <a:pt x="5916" y="3349"/>
                  </a:cubicBezTo>
                  <a:cubicBezTo>
                    <a:pt x="5916" y="4347"/>
                    <a:pt x="4320" y="5922"/>
                    <a:pt x="3346" y="5922"/>
                  </a:cubicBezTo>
                  <a:cubicBezTo>
                    <a:pt x="3132" y="5922"/>
                    <a:pt x="2966" y="5928"/>
                    <a:pt x="2828" y="5928"/>
                  </a:cubicBezTo>
                  <a:cubicBezTo>
                    <a:pt x="2150" y="5928"/>
                    <a:pt x="2140" y="5784"/>
                    <a:pt x="441" y="4083"/>
                  </a:cubicBezTo>
                  <a:cubicBezTo>
                    <a:pt x="282" y="4242"/>
                    <a:pt x="0" y="4520"/>
                    <a:pt x="0" y="4529"/>
                  </a:cubicBezTo>
                  <a:cubicBezTo>
                    <a:pt x="31" y="7031"/>
                    <a:pt x="2390" y="9422"/>
                    <a:pt x="4888" y="9422"/>
                  </a:cubicBezTo>
                  <a:cubicBezTo>
                    <a:pt x="5341" y="9422"/>
                    <a:pt x="5824" y="9278"/>
                    <a:pt x="6302" y="9038"/>
                  </a:cubicBezTo>
                  <a:lnTo>
                    <a:pt x="12567" y="15310"/>
                  </a:lnTo>
                  <a:cubicBezTo>
                    <a:pt x="12329" y="15787"/>
                    <a:pt x="12187" y="16267"/>
                    <a:pt x="12187" y="16706"/>
                  </a:cubicBezTo>
                  <a:cubicBezTo>
                    <a:pt x="12187" y="19193"/>
                    <a:pt x="14548" y="21600"/>
                    <a:pt x="17030" y="21600"/>
                  </a:cubicBezTo>
                  <a:cubicBezTo>
                    <a:pt x="17045" y="21600"/>
                    <a:pt x="17060" y="21600"/>
                    <a:pt x="17075" y="21600"/>
                  </a:cubicBezTo>
                  <a:cubicBezTo>
                    <a:pt x="17085" y="21600"/>
                    <a:pt x="17367" y="21313"/>
                    <a:pt x="17521" y="21159"/>
                  </a:cubicBezTo>
                  <a:cubicBezTo>
                    <a:pt x="15519" y="19155"/>
                    <a:pt x="15684" y="19480"/>
                    <a:pt x="15684" y="18251"/>
                  </a:cubicBezTo>
                  <a:cubicBezTo>
                    <a:pt x="15684" y="17253"/>
                    <a:pt x="17280" y="15678"/>
                    <a:pt x="18254" y="15678"/>
                  </a:cubicBezTo>
                  <a:cubicBezTo>
                    <a:pt x="18467" y="15678"/>
                    <a:pt x="18633" y="15672"/>
                    <a:pt x="18771" y="15672"/>
                  </a:cubicBezTo>
                  <a:cubicBezTo>
                    <a:pt x="19449" y="15672"/>
                    <a:pt x="19460" y="15816"/>
                    <a:pt x="21159" y="17517"/>
                  </a:cubicBezTo>
                  <a:cubicBezTo>
                    <a:pt x="21318" y="17358"/>
                    <a:pt x="21599" y="17080"/>
                    <a:pt x="21600" y="17071"/>
                  </a:cubicBezTo>
                  <a:cubicBezTo>
                    <a:pt x="21570" y="14569"/>
                    <a:pt x="19210" y="12177"/>
                    <a:pt x="16712" y="12177"/>
                  </a:cubicBezTo>
                  <a:close/>
                  <a:moveTo>
                    <a:pt x="16712" y="1217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组合 50"/>
          <p:cNvGrpSpPr/>
          <p:nvPr/>
        </p:nvGrpSpPr>
        <p:grpSpPr>
          <a:xfrm>
            <a:off x="4096460" y="765803"/>
            <a:ext cx="3999080" cy="3360435"/>
            <a:chOff x="3688300" y="1108703"/>
            <a:chExt cx="3999080" cy="3360435"/>
          </a:xfrm>
        </p:grpSpPr>
        <p:grpSp>
          <p:nvGrpSpPr>
            <p:cNvPr id="47" name="组合 46"/>
            <p:cNvGrpSpPr/>
            <p:nvPr/>
          </p:nvGrpSpPr>
          <p:grpSpPr>
            <a:xfrm>
              <a:off x="3688300" y="1122612"/>
              <a:ext cx="3999080" cy="3346526"/>
              <a:chOff x="2296090" y="700519"/>
              <a:chExt cx="6783500" cy="5676596"/>
            </a:xfrm>
          </p:grpSpPr>
          <p:sp>
            <p:nvSpPr>
              <p:cNvPr id="3"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grpSp>
            <p:nvGrpSpPr>
              <p:cNvPr id="46" name="组合 45"/>
              <p:cNvGrpSpPr/>
              <p:nvPr/>
            </p:nvGrpSpPr>
            <p:grpSpPr>
              <a:xfrm>
                <a:off x="2296090" y="910774"/>
                <a:ext cx="6783500" cy="5466341"/>
                <a:chOff x="2296090" y="910774"/>
                <a:chExt cx="6783500" cy="5466341"/>
              </a:xfrm>
            </p:grpSpPr>
            <p:sp>
              <p:nvSpPr>
                <p:cNvPr id="4"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7"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8"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9"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0"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1"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2"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3"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4"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5"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6"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7"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8"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9"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0"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1"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2"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3"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4"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5"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6"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7"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8"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9"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0"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1"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2"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3"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4"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5"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6"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grpSp>
        </p:grpSp>
        <p:sp>
          <p:nvSpPr>
            <p:cNvPr id="45" name="文本框 44"/>
            <p:cNvSpPr txBox="1"/>
            <p:nvPr/>
          </p:nvSpPr>
          <p:spPr>
            <a:xfrm>
              <a:off x="4297600" y="1108703"/>
              <a:ext cx="2780480" cy="3154710"/>
            </a:xfrm>
            <a:prstGeom prst="rect">
              <a:avLst/>
            </a:prstGeom>
            <a:noFill/>
          </p:spPr>
          <p:txBody>
            <a:bodyPr wrap="square" rtlCol="0">
              <a:spAutoFit/>
            </a:bodyPr>
            <a:lstStyle/>
            <a:p>
              <a:pPr algn="ctr"/>
              <a:r>
                <a:rPr lang="en-US" altLang="zh-CN" sz="19900" b="1" dirty="0" smtClean="0">
                  <a:solidFill>
                    <a:srgbClr val="3099D6"/>
                  </a:solidFill>
                  <a:latin typeface="微软雅黑" panose="020B0503020204020204" pitchFamily="34" charset="-122"/>
                  <a:ea typeface="微软雅黑" panose="020B0503020204020204" pitchFamily="34" charset="-122"/>
                </a:rPr>
                <a:t>4</a:t>
              </a:r>
              <a:endParaRPr lang="zh-CN" altLang="en-US" sz="19900" b="1" dirty="0">
                <a:solidFill>
                  <a:srgbClr val="3099D6"/>
                </a:solidFill>
                <a:latin typeface="微软雅黑" panose="020B0503020204020204" pitchFamily="34" charset="-122"/>
                <a:ea typeface="微软雅黑" panose="020B0503020204020204" pitchFamily="34" charset="-122"/>
              </a:endParaRPr>
            </a:p>
          </p:txBody>
        </p:sp>
      </p:grpSp>
      <p:sp>
        <p:nvSpPr>
          <p:cNvPr id="49" name="文本框 48"/>
          <p:cNvSpPr txBox="1"/>
          <p:nvPr/>
        </p:nvSpPr>
        <p:spPr>
          <a:xfrm>
            <a:off x="1393021" y="4714518"/>
            <a:ext cx="9405958" cy="584775"/>
          </a:xfrm>
          <a:prstGeom prst="rect">
            <a:avLst/>
          </a:prstGeom>
          <a:noFill/>
        </p:spPr>
        <p:txBody>
          <a:bodyPr wrap="square" rtlCol="0">
            <a:spAutoFit/>
          </a:bodyPr>
          <a:lstStyle/>
          <a:p>
            <a:pPr algn="ctr"/>
            <a:r>
              <a:rPr lang="en-US" altLang="zh-CN" sz="3200" b="1" dirty="0" smtClean="0">
                <a:solidFill>
                  <a:schemeClr val="bg1"/>
                </a:solidFill>
                <a:latin typeface="微软雅黑" panose="020B0503020204020204" pitchFamily="34" charset="-122"/>
                <a:ea typeface="微软雅黑" panose="020B0503020204020204" pitchFamily="34" charset="-122"/>
              </a:rPr>
              <a:t>MOMODA POWERPOINT</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50" name="文本框 12"/>
          <p:cNvSpPr txBox="1"/>
          <p:nvPr/>
        </p:nvSpPr>
        <p:spPr>
          <a:xfrm>
            <a:off x="2613660" y="5398501"/>
            <a:ext cx="6964680"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dirty="0">
                <a:solidFill>
                  <a:schemeClr val="bg1"/>
                </a:solidFill>
              </a:rPr>
              <a:t>Morbi dignissim nisl in diam sagittis, id dapibus nulla pretium. Sed vitae quam metus. Etiam fermentum turpis vel lectus dignissim consectetur. </a:t>
            </a:r>
            <a:endParaRPr lang="zh-CN" altLang="en-US" dirty="0">
              <a:solidFill>
                <a:schemeClr val="bg1"/>
              </a:solidFill>
            </a:endParaRPr>
          </a:p>
        </p:txBody>
      </p:sp>
      <p:grpSp>
        <p:nvGrpSpPr>
          <p:cNvPr id="42" name="组合 41"/>
          <p:cNvGrpSpPr/>
          <p:nvPr/>
        </p:nvGrpSpPr>
        <p:grpSpPr>
          <a:xfrm>
            <a:off x="1153229" y="2135469"/>
            <a:ext cx="137160" cy="137160"/>
            <a:chOff x="6164580" y="2205556"/>
            <a:chExt cx="426720" cy="426720"/>
          </a:xfrm>
        </p:grpSpPr>
        <p:cxnSp>
          <p:nvCxnSpPr>
            <p:cNvPr id="43" name="直接连接符 42"/>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8" name="组合 47"/>
          <p:cNvGrpSpPr/>
          <p:nvPr/>
        </p:nvGrpSpPr>
        <p:grpSpPr>
          <a:xfrm>
            <a:off x="2143829" y="1253059"/>
            <a:ext cx="137160" cy="137160"/>
            <a:chOff x="6164580" y="2205556"/>
            <a:chExt cx="426720" cy="426720"/>
          </a:xfrm>
        </p:grpSpPr>
        <p:cxnSp>
          <p:nvCxnSpPr>
            <p:cNvPr id="52" name="直接连接符 51"/>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2545080" y="3079488"/>
            <a:ext cx="137160" cy="137160"/>
            <a:chOff x="6164580" y="2205556"/>
            <a:chExt cx="426720" cy="426720"/>
          </a:xfrm>
        </p:grpSpPr>
        <p:cxnSp>
          <p:nvCxnSpPr>
            <p:cNvPr id="55" name="直接连接符 54"/>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7" name="组合 56"/>
          <p:cNvGrpSpPr/>
          <p:nvPr/>
        </p:nvGrpSpPr>
        <p:grpSpPr>
          <a:xfrm>
            <a:off x="10661819" y="1318859"/>
            <a:ext cx="137160" cy="137160"/>
            <a:chOff x="6164580" y="2205556"/>
            <a:chExt cx="426720" cy="426720"/>
          </a:xfrm>
        </p:grpSpPr>
        <p:cxnSp>
          <p:nvCxnSpPr>
            <p:cNvPr id="58" name="直接连接符 57"/>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0" name="组合 59"/>
          <p:cNvGrpSpPr/>
          <p:nvPr/>
        </p:nvGrpSpPr>
        <p:grpSpPr>
          <a:xfrm>
            <a:off x="9210375" y="3511895"/>
            <a:ext cx="104046" cy="104046"/>
            <a:chOff x="6164580" y="2205556"/>
            <a:chExt cx="426720" cy="426720"/>
          </a:xfrm>
        </p:grpSpPr>
        <p:cxnSp>
          <p:nvCxnSpPr>
            <p:cNvPr id="61" name="直接连接符 60"/>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6"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7"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0"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1"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2"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3"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4"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5"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6"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7"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8"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9"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0"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1"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2"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3"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4"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5"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6"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7"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8"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9"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0"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1"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2"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3"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4"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5"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6"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7"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8"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9"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grpSp>
        <p:sp>
          <p:nvSpPr>
            <p:cNvPr id="4" name="文本框 3"/>
            <p:cNvSpPr txBox="1"/>
            <p:nvPr/>
          </p:nvSpPr>
          <p:spPr>
            <a:xfrm>
              <a:off x="4297600" y="1108703"/>
              <a:ext cx="2780480" cy="2551570"/>
            </a:xfrm>
            <a:prstGeom prst="rect">
              <a:avLst/>
            </a:prstGeom>
            <a:noFill/>
          </p:spPr>
          <p:txBody>
            <a:bodyPr wrap="square" rtlCol="0">
              <a:spAutoFit/>
            </a:bodyPr>
            <a:lstStyle/>
            <a:p>
              <a:pPr algn="ctr"/>
              <a:r>
                <a:rPr lang="en-US" altLang="zh-CN" sz="6600" b="1" dirty="0" smtClean="0">
                  <a:solidFill>
                    <a:srgbClr val="3099D6"/>
                  </a:solidFill>
                  <a:latin typeface="微软雅黑" panose="020B0503020204020204" pitchFamily="34" charset="-122"/>
                  <a:ea typeface="微软雅黑" panose="020B0503020204020204" pitchFamily="34" charset="-122"/>
                </a:rPr>
                <a:t>1</a:t>
              </a:r>
              <a:endParaRPr lang="zh-CN" altLang="en-US" sz="6600" b="1" dirty="0">
                <a:solidFill>
                  <a:srgbClr val="3099D6"/>
                </a:solidFill>
                <a:latin typeface="微软雅黑" panose="020B0503020204020204" pitchFamily="34" charset="-122"/>
                <a:ea typeface="微软雅黑" panose="020B0503020204020204" pitchFamily="34" charset="-122"/>
              </a:endParaRPr>
            </a:p>
          </p:txBody>
        </p:sp>
      </p:grpSp>
      <p:sp>
        <p:nvSpPr>
          <p:cNvPr id="40" name="文本框 39"/>
          <p:cNvSpPr txBox="1"/>
          <p:nvPr/>
        </p:nvSpPr>
        <p:spPr>
          <a:xfrm>
            <a:off x="2295830" y="542970"/>
            <a:ext cx="5674529" cy="523220"/>
          </a:xfrm>
          <a:prstGeom prst="rect">
            <a:avLst/>
          </a:prstGeom>
          <a:noFill/>
        </p:spPr>
        <p:txBody>
          <a:bodyPr wrap="square" rtlCol="0">
            <a:spAutoFit/>
          </a:bodyPr>
          <a:lstStyle/>
          <a:p>
            <a:r>
              <a:rPr lang="en-US" altLang="zh-CN" sz="2800" b="1" dirty="0" smtClean="0">
                <a:solidFill>
                  <a:schemeClr val="bg1"/>
                </a:solidFill>
                <a:latin typeface="微软雅黑" panose="020B0503020204020204" pitchFamily="34" charset="-122"/>
                <a:ea typeface="微软雅黑" panose="020B0503020204020204" pitchFamily="34" charset="-122"/>
              </a:rPr>
              <a:t>MOMODA POWERPOINT</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nvGrpSpPr>
          <p:cNvPr id="41" name="Group 3"/>
          <p:cNvGrpSpPr/>
          <p:nvPr/>
        </p:nvGrpSpPr>
        <p:grpSpPr>
          <a:xfrm rot="2700000">
            <a:off x="1045315" y="3626219"/>
            <a:ext cx="767255" cy="1934377"/>
            <a:chOff x="4178985" y="2597150"/>
            <a:chExt cx="801573" cy="2020900"/>
          </a:xfrm>
        </p:grpSpPr>
        <p:sp>
          <p:nvSpPr>
            <p:cNvPr id="42" name="Freeform 133"/>
            <p:cNvSpPr/>
            <p:nvPr/>
          </p:nvSpPr>
          <p:spPr bwMode="auto">
            <a:xfrm flipH="1">
              <a:off x="4380108" y="3983646"/>
              <a:ext cx="383148" cy="634404"/>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chemeClr val="bg1">
                <a:alpha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800" dirty="0"/>
            </a:p>
          </p:txBody>
        </p:sp>
        <p:sp>
          <p:nvSpPr>
            <p:cNvPr id="43" name="Freeform 134"/>
            <p:cNvSpPr/>
            <p:nvPr/>
          </p:nvSpPr>
          <p:spPr bwMode="auto">
            <a:xfrm flipH="1">
              <a:off x="4413792" y="3978274"/>
              <a:ext cx="312270" cy="399544"/>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chemeClr val="bg1">
                <a:alpha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800" dirty="0"/>
            </a:p>
          </p:txBody>
        </p:sp>
        <p:sp>
          <p:nvSpPr>
            <p:cNvPr id="44" name="Freeform 135"/>
            <p:cNvSpPr/>
            <p:nvPr/>
          </p:nvSpPr>
          <p:spPr bwMode="auto">
            <a:xfrm flipH="1">
              <a:off x="4464149" y="3992708"/>
              <a:ext cx="204536" cy="288808"/>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chemeClr val="bg1">
                <a:alpha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800" dirty="0"/>
            </a:p>
          </p:txBody>
        </p:sp>
        <p:sp>
          <p:nvSpPr>
            <p:cNvPr id="45" name="Freeform 107"/>
            <p:cNvSpPr/>
            <p:nvPr/>
          </p:nvSpPr>
          <p:spPr bwMode="auto">
            <a:xfrm flipH="1">
              <a:off x="4178985" y="3511722"/>
              <a:ext cx="371113" cy="593708"/>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bg1">
                <a:alpha val="35000"/>
              </a:schemeClr>
            </a:solidFill>
            <a:ln>
              <a:noFill/>
            </a:ln>
          </p:spPr>
          <p:txBody>
            <a:bodyPr vert="horz" wrap="square" lIns="91440" tIns="45720" rIns="91440" bIns="45720" numCol="1" anchor="t" anchorCtr="0" compatLnSpc="1"/>
            <a:lstStyle/>
            <a:p>
              <a:endParaRPr lang="en-US" sz="800" dirty="0"/>
            </a:p>
          </p:txBody>
        </p:sp>
        <p:sp>
          <p:nvSpPr>
            <p:cNvPr id="46" name="Freeform 107"/>
            <p:cNvSpPr/>
            <p:nvPr/>
          </p:nvSpPr>
          <p:spPr bwMode="auto">
            <a:xfrm>
              <a:off x="4609445" y="3511722"/>
              <a:ext cx="371113" cy="593708"/>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bg1">
                <a:alpha val="35000"/>
              </a:schemeClr>
            </a:solidFill>
            <a:ln>
              <a:noFill/>
            </a:ln>
          </p:spPr>
          <p:txBody>
            <a:bodyPr vert="horz" wrap="square" lIns="91440" tIns="45720" rIns="91440" bIns="45720" numCol="1" anchor="t" anchorCtr="0" compatLnSpc="1"/>
            <a:lstStyle/>
            <a:p>
              <a:endParaRPr lang="en-US" sz="800" dirty="0"/>
            </a:p>
          </p:txBody>
        </p:sp>
        <p:sp>
          <p:nvSpPr>
            <p:cNvPr id="47" name="Freeform 108"/>
            <p:cNvSpPr/>
            <p:nvPr/>
          </p:nvSpPr>
          <p:spPr bwMode="auto">
            <a:xfrm>
              <a:off x="4226296" y="2597150"/>
              <a:ext cx="709127" cy="1298838"/>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chemeClr val="bg1">
                <a:alpha val="35000"/>
              </a:schemeClr>
            </a:solidFill>
            <a:ln>
              <a:noFill/>
            </a:ln>
          </p:spPr>
          <p:txBody>
            <a:bodyPr vert="horz" wrap="square" lIns="91440" tIns="45720" rIns="91440" bIns="45720" numCol="1" anchor="t" anchorCtr="0" compatLnSpc="1"/>
            <a:lstStyle/>
            <a:p>
              <a:endParaRPr lang="en-US" sz="800" dirty="0"/>
            </a:p>
          </p:txBody>
        </p:sp>
        <p:sp>
          <p:nvSpPr>
            <p:cNvPr id="48" name="Oval 113"/>
            <p:cNvSpPr>
              <a:spLocks noChangeArrowheads="1"/>
            </p:cNvSpPr>
            <p:nvPr/>
          </p:nvSpPr>
          <p:spPr bwMode="auto">
            <a:xfrm>
              <a:off x="4464149" y="3008591"/>
              <a:ext cx="236859" cy="230714"/>
            </a:xfrm>
            <a:prstGeom prst="ellipse">
              <a:avLst/>
            </a:prstGeom>
            <a:solidFill>
              <a:schemeClr val="bg1">
                <a:alpha val="35000"/>
              </a:schemeClr>
            </a:solidFill>
            <a:ln>
              <a:noFill/>
            </a:ln>
          </p:spPr>
          <p:txBody>
            <a:bodyPr vert="horz" wrap="square" lIns="91440" tIns="45720" rIns="91440" bIns="45720" numCol="1" anchor="t" anchorCtr="0" compatLnSpc="1"/>
            <a:lstStyle/>
            <a:p>
              <a:endParaRPr lang="en-US" sz="800" dirty="0"/>
            </a:p>
          </p:txBody>
        </p:sp>
        <p:sp>
          <p:nvSpPr>
            <p:cNvPr id="49" name="Oval 116"/>
            <p:cNvSpPr>
              <a:spLocks noChangeArrowheads="1"/>
            </p:cNvSpPr>
            <p:nvPr/>
          </p:nvSpPr>
          <p:spPr bwMode="auto">
            <a:xfrm>
              <a:off x="4511491" y="3311397"/>
              <a:ext cx="142175" cy="146900"/>
            </a:xfrm>
            <a:prstGeom prst="ellipse">
              <a:avLst/>
            </a:prstGeom>
            <a:solidFill>
              <a:schemeClr val="bg1">
                <a:alpha val="35000"/>
              </a:schemeClr>
            </a:solidFill>
            <a:ln>
              <a:noFill/>
            </a:ln>
          </p:spPr>
          <p:txBody>
            <a:bodyPr vert="horz" wrap="square" lIns="91440" tIns="45720" rIns="91440" bIns="45720" numCol="1" anchor="t" anchorCtr="0" compatLnSpc="1"/>
            <a:lstStyle/>
            <a:p>
              <a:endParaRPr lang="en-US" sz="800" dirty="0"/>
            </a:p>
          </p:txBody>
        </p:sp>
        <p:sp>
          <p:nvSpPr>
            <p:cNvPr id="50" name="Oval 119"/>
            <p:cNvSpPr>
              <a:spLocks noChangeArrowheads="1"/>
            </p:cNvSpPr>
            <p:nvPr/>
          </p:nvSpPr>
          <p:spPr bwMode="auto">
            <a:xfrm>
              <a:off x="4538857" y="3530389"/>
              <a:ext cx="87443" cy="85569"/>
            </a:xfrm>
            <a:prstGeom prst="ellipse">
              <a:avLst/>
            </a:prstGeom>
            <a:solidFill>
              <a:schemeClr val="bg1">
                <a:alpha val="35000"/>
              </a:schemeClr>
            </a:solidFill>
            <a:ln>
              <a:noFill/>
            </a:ln>
          </p:spPr>
          <p:txBody>
            <a:bodyPr vert="horz" wrap="square" lIns="91440" tIns="45720" rIns="91440" bIns="45720" numCol="1" anchor="t" anchorCtr="0" compatLnSpc="1"/>
            <a:lstStyle/>
            <a:p>
              <a:endParaRPr lang="en-US" sz="800" dirty="0"/>
            </a:p>
          </p:txBody>
        </p:sp>
        <p:sp>
          <p:nvSpPr>
            <p:cNvPr id="51" name="Rectangle 13"/>
            <p:cNvSpPr/>
            <p:nvPr/>
          </p:nvSpPr>
          <p:spPr>
            <a:xfrm>
              <a:off x="4499622" y="3895987"/>
              <a:ext cx="144641" cy="88637"/>
            </a:xfrm>
            <a:prstGeom prst="rect">
              <a:avLst/>
            </a:prstGeom>
            <a:solidFill>
              <a:schemeClr val="bg1">
                <a:alpha val="35000"/>
              </a:schemeClr>
            </a:solidFill>
            <a:ln>
              <a:noFill/>
            </a:ln>
          </p:spPr>
          <p:txBody>
            <a:bodyPr vert="horz" wrap="square" lIns="91440" tIns="45720" rIns="91440" bIns="45720" numCol="1" anchor="t" anchorCtr="0" compatLnSpc="1"/>
            <a:lstStyle/>
            <a:p>
              <a:endParaRPr lang="en-US" sz="800" dirty="0">
                <a:solidFill>
                  <a:schemeClr val="tx1"/>
                </a:solidFill>
              </a:endParaRPr>
            </a:p>
          </p:txBody>
        </p:sp>
      </p:grpSp>
      <p:sp>
        <p:nvSpPr>
          <p:cNvPr id="52" name="Freeform 14"/>
          <p:cNvSpPr/>
          <p:nvPr/>
        </p:nvSpPr>
        <p:spPr>
          <a:xfrm>
            <a:off x="2156992" y="1935650"/>
            <a:ext cx="10485942" cy="1952998"/>
          </a:xfrm>
          <a:custGeom>
            <a:avLst/>
            <a:gdLst>
              <a:gd name="connsiteX0" fmla="*/ 0 w 7473950"/>
              <a:gd name="connsiteY0" fmla="*/ 1390650 h 1392017"/>
              <a:gd name="connsiteX1" fmla="*/ 2197100 w 7473950"/>
              <a:gd name="connsiteY1" fmla="*/ 279400 h 1392017"/>
              <a:gd name="connsiteX2" fmla="*/ 4756150 w 7473950"/>
              <a:gd name="connsiteY2" fmla="*/ 1390650 h 1392017"/>
              <a:gd name="connsiteX3" fmla="*/ 7473950 w 7473950"/>
              <a:gd name="connsiteY3" fmla="*/ 0 h 1392017"/>
            </a:gdLst>
            <a:ahLst/>
            <a:cxnLst>
              <a:cxn ang="0">
                <a:pos x="connsiteX0" y="connsiteY0"/>
              </a:cxn>
              <a:cxn ang="0">
                <a:pos x="connsiteX1" y="connsiteY1"/>
              </a:cxn>
              <a:cxn ang="0">
                <a:pos x="connsiteX2" y="connsiteY2"/>
              </a:cxn>
              <a:cxn ang="0">
                <a:pos x="connsiteX3" y="connsiteY3"/>
              </a:cxn>
            </a:cxnLst>
            <a:rect l="l" t="t" r="r" b="b"/>
            <a:pathLst>
              <a:path w="7473950" h="1392017">
                <a:moveTo>
                  <a:pt x="0" y="1390650"/>
                </a:moveTo>
                <a:cubicBezTo>
                  <a:pt x="702204" y="835025"/>
                  <a:pt x="1404408" y="279400"/>
                  <a:pt x="2197100" y="279400"/>
                </a:cubicBezTo>
                <a:cubicBezTo>
                  <a:pt x="2989792" y="279400"/>
                  <a:pt x="3876675" y="1437217"/>
                  <a:pt x="4756150" y="1390650"/>
                </a:cubicBezTo>
                <a:cubicBezTo>
                  <a:pt x="5635625" y="1344083"/>
                  <a:pt x="6968067" y="250825"/>
                  <a:pt x="7473950" y="0"/>
                </a:cubicBezTo>
              </a:path>
            </a:pathLst>
          </a:custGeom>
          <a:ln w="12700" cmpd="sng">
            <a:solidFill>
              <a:schemeClr val="bg1"/>
            </a:solidFill>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lang="en-US" sz="3200" dirty="0"/>
          </a:p>
        </p:txBody>
      </p:sp>
      <p:sp>
        <p:nvSpPr>
          <p:cNvPr id="54" name="Rounded Rectangle 16"/>
          <p:cNvSpPr/>
          <p:nvPr/>
        </p:nvSpPr>
        <p:spPr>
          <a:xfrm>
            <a:off x="3334696" y="2582460"/>
            <a:ext cx="563057" cy="563057"/>
          </a:xfrm>
          <a:prstGeom prst="roundRect">
            <a:avLst>
              <a:gd name="adj" fmla="val 50000"/>
            </a:avLst>
          </a:prstGeom>
          <a:solidFill>
            <a:srgbClr val="3099D6"/>
          </a:solidFill>
          <a:ln>
            <a:noFill/>
          </a:ln>
        </p:spPr>
        <p:txBody>
          <a:bodyPr vert="horz" wrap="square" lIns="91440" tIns="45720" rIns="91440" bIns="45720" numCol="1" anchor="t" anchorCtr="0" compatLnSpc="1"/>
          <a:lstStyle/>
          <a:p>
            <a:endParaRPr lang="en-US" sz="800" dirty="0">
              <a:solidFill>
                <a:schemeClr val="tx1"/>
              </a:solidFill>
            </a:endParaRPr>
          </a:p>
        </p:txBody>
      </p:sp>
      <p:grpSp>
        <p:nvGrpSpPr>
          <p:cNvPr id="55" name="Group 17"/>
          <p:cNvGrpSpPr/>
          <p:nvPr/>
        </p:nvGrpSpPr>
        <p:grpSpPr>
          <a:xfrm>
            <a:off x="3482283" y="2781985"/>
            <a:ext cx="275113" cy="240501"/>
            <a:chOff x="3175" y="-1587"/>
            <a:chExt cx="492126" cy="430212"/>
          </a:xfrm>
          <a:solidFill>
            <a:schemeClr val="bg1"/>
          </a:solidFill>
        </p:grpSpPr>
        <p:sp>
          <p:nvSpPr>
            <p:cNvPr id="56" name="Freeform 150"/>
            <p:cNvSpPr>
              <a:spLocks noEditPoints="1"/>
            </p:cNvSpPr>
            <p:nvPr/>
          </p:nvSpPr>
          <p:spPr bwMode="auto">
            <a:xfrm>
              <a:off x="3175" y="-1587"/>
              <a:ext cx="492125" cy="354012"/>
            </a:xfrm>
            <a:custGeom>
              <a:avLst/>
              <a:gdLst>
                <a:gd name="T0" fmla="*/ 128 w 128"/>
                <a:gd name="T1" fmla="*/ 24 h 92"/>
                <a:gd name="T2" fmla="*/ 119 w 128"/>
                <a:gd name="T3" fmla="*/ 12 h 92"/>
                <a:gd name="T4" fmla="*/ 67 w 128"/>
                <a:gd name="T5" fmla="*/ 0 h 92"/>
                <a:gd name="T6" fmla="*/ 64 w 128"/>
                <a:gd name="T7" fmla="*/ 0 h 92"/>
                <a:gd name="T8" fmla="*/ 61 w 128"/>
                <a:gd name="T9" fmla="*/ 0 h 92"/>
                <a:gd name="T10" fmla="*/ 9 w 128"/>
                <a:gd name="T11" fmla="*/ 12 h 92"/>
                <a:gd name="T12" fmla="*/ 0 w 128"/>
                <a:gd name="T13" fmla="*/ 24 h 92"/>
                <a:gd name="T14" fmla="*/ 9 w 128"/>
                <a:gd name="T15" fmla="*/ 36 h 92"/>
                <a:gd name="T16" fmla="*/ 20 w 128"/>
                <a:gd name="T17" fmla="*/ 38 h 92"/>
                <a:gd name="T18" fmla="*/ 20 w 128"/>
                <a:gd name="T19" fmla="*/ 72 h 92"/>
                <a:gd name="T20" fmla="*/ 64 w 128"/>
                <a:gd name="T21" fmla="*/ 92 h 92"/>
                <a:gd name="T22" fmla="*/ 108 w 128"/>
                <a:gd name="T23" fmla="*/ 72 h 92"/>
                <a:gd name="T24" fmla="*/ 108 w 128"/>
                <a:gd name="T25" fmla="*/ 38 h 92"/>
                <a:gd name="T26" fmla="*/ 119 w 128"/>
                <a:gd name="T27" fmla="*/ 36 h 92"/>
                <a:gd name="T28" fmla="*/ 128 w 128"/>
                <a:gd name="T29" fmla="*/ 24 h 92"/>
                <a:gd name="T30" fmla="*/ 100 w 128"/>
                <a:gd name="T31" fmla="*/ 72 h 92"/>
                <a:gd name="T32" fmla="*/ 64 w 128"/>
                <a:gd name="T33" fmla="*/ 84 h 92"/>
                <a:gd name="T34" fmla="*/ 28 w 128"/>
                <a:gd name="T35" fmla="*/ 72 h 92"/>
                <a:gd name="T36" fmla="*/ 28 w 128"/>
                <a:gd name="T37" fmla="*/ 40 h 92"/>
                <a:gd name="T38" fmla="*/ 61 w 128"/>
                <a:gd name="T39" fmla="*/ 48 h 92"/>
                <a:gd name="T40" fmla="*/ 64 w 128"/>
                <a:gd name="T41" fmla="*/ 48 h 92"/>
                <a:gd name="T42" fmla="*/ 67 w 128"/>
                <a:gd name="T43" fmla="*/ 48 h 92"/>
                <a:gd name="T44" fmla="*/ 100 w 128"/>
                <a:gd name="T45" fmla="*/ 40 h 92"/>
                <a:gd name="T46" fmla="*/ 100 w 128"/>
                <a:gd name="T47" fmla="*/ 72 h 92"/>
                <a:gd name="T48" fmla="*/ 65 w 128"/>
                <a:gd name="T49" fmla="*/ 40 h 92"/>
                <a:gd name="T50" fmla="*/ 64 w 128"/>
                <a:gd name="T51" fmla="*/ 40 h 92"/>
                <a:gd name="T52" fmla="*/ 63 w 128"/>
                <a:gd name="T53" fmla="*/ 40 h 92"/>
                <a:gd name="T54" fmla="*/ 11 w 128"/>
                <a:gd name="T55" fmla="*/ 28 h 92"/>
                <a:gd name="T56" fmla="*/ 8 w 128"/>
                <a:gd name="T57" fmla="*/ 24 h 92"/>
                <a:gd name="T58" fmla="*/ 11 w 128"/>
                <a:gd name="T59" fmla="*/ 20 h 92"/>
                <a:gd name="T60" fmla="*/ 63 w 128"/>
                <a:gd name="T61" fmla="*/ 8 h 92"/>
                <a:gd name="T62" fmla="*/ 64 w 128"/>
                <a:gd name="T63" fmla="*/ 8 h 92"/>
                <a:gd name="T64" fmla="*/ 65 w 128"/>
                <a:gd name="T65" fmla="*/ 8 h 92"/>
                <a:gd name="T66" fmla="*/ 117 w 128"/>
                <a:gd name="T67" fmla="*/ 20 h 92"/>
                <a:gd name="T68" fmla="*/ 120 w 128"/>
                <a:gd name="T69" fmla="*/ 24 h 92"/>
                <a:gd name="T70" fmla="*/ 117 w 128"/>
                <a:gd name="T71" fmla="*/ 28 h 92"/>
                <a:gd name="T72" fmla="*/ 65 w 128"/>
                <a:gd name="T73" fmla="*/ 4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92">
                  <a:moveTo>
                    <a:pt x="128" y="24"/>
                  </a:moveTo>
                  <a:cubicBezTo>
                    <a:pt x="128" y="18"/>
                    <a:pt x="124" y="14"/>
                    <a:pt x="119" y="12"/>
                  </a:cubicBezTo>
                  <a:cubicBezTo>
                    <a:pt x="67" y="0"/>
                    <a:pt x="67" y="0"/>
                    <a:pt x="67" y="0"/>
                  </a:cubicBezTo>
                  <a:cubicBezTo>
                    <a:pt x="66" y="0"/>
                    <a:pt x="65" y="0"/>
                    <a:pt x="64" y="0"/>
                  </a:cubicBezTo>
                  <a:cubicBezTo>
                    <a:pt x="63" y="0"/>
                    <a:pt x="62" y="0"/>
                    <a:pt x="61" y="0"/>
                  </a:cubicBezTo>
                  <a:cubicBezTo>
                    <a:pt x="9" y="12"/>
                    <a:pt x="9" y="12"/>
                    <a:pt x="9" y="12"/>
                  </a:cubicBezTo>
                  <a:cubicBezTo>
                    <a:pt x="4" y="14"/>
                    <a:pt x="0" y="18"/>
                    <a:pt x="0" y="24"/>
                  </a:cubicBezTo>
                  <a:cubicBezTo>
                    <a:pt x="0" y="30"/>
                    <a:pt x="4" y="34"/>
                    <a:pt x="9" y="36"/>
                  </a:cubicBezTo>
                  <a:cubicBezTo>
                    <a:pt x="20" y="38"/>
                    <a:pt x="20" y="38"/>
                    <a:pt x="20" y="38"/>
                  </a:cubicBezTo>
                  <a:cubicBezTo>
                    <a:pt x="20" y="72"/>
                    <a:pt x="20" y="72"/>
                    <a:pt x="20" y="72"/>
                  </a:cubicBezTo>
                  <a:cubicBezTo>
                    <a:pt x="20" y="83"/>
                    <a:pt x="32" y="92"/>
                    <a:pt x="64" y="92"/>
                  </a:cubicBezTo>
                  <a:cubicBezTo>
                    <a:pt x="96" y="92"/>
                    <a:pt x="108" y="83"/>
                    <a:pt x="108" y="72"/>
                  </a:cubicBezTo>
                  <a:cubicBezTo>
                    <a:pt x="108" y="38"/>
                    <a:pt x="108" y="38"/>
                    <a:pt x="108" y="38"/>
                  </a:cubicBezTo>
                  <a:cubicBezTo>
                    <a:pt x="119" y="36"/>
                    <a:pt x="119" y="36"/>
                    <a:pt x="119" y="36"/>
                  </a:cubicBezTo>
                  <a:cubicBezTo>
                    <a:pt x="124" y="34"/>
                    <a:pt x="128" y="30"/>
                    <a:pt x="128" y="24"/>
                  </a:cubicBezTo>
                  <a:close/>
                  <a:moveTo>
                    <a:pt x="100" y="72"/>
                  </a:moveTo>
                  <a:cubicBezTo>
                    <a:pt x="100" y="76"/>
                    <a:pt x="88" y="84"/>
                    <a:pt x="64" y="84"/>
                  </a:cubicBezTo>
                  <a:cubicBezTo>
                    <a:pt x="40" y="84"/>
                    <a:pt x="28" y="76"/>
                    <a:pt x="28" y="72"/>
                  </a:cubicBezTo>
                  <a:cubicBezTo>
                    <a:pt x="28" y="40"/>
                    <a:pt x="28" y="40"/>
                    <a:pt x="28" y="40"/>
                  </a:cubicBezTo>
                  <a:cubicBezTo>
                    <a:pt x="61" y="48"/>
                    <a:pt x="61" y="48"/>
                    <a:pt x="61" y="48"/>
                  </a:cubicBezTo>
                  <a:cubicBezTo>
                    <a:pt x="62" y="48"/>
                    <a:pt x="63" y="48"/>
                    <a:pt x="64" y="48"/>
                  </a:cubicBezTo>
                  <a:cubicBezTo>
                    <a:pt x="65" y="48"/>
                    <a:pt x="66" y="48"/>
                    <a:pt x="67" y="48"/>
                  </a:cubicBezTo>
                  <a:cubicBezTo>
                    <a:pt x="100" y="40"/>
                    <a:pt x="100" y="40"/>
                    <a:pt x="100" y="40"/>
                  </a:cubicBezTo>
                  <a:lnTo>
                    <a:pt x="100" y="72"/>
                  </a:lnTo>
                  <a:close/>
                  <a:moveTo>
                    <a:pt x="65" y="40"/>
                  </a:moveTo>
                  <a:cubicBezTo>
                    <a:pt x="65" y="40"/>
                    <a:pt x="64" y="40"/>
                    <a:pt x="64" y="40"/>
                  </a:cubicBezTo>
                  <a:cubicBezTo>
                    <a:pt x="64" y="40"/>
                    <a:pt x="63" y="40"/>
                    <a:pt x="63" y="40"/>
                  </a:cubicBezTo>
                  <a:cubicBezTo>
                    <a:pt x="11" y="28"/>
                    <a:pt x="11" y="28"/>
                    <a:pt x="11" y="28"/>
                  </a:cubicBezTo>
                  <a:cubicBezTo>
                    <a:pt x="9" y="27"/>
                    <a:pt x="8" y="26"/>
                    <a:pt x="8" y="24"/>
                  </a:cubicBezTo>
                  <a:cubicBezTo>
                    <a:pt x="8" y="22"/>
                    <a:pt x="9" y="21"/>
                    <a:pt x="11" y="20"/>
                  </a:cubicBezTo>
                  <a:cubicBezTo>
                    <a:pt x="63" y="8"/>
                    <a:pt x="63" y="8"/>
                    <a:pt x="63" y="8"/>
                  </a:cubicBezTo>
                  <a:cubicBezTo>
                    <a:pt x="63" y="8"/>
                    <a:pt x="64" y="8"/>
                    <a:pt x="64" y="8"/>
                  </a:cubicBezTo>
                  <a:cubicBezTo>
                    <a:pt x="64" y="8"/>
                    <a:pt x="65" y="8"/>
                    <a:pt x="65" y="8"/>
                  </a:cubicBezTo>
                  <a:cubicBezTo>
                    <a:pt x="117" y="20"/>
                    <a:pt x="117" y="20"/>
                    <a:pt x="117" y="20"/>
                  </a:cubicBezTo>
                  <a:cubicBezTo>
                    <a:pt x="119" y="21"/>
                    <a:pt x="120" y="22"/>
                    <a:pt x="120" y="24"/>
                  </a:cubicBezTo>
                  <a:cubicBezTo>
                    <a:pt x="120" y="26"/>
                    <a:pt x="119" y="27"/>
                    <a:pt x="117" y="28"/>
                  </a:cubicBezTo>
                  <a:lnTo>
                    <a:pt x="65"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800"/>
            </a:p>
          </p:txBody>
        </p:sp>
        <p:sp>
          <p:nvSpPr>
            <p:cNvPr id="57" name="Freeform 151"/>
            <p:cNvSpPr/>
            <p:nvPr/>
          </p:nvSpPr>
          <p:spPr bwMode="auto">
            <a:xfrm>
              <a:off x="449263" y="150813"/>
              <a:ext cx="30163" cy="169862"/>
            </a:xfrm>
            <a:custGeom>
              <a:avLst/>
              <a:gdLst>
                <a:gd name="T0" fmla="*/ 0 w 8"/>
                <a:gd name="T1" fmla="*/ 4 h 44"/>
                <a:gd name="T2" fmla="*/ 0 w 8"/>
                <a:gd name="T3" fmla="*/ 40 h 44"/>
                <a:gd name="T4" fmla="*/ 4 w 8"/>
                <a:gd name="T5" fmla="*/ 44 h 44"/>
                <a:gd name="T6" fmla="*/ 8 w 8"/>
                <a:gd name="T7" fmla="*/ 40 h 44"/>
                <a:gd name="T8" fmla="*/ 8 w 8"/>
                <a:gd name="T9" fmla="*/ 4 h 44"/>
                <a:gd name="T10" fmla="*/ 4 w 8"/>
                <a:gd name="T11" fmla="*/ 0 h 44"/>
                <a:gd name="T12" fmla="*/ 0 w 8"/>
                <a:gd name="T13" fmla="*/ 4 h 44"/>
              </a:gdLst>
              <a:ahLst/>
              <a:cxnLst>
                <a:cxn ang="0">
                  <a:pos x="T0" y="T1"/>
                </a:cxn>
                <a:cxn ang="0">
                  <a:pos x="T2" y="T3"/>
                </a:cxn>
                <a:cxn ang="0">
                  <a:pos x="T4" y="T5"/>
                </a:cxn>
                <a:cxn ang="0">
                  <a:pos x="T6" y="T7"/>
                </a:cxn>
                <a:cxn ang="0">
                  <a:pos x="T8" y="T9"/>
                </a:cxn>
                <a:cxn ang="0">
                  <a:pos x="T10" y="T11"/>
                </a:cxn>
                <a:cxn ang="0">
                  <a:pos x="T12" y="T13"/>
                </a:cxn>
              </a:cxnLst>
              <a:rect l="0" t="0" r="r" b="b"/>
              <a:pathLst>
                <a:path w="8" h="44">
                  <a:moveTo>
                    <a:pt x="0" y="4"/>
                  </a:moveTo>
                  <a:cubicBezTo>
                    <a:pt x="0" y="40"/>
                    <a:pt x="0" y="40"/>
                    <a:pt x="0" y="40"/>
                  </a:cubicBezTo>
                  <a:cubicBezTo>
                    <a:pt x="0" y="42"/>
                    <a:pt x="2" y="44"/>
                    <a:pt x="4" y="44"/>
                  </a:cubicBezTo>
                  <a:cubicBezTo>
                    <a:pt x="6" y="44"/>
                    <a:pt x="8" y="42"/>
                    <a:pt x="8" y="40"/>
                  </a:cubicBezTo>
                  <a:cubicBezTo>
                    <a:pt x="8" y="4"/>
                    <a:pt x="8" y="4"/>
                    <a:pt x="8" y="4"/>
                  </a:cubicBezTo>
                  <a:cubicBezTo>
                    <a:pt x="8" y="2"/>
                    <a:pt x="6"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800"/>
            </a:p>
          </p:txBody>
        </p:sp>
        <p:sp>
          <p:nvSpPr>
            <p:cNvPr id="58" name="Oval 152"/>
            <p:cNvSpPr>
              <a:spLocks noChangeArrowheads="1"/>
            </p:cNvSpPr>
            <p:nvPr/>
          </p:nvSpPr>
          <p:spPr bwMode="auto">
            <a:xfrm>
              <a:off x="433388" y="336550"/>
              <a:ext cx="61913" cy="920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800"/>
            </a:p>
          </p:txBody>
        </p:sp>
      </p:grpSp>
      <p:grpSp>
        <p:nvGrpSpPr>
          <p:cNvPr id="59" name="Group 21"/>
          <p:cNvGrpSpPr/>
          <p:nvPr/>
        </p:nvGrpSpPr>
        <p:grpSpPr>
          <a:xfrm>
            <a:off x="3209969" y="3217664"/>
            <a:ext cx="1771888" cy="1623748"/>
            <a:chOff x="667471" y="2995559"/>
            <a:chExt cx="1262929" cy="1157341"/>
          </a:xfrm>
        </p:grpSpPr>
        <p:sp>
          <p:nvSpPr>
            <p:cNvPr id="60" name="TextBox 22"/>
            <p:cNvSpPr txBox="1"/>
            <p:nvPr/>
          </p:nvSpPr>
          <p:spPr>
            <a:xfrm>
              <a:off x="667471" y="2995559"/>
              <a:ext cx="1156100" cy="241307"/>
            </a:xfrm>
            <a:prstGeom prst="rect">
              <a:avLst/>
            </a:prstGeom>
            <a:noFill/>
          </p:spPr>
          <p:txBody>
            <a:bodyPr wrap="square" rtlCol="0">
              <a:spAutoFit/>
            </a:bodyPr>
            <a:lstStyle/>
            <a:p>
              <a:pPr lvl="0"/>
              <a:r>
                <a:rPr lang="en-US" altLang="ko-KR" sz="1600" dirty="0" smtClean="0">
                  <a:solidFill>
                    <a:schemeClr val="bg1"/>
                  </a:solidFill>
                  <a:latin typeface="Roboto condensed"/>
                  <a:cs typeface="Roboto condensed"/>
                </a:rPr>
                <a:t>Lorem Ipsum</a:t>
              </a:r>
              <a:endParaRPr lang="ko-KR" altLang="en-US" sz="1600" dirty="0">
                <a:solidFill>
                  <a:schemeClr val="bg1"/>
                </a:solidFill>
                <a:latin typeface="Roboto condensed"/>
                <a:cs typeface="Roboto condensed"/>
              </a:endParaRPr>
            </a:p>
          </p:txBody>
        </p:sp>
        <p:sp>
          <p:nvSpPr>
            <p:cNvPr id="61" name="텍스트 개체 틀 2"/>
            <p:cNvSpPr txBox="1"/>
            <p:nvPr/>
          </p:nvSpPr>
          <p:spPr>
            <a:xfrm>
              <a:off x="667471" y="3229080"/>
              <a:ext cx="1262929" cy="923820"/>
            </a:xfrm>
            <a:prstGeom prst="rect">
              <a:avLst/>
            </a:prstGeom>
          </p:spPr>
          <p:txBody>
            <a:bodyPr vert="horz" lIns="91440" tIns="45720" rIns="91440" bIns="45720" rtlCol="0" anchor="t">
              <a:normAutofit fontScale="92500"/>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en-US" altLang="ko-KR" sz="1200" dirty="0">
                  <a:solidFill>
                    <a:schemeClr val="bg1"/>
                  </a:solidFill>
                  <a:latin typeface="Roboto condensed"/>
                  <a:cs typeface="Roboto condensed"/>
                </a:rPr>
                <a:t>Lorem ipsum dolor sit amet, consectetur adipiscing elit. </a:t>
              </a:r>
              <a:r>
                <a:rPr lang="en-US" altLang="ko-KR" sz="1200" dirty="0" smtClean="0">
                  <a:solidFill>
                    <a:schemeClr val="bg1"/>
                  </a:solidFill>
                  <a:latin typeface="Roboto condensed"/>
                  <a:cs typeface="Roboto condensed"/>
                </a:rPr>
                <a:t>Curabitur </a:t>
              </a:r>
              <a:r>
                <a:rPr lang="en-US" altLang="ko-KR" sz="1200" dirty="0">
                  <a:solidFill>
                    <a:schemeClr val="bg1"/>
                  </a:solidFill>
                  <a:latin typeface="Roboto condensed"/>
                  <a:cs typeface="Roboto condensed"/>
                </a:rPr>
                <a:t>elementum posuere pretium. </a:t>
              </a:r>
              <a:endParaRPr lang="en-US" altLang="ko-KR" sz="1200" dirty="0">
                <a:solidFill>
                  <a:schemeClr val="bg1"/>
                </a:solidFill>
                <a:latin typeface="Roboto condensed"/>
                <a:cs typeface="Roboto condensed"/>
              </a:endParaRPr>
            </a:p>
          </p:txBody>
        </p:sp>
      </p:grpSp>
      <p:grpSp>
        <p:nvGrpSpPr>
          <p:cNvPr id="62" name="Group 24"/>
          <p:cNvGrpSpPr/>
          <p:nvPr/>
        </p:nvGrpSpPr>
        <p:grpSpPr>
          <a:xfrm>
            <a:off x="7491154" y="4080365"/>
            <a:ext cx="1771888" cy="1623748"/>
            <a:chOff x="667471" y="2995559"/>
            <a:chExt cx="1262929" cy="1157341"/>
          </a:xfrm>
        </p:grpSpPr>
        <p:sp>
          <p:nvSpPr>
            <p:cNvPr id="63" name="TextBox 25"/>
            <p:cNvSpPr txBox="1"/>
            <p:nvPr/>
          </p:nvSpPr>
          <p:spPr>
            <a:xfrm>
              <a:off x="667471" y="2995559"/>
              <a:ext cx="1156100" cy="241307"/>
            </a:xfrm>
            <a:prstGeom prst="rect">
              <a:avLst/>
            </a:prstGeom>
            <a:noFill/>
          </p:spPr>
          <p:txBody>
            <a:bodyPr wrap="square" rtlCol="0">
              <a:spAutoFit/>
            </a:bodyPr>
            <a:lstStyle/>
            <a:p>
              <a:pPr lvl="0"/>
              <a:r>
                <a:rPr lang="en-US" altLang="ko-KR" sz="1600" dirty="0" smtClean="0">
                  <a:solidFill>
                    <a:schemeClr val="bg1"/>
                  </a:solidFill>
                  <a:latin typeface="Roboto condensed"/>
                  <a:cs typeface="Roboto condensed"/>
                </a:rPr>
                <a:t>Lorem Ipsum</a:t>
              </a:r>
              <a:endParaRPr lang="ko-KR" altLang="en-US" sz="1600" dirty="0">
                <a:solidFill>
                  <a:schemeClr val="bg1"/>
                </a:solidFill>
                <a:latin typeface="Roboto condensed"/>
                <a:cs typeface="Roboto condensed"/>
              </a:endParaRPr>
            </a:p>
          </p:txBody>
        </p:sp>
        <p:sp>
          <p:nvSpPr>
            <p:cNvPr id="64" name="텍스트 개체 틀 2"/>
            <p:cNvSpPr txBox="1"/>
            <p:nvPr/>
          </p:nvSpPr>
          <p:spPr>
            <a:xfrm>
              <a:off x="667471" y="3229080"/>
              <a:ext cx="1262929" cy="923820"/>
            </a:xfrm>
            <a:prstGeom prst="rect">
              <a:avLst/>
            </a:prstGeom>
          </p:spPr>
          <p:txBody>
            <a:bodyPr vert="horz" lIns="91440" tIns="45720" rIns="91440" bIns="45720" rtlCol="0" anchor="t">
              <a:normAutofit fontScale="92500"/>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en-US" altLang="ko-KR" sz="1200" dirty="0">
                  <a:solidFill>
                    <a:schemeClr val="bg1"/>
                  </a:solidFill>
                  <a:latin typeface="Roboto condensed"/>
                  <a:cs typeface="Roboto condensed"/>
                </a:rPr>
                <a:t>Lorem ipsum dolor sit amet, consectetur adipiscing elit. </a:t>
              </a:r>
              <a:r>
                <a:rPr lang="en-US" altLang="ko-KR" sz="1200" dirty="0" smtClean="0">
                  <a:solidFill>
                    <a:schemeClr val="bg1"/>
                  </a:solidFill>
                  <a:latin typeface="Roboto condensed"/>
                  <a:cs typeface="Roboto condensed"/>
                </a:rPr>
                <a:t>Curabitur </a:t>
              </a:r>
              <a:r>
                <a:rPr lang="en-US" altLang="ko-KR" sz="1200" dirty="0">
                  <a:solidFill>
                    <a:schemeClr val="bg1"/>
                  </a:solidFill>
                  <a:latin typeface="Roboto condensed"/>
                  <a:cs typeface="Roboto condensed"/>
                </a:rPr>
                <a:t>elementum posuere pretium. </a:t>
              </a:r>
              <a:endParaRPr lang="en-US" altLang="ko-KR" sz="1200" dirty="0">
                <a:solidFill>
                  <a:schemeClr val="bg1"/>
                </a:solidFill>
                <a:latin typeface="Roboto condensed"/>
                <a:cs typeface="Roboto condensed"/>
              </a:endParaRPr>
            </a:p>
          </p:txBody>
        </p:sp>
      </p:grpSp>
      <p:sp>
        <p:nvSpPr>
          <p:cNvPr id="66" name="Rounded Rectangle 28"/>
          <p:cNvSpPr/>
          <p:nvPr/>
        </p:nvSpPr>
        <p:spPr>
          <a:xfrm>
            <a:off x="7619945" y="3388729"/>
            <a:ext cx="563057" cy="563057"/>
          </a:xfrm>
          <a:prstGeom prst="roundRect">
            <a:avLst>
              <a:gd name="adj" fmla="val 50000"/>
            </a:avLst>
          </a:prstGeom>
          <a:solidFill>
            <a:srgbClr val="3099D6"/>
          </a:solidFill>
          <a:ln>
            <a:noFill/>
          </a:ln>
        </p:spPr>
        <p:txBody>
          <a:bodyPr vert="horz" wrap="square" lIns="91440" tIns="45720" rIns="91440" bIns="45720" numCol="1" anchor="t" anchorCtr="0" compatLnSpc="1"/>
          <a:lstStyle/>
          <a:p>
            <a:endParaRPr lang="en-US" sz="800" dirty="0">
              <a:solidFill>
                <a:schemeClr val="tx1"/>
              </a:solidFill>
            </a:endParaRPr>
          </a:p>
        </p:txBody>
      </p:sp>
      <p:sp>
        <p:nvSpPr>
          <p:cNvPr id="67" name="Freeform 28"/>
          <p:cNvSpPr>
            <a:spLocks noEditPoints="1"/>
          </p:cNvSpPr>
          <p:nvPr/>
        </p:nvSpPr>
        <p:spPr bwMode="auto">
          <a:xfrm>
            <a:off x="7790778" y="3545294"/>
            <a:ext cx="238873" cy="238873"/>
          </a:xfrm>
          <a:custGeom>
            <a:avLst/>
            <a:gdLst>
              <a:gd name="T0" fmla="*/ 114 w 128"/>
              <a:gd name="T1" fmla="*/ 29 h 128"/>
              <a:gd name="T2" fmla="*/ 112 w 128"/>
              <a:gd name="T3" fmla="*/ 8 h 128"/>
              <a:gd name="T4" fmla="*/ 24 w 128"/>
              <a:gd name="T5" fmla="*/ 0 h 128"/>
              <a:gd name="T6" fmla="*/ 16 w 128"/>
              <a:gd name="T7" fmla="*/ 27 h 128"/>
              <a:gd name="T8" fmla="*/ 2 w 128"/>
              <a:gd name="T9" fmla="*/ 45 h 128"/>
              <a:gd name="T10" fmla="*/ 0 w 128"/>
              <a:gd name="T11" fmla="*/ 56 h 128"/>
              <a:gd name="T12" fmla="*/ 12 w 128"/>
              <a:gd name="T13" fmla="*/ 68 h 128"/>
              <a:gd name="T14" fmla="*/ 20 w 128"/>
              <a:gd name="T15" fmla="*/ 128 h 128"/>
              <a:gd name="T16" fmla="*/ 116 w 128"/>
              <a:gd name="T17" fmla="*/ 120 h 128"/>
              <a:gd name="T18" fmla="*/ 116 w 128"/>
              <a:gd name="T19" fmla="*/ 68 h 128"/>
              <a:gd name="T20" fmla="*/ 128 w 128"/>
              <a:gd name="T21" fmla="*/ 52 h 128"/>
              <a:gd name="T22" fmla="*/ 104 w 128"/>
              <a:gd name="T23" fmla="*/ 8 h 128"/>
              <a:gd name="T24" fmla="*/ 24 w 128"/>
              <a:gd name="T25" fmla="*/ 24 h 128"/>
              <a:gd name="T26" fmla="*/ 24 w 128"/>
              <a:gd name="T27" fmla="*/ 8 h 128"/>
              <a:gd name="T28" fmla="*/ 41 w 128"/>
              <a:gd name="T29" fmla="*/ 60 h 128"/>
              <a:gd name="T30" fmla="*/ 40 w 128"/>
              <a:gd name="T31" fmla="*/ 32 h 128"/>
              <a:gd name="T32" fmla="*/ 41 w 128"/>
              <a:gd name="T33" fmla="*/ 60 h 128"/>
              <a:gd name="T34" fmla="*/ 62 w 128"/>
              <a:gd name="T35" fmla="*/ 32 h 128"/>
              <a:gd name="T36" fmla="*/ 45 w 128"/>
              <a:gd name="T37" fmla="*/ 60 h 128"/>
              <a:gd name="T38" fmla="*/ 66 w 128"/>
              <a:gd name="T39" fmla="*/ 32 h 128"/>
              <a:gd name="T40" fmla="*/ 83 w 128"/>
              <a:gd name="T41" fmla="*/ 60 h 128"/>
              <a:gd name="T42" fmla="*/ 66 w 128"/>
              <a:gd name="T43" fmla="*/ 32 h 128"/>
              <a:gd name="T44" fmla="*/ 88 w 128"/>
              <a:gd name="T45" fmla="*/ 32 h 128"/>
              <a:gd name="T46" fmla="*/ 87 w 128"/>
              <a:gd name="T47" fmla="*/ 60 h 128"/>
              <a:gd name="T48" fmla="*/ 8 w 128"/>
              <a:gd name="T49" fmla="*/ 56 h 128"/>
              <a:gd name="T50" fmla="*/ 9 w 128"/>
              <a:gd name="T51" fmla="*/ 50 h 128"/>
              <a:gd name="T52" fmla="*/ 24 w 128"/>
              <a:gd name="T53" fmla="*/ 32 h 128"/>
              <a:gd name="T54" fmla="*/ 19 w 128"/>
              <a:gd name="T55" fmla="*/ 60 h 128"/>
              <a:gd name="T56" fmla="*/ 8 w 128"/>
              <a:gd name="T57" fmla="*/ 56 h 128"/>
              <a:gd name="T58" fmla="*/ 50 w 128"/>
              <a:gd name="T59" fmla="*/ 120 h 128"/>
              <a:gd name="T60" fmla="*/ 80 w 128"/>
              <a:gd name="T61" fmla="*/ 80 h 128"/>
              <a:gd name="T62" fmla="*/ 108 w 128"/>
              <a:gd name="T63" fmla="*/ 120 h 128"/>
              <a:gd name="T64" fmla="*/ 84 w 128"/>
              <a:gd name="T65" fmla="*/ 80 h 128"/>
              <a:gd name="T66" fmla="*/ 50 w 128"/>
              <a:gd name="T67" fmla="*/ 76 h 128"/>
              <a:gd name="T68" fmla="*/ 46 w 128"/>
              <a:gd name="T69" fmla="*/ 120 h 128"/>
              <a:gd name="T70" fmla="*/ 20 w 128"/>
              <a:gd name="T71" fmla="*/ 68 h 128"/>
              <a:gd name="T72" fmla="*/ 108 w 128"/>
              <a:gd name="T73" fmla="*/ 120 h 128"/>
              <a:gd name="T74" fmla="*/ 116 w 128"/>
              <a:gd name="T75" fmla="*/ 60 h 128"/>
              <a:gd name="T76" fmla="*/ 93 w 128"/>
              <a:gd name="T77" fmla="*/ 32 h 128"/>
              <a:gd name="T78" fmla="*/ 104 w 128"/>
              <a:gd name="T79" fmla="*/ 32 h 128"/>
              <a:gd name="T80" fmla="*/ 119 w 128"/>
              <a:gd name="T81" fmla="*/ 50 h 128"/>
              <a:gd name="T82" fmla="*/ 120 w 128"/>
              <a:gd name="T83" fmla="*/ 5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126" y="45"/>
                </a:moveTo>
                <a:cubicBezTo>
                  <a:pt x="114" y="29"/>
                  <a:pt x="114" y="29"/>
                  <a:pt x="114" y="29"/>
                </a:cubicBezTo>
                <a:cubicBezTo>
                  <a:pt x="113" y="28"/>
                  <a:pt x="113" y="28"/>
                  <a:pt x="112" y="27"/>
                </a:cubicBezTo>
                <a:cubicBezTo>
                  <a:pt x="112" y="8"/>
                  <a:pt x="112" y="8"/>
                  <a:pt x="112" y="8"/>
                </a:cubicBezTo>
                <a:cubicBezTo>
                  <a:pt x="112" y="4"/>
                  <a:pt x="108" y="0"/>
                  <a:pt x="104" y="0"/>
                </a:cubicBezTo>
                <a:cubicBezTo>
                  <a:pt x="24" y="0"/>
                  <a:pt x="24" y="0"/>
                  <a:pt x="24" y="0"/>
                </a:cubicBezTo>
                <a:cubicBezTo>
                  <a:pt x="20" y="0"/>
                  <a:pt x="16" y="4"/>
                  <a:pt x="16" y="8"/>
                </a:cubicBezTo>
                <a:cubicBezTo>
                  <a:pt x="16" y="27"/>
                  <a:pt x="16" y="27"/>
                  <a:pt x="16" y="27"/>
                </a:cubicBezTo>
                <a:cubicBezTo>
                  <a:pt x="15" y="28"/>
                  <a:pt x="15" y="28"/>
                  <a:pt x="14" y="29"/>
                </a:cubicBezTo>
                <a:cubicBezTo>
                  <a:pt x="2" y="45"/>
                  <a:pt x="2" y="45"/>
                  <a:pt x="2" y="45"/>
                </a:cubicBezTo>
                <a:cubicBezTo>
                  <a:pt x="1" y="47"/>
                  <a:pt x="0" y="49"/>
                  <a:pt x="0" y="52"/>
                </a:cubicBezTo>
                <a:cubicBezTo>
                  <a:pt x="0" y="56"/>
                  <a:pt x="0" y="56"/>
                  <a:pt x="0" y="56"/>
                </a:cubicBezTo>
                <a:cubicBezTo>
                  <a:pt x="0" y="63"/>
                  <a:pt x="5" y="68"/>
                  <a:pt x="12" y="68"/>
                </a:cubicBezTo>
                <a:cubicBezTo>
                  <a:pt x="12" y="68"/>
                  <a:pt x="12" y="68"/>
                  <a:pt x="12" y="68"/>
                </a:cubicBezTo>
                <a:cubicBezTo>
                  <a:pt x="12" y="120"/>
                  <a:pt x="12" y="120"/>
                  <a:pt x="12" y="120"/>
                </a:cubicBezTo>
                <a:cubicBezTo>
                  <a:pt x="12" y="124"/>
                  <a:pt x="16" y="128"/>
                  <a:pt x="20" y="128"/>
                </a:cubicBezTo>
                <a:cubicBezTo>
                  <a:pt x="108" y="128"/>
                  <a:pt x="108" y="128"/>
                  <a:pt x="108" y="128"/>
                </a:cubicBezTo>
                <a:cubicBezTo>
                  <a:pt x="112" y="128"/>
                  <a:pt x="116" y="124"/>
                  <a:pt x="116" y="120"/>
                </a:cubicBezTo>
                <a:cubicBezTo>
                  <a:pt x="116" y="68"/>
                  <a:pt x="116" y="68"/>
                  <a:pt x="116" y="68"/>
                </a:cubicBezTo>
                <a:cubicBezTo>
                  <a:pt x="116" y="68"/>
                  <a:pt x="116" y="68"/>
                  <a:pt x="116" y="68"/>
                </a:cubicBezTo>
                <a:cubicBezTo>
                  <a:pt x="123" y="68"/>
                  <a:pt x="128" y="63"/>
                  <a:pt x="128" y="56"/>
                </a:cubicBezTo>
                <a:cubicBezTo>
                  <a:pt x="128" y="52"/>
                  <a:pt x="128" y="52"/>
                  <a:pt x="128" y="52"/>
                </a:cubicBezTo>
                <a:cubicBezTo>
                  <a:pt x="128" y="49"/>
                  <a:pt x="127" y="47"/>
                  <a:pt x="126" y="45"/>
                </a:cubicBezTo>
                <a:close/>
                <a:moveTo>
                  <a:pt x="104" y="8"/>
                </a:moveTo>
                <a:cubicBezTo>
                  <a:pt x="104" y="24"/>
                  <a:pt x="104" y="24"/>
                  <a:pt x="104" y="24"/>
                </a:cubicBezTo>
                <a:cubicBezTo>
                  <a:pt x="24" y="24"/>
                  <a:pt x="24" y="24"/>
                  <a:pt x="24" y="24"/>
                </a:cubicBezTo>
                <a:cubicBezTo>
                  <a:pt x="24" y="24"/>
                  <a:pt x="24" y="24"/>
                  <a:pt x="24" y="24"/>
                </a:cubicBezTo>
                <a:cubicBezTo>
                  <a:pt x="24" y="8"/>
                  <a:pt x="24" y="8"/>
                  <a:pt x="24" y="8"/>
                </a:cubicBezTo>
                <a:lnTo>
                  <a:pt x="104" y="8"/>
                </a:lnTo>
                <a:close/>
                <a:moveTo>
                  <a:pt x="41" y="60"/>
                </a:moveTo>
                <a:cubicBezTo>
                  <a:pt x="24" y="60"/>
                  <a:pt x="24" y="60"/>
                  <a:pt x="24" y="60"/>
                </a:cubicBezTo>
                <a:cubicBezTo>
                  <a:pt x="40" y="32"/>
                  <a:pt x="40" y="32"/>
                  <a:pt x="40" y="32"/>
                </a:cubicBezTo>
                <a:cubicBezTo>
                  <a:pt x="49" y="32"/>
                  <a:pt x="49" y="32"/>
                  <a:pt x="49" y="32"/>
                </a:cubicBezTo>
                <a:lnTo>
                  <a:pt x="41" y="60"/>
                </a:lnTo>
                <a:close/>
                <a:moveTo>
                  <a:pt x="53" y="32"/>
                </a:moveTo>
                <a:cubicBezTo>
                  <a:pt x="62" y="32"/>
                  <a:pt x="62" y="32"/>
                  <a:pt x="62" y="32"/>
                </a:cubicBezTo>
                <a:cubicBezTo>
                  <a:pt x="62" y="60"/>
                  <a:pt x="62" y="60"/>
                  <a:pt x="62" y="60"/>
                </a:cubicBezTo>
                <a:cubicBezTo>
                  <a:pt x="45" y="60"/>
                  <a:pt x="45" y="60"/>
                  <a:pt x="45" y="60"/>
                </a:cubicBezTo>
                <a:lnTo>
                  <a:pt x="53" y="32"/>
                </a:lnTo>
                <a:close/>
                <a:moveTo>
                  <a:pt x="66" y="32"/>
                </a:moveTo>
                <a:cubicBezTo>
                  <a:pt x="75" y="32"/>
                  <a:pt x="75" y="32"/>
                  <a:pt x="75" y="32"/>
                </a:cubicBezTo>
                <a:cubicBezTo>
                  <a:pt x="83" y="60"/>
                  <a:pt x="83" y="60"/>
                  <a:pt x="83" y="60"/>
                </a:cubicBezTo>
                <a:cubicBezTo>
                  <a:pt x="66" y="60"/>
                  <a:pt x="66" y="60"/>
                  <a:pt x="66" y="60"/>
                </a:cubicBezTo>
                <a:lnTo>
                  <a:pt x="66" y="32"/>
                </a:lnTo>
                <a:close/>
                <a:moveTo>
                  <a:pt x="79" y="32"/>
                </a:moveTo>
                <a:cubicBezTo>
                  <a:pt x="88" y="32"/>
                  <a:pt x="88" y="32"/>
                  <a:pt x="88" y="32"/>
                </a:cubicBezTo>
                <a:cubicBezTo>
                  <a:pt x="104" y="60"/>
                  <a:pt x="104" y="60"/>
                  <a:pt x="104" y="60"/>
                </a:cubicBezTo>
                <a:cubicBezTo>
                  <a:pt x="87" y="60"/>
                  <a:pt x="87" y="60"/>
                  <a:pt x="87" y="60"/>
                </a:cubicBezTo>
                <a:lnTo>
                  <a:pt x="79" y="32"/>
                </a:lnTo>
                <a:close/>
                <a:moveTo>
                  <a:pt x="8" y="56"/>
                </a:moveTo>
                <a:cubicBezTo>
                  <a:pt x="8" y="52"/>
                  <a:pt x="8" y="52"/>
                  <a:pt x="8" y="52"/>
                </a:cubicBezTo>
                <a:cubicBezTo>
                  <a:pt x="8" y="51"/>
                  <a:pt x="8" y="50"/>
                  <a:pt x="9" y="50"/>
                </a:cubicBezTo>
                <a:cubicBezTo>
                  <a:pt x="21" y="34"/>
                  <a:pt x="21" y="34"/>
                  <a:pt x="21" y="34"/>
                </a:cubicBezTo>
                <a:cubicBezTo>
                  <a:pt x="22" y="33"/>
                  <a:pt x="23" y="32"/>
                  <a:pt x="24" y="32"/>
                </a:cubicBezTo>
                <a:cubicBezTo>
                  <a:pt x="35" y="32"/>
                  <a:pt x="35" y="32"/>
                  <a:pt x="35" y="32"/>
                </a:cubicBezTo>
                <a:cubicBezTo>
                  <a:pt x="19" y="60"/>
                  <a:pt x="19" y="60"/>
                  <a:pt x="19" y="60"/>
                </a:cubicBezTo>
                <a:cubicBezTo>
                  <a:pt x="12" y="60"/>
                  <a:pt x="12" y="60"/>
                  <a:pt x="12" y="60"/>
                </a:cubicBezTo>
                <a:cubicBezTo>
                  <a:pt x="10" y="60"/>
                  <a:pt x="8" y="58"/>
                  <a:pt x="8" y="56"/>
                </a:cubicBezTo>
                <a:close/>
                <a:moveTo>
                  <a:pt x="80" y="120"/>
                </a:moveTo>
                <a:cubicBezTo>
                  <a:pt x="50" y="120"/>
                  <a:pt x="50" y="120"/>
                  <a:pt x="50" y="120"/>
                </a:cubicBezTo>
                <a:cubicBezTo>
                  <a:pt x="50" y="80"/>
                  <a:pt x="50" y="80"/>
                  <a:pt x="50" y="80"/>
                </a:cubicBezTo>
                <a:cubicBezTo>
                  <a:pt x="80" y="80"/>
                  <a:pt x="80" y="80"/>
                  <a:pt x="80" y="80"/>
                </a:cubicBezTo>
                <a:lnTo>
                  <a:pt x="80" y="120"/>
                </a:lnTo>
                <a:close/>
                <a:moveTo>
                  <a:pt x="108" y="120"/>
                </a:moveTo>
                <a:cubicBezTo>
                  <a:pt x="84" y="120"/>
                  <a:pt x="84" y="120"/>
                  <a:pt x="84" y="120"/>
                </a:cubicBezTo>
                <a:cubicBezTo>
                  <a:pt x="84" y="80"/>
                  <a:pt x="84" y="80"/>
                  <a:pt x="84" y="80"/>
                </a:cubicBezTo>
                <a:cubicBezTo>
                  <a:pt x="84" y="78"/>
                  <a:pt x="82" y="76"/>
                  <a:pt x="80" y="76"/>
                </a:cubicBezTo>
                <a:cubicBezTo>
                  <a:pt x="50" y="76"/>
                  <a:pt x="50" y="76"/>
                  <a:pt x="50" y="76"/>
                </a:cubicBezTo>
                <a:cubicBezTo>
                  <a:pt x="48" y="76"/>
                  <a:pt x="46" y="78"/>
                  <a:pt x="46" y="80"/>
                </a:cubicBezTo>
                <a:cubicBezTo>
                  <a:pt x="46" y="120"/>
                  <a:pt x="46" y="120"/>
                  <a:pt x="46" y="120"/>
                </a:cubicBezTo>
                <a:cubicBezTo>
                  <a:pt x="20" y="120"/>
                  <a:pt x="20" y="120"/>
                  <a:pt x="20" y="120"/>
                </a:cubicBezTo>
                <a:cubicBezTo>
                  <a:pt x="20" y="68"/>
                  <a:pt x="20" y="68"/>
                  <a:pt x="20" y="68"/>
                </a:cubicBezTo>
                <a:cubicBezTo>
                  <a:pt x="108" y="68"/>
                  <a:pt x="108" y="68"/>
                  <a:pt x="108" y="68"/>
                </a:cubicBezTo>
                <a:lnTo>
                  <a:pt x="108" y="120"/>
                </a:lnTo>
                <a:close/>
                <a:moveTo>
                  <a:pt x="120" y="56"/>
                </a:moveTo>
                <a:cubicBezTo>
                  <a:pt x="120" y="58"/>
                  <a:pt x="118" y="60"/>
                  <a:pt x="116" y="60"/>
                </a:cubicBezTo>
                <a:cubicBezTo>
                  <a:pt x="109" y="60"/>
                  <a:pt x="109" y="60"/>
                  <a:pt x="109" y="60"/>
                </a:cubicBezTo>
                <a:cubicBezTo>
                  <a:pt x="93" y="32"/>
                  <a:pt x="93" y="32"/>
                  <a:pt x="93" y="32"/>
                </a:cubicBezTo>
                <a:cubicBezTo>
                  <a:pt x="104" y="32"/>
                  <a:pt x="104" y="32"/>
                  <a:pt x="104" y="32"/>
                </a:cubicBezTo>
                <a:cubicBezTo>
                  <a:pt x="104" y="32"/>
                  <a:pt x="104" y="32"/>
                  <a:pt x="104" y="32"/>
                </a:cubicBezTo>
                <a:cubicBezTo>
                  <a:pt x="105" y="32"/>
                  <a:pt x="106" y="33"/>
                  <a:pt x="107" y="34"/>
                </a:cubicBezTo>
                <a:cubicBezTo>
                  <a:pt x="119" y="50"/>
                  <a:pt x="119" y="50"/>
                  <a:pt x="119" y="50"/>
                </a:cubicBezTo>
                <a:cubicBezTo>
                  <a:pt x="120" y="50"/>
                  <a:pt x="120" y="51"/>
                  <a:pt x="120" y="52"/>
                </a:cubicBezTo>
                <a:lnTo>
                  <a:pt x="120" y="56"/>
                </a:lnTo>
                <a:close/>
              </a:path>
            </a:pathLst>
          </a:custGeom>
          <a:solidFill>
            <a:schemeClr val="bg1"/>
          </a:solidFill>
          <a:ln>
            <a:noFill/>
          </a:ln>
        </p:spPr>
        <p:txBody>
          <a:bodyPr vert="horz" wrap="square" lIns="91440" tIns="45720" rIns="91440" bIns="45720" numCol="1" anchor="t" anchorCtr="0" compatLnSpc="1"/>
          <a:lstStyle/>
          <a:p>
            <a:endParaRPr lang="id-ID" sz="800"/>
          </a:p>
        </p:txBody>
      </p:sp>
      <p:grpSp>
        <p:nvGrpSpPr>
          <p:cNvPr id="68" name="Group 30"/>
          <p:cNvGrpSpPr/>
          <p:nvPr/>
        </p:nvGrpSpPr>
        <p:grpSpPr>
          <a:xfrm>
            <a:off x="9989998" y="3725635"/>
            <a:ext cx="1771888" cy="1623748"/>
            <a:chOff x="667471" y="2995559"/>
            <a:chExt cx="1262929" cy="1157341"/>
          </a:xfrm>
        </p:grpSpPr>
        <p:sp>
          <p:nvSpPr>
            <p:cNvPr id="69" name="TextBox 31"/>
            <p:cNvSpPr txBox="1"/>
            <p:nvPr/>
          </p:nvSpPr>
          <p:spPr>
            <a:xfrm>
              <a:off x="667471" y="2995559"/>
              <a:ext cx="1156100" cy="241307"/>
            </a:xfrm>
            <a:prstGeom prst="rect">
              <a:avLst/>
            </a:prstGeom>
            <a:noFill/>
          </p:spPr>
          <p:txBody>
            <a:bodyPr wrap="square" rtlCol="0">
              <a:spAutoFit/>
            </a:bodyPr>
            <a:lstStyle/>
            <a:p>
              <a:pPr lvl="0"/>
              <a:r>
                <a:rPr lang="en-US" altLang="ko-KR" sz="1600" dirty="0" smtClean="0">
                  <a:solidFill>
                    <a:schemeClr val="bg1"/>
                  </a:solidFill>
                  <a:latin typeface="Roboto condensed"/>
                  <a:cs typeface="Roboto condensed"/>
                </a:rPr>
                <a:t>Lorem Ipsum</a:t>
              </a:r>
              <a:endParaRPr lang="ko-KR" altLang="en-US" sz="1600" dirty="0">
                <a:solidFill>
                  <a:schemeClr val="bg1"/>
                </a:solidFill>
                <a:latin typeface="Roboto condensed"/>
                <a:cs typeface="Roboto condensed"/>
              </a:endParaRPr>
            </a:p>
          </p:txBody>
        </p:sp>
        <p:sp>
          <p:nvSpPr>
            <p:cNvPr id="70" name="텍스트 개체 틀 2"/>
            <p:cNvSpPr txBox="1"/>
            <p:nvPr/>
          </p:nvSpPr>
          <p:spPr>
            <a:xfrm>
              <a:off x="667471" y="3229080"/>
              <a:ext cx="1262929" cy="923820"/>
            </a:xfrm>
            <a:prstGeom prst="rect">
              <a:avLst/>
            </a:prstGeom>
          </p:spPr>
          <p:txBody>
            <a:bodyPr vert="horz" lIns="91440" tIns="45720" rIns="91440" bIns="45720" rtlCol="0" anchor="t">
              <a:normAutofit fontScale="92500"/>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en-US" altLang="ko-KR" sz="1200" dirty="0">
                  <a:solidFill>
                    <a:schemeClr val="bg1"/>
                  </a:solidFill>
                  <a:latin typeface="Roboto condensed"/>
                  <a:cs typeface="Roboto condensed"/>
                </a:rPr>
                <a:t>Lorem ipsum dolor sit amet, consectetur adipiscing elit. </a:t>
              </a:r>
              <a:r>
                <a:rPr lang="en-US" altLang="ko-KR" sz="1200" dirty="0" smtClean="0">
                  <a:solidFill>
                    <a:schemeClr val="bg1"/>
                  </a:solidFill>
                  <a:latin typeface="Roboto condensed"/>
                  <a:cs typeface="Roboto condensed"/>
                </a:rPr>
                <a:t>Curabitur </a:t>
              </a:r>
              <a:r>
                <a:rPr lang="en-US" altLang="ko-KR" sz="1200" dirty="0">
                  <a:solidFill>
                    <a:schemeClr val="bg1"/>
                  </a:solidFill>
                  <a:latin typeface="Roboto condensed"/>
                  <a:cs typeface="Roboto condensed"/>
                </a:rPr>
                <a:t>elementum posuere pretium. </a:t>
              </a:r>
              <a:endParaRPr lang="en-US" altLang="ko-KR" sz="1200" dirty="0">
                <a:solidFill>
                  <a:schemeClr val="bg1"/>
                </a:solidFill>
                <a:latin typeface="Roboto condensed"/>
                <a:cs typeface="Roboto condensed"/>
              </a:endParaRPr>
            </a:p>
          </p:txBody>
        </p:sp>
      </p:grpSp>
      <p:sp>
        <p:nvSpPr>
          <p:cNvPr id="72" name="Rounded Rectangle 34"/>
          <p:cNvSpPr/>
          <p:nvPr/>
        </p:nvSpPr>
        <p:spPr>
          <a:xfrm>
            <a:off x="10118789" y="3033999"/>
            <a:ext cx="563057" cy="563057"/>
          </a:xfrm>
          <a:prstGeom prst="roundRect">
            <a:avLst>
              <a:gd name="adj" fmla="val 50000"/>
            </a:avLst>
          </a:prstGeom>
          <a:solidFill>
            <a:srgbClr val="3099D6"/>
          </a:solidFill>
          <a:ln>
            <a:noFill/>
          </a:ln>
        </p:spPr>
        <p:txBody>
          <a:bodyPr vert="horz" wrap="square" lIns="91440" tIns="45720" rIns="91440" bIns="45720" numCol="1" anchor="t" anchorCtr="0" compatLnSpc="1"/>
          <a:lstStyle/>
          <a:p>
            <a:endParaRPr lang="en-US" sz="800" dirty="0">
              <a:solidFill>
                <a:schemeClr val="tx1"/>
              </a:solidFill>
            </a:endParaRPr>
          </a:p>
        </p:txBody>
      </p:sp>
      <p:grpSp>
        <p:nvGrpSpPr>
          <p:cNvPr id="73" name="Group 35"/>
          <p:cNvGrpSpPr/>
          <p:nvPr/>
        </p:nvGrpSpPr>
        <p:grpSpPr>
          <a:xfrm>
            <a:off x="10262363" y="3168144"/>
            <a:ext cx="277004" cy="274341"/>
            <a:chOff x="0" y="1589"/>
            <a:chExt cx="495294" cy="490530"/>
          </a:xfrm>
          <a:solidFill>
            <a:schemeClr val="bg1"/>
          </a:solidFill>
        </p:grpSpPr>
        <p:sp>
          <p:nvSpPr>
            <p:cNvPr id="74" name="Freeform 166"/>
            <p:cNvSpPr>
              <a:spLocks noEditPoints="1"/>
            </p:cNvSpPr>
            <p:nvPr/>
          </p:nvSpPr>
          <p:spPr bwMode="auto">
            <a:xfrm>
              <a:off x="0" y="47624"/>
              <a:ext cx="452431" cy="444495"/>
            </a:xfrm>
            <a:custGeom>
              <a:avLst/>
              <a:gdLst>
                <a:gd name="T0" fmla="*/ 84 w 118"/>
                <a:gd name="T1" fmla="*/ 3 h 116"/>
                <a:gd name="T2" fmla="*/ 77 w 118"/>
                <a:gd name="T3" fmla="*/ 0 h 116"/>
                <a:gd name="T4" fmla="*/ 70 w 118"/>
                <a:gd name="T5" fmla="*/ 3 h 116"/>
                <a:gd name="T6" fmla="*/ 64 w 118"/>
                <a:gd name="T7" fmla="*/ 9 h 116"/>
                <a:gd name="T8" fmla="*/ 61 w 118"/>
                <a:gd name="T9" fmla="*/ 16 h 116"/>
                <a:gd name="T10" fmla="*/ 62 w 118"/>
                <a:gd name="T11" fmla="*/ 21 h 116"/>
                <a:gd name="T12" fmla="*/ 8 w 118"/>
                <a:gd name="T13" fmla="*/ 43 h 116"/>
                <a:gd name="T14" fmla="*/ 1 w 118"/>
                <a:gd name="T15" fmla="*/ 51 h 116"/>
                <a:gd name="T16" fmla="*/ 5 w 118"/>
                <a:gd name="T17" fmla="*/ 62 h 116"/>
                <a:gd name="T18" fmla="*/ 55 w 118"/>
                <a:gd name="T19" fmla="*/ 112 h 116"/>
                <a:gd name="T20" fmla="*/ 64 w 118"/>
                <a:gd name="T21" fmla="*/ 116 h 116"/>
                <a:gd name="T22" fmla="*/ 64 w 118"/>
                <a:gd name="T23" fmla="*/ 116 h 116"/>
                <a:gd name="T24" fmla="*/ 66 w 118"/>
                <a:gd name="T25" fmla="*/ 116 h 116"/>
                <a:gd name="T26" fmla="*/ 75 w 118"/>
                <a:gd name="T27" fmla="*/ 108 h 116"/>
                <a:gd name="T28" fmla="*/ 96 w 118"/>
                <a:gd name="T29" fmla="*/ 55 h 116"/>
                <a:gd name="T30" fmla="*/ 102 w 118"/>
                <a:gd name="T31" fmla="*/ 57 h 116"/>
                <a:gd name="T32" fmla="*/ 109 w 118"/>
                <a:gd name="T33" fmla="*/ 54 h 116"/>
                <a:gd name="T34" fmla="*/ 115 w 118"/>
                <a:gd name="T35" fmla="*/ 48 h 116"/>
                <a:gd name="T36" fmla="*/ 118 w 118"/>
                <a:gd name="T37" fmla="*/ 41 h 116"/>
                <a:gd name="T38" fmla="*/ 115 w 118"/>
                <a:gd name="T39" fmla="*/ 34 h 116"/>
                <a:gd name="T40" fmla="*/ 84 w 118"/>
                <a:gd name="T41" fmla="*/ 3 h 116"/>
                <a:gd name="T42" fmla="*/ 68 w 118"/>
                <a:gd name="T43" fmla="*/ 105 h 116"/>
                <a:gd name="T44" fmla="*/ 65 w 118"/>
                <a:gd name="T45" fmla="*/ 108 h 116"/>
                <a:gd name="T46" fmla="*/ 64 w 118"/>
                <a:gd name="T47" fmla="*/ 108 h 116"/>
                <a:gd name="T48" fmla="*/ 61 w 118"/>
                <a:gd name="T49" fmla="*/ 107 h 116"/>
                <a:gd name="T50" fmla="*/ 10 w 118"/>
                <a:gd name="T51" fmla="*/ 56 h 116"/>
                <a:gd name="T52" fmla="*/ 9 w 118"/>
                <a:gd name="T53" fmla="*/ 53 h 116"/>
                <a:gd name="T54" fmla="*/ 11 w 118"/>
                <a:gd name="T55" fmla="*/ 50 h 116"/>
                <a:gd name="T56" fmla="*/ 36 w 118"/>
                <a:gd name="T57" fmla="*/ 40 h 116"/>
                <a:gd name="T58" fmla="*/ 87 w 118"/>
                <a:gd name="T59" fmla="*/ 58 h 116"/>
                <a:gd name="T60" fmla="*/ 68 w 118"/>
                <a:gd name="T61" fmla="*/ 105 h 116"/>
                <a:gd name="T62" fmla="*/ 109 w 118"/>
                <a:gd name="T63" fmla="*/ 42 h 116"/>
                <a:gd name="T64" fmla="*/ 103 w 118"/>
                <a:gd name="T65" fmla="*/ 48 h 116"/>
                <a:gd name="T66" fmla="*/ 100 w 118"/>
                <a:gd name="T67" fmla="*/ 48 h 116"/>
                <a:gd name="T68" fmla="*/ 93 w 118"/>
                <a:gd name="T69" fmla="*/ 41 h 116"/>
                <a:gd name="T70" fmla="*/ 88 w 118"/>
                <a:gd name="T71" fmla="*/ 55 h 116"/>
                <a:gd name="T72" fmla="*/ 88 w 118"/>
                <a:gd name="T73" fmla="*/ 54 h 116"/>
                <a:gd name="T74" fmla="*/ 53 w 118"/>
                <a:gd name="T75" fmla="*/ 39 h 116"/>
                <a:gd name="T76" fmla="*/ 42 w 118"/>
                <a:gd name="T77" fmla="*/ 38 h 116"/>
                <a:gd name="T78" fmla="*/ 76 w 118"/>
                <a:gd name="T79" fmla="*/ 24 h 116"/>
                <a:gd name="T80" fmla="*/ 70 w 118"/>
                <a:gd name="T81" fmla="*/ 17 h 116"/>
                <a:gd name="T82" fmla="*/ 70 w 118"/>
                <a:gd name="T83" fmla="*/ 14 h 116"/>
                <a:gd name="T84" fmla="*/ 75 w 118"/>
                <a:gd name="T85" fmla="*/ 9 h 116"/>
                <a:gd name="T86" fmla="*/ 78 w 118"/>
                <a:gd name="T87" fmla="*/ 9 h 116"/>
                <a:gd name="T88" fmla="*/ 109 w 118"/>
                <a:gd name="T89" fmla="*/ 39 h 116"/>
                <a:gd name="T90" fmla="*/ 109 w 118"/>
                <a:gd name="T91"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8" h="116">
                  <a:moveTo>
                    <a:pt x="84" y="3"/>
                  </a:moveTo>
                  <a:cubicBezTo>
                    <a:pt x="82" y="1"/>
                    <a:pt x="79" y="0"/>
                    <a:pt x="77" y="0"/>
                  </a:cubicBezTo>
                  <a:cubicBezTo>
                    <a:pt x="74" y="0"/>
                    <a:pt x="71" y="1"/>
                    <a:pt x="70" y="3"/>
                  </a:cubicBezTo>
                  <a:cubicBezTo>
                    <a:pt x="64" y="9"/>
                    <a:pt x="64" y="9"/>
                    <a:pt x="64" y="9"/>
                  </a:cubicBezTo>
                  <a:cubicBezTo>
                    <a:pt x="62" y="10"/>
                    <a:pt x="61" y="13"/>
                    <a:pt x="61" y="16"/>
                  </a:cubicBezTo>
                  <a:cubicBezTo>
                    <a:pt x="61" y="18"/>
                    <a:pt x="62" y="19"/>
                    <a:pt x="62" y="21"/>
                  </a:cubicBezTo>
                  <a:cubicBezTo>
                    <a:pt x="8" y="43"/>
                    <a:pt x="8" y="43"/>
                    <a:pt x="8" y="43"/>
                  </a:cubicBezTo>
                  <a:cubicBezTo>
                    <a:pt x="5" y="44"/>
                    <a:pt x="2" y="48"/>
                    <a:pt x="1" y="51"/>
                  </a:cubicBezTo>
                  <a:cubicBezTo>
                    <a:pt x="0" y="55"/>
                    <a:pt x="2" y="59"/>
                    <a:pt x="5" y="62"/>
                  </a:cubicBezTo>
                  <a:cubicBezTo>
                    <a:pt x="55" y="112"/>
                    <a:pt x="55" y="112"/>
                    <a:pt x="55" y="112"/>
                  </a:cubicBezTo>
                  <a:cubicBezTo>
                    <a:pt x="58" y="115"/>
                    <a:pt x="61" y="116"/>
                    <a:pt x="64" y="116"/>
                  </a:cubicBezTo>
                  <a:cubicBezTo>
                    <a:pt x="64" y="116"/>
                    <a:pt x="64" y="116"/>
                    <a:pt x="64" y="116"/>
                  </a:cubicBezTo>
                  <a:cubicBezTo>
                    <a:pt x="65" y="116"/>
                    <a:pt x="66" y="116"/>
                    <a:pt x="66" y="116"/>
                  </a:cubicBezTo>
                  <a:cubicBezTo>
                    <a:pt x="70" y="115"/>
                    <a:pt x="74" y="112"/>
                    <a:pt x="75" y="108"/>
                  </a:cubicBezTo>
                  <a:cubicBezTo>
                    <a:pt x="96" y="55"/>
                    <a:pt x="96" y="55"/>
                    <a:pt x="96" y="55"/>
                  </a:cubicBezTo>
                  <a:cubicBezTo>
                    <a:pt x="98" y="56"/>
                    <a:pt x="100" y="57"/>
                    <a:pt x="102" y="57"/>
                  </a:cubicBezTo>
                  <a:cubicBezTo>
                    <a:pt x="105" y="57"/>
                    <a:pt x="107" y="56"/>
                    <a:pt x="109" y="54"/>
                  </a:cubicBezTo>
                  <a:cubicBezTo>
                    <a:pt x="115" y="48"/>
                    <a:pt x="115" y="48"/>
                    <a:pt x="115" y="48"/>
                  </a:cubicBezTo>
                  <a:cubicBezTo>
                    <a:pt x="117" y="46"/>
                    <a:pt x="118" y="44"/>
                    <a:pt x="118" y="41"/>
                  </a:cubicBezTo>
                  <a:cubicBezTo>
                    <a:pt x="118" y="38"/>
                    <a:pt x="117" y="36"/>
                    <a:pt x="115" y="34"/>
                  </a:cubicBezTo>
                  <a:lnTo>
                    <a:pt x="84" y="3"/>
                  </a:lnTo>
                  <a:close/>
                  <a:moveTo>
                    <a:pt x="68" y="105"/>
                  </a:moveTo>
                  <a:cubicBezTo>
                    <a:pt x="67" y="107"/>
                    <a:pt x="66" y="108"/>
                    <a:pt x="65" y="108"/>
                  </a:cubicBezTo>
                  <a:cubicBezTo>
                    <a:pt x="64" y="108"/>
                    <a:pt x="64" y="108"/>
                    <a:pt x="64" y="108"/>
                  </a:cubicBezTo>
                  <a:cubicBezTo>
                    <a:pt x="63" y="108"/>
                    <a:pt x="62" y="108"/>
                    <a:pt x="61" y="107"/>
                  </a:cubicBezTo>
                  <a:cubicBezTo>
                    <a:pt x="10" y="56"/>
                    <a:pt x="10" y="56"/>
                    <a:pt x="10" y="56"/>
                  </a:cubicBezTo>
                  <a:cubicBezTo>
                    <a:pt x="9" y="56"/>
                    <a:pt x="9" y="54"/>
                    <a:pt x="9" y="53"/>
                  </a:cubicBezTo>
                  <a:cubicBezTo>
                    <a:pt x="9" y="52"/>
                    <a:pt x="10" y="51"/>
                    <a:pt x="11" y="50"/>
                  </a:cubicBezTo>
                  <a:cubicBezTo>
                    <a:pt x="36" y="40"/>
                    <a:pt x="36" y="40"/>
                    <a:pt x="36" y="40"/>
                  </a:cubicBezTo>
                  <a:cubicBezTo>
                    <a:pt x="53" y="46"/>
                    <a:pt x="70" y="40"/>
                    <a:pt x="87" y="58"/>
                  </a:cubicBezTo>
                  <a:lnTo>
                    <a:pt x="68" y="105"/>
                  </a:lnTo>
                  <a:close/>
                  <a:moveTo>
                    <a:pt x="109" y="42"/>
                  </a:moveTo>
                  <a:cubicBezTo>
                    <a:pt x="103" y="48"/>
                    <a:pt x="103" y="48"/>
                    <a:pt x="103" y="48"/>
                  </a:cubicBezTo>
                  <a:cubicBezTo>
                    <a:pt x="103" y="49"/>
                    <a:pt x="101" y="49"/>
                    <a:pt x="100" y="48"/>
                  </a:cubicBezTo>
                  <a:cubicBezTo>
                    <a:pt x="93" y="41"/>
                    <a:pt x="93" y="41"/>
                    <a:pt x="93" y="41"/>
                  </a:cubicBezTo>
                  <a:cubicBezTo>
                    <a:pt x="88" y="55"/>
                    <a:pt x="88" y="55"/>
                    <a:pt x="88" y="55"/>
                  </a:cubicBezTo>
                  <a:cubicBezTo>
                    <a:pt x="88" y="54"/>
                    <a:pt x="88" y="54"/>
                    <a:pt x="88" y="54"/>
                  </a:cubicBezTo>
                  <a:cubicBezTo>
                    <a:pt x="76" y="42"/>
                    <a:pt x="64" y="41"/>
                    <a:pt x="53" y="39"/>
                  </a:cubicBezTo>
                  <a:cubicBezTo>
                    <a:pt x="49" y="39"/>
                    <a:pt x="46" y="38"/>
                    <a:pt x="42" y="38"/>
                  </a:cubicBezTo>
                  <a:cubicBezTo>
                    <a:pt x="76" y="24"/>
                    <a:pt x="76" y="24"/>
                    <a:pt x="76" y="24"/>
                  </a:cubicBezTo>
                  <a:cubicBezTo>
                    <a:pt x="70" y="17"/>
                    <a:pt x="70" y="17"/>
                    <a:pt x="70" y="17"/>
                  </a:cubicBezTo>
                  <a:cubicBezTo>
                    <a:pt x="69" y="16"/>
                    <a:pt x="69" y="15"/>
                    <a:pt x="70" y="14"/>
                  </a:cubicBezTo>
                  <a:cubicBezTo>
                    <a:pt x="75" y="9"/>
                    <a:pt x="75" y="9"/>
                    <a:pt x="75" y="9"/>
                  </a:cubicBezTo>
                  <a:cubicBezTo>
                    <a:pt x="76" y="8"/>
                    <a:pt x="77" y="8"/>
                    <a:pt x="78" y="9"/>
                  </a:cubicBezTo>
                  <a:cubicBezTo>
                    <a:pt x="109" y="39"/>
                    <a:pt x="109" y="39"/>
                    <a:pt x="109" y="39"/>
                  </a:cubicBezTo>
                  <a:cubicBezTo>
                    <a:pt x="110" y="40"/>
                    <a:pt x="110" y="42"/>
                    <a:pt x="10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800"/>
            </a:p>
          </p:txBody>
        </p:sp>
        <p:sp>
          <p:nvSpPr>
            <p:cNvPr id="75" name="Freeform 167"/>
            <p:cNvSpPr>
              <a:spLocks noEditPoints="1"/>
            </p:cNvSpPr>
            <p:nvPr/>
          </p:nvSpPr>
          <p:spPr bwMode="auto">
            <a:xfrm>
              <a:off x="219073" y="246061"/>
              <a:ext cx="76199" cy="76199"/>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4 h 20"/>
                <a:gd name="T12" fmla="*/ 16 w 20"/>
                <a:gd name="T13" fmla="*/ 10 h 20"/>
                <a:gd name="T14" fmla="*/ 10 w 20"/>
                <a:gd name="T15" fmla="*/ 16 h 20"/>
                <a:gd name="T16" fmla="*/ 4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800"/>
            </a:p>
          </p:txBody>
        </p:sp>
        <p:sp>
          <p:nvSpPr>
            <p:cNvPr id="76" name="Freeform 168"/>
            <p:cNvSpPr>
              <a:spLocks noEditPoints="1"/>
            </p:cNvSpPr>
            <p:nvPr/>
          </p:nvSpPr>
          <p:spPr bwMode="auto">
            <a:xfrm>
              <a:off x="419095" y="1589"/>
              <a:ext cx="76199" cy="76199"/>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800"/>
            </a:p>
          </p:txBody>
        </p:sp>
        <p:sp>
          <p:nvSpPr>
            <p:cNvPr id="77" name="Freeform 169"/>
            <p:cNvSpPr>
              <a:spLocks noEditPoints="1"/>
            </p:cNvSpPr>
            <p:nvPr/>
          </p:nvSpPr>
          <p:spPr bwMode="auto">
            <a:xfrm>
              <a:off x="126999" y="231774"/>
              <a:ext cx="61913" cy="60325"/>
            </a:xfrm>
            <a:custGeom>
              <a:avLst/>
              <a:gdLst>
                <a:gd name="T0" fmla="*/ 0 w 16"/>
                <a:gd name="T1" fmla="*/ 8 h 16"/>
                <a:gd name="T2" fmla="*/ 8 w 16"/>
                <a:gd name="T3" fmla="*/ 16 h 16"/>
                <a:gd name="T4" fmla="*/ 16 w 16"/>
                <a:gd name="T5" fmla="*/ 8 h 16"/>
                <a:gd name="T6" fmla="*/ 8 w 16"/>
                <a:gd name="T7" fmla="*/ 0 h 16"/>
                <a:gd name="T8" fmla="*/ 0 w 16"/>
                <a:gd name="T9" fmla="*/ 8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800"/>
            </a:p>
          </p:txBody>
        </p:sp>
        <p:sp>
          <p:nvSpPr>
            <p:cNvPr id="78" name="Oval 170"/>
            <p:cNvSpPr>
              <a:spLocks noChangeArrowheads="1"/>
            </p:cNvSpPr>
            <p:nvPr/>
          </p:nvSpPr>
          <p:spPr bwMode="auto">
            <a:xfrm>
              <a:off x="188912" y="338134"/>
              <a:ext cx="30164" cy="3016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800"/>
            </a:p>
          </p:txBody>
        </p:sp>
        <p:sp>
          <p:nvSpPr>
            <p:cNvPr id="79" name="Oval 171"/>
            <p:cNvSpPr>
              <a:spLocks noChangeArrowheads="1"/>
            </p:cNvSpPr>
            <p:nvPr/>
          </p:nvSpPr>
          <p:spPr bwMode="auto">
            <a:xfrm>
              <a:off x="433389" y="107949"/>
              <a:ext cx="31749" cy="3174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800"/>
            </a:p>
          </p:txBody>
        </p:sp>
      </p:grpSp>
      <p:grpSp>
        <p:nvGrpSpPr>
          <p:cNvPr id="80" name="Group 42"/>
          <p:cNvGrpSpPr/>
          <p:nvPr/>
        </p:nvGrpSpPr>
        <p:grpSpPr>
          <a:xfrm>
            <a:off x="5401593" y="2849479"/>
            <a:ext cx="1771888" cy="1623748"/>
            <a:chOff x="667471" y="2995559"/>
            <a:chExt cx="1262929" cy="1157341"/>
          </a:xfrm>
        </p:grpSpPr>
        <p:sp>
          <p:nvSpPr>
            <p:cNvPr id="81" name="TextBox 43"/>
            <p:cNvSpPr txBox="1"/>
            <p:nvPr/>
          </p:nvSpPr>
          <p:spPr>
            <a:xfrm>
              <a:off x="667471" y="2995559"/>
              <a:ext cx="1156100" cy="241307"/>
            </a:xfrm>
            <a:prstGeom prst="rect">
              <a:avLst/>
            </a:prstGeom>
            <a:noFill/>
          </p:spPr>
          <p:txBody>
            <a:bodyPr wrap="square" rtlCol="0">
              <a:spAutoFit/>
            </a:bodyPr>
            <a:lstStyle/>
            <a:p>
              <a:pPr lvl="0"/>
              <a:r>
                <a:rPr lang="en-US" altLang="ko-KR" sz="1600" dirty="0" smtClean="0">
                  <a:solidFill>
                    <a:schemeClr val="bg1"/>
                  </a:solidFill>
                  <a:latin typeface="Roboto condensed"/>
                  <a:cs typeface="Roboto condensed"/>
                </a:rPr>
                <a:t>Lorem Ipsum</a:t>
              </a:r>
              <a:endParaRPr lang="ko-KR" altLang="en-US" sz="1600" dirty="0">
                <a:solidFill>
                  <a:schemeClr val="bg1"/>
                </a:solidFill>
                <a:latin typeface="Roboto condensed"/>
                <a:cs typeface="Roboto condensed"/>
              </a:endParaRPr>
            </a:p>
          </p:txBody>
        </p:sp>
        <p:sp>
          <p:nvSpPr>
            <p:cNvPr id="82" name="텍스트 개체 틀 2"/>
            <p:cNvSpPr txBox="1"/>
            <p:nvPr/>
          </p:nvSpPr>
          <p:spPr>
            <a:xfrm>
              <a:off x="667471" y="3229080"/>
              <a:ext cx="1262929" cy="923820"/>
            </a:xfrm>
            <a:prstGeom prst="rect">
              <a:avLst/>
            </a:prstGeom>
          </p:spPr>
          <p:txBody>
            <a:bodyPr vert="horz" lIns="91440" tIns="45720" rIns="91440" bIns="45720" rtlCol="0" anchor="t">
              <a:normAutofit fontScale="92500"/>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en-US" altLang="ko-KR" sz="1200" dirty="0">
                  <a:solidFill>
                    <a:schemeClr val="bg1"/>
                  </a:solidFill>
                  <a:latin typeface="Roboto condensed"/>
                  <a:cs typeface="Roboto condensed"/>
                </a:rPr>
                <a:t>Lorem ipsum dolor sit amet, consectetur adipiscing elit. </a:t>
              </a:r>
              <a:r>
                <a:rPr lang="en-US" altLang="ko-KR" sz="1200" dirty="0" smtClean="0">
                  <a:solidFill>
                    <a:schemeClr val="bg1"/>
                  </a:solidFill>
                  <a:latin typeface="Roboto condensed"/>
                  <a:cs typeface="Roboto condensed"/>
                </a:rPr>
                <a:t>Curabitur </a:t>
              </a:r>
              <a:r>
                <a:rPr lang="en-US" altLang="ko-KR" sz="1200" dirty="0">
                  <a:solidFill>
                    <a:schemeClr val="bg1"/>
                  </a:solidFill>
                  <a:latin typeface="Roboto condensed"/>
                  <a:cs typeface="Roboto condensed"/>
                </a:rPr>
                <a:t>elementum posuere pretium. </a:t>
              </a:r>
              <a:endParaRPr lang="en-US" altLang="ko-KR" sz="1200" dirty="0">
                <a:solidFill>
                  <a:schemeClr val="bg1"/>
                </a:solidFill>
                <a:latin typeface="Roboto condensed"/>
                <a:cs typeface="Roboto condensed"/>
              </a:endParaRPr>
            </a:p>
          </p:txBody>
        </p:sp>
      </p:grpSp>
      <p:sp>
        <p:nvSpPr>
          <p:cNvPr id="84" name="Rounded Rectangle 46"/>
          <p:cNvSpPr/>
          <p:nvPr/>
        </p:nvSpPr>
        <p:spPr>
          <a:xfrm>
            <a:off x="5535229" y="2145917"/>
            <a:ext cx="563057" cy="563057"/>
          </a:xfrm>
          <a:prstGeom prst="roundRect">
            <a:avLst>
              <a:gd name="adj" fmla="val 50000"/>
            </a:avLst>
          </a:prstGeom>
          <a:solidFill>
            <a:srgbClr val="3099D6"/>
          </a:solidFill>
          <a:ln>
            <a:noFill/>
          </a:ln>
        </p:spPr>
        <p:txBody>
          <a:bodyPr vert="horz" wrap="square" lIns="91440" tIns="45720" rIns="91440" bIns="45720" numCol="1" anchor="t" anchorCtr="0" compatLnSpc="1"/>
          <a:lstStyle/>
          <a:p>
            <a:endParaRPr lang="en-US" sz="800" dirty="0">
              <a:solidFill>
                <a:schemeClr val="tx1"/>
              </a:solidFill>
            </a:endParaRPr>
          </a:p>
        </p:txBody>
      </p:sp>
      <p:sp>
        <p:nvSpPr>
          <p:cNvPr id="85" name="Freeform 39"/>
          <p:cNvSpPr>
            <a:spLocks noEditPoints="1"/>
          </p:cNvSpPr>
          <p:nvPr/>
        </p:nvSpPr>
        <p:spPr bwMode="auto">
          <a:xfrm>
            <a:off x="5700220" y="2297935"/>
            <a:ext cx="253372" cy="252630"/>
          </a:xfrm>
          <a:custGeom>
            <a:avLst/>
            <a:gdLst/>
            <a:ahLst/>
            <a:cxnLst>
              <a:cxn ang="0">
                <a:pos x="176" y="48"/>
              </a:cxn>
              <a:cxn ang="0">
                <a:pos x="169" y="48"/>
              </a:cxn>
              <a:cxn ang="0">
                <a:pos x="169" y="54"/>
              </a:cxn>
              <a:cxn ang="0">
                <a:pos x="169" y="120"/>
              </a:cxn>
              <a:cxn ang="0">
                <a:pos x="169" y="127"/>
              </a:cxn>
              <a:cxn ang="0">
                <a:pos x="176" y="127"/>
              </a:cxn>
              <a:cxn ang="0">
                <a:pos x="176" y="48"/>
              </a:cxn>
              <a:cxn ang="0">
                <a:pos x="193" y="31"/>
              </a:cxn>
              <a:cxn ang="0">
                <a:pos x="80" y="31"/>
              </a:cxn>
              <a:cxn ang="0">
                <a:pos x="68" y="129"/>
              </a:cxn>
              <a:cxn ang="0">
                <a:pos x="10" y="188"/>
              </a:cxn>
              <a:cxn ang="0">
                <a:pos x="15" y="208"/>
              </a:cxn>
              <a:cxn ang="0">
                <a:pos x="35" y="214"/>
              </a:cxn>
              <a:cxn ang="0">
                <a:pos x="94" y="155"/>
              </a:cxn>
              <a:cxn ang="0">
                <a:pos x="193" y="144"/>
              </a:cxn>
              <a:cxn ang="0">
                <a:pos x="193" y="31"/>
              </a:cxn>
              <a:cxn ang="0">
                <a:pos x="183" y="134"/>
              </a:cxn>
              <a:cxn ang="0">
                <a:pos x="90" y="134"/>
              </a:cxn>
              <a:cxn ang="0">
                <a:pos x="90" y="41"/>
              </a:cxn>
              <a:cxn ang="0">
                <a:pos x="183" y="41"/>
              </a:cxn>
              <a:cxn ang="0">
                <a:pos x="183" y="134"/>
              </a:cxn>
            </a:cxnLst>
            <a:rect l="0" t="0" r="r" b="b"/>
            <a:pathLst>
              <a:path w="224" h="223">
                <a:moveTo>
                  <a:pt x="176" y="48"/>
                </a:moveTo>
                <a:cubicBezTo>
                  <a:pt x="174" y="46"/>
                  <a:pt x="171" y="46"/>
                  <a:pt x="169" y="48"/>
                </a:cubicBezTo>
                <a:cubicBezTo>
                  <a:pt x="167" y="50"/>
                  <a:pt x="167" y="53"/>
                  <a:pt x="169" y="54"/>
                </a:cubicBezTo>
                <a:cubicBezTo>
                  <a:pt x="187" y="73"/>
                  <a:pt x="187" y="102"/>
                  <a:pt x="169" y="120"/>
                </a:cubicBezTo>
                <a:cubicBezTo>
                  <a:pt x="167" y="122"/>
                  <a:pt x="167" y="125"/>
                  <a:pt x="169" y="127"/>
                </a:cubicBezTo>
                <a:cubicBezTo>
                  <a:pt x="171" y="129"/>
                  <a:pt x="174" y="129"/>
                  <a:pt x="176" y="127"/>
                </a:cubicBezTo>
                <a:cubicBezTo>
                  <a:pt x="197" y="105"/>
                  <a:pt x="197" y="70"/>
                  <a:pt x="176" y="48"/>
                </a:cubicBezTo>
                <a:close/>
                <a:moveTo>
                  <a:pt x="193" y="31"/>
                </a:moveTo>
                <a:cubicBezTo>
                  <a:pt x="161" y="0"/>
                  <a:pt x="111" y="0"/>
                  <a:pt x="80" y="31"/>
                </a:cubicBezTo>
                <a:cubicBezTo>
                  <a:pt x="53" y="58"/>
                  <a:pt x="49" y="98"/>
                  <a:pt x="68" y="129"/>
                </a:cubicBezTo>
                <a:cubicBezTo>
                  <a:pt x="10" y="188"/>
                  <a:pt x="10" y="188"/>
                  <a:pt x="10" y="188"/>
                </a:cubicBezTo>
                <a:cubicBezTo>
                  <a:pt x="10" y="188"/>
                  <a:pt x="0" y="194"/>
                  <a:pt x="15" y="208"/>
                </a:cubicBezTo>
                <a:cubicBezTo>
                  <a:pt x="30" y="223"/>
                  <a:pt x="35" y="214"/>
                  <a:pt x="35" y="214"/>
                </a:cubicBezTo>
                <a:cubicBezTo>
                  <a:pt x="94" y="155"/>
                  <a:pt x="94" y="155"/>
                  <a:pt x="94" y="155"/>
                </a:cubicBezTo>
                <a:cubicBezTo>
                  <a:pt x="125" y="174"/>
                  <a:pt x="166" y="170"/>
                  <a:pt x="193" y="144"/>
                </a:cubicBezTo>
                <a:cubicBezTo>
                  <a:pt x="224" y="113"/>
                  <a:pt x="224" y="62"/>
                  <a:pt x="193" y="31"/>
                </a:cubicBezTo>
                <a:close/>
                <a:moveTo>
                  <a:pt x="183" y="134"/>
                </a:moveTo>
                <a:cubicBezTo>
                  <a:pt x="157" y="160"/>
                  <a:pt x="115" y="160"/>
                  <a:pt x="90" y="134"/>
                </a:cubicBezTo>
                <a:cubicBezTo>
                  <a:pt x="64" y="108"/>
                  <a:pt x="64" y="67"/>
                  <a:pt x="90" y="41"/>
                </a:cubicBezTo>
                <a:cubicBezTo>
                  <a:pt x="115" y="15"/>
                  <a:pt x="157" y="15"/>
                  <a:pt x="183" y="41"/>
                </a:cubicBezTo>
                <a:cubicBezTo>
                  <a:pt x="208" y="67"/>
                  <a:pt x="208" y="108"/>
                  <a:pt x="183" y="134"/>
                </a:cubicBezTo>
                <a:close/>
              </a:path>
            </a:pathLst>
          </a:custGeom>
          <a:solidFill>
            <a:schemeClr val="bg1"/>
          </a:solidFill>
          <a:ln>
            <a:noFill/>
          </a:ln>
        </p:spPr>
        <p:txBody>
          <a:bodyPr vert="horz" wrap="square" lIns="91440" tIns="45720" rIns="91440" bIns="45720" numCol="1" anchor="t" anchorCtr="0" compatLnSpc="1"/>
          <a:lstStyle/>
          <a:p>
            <a:endParaRPr lang="ko-KR" altLang="en-US" sz="8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5183697" y="741152"/>
            <a:ext cx="1268294" cy="1123736"/>
            <a:chOff x="6427571" y="704222"/>
            <a:chExt cx="1268294" cy="1123736"/>
          </a:xfrm>
        </p:grpSpPr>
        <p:sp>
          <p:nvSpPr>
            <p:cNvPr id="40" name="Freeform 5"/>
            <p:cNvSpPr/>
            <p:nvPr/>
          </p:nvSpPr>
          <p:spPr bwMode="auto">
            <a:xfrm>
              <a:off x="6427571" y="704222"/>
              <a:ext cx="1268294" cy="11237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41" name="Freeform 5"/>
            <p:cNvSpPr/>
            <p:nvPr/>
          </p:nvSpPr>
          <p:spPr bwMode="auto">
            <a:xfrm>
              <a:off x="6647036" y="898673"/>
              <a:ext cx="829364" cy="73483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pPr algn="ctr"/>
              <a:endParaRPr lang="zh-CN" altLang="en-US" dirty="0"/>
            </a:p>
          </p:txBody>
        </p:sp>
        <p:sp>
          <p:nvSpPr>
            <p:cNvPr id="42" name="文本框 41"/>
            <p:cNvSpPr txBox="1"/>
            <p:nvPr/>
          </p:nvSpPr>
          <p:spPr>
            <a:xfrm>
              <a:off x="6604770" y="942924"/>
              <a:ext cx="913896" cy="646331"/>
            </a:xfrm>
            <a:prstGeom prst="rect">
              <a:avLst/>
            </a:prstGeom>
            <a:noFill/>
          </p:spPr>
          <p:txBody>
            <a:bodyPr wrap="square" rtlCol="0">
              <a:spAutoFit/>
            </a:bodyPr>
            <a:lstStyle/>
            <a:p>
              <a:pPr algn="ctr"/>
              <a:r>
                <a:rPr lang="en-US" altLang="zh-CN" sz="3600" dirty="0" smtClean="0">
                  <a:solidFill>
                    <a:srgbClr val="3099D6"/>
                  </a:solidFill>
                  <a:latin typeface="微软雅黑" panose="020B0503020204020204" pitchFamily="34" charset="-122"/>
                  <a:ea typeface="微软雅黑" panose="020B0503020204020204" pitchFamily="34" charset="-122"/>
                </a:rPr>
                <a:t>01</a:t>
              </a:r>
              <a:endParaRPr lang="zh-CN" altLang="en-US" sz="3600" dirty="0">
                <a:solidFill>
                  <a:srgbClr val="3099D6"/>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5183697" y="2158472"/>
            <a:ext cx="1268294" cy="1123736"/>
            <a:chOff x="6427571" y="704222"/>
            <a:chExt cx="1268294" cy="1123736"/>
          </a:xfrm>
        </p:grpSpPr>
        <p:sp>
          <p:nvSpPr>
            <p:cNvPr id="45" name="Freeform 5"/>
            <p:cNvSpPr/>
            <p:nvPr/>
          </p:nvSpPr>
          <p:spPr bwMode="auto">
            <a:xfrm>
              <a:off x="6427571" y="704222"/>
              <a:ext cx="1268294" cy="11237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46" name="Freeform 5"/>
            <p:cNvSpPr/>
            <p:nvPr/>
          </p:nvSpPr>
          <p:spPr bwMode="auto">
            <a:xfrm>
              <a:off x="6647036" y="898673"/>
              <a:ext cx="829364" cy="73483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pPr algn="ctr"/>
              <a:endParaRPr lang="zh-CN" altLang="en-US" dirty="0"/>
            </a:p>
          </p:txBody>
        </p:sp>
        <p:sp>
          <p:nvSpPr>
            <p:cNvPr id="47" name="文本框 46"/>
            <p:cNvSpPr txBox="1"/>
            <p:nvPr/>
          </p:nvSpPr>
          <p:spPr>
            <a:xfrm>
              <a:off x="6604770" y="942924"/>
              <a:ext cx="913896" cy="646331"/>
            </a:xfrm>
            <a:prstGeom prst="rect">
              <a:avLst/>
            </a:prstGeom>
            <a:noFill/>
          </p:spPr>
          <p:txBody>
            <a:bodyPr wrap="square" rtlCol="0">
              <a:spAutoFit/>
            </a:bodyPr>
            <a:lstStyle/>
            <a:p>
              <a:pPr algn="ctr"/>
              <a:r>
                <a:rPr lang="en-US" altLang="zh-CN" sz="3600" dirty="0" smtClean="0">
                  <a:solidFill>
                    <a:srgbClr val="3099D6"/>
                  </a:solidFill>
                  <a:latin typeface="微软雅黑" panose="020B0503020204020204" pitchFamily="34" charset="-122"/>
                  <a:ea typeface="微软雅黑" panose="020B0503020204020204" pitchFamily="34" charset="-122"/>
                </a:rPr>
                <a:t>02</a:t>
              </a:r>
              <a:endParaRPr lang="zh-CN" altLang="en-US" sz="3600" dirty="0">
                <a:solidFill>
                  <a:srgbClr val="3099D6"/>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5183697" y="3575792"/>
            <a:ext cx="1268294" cy="1123736"/>
            <a:chOff x="6427571" y="704222"/>
            <a:chExt cx="1268294" cy="1123736"/>
          </a:xfrm>
        </p:grpSpPr>
        <p:sp>
          <p:nvSpPr>
            <p:cNvPr id="49" name="Freeform 5"/>
            <p:cNvSpPr/>
            <p:nvPr/>
          </p:nvSpPr>
          <p:spPr bwMode="auto">
            <a:xfrm>
              <a:off x="6427571" y="704222"/>
              <a:ext cx="1268294" cy="11237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0" name="Freeform 5"/>
            <p:cNvSpPr/>
            <p:nvPr/>
          </p:nvSpPr>
          <p:spPr bwMode="auto">
            <a:xfrm>
              <a:off x="6647036" y="898673"/>
              <a:ext cx="829364" cy="73483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pPr algn="ctr"/>
              <a:endParaRPr lang="zh-CN" altLang="en-US" dirty="0"/>
            </a:p>
          </p:txBody>
        </p:sp>
        <p:sp>
          <p:nvSpPr>
            <p:cNvPr id="51" name="文本框 50"/>
            <p:cNvSpPr txBox="1"/>
            <p:nvPr/>
          </p:nvSpPr>
          <p:spPr>
            <a:xfrm>
              <a:off x="6604770" y="942924"/>
              <a:ext cx="913896" cy="646331"/>
            </a:xfrm>
            <a:prstGeom prst="rect">
              <a:avLst/>
            </a:prstGeom>
            <a:noFill/>
          </p:spPr>
          <p:txBody>
            <a:bodyPr wrap="square" rtlCol="0">
              <a:spAutoFit/>
            </a:bodyPr>
            <a:lstStyle/>
            <a:p>
              <a:pPr algn="ctr"/>
              <a:r>
                <a:rPr lang="en-US" altLang="zh-CN" sz="3600" dirty="0" smtClean="0">
                  <a:solidFill>
                    <a:srgbClr val="3099D6"/>
                  </a:solidFill>
                  <a:latin typeface="微软雅黑" panose="020B0503020204020204" pitchFamily="34" charset="-122"/>
                  <a:ea typeface="微软雅黑" panose="020B0503020204020204" pitchFamily="34" charset="-122"/>
                </a:rPr>
                <a:t>03</a:t>
              </a:r>
              <a:endParaRPr lang="zh-CN" altLang="en-US" sz="3600" dirty="0">
                <a:solidFill>
                  <a:srgbClr val="3099D6"/>
                </a:solidFill>
                <a:latin typeface="微软雅黑" panose="020B0503020204020204" pitchFamily="34" charset="-122"/>
                <a:ea typeface="微软雅黑" panose="020B0503020204020204" pitchFamily="34" charset="-122"/>
              </a:endParaRPr>
            </a:p>
          </p:txBody>
        </p:sp>
      </p:grpSp>
      <p:grpSp>
        <p:nvGrpSpPr>
          <p:cNvPr id="52" name="组合 51"/>
          <p:cNvGrpSpPr/>
          <p:nvPr/>
        </p:nvGrpSpPr>
        <p:grpSpPr>
          <a:xfrm>
            <a:off x="5183697" y="4993112"/>
            <a:ext cx="1268294" cy="1123736"/>
            <a:chOff x="6427571" y="704222"/>
            <a:chExt cx="1268294" cy="1123736"/>
          </a:xfrm>
        </p:grpSpPr>
        <p:sp>
          <p:nvSpPr>
            <p:cNvPr id="53" name="Freeform 5"/>
            <p:cNvSpPr/>
            <p:nvPr/>
          </p:nvSpPr>
          <p:spPr bwMode="auto">
            <a:xfrm>
              <a:off x="6427571" y="704222"/>
              <a:ext cx="1268294" cy="11237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4" name="Freeform 5"/>
            <p:cNvSpPr/>
            <p:nvPr/>
          </p:nvSpPr>
          <p:spPr bwMode="auto">
            <a:xfrm>
              <a:off x="6647036" y="898673"/>
              <a:ext cx="829364" cy="73483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pPr algn="ctr"/>
              <a:endParaRPr lang="zh-CN" altLang="en-US" dirty="0"/>
            </a:p>
          </p:txBody>
        </p:sp>
        <p:sp>
          <p:nvSpPr>
            <p:cNvPr id="55" name="文本框 54"/>
            <p:cNvSpPr txBox="1"/>
            <p:nvPr/>
          </p:nvSpPr>
          <p:spPr>
            <a:xfrm>
              <a:off x="6604770" y="942924"/>
              <a:ext cx="913896" cy="646331"/>
            </a:xfrm>
            <a:prstGeom prst="rect">
              <a:avLst/>
            </a:prstGeom>
            <a:noFill/>
          </p:spPr>
          <p:txBody>
            <a:bodyPr wrap="square" rtlCol="0">
              <a:spAutoFit/>
            </a:bodyPr>
            <a:lstStyle/>
            <a:p>
              <a:pPr algn="ctr"/>
              <a:r>
                <a:rPr lang="en-US" altLang="zh-CN" sz="3600" dirty="0" smtClean="0">
                  <a:solidFill>
                    <a:srgbClr val="3099D6"/>
                  </a:solidFill>
                  <a:latin typeface="微软雅黑" panose="020B0503020204020204" pitchFamily="34" charset="-122"/>
                  <a:ea typeface="微软雅黑" panose="020B0503020204020204" pitchFamily="34" charset="-122"/>
                </a:rPr>
                <a:t>04</a:t>
              </a:r>
              <a:endParaRPr lang="zh-CN" altLang="en-US" sz="3600" dirty="0">
                <a:solidFill>
                  <a:srgbClr val="3099D6"/>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2319555" y="481392"/>
            <a:ext cx="6230592" cy="5895216"/>
            <a:chOff x="2967063" y="-1922322"/>
            <a:chExt cx="13335755" cy="12617928"/>
          </a:xfrm>
        </p:grpSpPr>
        <p:sp>
          <p:nvSpPr>
            <p:cNvPr id="19" name="Freeform 5"/>
            <p:cNvSpPr/>
            <p:nvPr/>
          </p:nvSpPr>
          <p:spPr bwMode="auto">
            <a:xfrm>
              <a:off x="6510570" y="-1438128"/>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0" name="Freeform 5"/>
            <p:cNvSpPr/>
            <p:nvPr/>
          </p:nvSpPr>
          <p:spPr bwMode="auto">
            <a:xfrm>
              <a:off x="7341595" y="-1299007"/>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1" name="Freeform 5"/>
            <p:cNvSpPr/>
            <p:nvPr/>
          </p:nvSpPr>
          <p:spPr bwMode="auto">
            <a:xfrm>
              <a:off x="8152337" y="-885914"/>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2" name="Freeform 5"/>
            <p:cNvSpPr/>
            <p:nvPr/>
          </p:nvSpPr>
          <p:spPr bwMode="auto">
            <a:xfrm>
              <a:off x="8795745" y="-242505"/>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3" name="Freeform 5"/>
            <p:cNvSpPr/>
            <p:nvPr/>
          </p:nvSpPr>
          <p:spPr bwMode="auto">
            <a:xfrm>
              <a:off x="9208839" y="568236"/>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4" name="Freeform 5"/>
            <p:cNvSpPr/>
            <p:nvPr/>
          </p:nvSpPr>
          <p:spPr bwMode="auto">
            <a:xfrm>
              <a:off x="9351181" y="1466951"/>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5" name="Freeform 5"/>
            <p:cNvSpPr/>
            <p:nvPr/>
          </p:nvSpPr>
          <p:spPr bwMode="auto">
            <a:xfrm>
              <a:off x="9073463" y="2136047"/>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6" name="Freeform 5"/>
            <p:cNvSpPr/>
            <p:nvPr/>
          </p:nvSpPr>
          <p:spPr bwMode="auto">
            <a:xfrm>
              <a:off x="8795745" y="3176407"/>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7" name="Freeform 5"/>
            <p:cNvSpPr/>
            <p:nvPr/>
          </p:nvSpPr>
          <p:spPr bwMode="auto">
            <a:xfrm>
              <a:off x="3760140" y="2115191"/>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8" name="Freeform 5"/>
            <p:cNvSpPr/>
            <p:nvPr/>
          </p:nvSpPr>
          <p:spPr bwMode="auto">
            <a:xfrm>
              <a:off x="7341595" y="4232908"/>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9" name="Freeform 5"/>
            <p:cNvSpPr/>
            <p:nvPr/>
          </p:nvSpPr>
          <p:spPr bwMode="auto">
            <a:xfrm>
              <a:off x="6281213" y="4536307"/>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0" name="Freeform 5"/>
            <p:cNvSpPr/>
            <p:nvPr/>
          </p:nvSpPr>
          <p:spPr bwMode="auto">
            <a:xfrm>
              <a:off x="5544167" y="4232908"/>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1" name="Freeform 5"/>
            <p:cNvSpPr/>
            <p:nvPr/>
          </p:nvSpPr>
          <p:spPr bwMode="auto">
            <a:xfrm>
              <a:off x="4733426" y="3819815"/>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2" name="Freeform 5"/>
            <p:cNvSpPr/>
            <p:nvPr/>
          </p:nvSpPr>
          <p:spPr bwMode="auto">
            <a:xfrm>
              <a:off x="3515391" y="3220430"/>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3" name="Freeform 5"/>
            <p:cNvSpPr/>
            <p:nvPr/>
          </p:nvSpPr>
          <p:spPr bwMode="auto">
            <a:xfrm>
              <a:off x="4316694" y="2272629"/>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4" name="Freeform 5"/>
            <p:cNvSpPr/>
            <p:nvPr/>
          </p:nvSpPr>
          <p:spPr bwMode="auto">
            <a:xfrm>
              <a:off x="3515390" y="1167621"/>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5" name="Freeform 5"/>
            <p:cNvSpPr/>
            <p:nvPr/>
          </p:nvSpPr>
          <p:spPr bwMode="auto">
            <a:xfrm>
              <a:off x="2967063" y="568236"/>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6" name="Freeform 5"/>
            <p:cNvSpPr/>
            <p:nvPr/>
          </p:nvSpPr>
          <p:spPr bwMode="auto">
            <a:xfrm>
              <a:off x="4100092" y="-59026"/>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7" name="Freeform 5"/>
            <p:cNvSpPr/>
            <p:nvPr/>
          </p:nvSpPr>
          <p:spPr bwMode="auto">
            <a:xfrm>
              <a:off x="4354815" y="-1085944"/>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8" name="Freeform 5"/>
            <p:cNvSpPr/>
            <p:nvPr/>
          </p:nvSpPr>
          <p:spPr bwMode="auto">
            <a:xfrm>
              <a:off x="3563211" y="-1922322"/>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grpSp>
      <p:sp>
        <p:nvSpPr>
          <p:cNvPr id="56" name="文本框 55"/>
          <p:cNvSpPr txBox="1"/>
          <p:nvPr/>
        </p:nvSpPr>
        <p:spPr>
          <a:xfrm>
            <a:off x="280391" y="2367171"/>
            <a:ext cx="3783610" cy="2123658"/>
          </a:xfrm>
          <a:prstGeom prst="rect">
            <a:avLst/>
          </a:prstGeom>
          <a:noFill/>
        </p:spPr>
        <p:txBody>
          <a:bodyPr wrap="square" rtlCol="0">
            <a:spAutoFit/>
          </a:bodyPr>
          <a:lstStyle/>
          <a:p>
            <a:r>
              <a:rPr lang="en-US" altLang="zh-CN" sz="6600" b="1" dirty="0" smtClean="0">
                <a:solidFill>
                  <a:srgbClr val="3099D6"/>
                </a:solidFill>
                <a:latin typeface="微软雅黑" panose="020B0503020204020204" pitchFamily="34" charset="-122"/>
                <a:ea typeface="微软雅黑" panose="020B0503020204020204" pitchFamily="34" charset="-122"/>
              </a:rPr>
              <a:t>CON</a:t>
            </a:r>
            <a:endParaRPr lang="en-US" altLang="zh-CN" sz="6600" b="1" dirty="0" smtClean="0">
              <a:solidFill>
                <a:srgbClr val="3099D6"/>
              </a:solidFill>
              <a:latin typeface="微软雅黑" panose="020B0503020204020204" pitchFamily="34" charset="-122"/>
              <a:ea typeface="微软雅黑" panose="020B0503020204020204" pitchFamily="34" charset="-122"/>
            </a:endParaRPr>
          </a:p>
          <a:p>
            <a:r>
              <a:rPr lang="en-US" altLang="zh-CN" sz="6600" b="1" dirty="0" smtClean="0">
                <a:solidFill>
                  <a:srgbClr val="3099D6"/>
                </a:solidFill>
                <a:latin typeface="微软雅黑" panose="020B0503020204020204" pitchFamily="34" charset="-122"/>
                <a:ea typeface="微软雅黑" panose="020B0503020204020204" pitchFamily="34" charset="-122"/>
              </a:rPr>
              <a:t>TENTS</a:t>
            </a:r>
            <a:endParaRPr lang="zh-CN" altLang="en-US" sz="6600" b="1" dirty="0">
              <a:solidFill>
                <a:srgbClr val="3099D6"/>
              </a:solidFill>
              <a:latin typeface="微软雅黑" panose="020B0503020204020204" pitchFamily="34" charset="-122"/>
              <a:ea typeface="微软雅黑" panose="020B0503020204020204" pitchFamily="34" charset="-122"/>
            </a:endParaRPr>
          </a:p>
        </p:txBody>
      </p:sp>
      <p:sp>
        <p:nvSpPr>
          <p:cNvPr id="57" name="文本框 56"/>
          <p:cNvSpPr txBox="1"/>
          <p:nvPr/>
        </p:nvSpPr>
        <p:spPr>
          <a:xfrm>
            <a:off x="6671456" y="1041409"/>
            <a:ext cx="5674529" cy="523220"/>
          </a:xfrm>
          <a:prstGeom prst="rect">
            <a:avLst/>
          </a:prstGeom>
          <a:noFill/>
        </p:spPr>
        <p:txBody>
          <a:bodyPr wrap="square" rtlCol="0">
            <a:spAutoFit/>
          </a:bodyPr>
          <a:lstStyle/>
          <a:p>
            <a:r>
              <a:rPr lang="en-US" altLang="zh-CN" sz="2800" b="1" dirty="0" smtClean="0">
                <a:solidFill>
                  <a:schemeClr val="bg1"/>
                </a:solidFill>
                <a:latin typeface="微软雅黑" panose="020B0503020204020204" pitchFamily="34" charset="-122"/>
                <a:ea typeface="微软雅黑" panose="020B0503020204020204" pitchFamily="34" charset="-122"/>
              </a:rPr>
              <a:t>MOMODA POWERPOINT</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58" name="文本框 57"/>
          <p:cNvSpPr txBox="1"/>
          <p:nvPr/>
        </p:nvSpPr>
        <p:spPr>
          <a:xfrm>
            <a:off x="6671456" y="2458729"/>
            <a:ext cx="5674529" cy="523220"/>
          </a:xfrm>
          <a:prstGeom prst="rect">
            <a:avLst/>
          </a:prstGeom>
          <a:noFill/>
        </p:spPr>
        <p:txBody>
          <a:bodyPr wrap="square" rtlCol="0">
            <a:spAutoFit/>
          </a:bodyPr>
          <a:lstStyle/>
          <a:p>
            <a:r>
              <a:rPr lang="en-US" altLang="zh-CN" sz="2800" b="1" dirty="0" smtClean="0">
                <a:solidFill>
                  <a:schemeClr val="bg1"/>
                </a:solidFill>
                <a:latin typeface="微软雅黑" panose="020B0503020204020204" pitchFamily="34" charset="-122"/>
                <a:ea typeface="微软雅黑" panose="020B0503020204020204" pitchFamily="34" charset="-122"/>
              </a:rPr>
              <a:t>MOMODA POWERPOINT</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6671456" y="3876049"/>
            <a:ext cx="5674529" cy="523220"/>
          </a:xfrm>
          <a:prstGeom prst="rect">
            <a:avLst/>
          </a:prstGeom>
          <a:noFill/>
        </p:spPr>
        <p:txBody>
          <a:bodyPr wrap="square" rtlCol="0">
            <a:spAutoFit/>
          </a:bodyPr>
          <a:lstStyle/>
          <a:p>
            <a:r>
              <a:rPr lang="en-US" altLang="zh-CN" sz="2800" b="1" dirty="0" smtClean="0">
                <a:solidFill>
                  <a:schemeClr val="bg1"/>
                </a:solidFill>
                <a:latin typeface="微软雅黑" panose="020B0503020204020204" pitchFamily="34" charset="-122"/>
                <a:ea typeface="微软雅黑" panose="020B0503020204020204" pitchFamily="34" charset="-122"/>
              </a:rPr>
              <a:t>MOMODA POWERPOINT</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60" name="文本框 59"/>
          <p:cNvSpPr txBox="1"/>
          <p:nvPr/>
        </p:nvSpPr>
        <p:spPr>
          <a:xfrm>
            <a:off x="6671456" y="5293369"/>
            <a:ext cx="5674529" cy="523220"/>
          </a:xfrm>
          <a:prstGeom prst="rect">
            <a:avLst/>
          </a:prstGeom>
          <a:noFill/>
        </p:spPr>
        <p:txBody>
          <a:bodyPr wrap="square" rtlCol="0">
            <a:spAutoFit/>
          </a:bodyPr>
          <a:lstStyle/>
          <a:p>
            <a:r>
              <a:rPr lang="en-US" altLang="zh-CN" sz="2800" b="1" dirty="0" smtClean="0">
                <a:solidFill>
                  <a:schemeClr val="bg1"/>
                </a:solidFill>
                <a:latin typeface="微软雅黑" panose="020B0503020204020204" pitchFamily="34" charset="-122"/>
                <a:ea typeface="微软雅黑" panose="020B0503020204020204" pitchFamily="34" charset="-122"/>
              </a:rPr>
              <a:t>MOMODA POWERPOINT</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6"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7"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0"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1"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2"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3"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4"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5"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6"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7"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8"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9"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0"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1"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2"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3"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4"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5"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6"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7"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8"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9"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0"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1"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2"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3"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4"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5"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6"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7"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8"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9"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grpSp>
        <p:sp>
          <p:nvSpPr>
            <p:cNvPr id="4" name="文本框 3"/>
            <p:cNvSpPr txBox="1"/>
            <p:nvPr/>
          </p:nvSpPr>
          <p:spPr>
            <a:xfrm>
              <a:off x="4297600" y="1108703"/>
              <a:ext cx="2780479" cy="3232183"/>
            </a:xfrm>
            <a:prstGeom prst="rect">
              <a:avLst/>
            </a:prstGeom>
            <a:noFill/>
          </p:spPr>
          <p:txBody>
            <a:bodyPr wrap="square" rtlCol="0">
              <a:spAutoFit/>
            </a:bodyPr>
            <a:lstStyle/>
            <a:p>
              <a:pPr algn="ctr"/>
              <a:r>
                <a:rPr lang="en-US" altLang="zh-CN" sz="6600" b="1" dirty="0" smtClean="0">
                  <a:solidFill>
                    <a:srgbClr val="3099D6"/>
                  </a:solidFill>
                  <a:latin typeface="微软雅黑" panose="020B0503020204020204" pitchFamily="34" charset="-122"/>
                  <a:ea typeface="微软雅黑" panose="020B0503020204020204" pitchFamily="34" charset="-122"/>
                </a:rPr>
                <a:t>2</a:t>
              </a:r>
              <a:endParaRPr lang="zh-CN" altLang="en-US" sz="6600" b="1" dirty="0">
                <a:solidFill>
                  <a:srgbClr val="3099D6"/>
                </a:solidFill>
                <a:latin typeface="微软雅黑" panose="020B0503020204020204" pitchFamily="34" charset="-122"/>
                <a:ea typeface="微软雅黑" panose="020B0503020204020204" pitchFamily="34" charset="-122"/>
              </a:endParaRPr>
            </a:p>
          </p:txBody>
        </p:sp>
      </p:grpSp>
      <p:sp>
        <p:nvSpPr>
          <p:cNvPr id="40" name="文本框 39"/>
          <p:cNvSpPr txBox="1"/>
          <p:nvPr/>
        </p:nvSpPr>
        <p:spPr>
          <a:xfrm>
            <a:off x="2295830" y="542970"/>
            <a:ext cx="5674529" cy="523220"/>
          </a:xfrm>
          <a:prstGeom prst="rect">
            <a:avLst/>
          </a:prstGeom>
          <a:noFill/>
        </p:spPr>
        <p:txBody>
          <a:bodyPr wrap="square" rtlCol="0">
            <a:spAutoFit/>
          </a:bodyPr>
          <a:lstStyle/>
          <a:p>
            <a:r>
              <a:rPr lang="en-US" altLang="zh-CN" sz="2800" b="1" dirty="0" smtClean="0">
                <a:solidFill>
                  <a:schemeClr val="bg1"/>
                </a:solidFill>
                <a:latin typeface="微软雅黑" panose="020B0503020204020204" pitchFamily="34" charset="-122"/>
                <a:ea typeface="微软雅黑" panose="020B0503020204020204" pitchFamily="34" charset="-122"/>
              </a:rPr>
              <a:t>MOMODA POWERPOINT</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41" name="Freeform 114"/>
          <p:cNvSpPr>
            <a:spLocks noChangeAspect="1"/>
          </p:cNvSpPr>
          <p:nvPr/>
        </p:nvSpPr>
        <p:spPr bwMode="gray">
          <a:xfrm>
            <a:off x="5100494" y="1196397"/>
            <a:ext cx="6644371" cy="5070421"/>
          </a:xfrm>
          <a:custGeom>
            <a:avLst/>
            <a:gdLst/>
            <a:ahLst/>
            <a:cxnLst>
              <a:cxn ang="0">
                <a:pos x="2191" y="2191"/>
              </a:cxn>
              <a:cxn ang="0">
                <a:pos x="2134" y="2244"/>
              </a:cxn>
              <a:cxn ang="0">
                <a:pos x="2015" y="2329"/>
              </a:cxn>
              <a:cxn ang="0">
                <a:pos x="1898" y="2261"/>
              </a:cxn>
              <a:cxn ang="0">
                <a:pos x="1746" y="2168"/>
              </a:cxn>
              <a:cxn ang="0">
                <a:pos x="1585" y="2194"/>
              </a:cxn>
              <a:cxn ang="0">
                <a:pos x="1509" y="2247"/>
              </a:cxn>
              <a:cxn ang="0">
                <a:pos x="1333" y="2120"/>
              </a:cxn>
              <a:cxn ang="0">
                <a:pos x="1352" y="1901"/>
              </a:cxn>
              <a:cxn ang="0">
                <a:pos x="1237" y="1793"/>
              </a:cxn>
              <a:cxn ang="0">
                <a:pos x="1036" y="1874"/>
              </a:cxn>
              <a:cxn ang="0">
                <a:pos x="881" y="1862"/>
              </a:cxn>
              <a:cxn ang="0">
                <a:pos x="793" y="1879"/>
              </a:cxn>
              <a:cxn ang="0">
                <a:pos x="691" y="1881"/>
              </a:cxn>
              <a:cxn ang="0">
                <a:pos x="603" y="1834"/>
              </a:cxn>
              <a:cxn ang="0">
                <a:pos x="556" y="1803"/>
              </a:cxn>
              <a:cxn ang="0">
                <a:pos x="423" y="1731"/>
              </a:cxn>
              <a:cxn ang="0">
                <a:pos x="348" y="1701"/>
              </a:cxn>
              <a:cxn ang="0">
                <a:pos x="291" y="1675"/>
              </a:cxn>
              <a:cxn ang="0">
                <a:pos x="278" y="1580"/>
              </a:cxn>
              <a:cxn ang="0">
                <a:pos x="322" y="1567"/>
              </a:cxn>
              <a:cxn ang="0">
                <a:pos x="300" y="1492"/>
              </a:cxn>
              <a:cxn ang="0">
                <a:pos x="360" y="1411"/>
              </a:cxn>
              <a:cxn ang="0">
                <a:pos x="326" y="1368"/>
              </a:cxn>
              <a:cxn ang="0">
                <a:pos x="230" y="1391"/>
              </a:cxn>
              <a:cxn ang="0">
                <a:pos x="126" y="1355"/>
              </a:cxn>
              <a:cxn ang="0">
                <a:pos x="88" y="1295"/>
              </a:cxn>
              <a:cxn ang="0">
                <a:pos x="63" y="1212"/>
              </a:cxn>
              <a:cxn ang="0">
                <a:pos x="105" y="1043"/>
              </a:cxn>
              <a:cxn ang="0">
                <a:pos x="364" y="920"/>
              </a:cxn>
              <a:cxn ang="0">
                <a:pos x="471" y="693"/>
              </a:cxn>
              <a:cxn ang="0">
                <a:pos x="656" y="507"/>
              </a:cxn>
              <a:cxn ang="0">
                <a:pos x="854" y="474"/>
              </a:cxn>
              <a:cxn ang="0">
                <a:pos x="1031" y="711"/>
              </a:cxn>
              <a:cxn ang="0">
                <a:pos x="1283" y="882"/>
              </a:cxn>
              <a:cxn ang="0">
                <a:pos x="1719" y="963"/>
              </a:cxn>
              <a:cxn ang="0">
                <a:pos x="2042" y="854"/>
              </a:cxn>
              <a:cxn ang="0">
                <a:pos x="2284" y="666"/>
              </a:cxn>
              <a:cxn ang="0">
                <a:pos x="2450" y="478"/>
              </a:cxn>
              <a:cxn ang="0">
                <a:pos x="2342" y="311"/>
              </a:cxn>
              <a:cxn ang="0">
                <a:pos x="2557" y="161"/>
              </a:cxn>
              <a:cxn ang="0">
                <a:pos x="2738" y="0"/>
              </a:cxn>
              <a:cxn ang="0">
                <a:pos x="2901" y="155"/>
              </a:cxn>
              <a:cxn ang="0">
                <a:pos x="3109" y="394"/>
              </a:cxn>
              <a:cxn ang="0">
                <a:pos x="3323" y="441"/>
              </a:cxn>
              <a:cxn ang="0">
                <a:pos x="3195" y="693"/>
              </a:cxn>
              <a:cxn ang="0">
                <a:pos x="2994" y="941"/>
              </a:cxn>
              <a:cxn ang="0">
                <a:pos x="2729" y="1097"/>
              </a:cxn>
              <a:cxn ang="0">
                <a:pos x="2616" y="1118"/>
              </a:cxn>
              <a:cxn ang="0">
                <a:pos x="2542" y="1082"/>
              </a:cxn>
              <a:cxn ang="0">
                <a:pos x="2444" y="1221"/>
              </a:cxn>
              <a:cxn ang="0">
                <a:pos x="2611" y="1254"/>
              </a:cxn>
              <a:cxn ang="0">
                <a:pos x="2643" y="1301"/>
              </a:cxn>
              <a:cxn ang="0">
                <a:pos x="2521" y="1404"/>
              </a:cxn>
              <a:cxn ang="0">
                <a:pos x="2646" y="1642"/>
              </a:cxn>
              <a:cxn ang="0">
                <a:pos x="2640" y="1677"/>
              </a:cxn>
              <a:cxn ang="0">
                <a:pos x="2624" y="1743"/>
              </a:cxn>
              <a:cxn ang="0">
                <a:pos x="2628" y="1814"/>
              </a:cxn>
              <a:cxn ang="0">
                <a:pos x="2555" y="1933"/>
              </a:cxn>
              <a:cxn ang="0">
                <a:pos x="2512" y="2028"/>
              </a:cxn>
              <a:cxn ang="0">
                <a:pos x="2435" y="2097"/>
              </a:cxn>
              <a:cxn ang="0">
                <a:pos x="2344" y="2177"/>
              </a:cxn>
              <a:cxn ang="0">
                <a:pos x="2245" y="2202"/>
              </a:cxn>
            </a:cxnLst>
            <a:rect l="0" t="0" r="r" b="b"/>
            <a:pathLst>
              <a:path w="3356" h="2335">
                <a:moveTo>
                  <a:pt x="2243" y="2202"/>
                </a:moveTo>
                <a:lnTo>
                  <a:pt x="2240" y="2209"/>
                </a:lnTo>
                <a:lnTo>
                  <a:pt x="2239" y="2206"/>
                </a:lnTo>
                <a:lnTo>
                  <a:pt x="2239" y="2202"/>
                </a:lnTo>
                <a:lnTo>
                  <a:pt x="2235" y="2199"/>
                </a:lnTo>
                <a:lnTo>
                  <a:pt x="2226" y="2201"/>
                </a:lnTo>
                <a:lnTo>
                  <a:pt x="2225" y="2202"/>
                </a:lnTo>
                <a:lnTo>
                  <a:pt x="2224" y="2202"/>
                </a:lnTo>
                <a:lnTo>
                  <a:pt x="2224" y="2205"/>
                </a:lnTo>
                <a:lnTo>
                  <a:pt x="2229" y="2211"/>
                </a:lnTo>
                <a:lnTo>
                  <a:pt x="2224" y="2212"/>
                </a:lnTo>
                <a:lnTo>
                  <a:pt x="2211" y="2213"/>
                </a:lnTo>
                <a:lnTo>
                  <a:pt x="2210" y="2209"/>
                </a:lnTo>
                <a:lnTo>
                  <a:pt x="2211" y="2206"/>
                </a:lnTo>
                <a:lnTo>
                  <a:pt x="2209" y="2202"/>
                </a:lnTo>
                <a:lnTo>
                  <a:pt x="2199" y="2194"/>
                </a:lnTo>
                <a:lnTo>
                  <a:pt x="2191" y="2191"/>
                </a:lnTo>
                <a:lnTo>
                  <a:pt x="2188" y="2185"/>
                </a:lnTo>
                <a:lnTo>
                  <a:pt x="2186" y="2198"/>
                </a:lnTo>
                <a:lnTo>
                  <a:pt x="2186" y="2209"/>
                </a:lnTo>
                <a:lnTo>
                  <a:pt x="2187" y="2216"/>
                </a:lnTo>
                <a:lnTo>
                  <a:pt x="2187" y="2218"/>
                </a:lnTo>
                <a:lnTo>
                  <a:pt x="2183" y="2220"/>
                </a:lnTo>
                <a:lnTo>
                  <a:pt x="2180" y="2220"/>
                </a:lnTo>
                <a:lnTo>
                  <a:pt x="2171" y="2209"/>
                </a:lnTo>
                <a:lnTo>
                  <a:pt x="2164" y="2204"/>
                </a:lnTo>
                <a:lnTo>
                  <a:pt x="2161" y="2198"/>
                </a:lnTo>
                <a:lnTo>
                  <a:pt x="2155" y="2215"/>
                </a:lnTo>
                <a:lnTo>
                  <a:pt x="2155" y="2222"/>
                </a:lnTo>
                <a:lnTo>
                  <a:pt x="2156" y="2227"/>
                </a:lnTo>
                <a:lnTo>
                  <a:pt x="2156" y="2236"/>
                </a:lnTo>
                <a:lnTo>
                  <a:pt x="2153" y="2239"/>
                </a:lnTo>
                <a:lnTo>
                  <a:pt x="2149" y="2237"/>
                </a:lnTo>
                <a:lnTo>
                  <a:pt x="2134" y="2244"/>
                </a:lnTo>
                <a:lnTo>
                  <a:pt x="2123" y="2245"/>
                </a:lnTo>
                <a:lnTo>
                  <a:pt x="2116" y="2249"/>
                </a:lnTo>
                <a:lnTo>
                  <a:pt x="2107" y="2249"/>
                </a:lnTo>
                <a:lnTo>
                  <a:pt x="2105" y="2247"/>
                </a:lnTo>
                <a:lnTo>
                  <a:pt x="2094" y="2249"/>
                </a:lnTo>
                <a:lnTo>
                  <a:pt x="2084" y="2258"/>
                </a:lnTo>
                <a:lnTo>
                  <a:pt x="2073" y="2261"/>
                </a:lnTo>
                <a:lnTo>
                  <a:pt x="2059" y="2263"/>
                </a:lnTo>
                <a:lnTo>
                  <a:pt x="2051" y="2261"/>
                </a:lnTo>
                <a:lnTo>
                  <a:pt x="2048" y="2265"/>
                </a:lnTo>
                <a:lnTo>
                  <a:pt x="2038" y="2270"/>
                </a:lnTo>
                <a:lnTo>
                  <a:pt x="2024" y="2274"/>
                </a:lnTo>
                <a:lnTo>
                  <a:pt x="2015" y="2271"/>
                </a:lnTo>
                <a:lnTo>
                  <a:pt x="2004" y="2297"/>
                </a:lnTo>
                <a:lnTo>
                  <a:pt x="2011" y="2309"/>
                </a:lnTo>
                <a:lnTo>
                  <a:pt x="2015" y="2317"/>
                </a:lnTo>
                <a:lnTo>
                  <a:pt x="2015" y="2329"/>
                </a:lnTo>
                <a:lnTo>
                  <a:pt x="1999" y="2335"/>
                </a:lnTo>
                <a:lnTo>
                  <a:pt x="1988" y="2329"/>
                </a:lnTo>
                <a:lnTo>
                  <a:pt x="1973" y="2298"/>
                </a:lnTo>
                <a:lnTo>
                  <a:pt x="1971" y="2291"/>
                </a:lnTo>
                <a:lnTo>
                  <a:pt x="1972" y="2288"/>
                </a:lnTo>
                <a:lnTo>
                  <a:pt x="1978" y="2266"/>
                </a:lnTo>
                <a:lnTo>
                  <a:pt x="1974" y="2259"/>
                </a:lnTo>
                <a:lnTo>
                  <a:pt x="1968" y="2261"/>
                </a:lnTo>
                <a:lnTo>
                  <a:pt x="1958" y="2269"/>
                </a:lnTo>
                <a:lnTo>
                  <a:pt x="1947" y="2269"/>
                </a:lnTo>
                <a:lnTo>
                  <a:pt x="1942" y="2264"/>
                </a:lnTo>
                <a:lnTo>
                  <a:pt x="1941" y="2259"/>
                </a:lnTo>
                <a:lnTo>
                  <a:pt x="1923" y="2254"/>
                </a:lnTo>
                <a:lnTo>
                  <a:pt x="1915" y="2252"/>
                </a:lnTo>
                <a:lnTo>
                  <a:pt x="1911" y="2252"/>
                </a:lnTo>
                <a:lnTo>
                  <a:pt x="1907" y="2260"/>
                </a:lnTo>
                <a:lnTo>
                  <a:pt x="1898" y="2261"/>
                </a:lnTo>
                <a:lnTo>
                  <a:pt x="1898" y="2269"/>
                </a:lnTo>
                <a:lnTo>
                  <a:pt x="1895" y="2258"/>
                </a:lnTo>
                <a:lnTo>
                  <a:pt x="1890" y="2261"/>
                </a:lnTo>
                <a:lnTo>
                  <a:pt x="1881" y="2265"/>
                </a:lnTo>
                <a:lnTo>
                  <a:pt x="1874" y="2260"/>
                </a:lnTo>
                <a:lnTo>
                  <a:pt x="1855" y="2261"/>
                </a:lnTo>
                <a:lnTo>
                  <a:pt x="1845" y="2259"/>
                </a:lnTo>
                <a:lnTo>
                  <a:pt x="1840" y="2254"/>
                </a:lnTo>
                <a:lnTo>
                  <a:pt x="1817" y="2240"/>
                </a:lnTo>
                <a:lnTo>
                  <a:pt x="1810" y="2228"/>
                </a:lnTo>
                <a:lnTo>
                  <a:pt x="1805" y="2213"/>
                </a:lnTo>
                <a:lnTo>
                  <a:pt x="1810" y="2198"/>
                </a:lnTo>
                <a:lnTo>
                  <a:pt x="1806" y="2189"/>
                </a:lnTo>
                <a:lnTo>
                  <a:pt x="1786" y="2188"/>
                </a:lnTo>
                <a:lnTo>
                  <a:pt x="1773" y="2184"/>
                </a:lnTo>
                <a:lnTo>
                  <a:pt x="1758" y="2178"/>
                </a:lnTo>
                <a:lnTo>
                  <a:pt x="1746" y="2168"/>
                </a:lnTo>
                <a:lnTo>
                  <a:pt x="1731" y="2163"/>
                </a:lnTo>
                <a:lnTo>
                  <a:pt x="1724" y="2164"/>
                </a:lnTo>
                <a:lnTo>
                  <a:pt x="1714" y="2175"/>
                </a:lnTo>
                <a:lnTo>
                  <a:pt x="1704" y="2182"/>
                </a:lnTo>
                <a:lnTo>
                  <a:pt x="1689" y="2190"/>
                </a:lnTo>
                <a:lnTo>
                  <a:pt x="1683" y="2191"/>
                </a:lnTo>
                <a:lnTo>
                  <a:pt x="1675" y="2189"/>
                </a:lnTo>
                <a:lnTo>
                  <a:pt x="1666" y="2196"/>
                </a:lnTo>
                <a:lnTo>
                  <a:pt x="1656" y="2201"/>
                </a:lnTo>
                <a:lnTo>
                  <a:pt x="1653" y="2195"/>
                </a:lnTo>
                <a:lnTo>
                  <a:pt x="1639" y="2199"/>
                </a:lnTo>
                <a:lnTo>
                  <a:pt x="1633" y="2194"/>
                </a:lnTo>
                <a:lnTo>
                  <a:pt x="1627" y="2195"/>
                </a:lnTo>
                <a:lnTo>
                  <a:pt x="1612" y="2205"/>
                </a:lnTo>
                <a:lnTo>
                  <a:pt x="1606" y="2204"/>
                </a:lnTo>
                <a:lnTo>
                  <a:pt x="1598" y="2196"/>
                </a:lnTo>
                <a:lnTo>
                  <a:pt x="1585" y="2194"/>
                </a:lnTo>
                <a:lnTo>
                  <a:pt x="1583" y="2191"/>
                </a:lnTo>
                <a:lnTo>
                  <a:pt x="1579" y="2194"/>
                </a:lnTo>
                <a:lnTo>
                  <a:pt x="1575" y="2200"/>
                </a:lnTo>
                <a:lnTo>
                  <a:pt x="1569" y="2207"/>
                </a:lnTo>
                <a:lnTo>
                  <a:pt x="1569" y="2211"/>
                </a:lnTo>
                <a:lnTo>
                  <a:pt x="1562" y="2207"/>
                </a:lnTo>
                <a:lnTo>
                  <a:pt x="1562" y="2205"/>
                </a:lnTo>
                <a:lnTo>
                  <a:pt x="1542" y="2204"/>
                </a:lnTo>
                <a:lnTo>
                  <a:pt x="1533" y="2211"/>
                </a:lnTo>
                <a:lnTo>
                  <a:pt x="1532" y="2223"/>
                </a:lnTo>
                <a:lnTo>
                  <a:pt x="1535" y="2240"/>
                </a:lnTo>
                <a:lnTo>
                  <a:pt x="1541" y="2256"/>
                </a:lnTo>
                <a:lnTo>
                  <a:pt x="1540" y="2271"/>
                </a:lnTo>
                <a:lnTo>
                  <a:pt x="1536" y="2275"/>
                </a:lnTo>
                <a:lnTo>
                  <a:pt x="1515" y="2280"/>
                </a:lnTo>
                <a:lnTo>
                  <a:pt x="1510" y="2253"/>
                </a:lnTo>
                <a:lnTo>
                  <a:pt x="1509" y="2247"/>
                </a:lnTo>
                <a:lnTo>
                  <a:pt x="1497" y="2245"/>
                </a:lnTo>
                <a:lnTo>
                  <a:pt x="1482" y="2258"/>
                </a:lnTo>
                <a:lnTo>
                  <a:pt x="1462" y="2260"/>
                </a:lnTo>
                <a:lnTo>
                  <a:pt x="1444" y="2243"/>
                </a:lnTo>
                <a:lnTo>
                  <a:pt x="1441" y="2231"/>
                </a:lnTo>
                <a:lnTo>
                  <a:pt x="1423" y="2225"/>
                </a:lnTo>
                <a:lnTo>
                  <a:pt x="1408" y="2222"/>
                </a:lnTo>
                <a:lnTo>
                  <a:pt x="1412" y="2202"/>
                </a:lnTo>
                <a:lnTo>
                  <a:pt x="1418" y="2175"/>
                </a:lnTo>
                <a:lnTo>
                  <a:pt x="1402" y="2167"/>
                </a:lnTo>
                <a:lnTo>
                  <a:pt x="1388" y="2157"/>
                </a:lnTo>
                <a:lnTo>
                  <a:pt x="1387" y="2137"/>
                </a:lnTo>
                <a:lnTo>
                  <a:pt x="1382" y="2123"/>
                </a:lnTo>
                <a:lnTo>
                  <a:pt x="1382" y="2112"/>
                </a:lnTo>
                <a:lnTo>
                  <a:pt x="1363" y="2113"/>
                </a:lnTo>
                <a:lnTo>
                  <a:pt x="1344" y="2114"/>
                </a:lnTo>
                <a:lnTo>
                  <a:pt x="1333" y="2120"/>
                </a:lnTo>
                <a:lnTo>
                  <a:pt x="1320" y="2134"/>
                </a:lnTo>
                <a:lnTo>
                  <a:pt x="1315" y="2129"/>
                </a:lnTo>
                <a:lnTo>
                  <a:pt x="1325" y="2112"/>
                </a:lnTo>
                <a:lnTo>
                  <a:pt x="1326" y="2103"/>
                </a:lnTo>
                <a:lnTo>
                  <a:pt x="1322" y="2087"/>
                </a:lnTo>
                <a:lnTo>
                  <a:pt x="1328" y="2073"/>
                </a:lnTo>
                <a:lnTo>
                  <a:pt x="1332" y="2054"/>
                </a:lnTo>
                <a:lnTo>
                  <a:pt x="1343" y="2043"/>
                </a:lnTo>
                <a:lnTo>
                  <a:pt x="1347" y="2033"/>
                </a:lnTo>
                <a:lnTo>
                  <a:pt x="1354" y="2030"/>
                </a:lnTo>
                <a:lnTo>
                  <a:pt x="1363" y="2019"/>
                </a:lnTo>
                <a:lnTo>
                  <a:pt x="1372" y="1992"/>
                </a:lnTo>
                <a:lnTo>
                  <a:pt x="1372" y="1984"/>
                </a:lnTo>
                <a:lnTo>
                  <a:pt x="1376" y="1956"/>
                </a:lnTo>
                <a:lnTo>
                  <a:pt x="1375" y="1935"/>
                </a:lnTo>
                <a:lnTo>
                  <a:pt x="1368" y="1903"/>
                </a:lnTo>
                <a:lnTo>
                  <a:pt x="1352" y="1901"/>
                </a:lnTo>
                <a:lnTo>
                  <a:pt x="1347" y="1893"/>
                </a:lnTo>
                <a:lnTo>
                  <a:pt x="1343" y="1876"/>
                </a:lnTo>
                <a:lnTo>
                  <a:pt x="1331" y="1862"/>
                </a:lnTo>
                <a:lnTo>
                  <a:pt x="1318" y="1856"/>
                </a:lnTo>
                <a:lnTo>
                  <a:pt x="1315" y="1856"/>
                </a:lnTo>
                <a:lnTo>
                  <a:pt x="1311" y="1861"/>
                </a:lnTo>
                <a:lnTo>
                  <a:pt x="1302" y="1865"/>
                </a:lnTo>
                <a:lnTo>
                  <a:pt x="1298" y="1852"/>
                </a:lnTo>
                <a:lnTo>
                  <a:pt x="1288" y="1849"/>
                </a:lnTo>
                <a:lnTo>
                  <a:pt x="1274" y="1849"/>
                </a:lnTo>
                <a:lnTo>
                  <a:pt x="1264" y="1845"/>
                </a:lnTo>
                <a:lnTo>
                  <a:pt x="1246" y="1845"/>
                </a:lnTo>
                <a:lnTo>
                  <a:pt x="1248" y="1829"/>
                </a:lnTo>
                <a:lnTo>
                  <a:pt x="1250" y="1814"/>
                </a:lnTo>
                <a:lnTo>
                  <a:pt x="1237" y="1812"/>
                </a:lnTo>
                <a:lnTo>
                  <a:pt x="1235" y="1801"/>
                </a:lnTo>
                <a:lnTo>
                  <a:pt x="1237" y="1793"/>
                </a:lnTo>
                <a:lnTo>
                  <a:pt x="1226" y="1781"/>
                </a:lnTo>
                <a:lnTo>
                  <a:pt x="1214" y="1785"/>
                </a:lnTo>
                <a:lnTo>
                  <a:pt x="1199" y="1795"/>
                </a:lnTo>
                <a:lnTo>
                  <a:pt x="1186" y="1798"/>
                </a:lnTo>
                <a:lnTo>
                  <a:pt x="1166" y="1800"/>
                </a:lnTo>
                <a:lnTo>
                  <a:pt x="1157" y="1798"/>
                </a:lnTo>
                <a:lnTo>
                  <a:pt x="1151" y="1793"/>
                </a:lnTo>
                <a:lnTo>
                  <a:pt x="1146" y="1792"/>
                </a:lnTo>
                <a:lnTo>
                  <a:pt x="1137" y="1797"/>
                </a:lnTo>
                <a:lnTo>
                  <a:pt x="1128" y="1803"/>
                </a:lnTo>
                <a:lnTo>
                  <a:pt x="1122" y="1814"/>
                </a:lnTo>
                <a:lnTo>
                  <a:pt x="1102" y="1831"/>
                </a:lnTo>
                <a:lnTo>
                  <a:pt x="1087" y="1835"/>
                </a:lnTo>
                <a:lnTo>
                  <a:pt x="1073" y="1851"/>
                </a:lnTo>
                <a:lnTo>
                  <a:pt x="1063" y="1858"/>
                </a:lnTo>
                <a:lnTo>
                  <a:pt x="1048" y="1866"/>
                </a:lnTo>
                <a:lnTo>
                  <a:pt x="1036" y="1874"/>
                </a:lnTo>
                <a:lnTo>
                  <a:pt x="1008" y="1881"/>
                </a:lnTo>
                <a:lnTo>
                  <a:pt x="990" y="1886"/>
                </a:lnTo>
                <a:lnTo>
                  <a:pt x="992" y="1888"/>
                </a:lnTo>
                <a:lnTo>
                  <a:pt x="992" y="1886"/>
                </a:lnTo>
                <a:lnTo>
                  <a:pt x="978" y="1878"/>
                </a:lnTo>
                <a:lnTo>
                  <a:pt x="976" y="1874"/>
                </a:lnTo>
                <a:lnTo>
                  <a:pt x="973" y="1873"/>
                </a:lnTo>
                <a:lnTo>
                  <a:pt x="958" y="1877"/>
                </a:lnTo>
                <a:lnTo>
                  <a:pt x="954" y="1877"/>
                </a:lnTo>
                <a:lnTo>
                  <a:pt x="940" y="1872"/>
                </a:lnTo>
                <a:lnTo>
                  <a:pt x="924" y="1871"/>
                </a:lnTo>
                <a:lnTo>
                  <a:pt x="917" y="1866"/>
                </a:lnTo>
                <a:lnTo>
                  <a:pt x="917" y="1863"/>
                </a:lnTo>
                <a:lnTo>
                  <a:pt x="913" y="1857"/>
                </a:lnTo>
                <a:lnTo>
                  <a:pt x="907" y="1856"/>
                </a:lnTo>
                <a:lnTo>
                  <a:pt x="893" y="1857"/>
                </a:lnTo>
                <a:lnTo>
                  <a:pt x="881" y="1862"/>
                </a:lnTo>
                <a:lnTo>
                  <a:pt x="870" y="1873"/>
                </a:lnTo>
                <a:lnTo>
                  <a:pt x="860" y="1889"/>
                </a:lnTo>
                <a:lnTo>
                  <a:pt x="839" y="1909"/>
                </a:lnTo>
                <a:lnTo>
                  <a:pt x="838" y="1915"/>
                </a:lnTo>
                <a:lnTo>
                  <a:pt x="833" y="1915"/>
                </a:lnTo>
                <a:lnTo>
                  <a:pt x="829" y="1913"/>
                </a:lnTo>
                <a:lnTo>
                  <a:pt x="827" y="1910"/>
                </a:lnTo>
                <a:lnTo>
                  <a:pt x="827" y="1903"/>
                </a:lnTo>
                <a:lnTo>
                  <a:pt x="831" y="1890"/>
                </a:lnTo>
                <a:lnTo>
                  <a:pt x="831" y="1884"/>
                </a:lnTo>
                <a:lnTo>
                  <a:pt x="828" y="1874"/>
                </a:lnTo>
                <a:lnTo>
                  <a:pt x="827" y="1871"/>
                </a:lnTo>
                <a:lnTo>
                  <a:pt x="822" y="1868"/>
                </a:lnTo>
                <a:lnTo>
                  <a:pt x="817" y="1870"/>
                </a:lnTo>
                <a:lnTo>
                  <a:pt x="809" y="1876"/>
                </a:lnTo>
                <a:lnTo>
                  <a:pt x="801" y="1876"/>
                </a:lnTo>
                <a:lnTo>
                  <a:pt x="793" y="1879"/>
                </a:lnTo>
                <a:lnTo>
                  <a:pt x="791" y="1881"/>
                </a:lnTo>
                <a:lnTo>
                  <a:pt x="788" y="1879"/>
                </a:lnTo>
                <a:lnTo>
                  <a:pt x="780" y="1881"/>
                </a:lnTo>
                <a:lnTo>
                  <a:pt x="774" y="1889"/>
                </a:lnTo>
                <a:lnTo>
                  <a:pt x="771" y="1889"/>
                </a:lnTo>
                <a:lnTo>
                  <a:pt x="757" y="1886"/>
                </a:lnTo>
                <a:lnTo>
                  <a:pt x="750" y="1888"/>
                </a:lnTo>
                <a:lnTo>
                  <a:pt x="746" y="1887"/>
                </a:lnTo>
                <a:lnTo>
                  <a:pt x="739" y="1883"/>
                </a:lnTo>
                <a:lnTo>
                  <a:pt x="729" y="1881"/>
                </a:lnTo>
                <a:lnTo>
                  <a:pt x="723" y="1873"/>
                </a:lnTo>
                <a:lnTo>
                  <a:pt x="713" y="1873"/>
                </a:lnTo>
                <a:lnTo>
                  <a:pt x="708" y="1874"/>
                </a:lnTo>
                <a:lnTo>
                  <a:pt x="704" y="1881"/>
                </a:lnTo>
                <a:lnTo>
                  <a:pt x="702" y="1882"/>
                </a:lnTo>
                <a:lnTo>
                  <a:pt x="696" y="1879"/>
                </a:lnTo>
                <a:lnTo>
                  <a:pt x="691" y="1881"/>
                </a:lnTo>
                <a:lnTo>
                  <a:pt x="685" y="1877"/>
                </a:lnTo>
                <a:lnTo>
                  <a:pt x="681" y="1879"/>
                </a:lnTo>
                <a:lnTo>
                  <a:pt x="675" y="1881"/>
                </a:lnTo>
                <a:lnTo>
                  <a:pt x="671" y="1878"/>
                </a:lnTo>
                <a:lnTo>
                  <a:pt x="667" y="1872"/>
                </a:lnTo>
                <a:lnTo>
                  <a:pt x="666" y="1868"/>
                </a:lnTo>
                <a:lnTo>
                  <a:pt x="661" y="1862"/>
                </a:lnTo>
                <a:lnTo>
                  <a:pt x="653" y="1861"/>
                </a:lnTo>
                <a:lnTo>
                  <a:pt x="645" y="1863"/>
                </a:lnTo>
                <a:lnTo>
                  <a:pt x="630" y="1854"/>
                </a:lnTo>
                <a:lnTo>
                  <a:pt x="629" y="1847"/>
                </a:lnTo>
                <a:lnTo>
                  <a:pt x="632" y="1834"/>
                </a:lnTo>
                <a:lnTo>
                  <a:pt x="629" y="1833"/>
                </a:lnTo>
                <a:lnTo>
                  <a:pt x="624" y="1836"/>
                </a:lnTo>
                <a:lnTo>
                  <a:pt x="619" y="1838"/>
                </a:lnTo>
                <a:lnTo>
                  <a:pt x="611" y="1836"/>
                </a:lnTo>
                <a:lnTo>
                  <a:pt x="603" y="1834"/>
                </a:lnTo>
                <a:lnTo>
                  <a:pt x="599" y="1835"/>
                </a:lnTo>
                <a:lnTo>
                  <a:pt x="592" y="1831"/>
                </a:lnTo>
                <a:lnTo>
                  <a:pt x="589" y="1831"/>
                </a:lnTo>
                <a:lnTo>
                  <a:pt x="585" y="1828"/>
                </a:lnTo>
                <a:lnTo>
                  <a:pt x="583" y="1823"/>
                </a:lnTo>
                <a:lnTo>
                  <a:pt x="578" y="1825"/>
                </a:lnTo>
                <a:lnTo>
                  <a:pt x="576" y="1822"/>
                </a:lnTo>
                <a:lnTo>
                  <a:pt x="579" y="1809"/>
                </a:lnTo>
                <a:lnTo>
                  <a:pt x="578" y="1803"/>
                </a:lnTo>
                <a:lnTo>
                  <a:pt x="581" y="1797"/>
                </a:lnTo>
                <a:lnTo>
                  <a:pt x="579" y="1795"/>
                </a:lnTo>
                <a:lnTo>
                  <a:pt x="573" y="1793"/>
                </a:lnTo>
                <a:lnTo>
                  <a:pt x="567" y="1795"/>
                </a:lnTo>
                <a:lnTo>
                  <a:pt x="563" y="1793"/>
                </a:lnTo>
                <a:lnTo>
                  <a:pt x="560" y="1797"/>
                </a:lnTo>
                <a:lnTo>
                  <a:pt x="559" y="1800"/>
                </a:lnTo>
                <a:lnTo>
                  <a:pt x="556" y="1803"/>
                </a:lnTo>
                <a:lnTo>
                  <a:pt x="553" y="1804"/>
                </a:lnTo>
                <a:lnTo>
                  <a:pt x="548" y="1809"/>
                </a:lnTo>
                <a:lnTo>
                  <a:pt x="544" y="1808"/>
                </a:lnTo>
                <a:lnTo>
                  <a:pt x="538" y="1807"/>
                </a:lnTo>
                <a:lnTo>
                  <a:pt x="536" y="1802"/>
                </a:lnTo>
                <a:lnTo>
                  <a:pt x="533" y="1785"/>
                </a:lnTo>
                <a:lnTo>
                  <a:pt x="527" y="1776"/>
                </a:lnTo>
                <a:lnTo>
                  <a:pt x="515" y="1766"/>
                </a:lnTo>
                <a:lnTo>
                  <a:pt x="503" y="1763"/>
                </a:lnTo>
                <a:lnTo>
                  <a:pt x="493" y="1754"/>
                </a:lnTo>
                <a:lnTo>
                  <a:pt x="487" y="1745"/>
                </a:lnTo>
                <a:lnTo>
                  <a:pt x="482" y="1743"/>
                </a:lnTo>
                <a:lnTo>
                  <a:pt x="462" y="1737"/>
                </a:lnTo>
                <a:lnTo>
                  <a:pt x="444" y="1733"/>
                </a:lnTo>
                <a:lnTo>
                  <a:pt x="441" y="1732"/>
                </a:lnTo>
                <a:lnTo>
                  <a:pt x="425" y="1730"/>
                </a:lnTo>
                <a:lnTo>
                  <a:pt x="423" y="1731"/>
                </a:lnTo>
                <a:lnTo>
                  <a:pt x="423" y="1732"/>
                </a:lnTo>
                <a:lnTo>
                  <a:pt x="423" y="1737"/>
                </a:lnTo>
                <a:lnTo>
                  <a:pt x="419" y="1742"/>
                </a:lnTo>
                <a:lnTo>
                  <a:pt x="420" y="1744"/>
                </a:lnTo>
                <a:lnTo>
                  <a:pt x="419" y="1748"/>
                </a:lnTo>
                <a:lnTo>
                  <a:pt x="411" y="1741"/>
                </a:lnTo>
                <a:lnTo>
                  <a:pt x="408" y="1736"/>
                </a:lnTo>
                <a:lnTo>
                  <a:pt x="406" y="1734"/>
                </a:lnTo>
                <a:lnTo>
                  <a:pt x="403" y="1733"/>
                </a:lnTo>
                <a:lnTo>
                  <a:pt x="386" y="1728"/>
                </a:lnTo>
                <a:lnTo>
                  <a:pt x="384" y="1726"/>
                </a:lnTo>
                <a:lnTo>
                  <a:pt x="380" y="1720"/>
                </a:lnTo>
                <a:lnTo>
                  <a:pt x="375" y="1718"/>
                </a:lnTo>
                <a:lnTo>
                  <a:pt x="363" y="1709"/>
                </a:lnTo>
                <a:lnTo>
                  <a:pt x="357" y="1709"/>
                </a:lnTo>
                <a:lnTo>
                  <a:pt x="350" y="1705"/>
                </a:lnTo>
                <a:lnTo>
                  <a:pt x="348" y="1701"/>
                </a:lnTo>
                <a:lnTo>
                  <a:pt x="348" y="1698"/>
                </a:lnTo>
                <a:lnTo>
                  <a:pt x="345" y="1694"/>
                </a:lnTo>
                <a:lnTo>
                  <a:pt x="341" y="1694"/>
                </a:lnTo>
                <a:lnTo>
                  <a:pt x="339" y="1691"/>
                </a:lnTo>
                <a:lnTo>
                  <a:pt x="334" y="1689"/>
                </a:lnTo>
                <a:lnTo>
                  <a:pt x="326" y="1693"/>
                </a:lnTo>
                <a:lnTo>
                  <a:pt x="325" y="1691"/>
                </a:lnTo>
                <a:lnTo>
                  <a:pt x="323" y="1685"/>
                </a:lnTo>
                <a:lnTo>
                  <a:pt x="322" y="1684"/>
                </a:lnTo>
                <a:lnTo>
                  <a:pt x="318" y="1683"/>
                </a:lnTo>
                <a:lnTo>
                  <a:pt x="315" y="1684"/>
                </a:lnTo>
                <a:lnTo>
                  <a:pt x="306" y="1683"/>
                </a:lnTo>
                <a:lnTo>
                  <a:pt x="302" y="1684"/>
                </a:lnTo>
                <a:lnTo>
                  <a:pt x="296" y="1688"/>
                </a:lnTo>
                <a:lnTo>
                  <a:pt x="293" y="1688"/>
                </a:lnTo>
                <a:lnTo>
                  <a:pt x="290" y="1685"/>
                </a:lnTo>
                <a:lnTo>
                  <a:pt x="291" y="1675"/>
                </a:lnTo>
                <a:lnTo>
                  <a:pt x="287" y="1672"/>
                </a:lnTo>
                <a:lnTo>
                  <a:pt x="283" y="1666"/>
                </a:lnTo>
                <a:lnTo>
                  <a:pt x="283" y="1663"/>
                </a:lnTo>
                <a:lnTo>
                  <a:pt x="278" y="1658"/>
                </a:lnTo>
                <a:lnTo>
                  <a:pt x="278" y="1653"/>
                </a:lnTo>
                <a:lnTo>
                  <a:pt x="280" y="1646"/>
                </a:lnTo>
                <a:lnTo>
                  <a:pt x="277" y="1640"/>
                </a:lnTo>
                <a:lnTo>
                  <a:pt x="277" y="1636"/>
                </a:lnTo>
                <a:lnTo>
                  <a:pt x="278" y="1629"/>
                </a:lnTo>
                <a:lnTo>
                  <a:pt x="280" y="1623"/>
                </a:lnTo>
                <a:lnTo>
                  <a:pt x="273" y="1613"/>
                </a:lnTo>
                <a:lnTo>
                  <a:pt x="266" y="1605"/>
                </a:lnTo>
                <a:lnTo>
                  <a:pt x="266" y="1596"/>
                </a:lnTo>
                <a:lnTo>
                  <a:pt x="263" y="1588"/>
                </a:lnTo>
                <a:lnTo>
                  <a:pt x="264" y="1585"/>
                </a:lnTo>
                <a:lnTo>
                  <a:pt x="275" y="1583"/>
                </a:lnTo>
                <a:lnTo>
                  <a:pt x="278" y="1580"/>
                </a:lnTo>
                <a:lnTo>
                  <a:pt x="279" y="1581"/>
                </a:lnTo>
                <a:lnTo>
                  <a:pt x="280" y="1588"/>
                </a:lnTo>
                <a:lnTo>
                  <a:pt x="283" y="1593"/>
                </a:lnTo>
                <a:lnTo>
                  <a:pt x="285" y="1596"/>
                </a:lnTo>
                <a:lnTo>
                  <a:pt x="293" y="1598"/>
                </a:lnTo>
                <a:lnTo>
                  <a:pt x="295" y="1597"/>
                </a:lnTo>
                <a:lnTo>
                  <a:pt x="298" y="1596"/>
                </a:lnTo>
                <a:lnTo>
                  <a:pt x="301" y="1597"/>
                </a:lnTo>
                <a:lnTo>
                  <a:pt x="302" y="1591"/>
                </a:lnTo>
                <a:lnTo>
                  <a:pt x="306" y="1588"/>
                </a:lnTo>
                <a:lnTo>
                  <a:pt x="310" y="1582"/>
                </a:lnTo>
                <a:lnTo>
                  <a:pt x="311" y="1582"/>
                </a:lnTo>
                <a:lnTo>
                  <a:pt x="315" y="1587"/>
                </a:lnTo>
                <a:lnTo>
                  <a:pt x="317" y="1587"/>
                </a:lnTo>
                <a:lnTo>
                  <a:pt x="326" y="1576"/>
                </a:lnTo>
                <a:lnTo>
                  <a:pt x="326" y="1574"/>
                </a:lnTo>
                <a:lnTo>
                  <a:pt x="322" y="1567"/>
                </a:lnTo>
                <a:lnTo>
                  <a:pt x="316" y="1559"/>
                </a:lnTo>
                <a:lnTo>
                  <a:pt x="315" y="1554"/>
                </a:lnTo>
                <a:lnTo>
                  <a:pt x="316" y="1551"/>
                </a:lnTo>
                <a:lnTo>
                  <a:pt x="316" y="1548"/>
                </a:lnTo>
                <a:lnTo>
                  <a:pt x="306" y="1543"/>
                </a:lnTo>
                <a:lnTo>
                  <a:pt x="301" y="1544"/>
                </a:lnTo>
                <a:lnTo>
                  <a:pt x="300" y="1540"/>
                </a:lnTo>
                <a:lnTo>
                  <a:pt x="291" y="1533"/>
                </a:lnTo>
                <a:lnTo>
                  <a:pt x="291" y="1518"/>
                </a:lnTo>
                <a:lnTo>
                  <a:pt x="296" y="1517"/>
                </a:lnTo>
                <a:lnTo>
                  <a:pt x="294" y="1511"/>
                </a:lnTo>
                <a:lnTo>
                  <a:pt x="295" y="1508"/>
                </a:lnTo>
                <a:lnTo>
                  <a:pt x="296" y="1507"/>
                </a:lnTo>
                <a:lnTo>
                  <a:pt x="289" y="1500"/>
                </a:lnTo>
                <a:lnTo>
                  <a:pt x="290" y="1494"/>
                </a:lnTo>
                <a:lnTo>
                  <a:pt x="290" y="1492"/>
                </a:lnTo>
                <a:lnTo>
                  <a:pt x="300" y="1492"/>
                </a:lnTo>
                <a:lnTo>
                  <a:pt x="304" y="1489"/>
                </a:lnTo>
                <a:lnTo>
                  <a:pt x="315" y="1492"/>
                </a:lnTo>
                <a:lnTo>
                  <a:pt x="317" y="1490"/>
                </a:lnTo>
                <a:lnTo>
                  <a:pt x="322" y="1485"/>
                </a:lnTo>
                <a:lnTo>
                  <a:pt x="327" y="1475"/>
                </a:lnTo>
                <a:lnTo>
                  <a:pt x="327" y="1464"/>
                </a:lnTo>
                <a:lnTo>
                  <a:pt x="337" y="1463"/>
                </a:lnTo>
                <a:lnTo>
                  <a:pt x="338" y="1462"/>
                </a:lnTo>
                <a:lnTo>
                  <a:pt x="336" y="1459"/>
                </a:lnTo>
                <a:lnTo>
                  <a:pt x="337" y="1456"/>
                </a:lnTo>
                <a:lnTo>
                  <a:pt x="341" y="1453"/>
                </a:lnTo>
                <a:lnTo>
                  <a:pt x="342" y="1451"/>
                </a:lnTo>
                <a:lnTo>
                  <a:pt x="345" y="1447"/>
                </a:lnTo>
                <a:lnTo>
                  <a:pt x="352" y="1442"/>
                </a:lnTo>
                <a:lnTo>
                  <a:pt x="352" y="1436"/>
                </a:lnTo>
                <a:lnTo>
                  <a:pt x="358" y="1430"/>
                </a:lnTo>
                <a:lnTo>
                  <a:pt x="360" y="1411"/>
                </a:lnTo>
                <a:lnTo>
                  <a:pt x="363" y="1409"/>
                </a:lnTo>
                <a:lnTo>
                  <a:pt x="363" y="1402"/>
                </a:lnTo>
                <a:lnTo>
                  <a:pt x="369" y="1394"/>
                </a:lnTo>
                <a:lnTo>
                  <a:pt x="369" y="1391"/>
                </a:lnTo>
                <a:lnTo>
                  <a:pt x="365" y="1388"/>
                </a:lnTo>
                <a:lnTo>
                  <a:pt x="361" y="1388"/>
                </a:lnTo>
                <a:lnTo>
                  <a:pt x="354" y="1397"/>
                </a:lnTo>
                <a:lnTo>
                  <a:pt x="352" y="1397"/>
                </a:lnTo>
                <a:lnTo>
                  <a:pt x="349" y="1393"/>
                </a:lnTo>
                <a:lnTo>
                  <a:pt x="347" y="1382"/>
                </a:lnTo>
                <a:lnTo>
                  <a:pt x="342" y="1386"/>
                </a:lnTo>
                <a:lnTo>
                  <a:pt x="338" y="1386"/>
                </a:lnTo>
                <a:lnTo>
                  <a:pt x="336" y="1381"/>
                </a:lnTo>
                <a:lnTo>
                  <a:pt x="333" y="1381"/>
                </a:lnTo>
                <a:lnTo>
                  <a:pt x="331" y="1379"/>
                </a:lnTo>
                <a:lnTo>
                  <a:pt x="330" y="1370"/>
                </a:lnTo>
                <a:lnTo>
                  <a:pt x="326" y="1368"/>
                </a:lnTo>
                <a:lnTo>
                  <a:pt x="325" y="1366"/>
                </a:lnTo>
                <a:lnTo>
                  <a:pt x="322" y="1365"/>
                </a:lnTo>
                <a:lnTo>
                  <a:pt x="318" y="1365"/>
                </a:lnTo>
                <a:lnTo>
                  <a:pt x="315" y="1360"/>
                </a:lnTo>
                <a:lnTo>
                  <a:pt x="312" y="1359"/>
                </a:lnTo>
                <a:lnTo>
                  <a:pt x="309" y="1359"/>
                </a:lnTo>
                <a:lnTo>
                  <a:pt x="304" y="1361"/>
                </a:lnTo>
                <a:lnTo>
                  <a:pt x="298" y="1361"/>
                </a:lnTo>
                <a:lnTo>
                  <a:pt x="293" y="1365"/>
                </a:lnTo>
                <a:lnTo>
                  <a:pt x="279" y="1365"/>
                </a:lnTo>
                <a:lnTo>
                  <a:pt x="269" y="1372"/>
                </a:lnTo>
                <a:lnTo>
                  <a:pt x="258" y="1378"/>
                </a:lnTo>
                <a:lnTo>
                  <a:pt x="251" y="1383"/>
                </a:lnTo>
                <a:lnTo>
                  <a:pt x="246" y="1388"/>
                </a:lnTo>
                <a:lnTo>
                  <a:pt x="241" y="1389"/>
                </a:lnTo>
                <a:lnTo>
                  <a:pt x="237" y="1394"/>
                </a:lnTo>
                <a:lnTo>
                  <a:pt x="230" y="1391"/>
                </a:lnTo>
                <a:lnTo>
                  <a:pt x="225" y="1394"/>
                </a:lnTo>
                <a:lnTo>
                  <a:pt x="220" y="1394"/>
                </a:lnTo>
                <a:lnTo>
                  <a:pt x="209" y="1393"/>
                </a:lnTo>
                <a:lnTo>
                  <a:pt x="202" y="1388"/>
                </a:lnTo>
                <a:lnTo>
                  <a:pt x="196" y="1389"/>
                </a:lnTo>
                <a:lnTo>
                  <a:pt x="188" y="1384"/>
                </a:lnTo>
                <a:lnTo>
                  <a:pt x="171" y="1378"/>
                </a:lnTo>
                <a:lnTo>
                  <a:pt x="161" y="1372"/>
                </a:lnTo>
                <a:lnTo>
                  <a:pt x="161" y="1366"/>
                </a:lnTo>
                <a:lnTo>
                  <a:pt x="160" y="1362"/>
                </a:lnTo>
                <a:lnTo>
                  <a:pt x="156" y="1363"/>
                </a:lnTo>
                <a:lnTo>
                  <a:pt x="151" y="1367"/>
                </a:lnTo>
                <a:lnTo>
                  <a:pt x="148" y="1367"/>
                </a:lnTo>
                <a:lnTo>
                  <a:pt x="143" y="1368"/>
                </a:lnTo>
                <a:lnTo>
                  <a:pt x="139" y="1367"/>
                </a:lnTo>
                <a:lnTo>
                  <a:pt x="133" y="1356"/>
                </a:lnTo>
                <a:lnTo>
                  <a:pt x="126" y="1355"/>
                </a:lnTo>
                <a:lnTo>
                  <a:pt x="124" y="1351"/>
                </a:lnTo>
                <a:lnTo>
                  <a:pt x="124" y="1349"/>
                </a:lnTo>
                <a:lnTo>
                  <a:pt x="129" y="1348"/>
                </a:lnTo>
                <a:lnTo>
                  <a:pt x="131" y="1344"/>
                </a:lnTo>
                <a:lnTo>
                  <a:pt x="129" y="1339"/>
                </a:lnTo>
                <a:lnTo>
                  <a:pt x="127" y="1336"/>
                </a:lnTo>
                <a:lnTo>
                  <a:pt x="129" y="1330"/>
                </a:lnTo>
                <a:lnTo>
                  <a:pt x="129" y="1324"/>
                </a:lnTo>
                <a:lnTo>
                  <a:pt x="127" y="1318"/>
                </a:lnTo>
                <a:lnTo>
                  <a:pt x="121" y="1312"/>
                </a:lnTo>
                <a:lnTo>
                  <a:pt x="110" y="1305"/>
                </a:lnTo>
                <a:lnTo>
                  <a:pt x="105" y="1305"/>
                </a:lnTo>
                <a:lnTo>
                  <a:pt x="99" y="1309"/>
                </a:lnTo>
                <a:lnTo>
                  <a:pt x="97" y="1308"/>
                </a:lnTo>
                <a:lnTo>
                  <a:pt x="97" y="1296"/>
                </a:lnTo>
                <a:lnTo>
                  <a:pt x="95" y="1293"/>
                </a:lnTo>
                <a:lnTo>
                  <a:pt x="88" y="1295"/>
                </a:lnTo>
                <a:lnTo>
                  <a:pt x="83" y="1292"/>
                </a:lnTo>
                <a:lnTo>
                  <a:pt x="79" y="1291"/>
                </a:lnTo>
                <a:lnTo>
                  <a:pt x="65" y="1293"/>
                </a:lnTo>
                <a:lnTo>
                  <a:pt x="54" y="1290"/>
                </a:lnTo>
                <a:lnTo>
                  <a:pt x="56" y="1289"/>
                </a:lnTo>
                <a:lnTo>
                  <a:pt x="53" y="1284"/>
                </a:lnTo>
                <a:lnTo>
                  <a:pt x="47" y="1281"/>
                </a:lnTo>
                <a:lnTo>
                  <a:pt x="46" y="1278"/>
                </a:lnTo>
                <a:lnTo>
                  <a:pt x="53" y="1270"/>
                </a:lnTo>
                <a:lnTo>
                  <a:pt x="57" y="1269"/>
                </a:lnTo>
                <a:lnTo>
                  <a:pt x="62" y="1271"/>
                </a:lnTo>
                <a:lnTo>
                  <a:pt x="65" y="1271"/>
                </a:lnTo>
                <a:lnTo>
                  <a:pt x="62" y="1271"/>
                </a:lnTo>
                <a:lnTo>
                  <a:pt x="70" y="1274"/>
                </a:lnTo>
                <a:lnTo>
                  <a:pt x="73" y="1273"/>
                </a:lnTo>
                <a:lnTo>
                  <a:pt x="73" y="1237"/>
                </a:lnTo>
                <a:lnTo>
                  <a:pt x="63" y="1212"/>
                </a:lnTo>
                <a:lnTo>
                  <a:pt x="63" y="1193"/>
                </a:lnTo>
                <a:lnTo>
                  <a:pt x="56" y="1182"/>
                </a:lnTo>
                <a:lnTo>
                  <a:pt x="37" y="1180"/>
                </a:lnTo>
                <a:lnTo>
                  <a:pt x="17" y="1187"/>
                </a:lnTo>
                <a:lnTo>
                  <a:pt x="6" y="1179"/>
                </a:lnTo>
                <a:lnTo>
                  <a:pt x="2" y="1162"/>
                </a:lnTo>
                <a:lnTo>
                  <a:pt x="0" y="1142"/>
                </a:lnTo>
                <a:lnTo>
                  <a:pt x="11" y="1108"/>
                </a:lnTo>
                <a:lnTo>
                  <a:pt x="10" y="1097"/>
                </a:lnTo>
                <a:lnTo>
                  <a:pt x="19" y="1079"/>
                </a:lnTo>
                <a:lnTo>
                  <a:pt x="51" y="1064"/>
                </a:lnTo>
                <a:lnTo>
                  <a:pt x="56" y="1059"/>
                </a:lnTo>
                <a:lnTo>
                  <a:pt x="63" y="1059"/>
                </a:lnTo>
                <a:lnTo>
                  <a:pt x="69" y="1044"/>
                </a:lnTo>
                <a:lnTo>
                  <a:pt x="79" y="1048"/>
                </a:lnTo>
                <a:lnTo>
                  <a:pt x="94" y="1042"/>
                </a:lnTo>
                <a:lnTo>
                  <a:pt x="105" y="1043"/>
                </a:lnTo>
                <a:lnTo>
                  <a:pt x="111" y="1056"/>
                </a:lnTo>
                <a:lnTo>
                  <a:pt x="122" y="1058"/>
                </a:lnTo>
                <a:lnTo>
                  <a:pt x="138" y="1054"/>
                </a:lnTo>
                <a:lnTo>
                  <a:pt x="148" y="1055"/>
                </a:lnTo>
                <a:lnTo>
                  <a:pt x="161" y="1045"/>
                </a:lnTo>
                <a:lnTo>
                  <a:pt x="167" y="1027"/>
                </a:lnTo>
                <a:lnTo>
                  <a:pt x="176" y="1016"/>
                </a:lnTo>
                <a:lnTo>
                  <a:pt x="193" y="1011"/>
                </a:lnTo>
                <a:lnTo>
                  <a:pt x="212" y="1010"/>
                </a:lnTo>
                <a:lnTo>
                  <a:pt x="239" y="1005"/>
                </a:lnTo>
                <a:lnTo>
                  <a:pt x="251" y="1000"/>
                </a:lnTo>
                <a:lnTo>
                  <a:pt x="259" y="986"/>
                </a:lnTo>
                <a:lnTo>
                  <a:pt x="274" y="973"/>
                </a:lnTo>
                <a:lnTo>
                  <a:pt x="310" y="953"/>
                </a:lnTo>
                <a:lnTo>
                  <a:pt x="348" y="941"/>
                </a:lnTo>
                <a:lnTo>
                  <a:pt x="358" y="934"/>
                </a:lnTo>
                <a:lnTo>
                  <a:pt x="364" y="920"/>
                </a:lnTo>
                <a:lnTo>
                  <a:pt x="364" y="892"/>
                </a:lnTo>
                <a:lnTo>
                  <a:pt x="366" y="881"/>
                </a:lnTo>
                <a:lnTo>
                  <a:pt x="374" y="871"/>
                </a:lnTo>
                <a:lnTo>
                  <a:pt x="373" y="859"/>
                </a:lnTo>
                <a:lnTo>
                  <a:pt x="386" y="849"/>
                </a:lnTo>
                <a:lnTo>
                  <a:pt x="386" y="834"/>
                </a:lnTo>
                <a:lnTo>
                  <a:pt x="377" y="807"/>
                </a:lnTo>
                <a:lnTo>
                  <a:pt x="370" y="795"/>
                </a:lnTo>
                <a:lnTo>
                  <a:pt x="366" y="780"/>
                </a:lnTo>
                <a:lnTo>
                  <a:pt x="361" y="742"/>
                </a:lnTo>
                <a:lnTo>
                  <a:pt x="354" y="727"/>
                </a:lnTo>
                <a:lnTo>
                  <a:pt x="347" y="720"/>
                </a:lnTo>
                <a:lnTo>
                  <a:pt x="355" y="712"/>
                </a:lnTo>
                <a:lnTo>
                  <a:pt x="375" y="705"/>
                </a:lnTo>
                <a:lnTo>
                  <a:pt x="393" y="703"/>
                </a:lnTo>
                <a:lnTo>
                  <a:pt x="416" y="695"/>
                </a:lnTo>
                <a:lnTo>
                  <a:pt x="471" y="693"/>
                </a:lnTo>
                <a:lnTo>
                  <a:pt x="478" y="688"/>
                </a:lnTo>
                <a:lnTo>
                  <a:pt x="472" y="670"/>
                </a:lnTo>
                <a:lnTo>
                  <a:pt x="470" y="655"/>
                </a:lnTo>
                <a:lnTo>
                  <a:pt x="473" y="635"/>
                </a:lnTo>
                <a:lnTo>
                  <a:pt x="479" y="611"/>
                </a:lnTo>
                <a:lnTo>
                  <a:pt x="492" y="584"/>
                </a:lnTo>
                <a:lnTo>
                  <a:pt x="500" y="558"/>
                </a:lnTo>
                <a:lnTo>
                  <a:pt x="511" y="537"/>
                </a:lnTo>
                <a:lnTo>
                  <a:pt x="535" y="537"/>
                </a:lnTo>
                <a:lnTo>
                  <a:pt x="544" y="544"/>
                </a:lnTo>
                <a:lnTo>
                  <a:pt x="563" y="550"/>
                </a:lnTo>
                <a:lnTo>
                  <a:pt x="597" y="547"/>
                </a:lnTo>
                <a:lnTo>
                  <a:pt x="606" y="556"/>
                </a:lnTo>
                <a:lnTo>
                  <a:pt x="616" y="563"/>
                </a:lnTo>
                <a:lnTo>
                  <a:pt x="630" y="552"/>
                </a:lnTo>
                <a:lnTo>
                  <a:pt x="653" y="544"/>
                </a:lnTo>
                <a:lnTo>
                  <a:pt x="656" y="507"/>
                </a:lnTo>
                <a:lnTo>
                  <a:pt x="654" y="484"/>
                </a:lnTo>
                <a:lnTo>
                  <a:pt x="659" y="459"/>
                </a:lnTo>
                <a:lnTo>
                  <a:pt x="670" y="439"/>
                </a:lnTo>
                <a:lnTo>
                  <a:pt x="686" y="440"/>
                </a:lnTo>
                <a:lnTo>
                  <a:pt x="705" y="434"/>
                </a:lnTo>
                <a:lnTo>
                  <a:pt x="721" y="418"/>
                </a:lnTo>
                <a:lnTo>
                  <a:pt x="731" y="398"/>
                </a:lnTo>
                <a:lnTo>
                  <a:pt x="756" y="405"/>
                </a:lnTo>
                <a:lnTo>
                  <a:pt x="772" y="389"/>
                </a:lnTo>
                <a:lnTo>
                  <a:pt x="777" y="389"/>
                </a:lnTo>
                <a:lnTo>
                  <a:pt x="777" y="393"/>
                </a:lnTo>
                <a:lnTo>
                  <a:pt x="780" y="404"/>
                </a:lnTo>
                <a:lnTo>
                  <a:pt x="791" y="430"/>
                </a:lnTo>
                <a:lnTo>
                  <a:pt x="821" y="453"/>
                </a:lnTo>
                <a:lnTo>
                  <a:pt x="832" y="474"/>
                </a:lnTo>
                <a:lnTo>
                  <a:pt x="847" y="485"/>
                </a:lnTo>
                <a:lnTo>
                  <a:pt x="854" y="474"/>
                </a:lnTo>
                <a:lnTo>
                  <a:pt x="870" y="477"/>
                </a:lnTo>
                <a:lnTo>
                  <a:pt x="885" y="485"/>
                </a:lnTo>
                <a:lnTo>
                  <a:pt x="901" y="488"/>
                </a:lnTo>
                <a:lnTo>
                  <a:pt x="911" y="504"/>
                </a:lnTo>
                <a:lnTo>
                  <a:pt x="918" y="526"/>
                </a:lnTo>
                <a:lnTo>
                  <a:pt x="928" y="543"/>
                </a:lnTo>
                <a:lnTo>
                  <a:pt x="940" y="586"/>
                </a:lnTo>
                <a:lnTo>
                  <a:pt x="940" y="614"/>
                </a:lnTo>
                <a:lnTo>
                  <a:pt x="944" y="633"/>
                </a:lnTo>
                <a:lnTo>
                  <a:pt x="943" y="652"/>
                </a:lnTo>
                <a:lnTo>
                  <a:pt x="935" y="668"/>
                </a:lnTo>
                <a:lnTo>
                  <a:pt x="934" y="683"/>
                </a:lnTo>
                <a:lnTo>
                  <a:pt x="941" y="690"/>
                </a:lnTo>
                <a:lnTo>
                  <a:pt x="957" y="697"/>
                </a:lnTo>
                <a:lnTo>
                  <a:pt x="988" y="700"/>
                </a:lnTo>
                <a:lnTo>
                  <a:pt x="1022" y="711"/>
                </a:lnTo>
                <a:lnTo>
                  <a:pt x="1031" y="711"/>
                </a:lnTo>
                <a:lnTo>
                  <a:pt x="1044" y="706"/>
                </a:lnTo>
                <a:lnTo>
                  <a:pt x="1057" y="706"/>
                </a:lnTo>
                <a:lnTo>
                  <a:pt x="1069" y="712"/>
                </a:lnTo>
                <a:lnTo>
                  <a:pt x="1099" y="722"/>
                </a:lnTo>
                <a:lnTo>
                  <a:pt x="1114" y="732"/>
                </a:lnTo>
                <a:lnTo>
                  <a:pt x="1130" y="741"/>
                </a:lnTo>
                <a:lnTo>
                  <a:pt x="1162" y="749"/>
                </a:lnTo>
                <a:lnTo>
                  <a:pt x="1175" y="759"/>
                </a:lnTo>
                <a:lnTo>
                  <a:pt x="1187" y="760"/>
                </a:lnTo>
                <a:lnTo>
                  <a:pt x="1198" y="775"/>
                </a:lnTo>
                <a:lnTo>
                  <a:pt x="1209" y="792"/>
                </a:lnTo>
                <a:lnTo>
                  <a:pt x="1216" y="812"/>
                </a:lnTo>
                <a:lnTo>
                  <a:pt x="1228" y="832"/>
                </a:lnTo>
                <a:lnTo>
                  <a:pt x="1240" y="846"/>
                </a:lnTo>
                <a:lnTo>
                  <a:pt x="1253" y="862"/>
                </a:lnTo>
                <a:lnTo>
                  <a:pt x="1269" y="876"/>
                </a:lnTo>
                <a:lnTo>
                  <a:pt x="1283" y="882"/>
                </a:lnTo>
                <a:lnTo>
                  <a:pt x="1304" y="882"/>
                </a:lnTo>
                <a:lnTo>
                  <a:pt x="1452" y="872"/>
                </a:lnTo>
                <a:lnTo>
                  <a:pt x="1470" y="870"/>
                </a:lnTo>
                <a:lnTo>
                  <a:pt x="1487" y="872"/>
                </a:lnTo>
                <a:lnTo>
                  <a:pt x="1521" y="883"/>
                </a:lnTo>
                <a:lnTo>
                  <a:pt x="1531" y="887"/>
                </a:lnTo>
                <a:lnTo>
                  <a:pt x="1540" y="898"/>
                </a:lnTo>
                <a:lnTo>
                  <a:pt x="1555" y="911"/>
                </a:lnTo>
                <a:lnTo>
                  <a:pt x="1578" y="921"/>
                </a:lnTo>
                <a:lnTo>
                  <a:pt x="1611" y="931"/>
                </a:lnTo>
                <a:lnTo>
                  <a:pt x="1629" y="941"/>
                </a:lnTo>
                <a:lnTo>
                  <a:pt x="1651" y="948"/>
                </a:lnTo>
                <a:lnTo>
                  <a:pt x="1680" y="950"/>
                </a:lnTo>
                <a:lnTo>
                  <a:pt x="1686" y="952"/>
                </a:lnTo>
                <a:lnTo>
                  <a:pt x="1697" y="961"/>
                </a:lnTo>
                <a:lnTo>
                  <a:pt x="1709" y="964"/>
                </a:lnTo>
                <a:lnTo>
                  <a:pt x="1719" y="963"/>
                </a:lnTo>
                <a:lnTo>
                  <a:pt x="1737" y="948"/>
                </a:lnTo>
                <a:lnTo>
                  <a:pt x="1767" y="937"/>
                </a:lnTo>
                <a:lnTo>
                  <a:pt x="1780" y="935"/>
                </a:lnTo>
                <a:lnTo>
                  <a:pt x="1791" y="931"/>
                </a:lnTo>
                <a:lnTo>
                  <a:pt x="1799" y="921"/>
                </a:lnTo>
                <a:lnTo>
                  <a:pt x="1810" y="918"/>
                </a:lnTo>
                <a:lnTo>
                  <a:pt x="1847" y="911"/>
                </a:lnTo>
                <a:lnTo>
                  <a:pt x="1865" y="904"/>
                </a:lnTo>
                <a:lnTo>
                  <a:pt x="1891" y="905"/>
                </a:lnTo>
                <a:lnTo>
                  <a:pt x="1907" y="899"/>
                </a:lnTo>
                <a:lnTo>
                  <a:pt x="1935" y="908"/>
                </a:lnTo>
                <a:lnTo>
                  <a:pt x="1940" y="905"/>
                </a:lnTo>
                <a:lnTo>
                  <a:pt x="1968" y="903"/>
                </a:lnTo>
                <a:lnTo>
                  <a:pt x="1998" y="892"/>
                </a:lnTo>
                <a:lnTo>
                  <a:pt x="2012" y="883"/>
                </a:lnTo>
                <a:lnTo>
                  <a:pt x="2032" y="868"/>
                </a:lnTo>
                <a:lnTo>
                  <a:pt x="2042" y="854"/>
                </a:lnTo>
                <a:lnTo>
                  <a:pt x="2100" y="805"/>
                </a:lnTo>
                <a:lnTo>
                  <a:pt x="2097" y="791"/>
                </a:lnTo>
                <a:lnTo>
                  <a:pt x="2075" y="762"/>
                </a:lnTo>
                <a:lnTo>
                  <a:pt x="2078" y="747"/>
                </a:lnTo>
                <a:lnTo>
                  <a:pt x="2091" y="727"/>
                </a:lnTo>
                <a:lnTo>
                  <a:pt x="2100" y="710"/>
                </a:lnTo>
                <a:lnTo>
                  <a:pt x="2121" y="704"/>
                </a:lnTo>
                <a:lnTo>
                  <a:pt x="2137" y="709"/>
                </a:lnTo>
                <a:lnTo>
                  <a:pt x="2149" y="722"/>
                </a:lnTo>
                <a:lnTo>
                  <a:pt x="2170" y="727"/>
                </a:lnTo>
                <a:lnTo>
                  <a:pt x="2188" y="727"/>
                </a:lnTo>
                <a:lnTo>
                  <a:pt x="2215" y="710"/>
                </a:lnTo>
                <a:lnTo>
                  <a:pt x="2234" y="689"/>
                </a:lnTo>
                <a:lnTo>
                  <a:pt x="2254" y="667"/>
                </a:lnTo>
                <a:lnTo>
                  <a:pt x="2266" y="667"/>
                </a:lnTo>
                <a:lnTo>
                  <a:pt x="2277" y="668"/>
                </a:lnTo>
                <a:lnTo>
                  <a:pt x="2284" y="666"/>
                </a:lnTo>
                <a:lnTo>
                  <a:pt x="2302" y="654"/>
                </a:lnTo>
                <a:lnTo>
                  <a:pt x="2353" y="598"/>
                </a:lnTo>
                <a:lnTo>
                  <a:pt x="2369" y="584"/>
                </a:lnTo>
                <a:lnTo>
                  <a:pt x="2390" y="580"/>
                </a:lnTo>
                <a:lnTo>
                  <a:pt x="2415" y="581"/>
                </a:lnTo>
                <a:lnTo>
                  <a:pt x="2440" y="577"/>
                </a:lnTo>
                <a:lnTo>
                  <a:pt x="2465" y="572"/>
                </a:lnTo>
                <a:lnTo>
                  <a:pt x="2484" y="577"/>
                </a:lnTo>
                <a:lnTo>
                  <a:pt x="2501" y="580"/>
                </a:lnTo>
                <a:lnTo>
                  <a:pt x="2511" y="574"/>
                </a:lnTo>
                <a:lnTo>
                  <a:pt x="2510" y="561"/>
                </a:lnTo>
                <a:lnTo>
                  <a:pt x="2496" y="553"/>
                </a:lnTo>
                <a:lnTo>
                  <a:pt x="2496" y="544"/>
                </a:lnTo>
                <a:lnTo>
                  <a:pt x="2498" y="531"/>
                </a:lnTo>
                <a:lnTo>
                  <a:pt x="2492" y="517"/>
                </a:lnTo>
                <a:lnTo>
                  <a:pt x="2463" y="493"/>
                </a:lnTo>
                <a:lnTo>
                  <a:pt x="2450" y="478"/>
                </a:lnTo>
                <a:lnTo>
                  <a:pt x="2444" y="464"/>
                </a:lnTo>
                <a:lnTo>
                  <a:pt x="2415" y="485"/>
                </a:lnTo>
                <a:lnTo>
                  <a:pt x="2397" y="498"/>
                </a:lnTo>
                <a:lnTo>
                  <a:pt x="2372" y="505"/>
                </a:lnTo>
                <a:lnTo>
                  <a:pt x="2347" y="507"/>
                </a:lnTo>
                <a:lnTo>
                  <a:pt x="2306" y="498"/>
                </a:lnTo>
                <a:lnTo>
                  <a:pt x="2297" y="483"/>
                </a:lnTo>
                <a:lnTo>
                  <a:pt x="2294" y="463"/>
                </a:lnTo>
                <a:lnTo>
                  <a:pt x="2294" y="441"/>
                </a:lnTo>
                <a:lnTo>
                  <a:pt x="2302" y="424"/>
                </a:lnTo>
                <a:lnTo>
                  <a:pt x="2305" y="404"/>
                </a:lnTo>
                <a:lnTo>
                  <a:pt x="2302" y="387"/>
                </a:lnTo>
                <a:lnTo>
                  <a:pt x="2302" y="371"/>
                </a:lnTo>
                <a:lnTo>
                  <a:pt x="2306" y="362"/>
                </a:lnTo>
                <a:lnTo>
                  <a:pt x="2317" y="348"/>
                </a:lnTo>
                <a:lnTo>
                  <a:pt x="2333" y="319"/>
                </a:lnTo>
                <a:lnTo>
                  <a:pt x="2342" y="311"/>
                </a:lnTo>
                <a:lnTo>
                  <a:pt x="2342" y="306"/>
                </a:lnTo>
                <a:lnTo>
                  <a:pt x="2353" y="308"/>
                </a:lnTo>
                <a:lnTo>
                  <a:pt x="2366" y="318"/>
                </a:lnTo>
                <a:lnTo>
                  <a:pt x="2398" y="328"/>
                </a:lnTo>
                <a:lnTo>
                  <a:pt x="2423" y="340"/>
                </a:lnTo>
                <a:lnTo>
                  <a:pt x="2434" y="338"/>
                </a:lnTo>
                <a:lnTo>
                  <a:pt x="2449" y="327"/>
                </a:lnTo>
                <a:lnTo>
                  <a:pt x="2499" y="296"/>
                </a:lnTo>
                <a:lnTo>
                  <a:pt x="2500" y="289"/>
                </a:lnTo>
                <a:lnTo>
                  <a:pt x="2498" y="276"/>
                </a:lnTo>
                <a:lnTo>
                  <a:pt x="2501" y="264"/>
                </a:lnTo>
                <a:lnTo>
                  <a:pt x="2512" y="251"/>
                </a:lnTo>
                <a:lnTo>
                  <a:pt x="2519" y="240"/>
                </a:lnTo>
                <a:lnTo>
                  <a:pt x="2526" y="210"/>
                </a:lnTo>
                <a:lnTo>
                  <a:pt x="2531" y="188"/>
                </a:lnTo>
                <a:lnTo>
                  <a:pt x="2538" y="171"/>
                </a:lnTo>
                <a:lnTo>
                  <a:pt x="2557" y="161"/>
                </a:lnTo>
                <a:lnTo>
                  <a:pt x="2581" y="134"/>
                </a:lnTo>
                <a:lnTo>
                  <a:pt x="2581" y="129"/>
                </a:lnTo>
                <a:lnTo>
                  <a:pt x="2576" y="118"/>
                </a:lnTo>
                <a:lnTo>
                  <a:pt x="2578" y="91"/>
                </a:lnTo>
                <a:lnTo>
                  <a:pt x="2571" y="87"/>
                </a:lnTo>
                <a:lnTo>
                  <a:pt x="2560" y="87"/>
                </a:lnTo>
                <a:lnTo>
                  <a:pt x="2542" y="92"/>
                </a:lnTo>
                <a:lnTo>
                  <a:pt x="2538" y="87"/>
                </a:lnTo>
                <a:lnTo>
                  <a:pt x="2543" y="74"/>
                </a:lnTo>
                <a:lnTo>
                  <a:pt x="2567" y="50"/>
                </a:lnTo>
                <a:lnTo>
                  <a:pt x="2575" y="38"/>
                </a:lnTo>
                <a:lnTo>
                  <a:pt x="2591" y="26"/>
                </a:lnTo>
                <a:lnTo>
                  <a:pt x="2625" y="20"/>
                </a:lnTo>
                <a:lnTo>
                  <a:pt x="2666" y="5"/>
                </a:lnTo>
                <a:lnTo>
                  <a:pt x="2691" y="6"/>
                </a:lnTo>
                <a:lnTo>
                  <a:pt x="2726" y="0"/>
                </a:lnTo>
                <a:lnTo>
                  <a:pt x="2738" y="0"/>
                </a:lnTo>
                <a:lnTo>
                  <a:pt x="2757" y="9"/>
                </a:lnTo>
                <a:lnTo>
                  <a:pt x="2774" y="21"/>
                </a:lnTo>
                <a:lnTo>
                  <a:pt x="2785" y="33"/>
                </a:lnTo>
                <a:lnTo>
                  <a:pt x="2801" y="37"/>
                </a:lnTo>
                <a:lnTo>
                  <a:pt x="2820" y="34"/>
                </a:lnTo>
                <a:lnTo>
                  <a:pt x="2836" y="38"/>
                </a:lnTo>
                <a:lnTo>
                  <a:pt x="2850" y="44"/>
                </a:lnTo>
                <a:lnTo>
                  <a:pt x="2858" y="58"/>
                </a:lnTo>
                <a:lnTo>
                  <a:pt x="2870" y="76"/>
                </a:lnTo>
                <a:lnTo>
                  <a:pt x="2871" y="89"/>
                </a:lnTo>
                <a:lnTo>
                  <a:pt x="2879" y="96"/>
                </a:lnTo>
                <a:lnTo>
                  <a:pt x="2888" y="102"/>
                </a:lnTo>
                <a:lnTo>
                  <a:pt x="2890" y="111"/>
                </a:lnTo>
                <a:lnTo>
                  <a:pt x="2891" y="106"/>
                </a:lnTo>
                <a:lnTo>
                  <a:pt x="2893" y="119"/>
                </a:lnTo>
                <a:lnTo>
                  <a:pt x="2898" y="134"/>
                </a:lnTo>
                <a:lnTo>
                  <a:pt x="2901" y="155"/>
                </a:lnTo>
                <a:lnTo>
                  <a:pt x="2909" y="172"/>
                </a:lnTo>
                <a:lnTo>
                  <a:pt x="2914" y="189"/>
                </a:lnTo>
                <a:lnTo>
                  <a:pt x="2935" y="229"/>
                </a:lnTo>
                <a:lnTo>
                  <a:pt x="2941" y="270"/>
                </a:lnTo>
                <a:lnTo>
                  <a:pt x="2950" y="289"/>
                </a:lnTo>
                <a:lnTo>
                  <a:pt x="2949" y="294"/>
                </a:lnTo>
                <a:lnTo>
                  <a:pt x="2950" y="295"/>
                </a:lnTo>
                <a:lnTo>
                  <a:pt x="2952" y="313"/>
                </a:lnTo>
                <a:lnTo>
                  <a:pt x="2952" y="334"/>
                </a:lnTo>
                <a:lnTo>
                  <a:pt x="2965" y="345"/>
                </a:lnTo>
                <a:lnTo>
                  <a:pt x="2988" y="348"/>
                </a:lnTo>
                <a:lnTo>
                  <a:pt x="3009" y="340"/>
                </a:lnTo>
                <a:lnTo>
                  <a:pt x="3025" y="348"/>
                </a:lnTo>
                <a:lnTo>
                  <a:pt x="3044" y="350"/>
                </a:lnTo>
                <a:lnTo>
                  <a:pt x="3062" y="359"/>
                </a:lnTo>
                <a:lnTo>
                  <a:pt x="3094" y="387"/>
                </a:lnTo>
                <a:lnTo>
                  <a:pt x="3109" y="394"/>
                </a:lnTo>
                <a:lnTo>
                  <a:pt x="3121" y="396"/>
                </a:lnTo>
                <a:lnTo>
                  <a:pt x="3125" y="403"/>
                </a:lnTo>
                <a:lnTo>
                  <a:pt x="3125" y="408"/>
                </a:lnTo>
                <a:lnTo>
                  <a:pt x="3127" y="407"/>
                </a:lnTo>
                <a:lnTo>
                  <a:pt x="3128" y="423"/>
                </a:lnTo>
                <a:lnTo>
                  <a:pt x="3135" y="432"/>
                </a:lnTo>
                <a:lnTo>
                  <a:pt x="3134" y="448"/>
                </a:lnTo>
                <a:lnTo>
                  <a:pt x="3135" y="466"/>
                </a:lnTo>
                <a:lnTo>
                  <a:pt x="3145" y="482"/>
                </a:lnTo>
                <a:lnTo>
                  <a:pt x="3151" y="495"/>
                </a:lnTo>
                <a:lnTo>
                  <a:pt x="3170" y="494"/>
                </a:lnTo>
                <a:lnTo>
                  <a:pt x="3189" y="500"/>
                </a:lnTo>
                <a:lnTo>
                  <a:pt x="3207" y="498"/>
                </a:lnTo>
                <a:lnTo>
                  <a:pt x="3238" y="483"/>
                </a:lnTo>
                <a:lnTo>
                  <a:pt x="3272" y="461"/>
                </a:lnTo>
                <a:lnTo>
                  <a:pt x="3290" y="459"/>
                </a:lnTo>
                <a:lnTo>
                  <a:pt x="3323" y="441"/>
                </a:lnTo>
                <a:lnTo>
                  <a:pt x="3355" y="432"/>
                </a:lnTo>
                <a:lnTo>
                  <a:pt x="3356" y="435"/>
                </a:lnTo>
                <a:lnTo>
                  <a:pt x="3348" y="448"/>
                </a:lnTo>
                <a:lnTo>
                  <a:pt x="3348" y="468"/>
                </a:lnTo>
                <a:lnTo>
                  <a:pt x="3353" y="484"/>
                </a:lnTo>
                <a:lnTo>
                  <a:pt x="3350" y="504"/>
                </a:lnTo>
                <a:lnTo>
                  <a:pt x="3338" y="514"/>
                </a:lnTo>
                <a:lnTo>
                  <a:pt x="3324" y="527"/>
                </a:lnTo>
                <a:lnTo>
                  <a:pt x="3322" y="548"/>
                </a:lnTo>
                <a:lnTo>
                  <a:pt x="3308" y="581"/>
                </a:lnTo>
                <a:lnTo>
                  <a:pt x="3300" y="623"/>
                </a:lnTo>
                <a:lnTo>
                  <a:pt x="3281" y="661"/>
                </a:lnTo>
                <a:lnTo>
                  <a:pt x="3268" y="679"/>
                </a:lnTo>
                <a:lnTo>
                  <a:pt x="3263" y="699"/>
                </a:lnTo>
                <a:lnTo>
                  <a:pt x="3251" y="709"/>
                </a:lnTo>
                <a:lnTo>
                  <a:pt x="3246" y="705"/>
                </a:lnTo>
                <a:lnTo>
                  <a:pt x="3195" y="693"/>
                </a:lnTo>
                <a:lnTo>
                  <a:pt x="3182" y="700"/>
                </a:lnTo>
                <a:lnTo>
                  <a:pt x="3146" y="735"/>
                </a:lnTo>
                <a:lnTo>
                  <a:pt x="3154" y="748"/>
                </a:lnTo>
                <a:lnTo>
                  <a:pt x="3160" y="775"/>
                </a:lnTo>
                <a:lnTo>
                  <a:pt x="3160" y="834"/>
                </a:lnTo>
                <a:lnTo>
                  <a:pt x="3144" y="859"/>
                </a:lnTo>
                <a:lnTo>
                  <a:pt x="3124" y="876"/>
                </a:lnTo>
                <a:lnTo>
                  <a:pt x="3124" y="894"/>
                </a:lnTo>
                <a:lnTo>
                  <a:pt x="3116" y="893"/>
                </a:lnTo>
                <a:lnTo>
                  <a:pt x="3108" y="878"/>
                </a:lnTo>
                <a:lnTo>
                  <a:pt x="3097" y="867"/>
                </a:lnTo>
                <a:lnTo>
                  <a:pt x="3086" y="876"/>
                </a:lnTo>
                <a:lnTo>
                  <a:pt x="3079" y="896"/>
                </a:lnTo>
                <a:lnTo>
                  <a:pt x="3069" y="911"/>
                </a:lnTo>
                <a:lnTo>
                  <a:pt x="3038" y="935"/>
                </a:lnTo>
                <a:lnTo>
                  <a:pt x="3014" y="941"/>
                </a:lnTo>
                <a:lnTo>
                  <a:pt x="2994" y="941"/>
                </a:lnTo>
                <a:lnTo>
                  <a:pt x="2989" y="950"/>
                </a:lnTo>
                <a:lnTo>
                  <a:pt x="2995" y="981"/>
                </a:lnTo>
                <a:lnTo>
                  <a:pt x="2953" y="985"/>
                </a:lnTo>
                <a:lnTo>
                  <a:pt x="2939" y="975"/>
                </a:lnTo>
                <a:lnTo>
                  <a:pt x="2920" y="970"/>
                </a:lnTo>
                <a:lnTo>
                  <a:pt x="2908" y="980"/>
                </a:lnTo>
                <a:lnTo>
                  <a:pt x="2883" y="1009"/>
                </a:lnTo>
                <a:lnTo>
                  <a:pt x="2865" y="1024"/>
                </a:lnTo>
                <a:lnTo>
                  <a:pt x="2826" y="1045"/>
                </a:lnTo>
                <a:lnTo>
                  <a:pt x="2811" y="1052"/>
                </a:lnTo>
                <a:lnTo>
                  <a:pt x="2783" y="1087"/>
                </a:lnTo>
                <a:lnTo>
                  <a:pt x="2781" y="1091"/>
                </a:lnTo>
                <a:lnTo>
                  <a:pt x="2774" y="1094"/>
                </a:lnTo>
                <a:lnTo>
                  <a:pt x="2767" y="1097"/>
                </a:lnTo>
                <a:lnTo>
                  <a:pt x="2756" y="1097"/>
                </a:lnTo>
                <a:lnTo>
                  <a:pt x="2734" y="1104"/>
                </a:lnTo>
                <a:lnTo>
                  <a:pt x="2729" y="1097"/>
                </a:lnTo>
                <a:lnTo>
                  <a:pt x="2724" y="1102"/>
                </a:lnTo>
                <a:lnTo>
                  <a:pt x="2709" y="1113"/>
                </a:lnTo>
                <a:lnTo>
                  <a:pt x="2673" y="1128"/>
                </a:lnTo>
                <a:lnTo>
                  <a:pt x="2665" y="1136"/>
                </a:lnTo>
                <a:lnTo>
                  <a:pt x="2657" y="1149"/>
                </a:lnTo>
                <a:lnTo>
                  <a:pt x="2646" y="1157"/>
                </a:lnTo>
                <a:lnTo>
                  <a:pt x="2638" y="1157"/>
                </a:lnTo>
                <a:lnTo>
                  <a:pt x="2632" y="1163"/>
                </a:lnTo>
                <a:lnTo>
                  <a:pt x="2613" y="1172"/>
                </a:lnTo>
                <a:lnTo>
                  <a:pt x="2607" y="1168"/>
                </a:lnTo>
                <a:lnTo>
                  <a:pt x="2616" y="1156"/>
                </a:lnTo>
                <a:lnTo>
                  <a:pt x="2630" y="1151"/>
                </a:lnTo>
                <a:lnTo>
                  <a:pt x="2635" y="1140"/>
                </a:lnTo>
                <a:lnTo>
                  <a:pt x="2638" y="1129"/>
                </a:lnTo>
                <a:lnTo>
                  <a:pt x="2630" y="1126"/>
                </a:lnTo>
                <a:lnTo>
                  <a:pt x="2622" y="1119"/>
                </a:lnTo>
                <a:lnTo>
                  <a:pt x="2616" y="1118"/>
                </a:lnTo>
                <a:lnTo>
                  <a:pt x="2625" y="1112"/>
                </a:lnTo>
                <a:lnTo>
                  <a:pt x="2627" y="1101"/>
                </a:lnTo>
                <a:lnTo>
                  <a:pt x="2638" y="1093"/>
                </a:lnTo>
                <a:lnTo>
                  <a:pt x="2660" y="1063"/>
                </a:lnTo>
                <a:lnTo>
                  <a:pt x="2667" y="1050"/>
                </a:lnTo>
                <a:lnTo>
                  <a:pt x="2665" y="1042"/>
                </a:lnTo>
                <a:lnTo>
                  <a:pt x="2652" y="1028"/>
                </a:lnTo>
                <a:lnTo>
                  <a:pt x="2649" y="1016"/>
                </a:lnTo>
                <a:lnTo>
                  <a:pt x="2644" y="1010"/>
                </a:lnTo>
                <a:lnTo>
                  <a:pt x="2639" y="1016"/>
                </a:lnTo>
                <a:lnTo>
                  <a:pt x="2616" y="1017"/>
                </a:lnTo>
                <a:lnTo>
                  <a:pt x="2606" y="1021"/>
                </a:lnTo>
                <a:lnTo>
                  <a:pt x="2590" y="1038"/>
                </a:lnTo>
                <a:lnTo>
                  <a:pt x="2578" y="1053"/>
                </a:lnTo>
                <a:lnTo>
                  <a:pt x="2571" y="1065"/>
                </a:lnTo>
                <a:lnTo>
                  <a:pt x="2568" y="1070"/>
                </a:lnTo>
                <a:lnTo>
                  <a:pt x="2542" y="1082"/>
                </a:lnTo>
                <a:lnTo>
                  <a:pt x="2524" y="1096"/>
                </a:lnTo>
                <a:lnTo>
                  <a:pt x="2516" y="1098"/>
                </a:lnTo>
                <a:lnTo>
                  <a:pt x="2509" y="1112"/>
                </a:lnTo>
                <a:lnTo>
                  <a:pt x="2506" y="1126"/>
                </a:lnTo>
                <a:lnTo>
                  <a:pt x="2498" y="1135"/>
                </a:lnTo>
                <a:lnTo>
                  <a:pt x="2488" y="1141"/>
                </a:lnTo>
                <a:lnTo>
                  <a:pt x="2473" y="1144"/>
                </a:lnTo>
                <a:lnTo>
                  <a:pt x="2462" y="1147"/>
                </a:lnTo>
                <a:lnTo>
                  <a:pt x="2451" y="1147"/>
                </a:lnTo>
                <a:lnTo>
                  <a:pt x="2445" y="1144"/>
                </a:lnTo>
                <a:lnTo>
                  <a:pt x="2433" y="1142"/>
                </a:lnTo>
                <a:lnTo>
                  <a:pt x="2423" y="1152"/>
                </a:lnTo>
                <a:lnTo>
                  <a:pt x="2417" y="1172"/>
                </a:lnTo>
                <a:lnTo>
                  <a:pt x="2414" y="1189"/>
                </a:lnTo>
                <a:lnTo>
                  <a:pt x="2431" y="1207"/>
                </a:lnTo>
                <a:lnTo>
                  <a:pt x="2435" y="1216"/>
                </a:lnTo>
                <a:lnTo>
                  <a:pt x="2444" y="1221"/>
                </a:lnTo>
                <a:lnTo>
                  <a:pt x="2451" y="1221"/>
                </a:lnTo>
                <a:lnTo>
                  <a:pt x="2456" y="1228"/>
                </a:lnTo>
                <a:lnTo>
                  <a:pt x="2465" y="1228"/>
                </a:lnTo>
                <a:lnTo>
                  <a:pt x="2469" y="1239"/>
                </a:lnTo>
                <a:lnTo>
                  <a:pt x="2479" y="1247"/>
                </a:lnTo>
                <a:lnTo>
                  <a:pt x="2482" y="1255"/>
                </a:lnTo>
                <a:lnTo>
                  <a:pt x="2482" y="1265"/>
                </a:lnTo>
                <a:lnTo>
                  <a:pt x="2490" y="1276"/>
                </a:lnTo>
                <a:lnTo>
                  <a:pt x="2517" y="1286"/>
                </a:lnTo>
                <a:lnTo>
                  <a:pt x="2531" y="1285"/>
                </a:lnTo>
                <a:lnTo>
                  <a:pt x="2543" y="1269"/>
                </a:lnTo>
                <a:lnTo>
                  <a:pt x="2554" y="1260"/>
                </a:lnTo>
                <a:lnTo>
                  <a:pt x="2562" y="1249"/>
                </a:lnTo>
                <a:lnTo>
                  <a:pt x="2584" y="1239"/>
                </a:lnTo>
                <a:lnTo>
                  <a:pt x="2591" y="1238"/>
                </a:lnTo>
                <a:lnTo>
                  <a:pt x="2602" y="1249"/>
                </a:lnTo>
                <a:lnTo>
                  <a:pt x="2611" y="1254"/>
                </a:lnTo>
                <a:lnTo>
                  <a:pt x="2622" y="1255"/>
                </a:lnTo>
                <a:lnTo>
                  <a:pt x="2629" y="1264"/>
                </a:lnTo>
                <a:lnTo>
                  <a:pt x="2637" y="1265"/>
                </a:lnTo>
                <a:lnTo>
                  <a:pt x="2649" y="1263"/>
                </a:lnTo>
                <a:lnTo>
                  <a:pt x="2657" y="1258"/>
                </a:lnTo>
                <a:lnTo>
                  <a:pt x="2671" y="1264"/>
                </a:lnTo>
                <a:lnTo>
                  <a:pt x="2683" y="1266"/>
                </a:lnTo>
                <a:lnTo>
                  <a:pt x="2687" y="1268"/>
                </a:lnTo>
                <a:lnTo>
                  <a:pt x="2684" y="1281"/>
                </a:lnTo>
                <a:lnTo>
                  <a:pt x="2680" y="1290"/>
                </a:lnTo>
                <a:lnTo>
                  <a:pt x="2680" y="1295"/>
                </a:lnTo>
                <a:lnTo>
                  <a:pt x="2670" y="1307"/>
                </a:lnTo>
                <a:lnTo>
                  <a:pt x="2666" y="1303"/>
                </a:lnTo>
                <a:lnTo>
                  <a:pt x="2662" y="1293"/>
                </a:lnTo>
                <a:lnTo>
                  <a:pt x="2656" y="1297"/>
                </a:lnTo>
                <a:lnTo>
                  <a:pt x="2650" y="1295"/>
                </a:lnTo>
                <a:lnTo>
                  <a:pt x="2643" y="1301"/>
                </a:lnTo>
                <a:lnTo>
                  <a:pt x="2637" y="1311"/>
                </a:lnTo>
                <a:lnTo>
                  <a:pt x="2614" y="1313"/>
                </a:lnTo>
                <a:lnTo>
                  <a:pt x="2602" y="1319"/>
                </a:lnTo>
                <a:lnTo>
                  <a:pt x="2591" y="1319"/>
                </a:lnTo>
                <a:lnTo>
                  <a:pt x="2594" y="1333"/>
                </a:lnTo>
                <a:lnTo>
                  <a:pt x="2590" y="1333"/>
                </a:lnTo>
                <a:lnTo>
                  <a:pt x="2585" y="1338"/>
                </a:lnTo>
                <a:lnTo>
                  <a:pt x="2578" y="1355"/>
                </a:lnTo>
                <a:lnTo>
                  <a:pt x="2568" y="1356"/>
                </a:lnTo>
                <a:lnTo>
                  <a:pt x="2564" y="1345"/>
                </a:lnTo>
                <a:lnTo>
                  <a:pt x="2555" y="1345"/>
                </a:lnTo>
                <a:lnTo>
                  <a:pt x="2548" y="1354"/>
                </a:lnTo>
                <a:lnTo>
                  <a:pt x="2555" y="1362"/>
                </a:lnTo>
                <a:lnTo>
                  <a:pt x="2552" y="1371"/>
                </a:lnTo>
                <a:lnTo>
                  <a:pt x="2544" y="1381"/>
                </a:lnTo>
                <a:lnTo>
                  <a:pt x="2526" y="1391"/>
                </a:lnTo>
                <a:lnTo>
                  <a:pt x="2521" y="1404"/>
                </a:lnTo>
                <a:lnTo>
                  <a:pt x="2509" y="1421"/>
                </a:lnTo>
                <a:lnTo>
                  <a:pt x="2500" y="1437"/>
                </a:lnTo>
                <a:lnTo>
                  <a:pt x="2503" y="1446"/>
                </a:lnTo>
                <a:lnTo>
                  <a:pt x="2514" y="1448"/>
                </a:lnTo>
                <a:lnTo>
                  <a:pt x="2522" y="1456"/>
                </a:lnTo>
                <a:lnTo>
                  <a:pt x="2555" y="1473"/>
                </a:lnTo>
                <a:lnTo>
                  <a:pt x="2562" y="1483"/>
                </a:lnTo>
                <a:lnTo>
                  <a:pt x="2567" y="1499"/>
                </a:lnTo>
                <a:lnTo>
                  <a:pt x="2574" y="1508"/>
                </a:lnTo>
                <a:lnTo>
                  <a:pt x="2584" y="1548"/>
                </a:lnTo>
                <a:lnTo>
                  <a:pt x="2590" y="1561"/>
                </a:lnTo>
                <a:lnTo>
                  <a:pt x="2594" y="1578"/>
                </a:lnTo>
                <a:lnTo>
                  <a:pt x="2603" y="1592"/>
                </a:lnTo>
                <a:lnTo>
                  <a:pt x="2617" y="1598"/>
                </a:lnTo>
                <a:lnTo>
                  <a:pt x="2618" y="1608"/>
                </a:lnTo>
                <a:lnTo>
                  <a:pt x="2635" y="1625"/>
                </a:lnTo>
                <a:lnTo>
                  <a:pt x="2646" y="1642"/>
                </a:lnTo>
                <a:lnTo>
                  <a:pt x="2646" y="1646"/>
                </a:lnTo>
                <a:lnTo>
                  <a:pt x="2628" y="1637"/>
                </a:lnTo>
                <a:lnTo>
                  <a:pt x="2613" y="1632"/>
                </a:lnTo>
                <a:lnTo>
                  <a:pt x="2602" y="1632"/>
                </a:lnTo>
                <a:lnTo>
                  <a:pt x="2590" y="1624"/>
                </a:lnTo>
                <a:lnTo>
                  <a:pt x="2576" y="1620"/>
                </a:lnTo>
                <a:lnTo>
                  <a:pt x="2551" y="1625"/>
                </a:lnTo>
                <a:lnTo>
                  <a:pt x="2551" y="1631"/>
                </a:lnTo>
                <a:lnTo>
                  <a:pt x="2576" y="1626"/>
                </a:lnTo>
                <a:lnTo>
                  <a:pt x="2581" y="1630"/>
                </a:lnTo>
                <a:lnTo>
                  <a:pt x="2584" y="1637"/>
                </a:lnTo>
                <a:lnTo>
                  <a:pt x="2595" y="1639"/>
                </a:lnTo>
                <a:lnTo>
                  <a:pt x="2607" y="1647"/>
                </a:lnTo>
                <a:lnTo>
                  <a:pt x="2618" y="1660"/>
                </a:lnTo>
                <a:lnTo>
                  <a:pt x="2627" y="1664"/>
                </a:lnTo>
                <a:lnTo>
                  <a:pt x="2632" y="1667"/>
                </a:lnTo>
                <a:lnTo>
                  <a:pt x="2640" y="1677"/>
                </a:lnTo>
                <a:lnTo>
                  <a:pt x="2648" y="1690"/>
                </a:lnTo>
                <a:lnTo>
                  <a:pt x="2646" y="1695"/>
                </a:lnTo>
                <a:lnTo>
                  <a:pt x="2633" y="1696"/>
                </a:lnTo>
                <a:lnTo>
                  <a:pt x="2622" y="1706"/>
                </a:lnTo>
                <a:lnTo>
                  <a:pt x="2611" y="1710"/>
                </a:lnTo>
                <a:lnTo>
                  <a:pt x="2603" y="1715"/>
                </a:lnTo>
                <a:lnTo>
                  <a:pt x="2600" y="1720"/>
                </a:lnTo>
                <a:lnTo>
                  <a:pt x="2589" y="1727"/>
                </a:lnTo>
                <a:lnTo>
                  <a:pt x="2573" y="1727"/>
                </a:lnTo>
                <a:lnTo>
                  <a:pt x="2562" y="1730"/>
                </a:lnTo>
                <a:lnTo>
                  <a:pt x="2551" y="1734"/>
                </a:lnTo>
                <a:lnTo>
                  <a:pt x="2563" y="1733"/>
                </a:lnTo>
                <a:lnTo>
                  <a:pt x="2575" y="1737"/>
                </a:lnTo>
                <a:lnTo>
                  <a:pt x="2586" y="1742"/>
                </a:lnTo>
                <a:lnTo>
                  <a:pt x="2607" y="1733"/>
                </a:lnTo>
                <a:lnTo>
                  <a:pt x="2616" y="1736"/>
                </a:lnTo>
                <a:lnTo>
                  <a:pt x="2624" y="1743"/>
                </a:lnTo>
                <a:lnTo>
                  <a:pt x="2628" y="1749"/>
                </a:lnTo>
                <a:lnTo>
                  <a:pt x="2633" y="1753"/>
                </a:lnTo>
                <a:lnTo>
                  <a:pt x="2640" y="1755"/>
                </a:lnTo>
                <a:lnTo>
                  <a:pt x="2648" y="1755"/>
                </a:lnTo>
                <a:lnTo>
                  <a:pt x="2652" y="1758"/>
                </a:lnTo>
                <a:lnTo>
                  <a:pt x="2646" y="1761"/>
                </a:lnTo>
                <a:lnTo>
                  <a:pt x="2633" y="1776"/>
                </a:lnTo>
                <a:lnTo>
                  <a:pt x="2623" y="1781"/>
                </a:lnTo>
                <a:lnTo>
                  <a:pt x="2627" y="1782"/>
                </a:lnTo>
                <a:lnTo>
                  <a:pt x="2643" y="1775"/>
                </a:lnTo>
                <a:lnTo>
                  <a:pt x="2643" y="1788"/>
                </a:lnTo>
                <a:lnTo>
                  <a:pt x="2641" y="1798"/>
                </a:lnTo>
                <a:lnTo>
                  <a:pt x="2640" y="1795"/>
                </a:lnTo>
                <a:lnTo>
                  <a:pt x="2635" y="1798"/>
                </a:lnTo>
                <a:lnTo>
                  <a:pt x="2623" y="1802"/>
                </a:lnTo>
                <a:lnTo>
                  <a:pt x="2623" y="1804"/>
                </a:lnTo>
                <a:lnTo>
                  <a:pt x="2628" y="1814"/>
                </a:lnTo>
                <a:lnTo>
                  <a:pt x="2625" y="1829"/>
                </a:lnTo>
                <a:lnTo>
                  <a:pt x="2622" y="1833"/>
                </a:lnTo>
                <a:lnTo>
                  <a:pt x="2622" y="1850"/>
                </a:lnTo>
                <a:lnTo>
                  <a:pt x="2616" y="1865"/>
                </a:lnTo>
                <a:lnTo>
                  <a:pt x="2611" y="1862"/>
                </a:lnTo>
                <a:lnTo>
                  <a:pt x="2606" y="1856"/>
                </a:lnTo>
                <a:lnTo>
                  <a:pt x="2601" y="1860"/>
                </a:lnTo>
                <a:lnTo>
                  <a:pt x="2594" y="1871"/>
                </a:lnTo>
                <a:lnTo>
                  <a:pt x="2587" y="1879"/>
                </a:lnTo>
                <a:lnTo>
                  <a:pt x="2582" y="1887"/>
                </a:lnTo>
                <a:lnTo>
                  <a:pt x="2578" y="1890"/>
                </a:lnTo>
                <a:lnTo>
                  <a:pt x="2574" y="1897"/>
                </a:lnTo>
                <a:lnTo>
                  <a:pt x="2571" y="1904"/>
                </a:lnTo>
                <a:lnTo>
                  <a:pt x="2571" y="1911"/>
                </a:lnTo>
                <a:lnTo>
                  <a:pt x="2567" y="1921"/>
                </a:lnTo>
                <a:lnTo>
                  <a:pt x="2560" y="1930"/>
                </a:lnTo>
                <a:lnTo>
                  <a:pt x="2555" y="1933"/>
                </a:lnTo>
                <a:lnTo>
                  <a:pt x="2546" y="1943"/>
                </a:lnTo>
                <a:lnTo>
                  <a:pt x="2543" y="1957"/>
                </a:lnTo>
                <a:lnTo>
                  <a:pt x="2537" y="1964"/>
                </a:lnTo>
                <a:lnTo>
                  <a:pt x="2535" y="1962"/>
                </a:lnTo>
                <a:lnTo>
                  <a:pt x="2533" y="1948"/>
                </a:lnTo>
                <a:lnTo>
                  <a:pt x="2525" y="1949"/>
                </a:lnTo>
                <a:lnTo>
                  <a:pt x="2517" y="1956"/>
                </a:lnTo>
                <a:lnTo>
                  <a:pt x="2526" y="1973"/>
                </a:lnTo>
                <a:lnTo>
                  <a:pt x="2526" y="1976"/>
                </a:lnTo>
                <a:lnTo>
                  <a:pt x="2521" y="1992"/>
                </a:lnTo>
                <a:lnTo>
                  <a:pt x="2521" y="1997"/>
                </a:lnTo>
                <a:lnTo>
                  <a:pt x="2520" y="2003"/>
                </a:lnTo>
                <a:lnTo>
                  <a:pt x="2517" y="2010"/>
                </a:lnTo>
                <a:lnTo>
                  <a:pt x="2515" y="2013"/>
                </a:lnTo>
                <a:lnTo>
                  <a:pt x="2511" y="2014"/>
                </a:lnTo>
                <a:lnTo>
                  <a:pt x="2511" y="2021"/>
                </a:lnTo>
                <a:lnTo>
                  <a:pt x="2512" y="2028"/>
                </a:lnTo>
                <a:lnTo>
                  <a:pt x="2511" y="2030"/>
                </a:lnTo>
                <a:lnTo>
                  <a:pt x="2506" y="2028"/>
                </a:lnTo>
                <a:lnTo>
                  <a:pt x="2500" y="2028"/>
                </a:lnTo>
                <a:lnTo>
                  <a:pt x="2495" y="2033"/>
                </a:lnTo>
                <a:lnTo>
                  <a:pt x="2498" y="2040"/>
                </a:lnTo>
                <a:lnTo>
                  <a:pt x="2494" y="2046"/>
                </a:lnTo>
                <a:lnTo>
                  <a:pt x="2490" y="2044"/>
                </a:lnTo>
                <a:lnTo>
                  <a:pt x="2484" y="2045"/>
                </a:lnTo>
                <a:lnTo>
                  <a:pt x="2478" y="2060"/>
                </a:lnTo>
                <a:lnTo>
                  <a:pt x="2471" y="2065"/>
                </a:lnTo>
                <a:lnTo>
                  <a:pt x="2469" y="2075"/>
                </a:lnTo>
                <a:lnTo>
                  <a:pt x="2465" y="2081"/>
                </a:lnTo>
                <a:lnTo>
                  <a:pt x="2447" y="2083"/>
                </a:lnTo>
                <a:lnTo>
                  <a:pt x="2440" y="2081"/>
                </a:lnTo>
                <a:lnTo>
                  <a:pt x="2431" y="2088"/>
                </a:lnTo>
                <a:lnTo>
                  <a:pt x="2433" y="2091"/>
                </a:lnTo>
                <a:lnTo>
                  <a:pt x="2435" y="2097"/>
                </a:lnTo>
                <a:lnTo>
                  <a:pt x="2433" y="2105"/>
                </a:lnTo>
                <a:lnTo>
                  <a:pt x="2418" y="2119"/>
                </a:lnTo>
                <a:lnTo>
                  <a:pt x="2413" y="2119"/>
                </a:lnTo>
                <a:lnTo>
                  <a:pt x="2410" y="2131"/>
                </a:lnTo>
                <a:lnTo>
                  <a:pt x="2408" y="2123"/>
                </a:lnTo>
                <a:lnTo>
                  <a:pt x="2402" y="2127"/>
                </a:lnTo>
                <a:lnTo>
                  <a:pt x="2401" y="2135"/>
                </a:lnTo>
                <a:lnTo>
                  <a:pt x="2398" y="2134"/>
                </a:lnTo>
                <a:lnTo>
                  <a:pt x="2395" y="2134"/>
                </a:lnTo>
                <a:lnTo>
                  <a:pt x="2385" y="2141"/>
                </a:lnTo>
                <a:lnTo>
                  <a:pt x="2380" y="2140"/>
                </a:lnTo>
                <a:lnTo>
                  <a:pt x="2372" y="2141"/>
                </a:lnTo>
                <a:lnTo>
                  <a:pt x="2365" y="2152"/>
                </a:lnTo>
                <a:lnTo>
                  <a:pt x="2361" y="2159"/>
                </a:lnTo>
                <a:lnTo>
                  <a:pt x="2356" y="2164"/>
                </a:lnTo>
                <a:lnTo>
                  <a:pt x="2354" y="2170"/>
                </a:lnTo>
                <a:lnTo>
                  <a:pt x="2344" y="2177"/>
                </a:lnTo>
                <a:lnTo>
                  <a:pt x="2328" y="2183"/>
                </a:lnTo>
                <a:lnTo>
                  <a:pt x="2316" y="2189"/>
                </a:lnTo>
                <a:lnTo>
                  <a:pt x="2309" y="2186"/>
                </a:lnTo>
                <a:lnTo>
                  <a:pt x="2302" y="2184"/>
                </a:lnTo>
                <a:lnTo>
                  <a:pt x="2299" y="2189"/>
                </a:lnTo>
                <a:lnTo>
                  <a:pt x="2297" y="2193"/>
                </a:lnTo>
                <a:lnTo>
                  <a:pt x="2291" y="2195"/>
                </a:lnTo>
                <a:lnTo>
                  <a:pt x="2285" y="2193"/>
                </a:lnTo>
                <a:lnTo>
                  <a:pt x="2285" y="2188"/>
                </a:lnTo>
                <a:lnTo>
                  <a:pt x="2277" y="2184"/>
                </a:lnTo>
                <a:lnTo>
                  <a:pt x="2268" y="2190"/>
                </a:lnTo>
                <a:lnTo>
                  <a:pt x="2263" y="2199"/>
                </a:lnTo>
                <a:lnTo>
                  <a:pt x="2256" y="2199"/>
                </a:lnTo>
                <a:lnTo>
                  <a:pt x="2253" y="2193"/>
                </a:lnTo>
                <a:lnTo>
                  <a:pt x="2253" y="2189"/>
                </a:lnTo>
                <a:lnTo>
                  <a:pt x="2245" y="2191"/>
                </a:lnTo>
                <a:lnTo>
                  <a:pt x="2245" y="2202"/>
                </a:lnTo>
                <a:lnTo>
                  <a:pt x="2243" y="2202"/>
                </a:lnTo>
                <a:close/>
              </a:path>
            </a:pathLst>
          </a:custGeom>
          <a:solidFill>
            <a:schemeClr val="bg1">
              <a:alpha val="35000"/>
            </a:schemeClr>
          </a:solidFill>
          <a:ln>
            <a:noFill/>
          </a:ln>
        </p:spPr>
        <p:txBody>
          <a:bodyPr vert="horz" wrap="square" lIns="91440" tIns="45720" rIns="91440" bIns="45720" numCol="1" anchor="t" anchorCtr="0" compatLnSpc="1"/>
          <a:lstStyle/>
          <a:p>
            <a:endParaRPr lang="en-US" sz="800" dirty="0"/>
          </a:p>
        </p:txBody>
      </p:sp>
      <p:grpSp>
        <p:nvGrpSpPr>
          <p:cNvPr id="42" name="Group 4"/>
          <p:cNvGrpSpPr/>
          <p:nvPr/>
        </p:nvGrpSpPr>
        <p:grpSpPr>
          <a:xfrm>
            <a:off x="5919898" y="2439510"/>
            <a:ext cx="4843448" cy="2796378"/>
            <a:chOff x="4681799" y="1811024"/>
            <a:chExt cx="3539000" cy="2043251"/>
          </a:xfrm>
        </p:grpSpPr>
        <p:sp>
          <p:nvSpPr>
            <p:cNvPr id="43" name="Teardrop 5"/>
            <p:cNvSpPr/>
            <p:nvPr/>
          </p:nvSpPr>
          <p:spPr>
            <a:xfrm rot="2700000" flipV="1">
              <a:off x="4681799" y="1811024"/>
              <a:ext cx="346014" cy="346014"/>
            </a:xfrm>
            <a:prstGeom prst="teardrop">
              <a:avLst>
                <a:gd name="adj" fmla="val 103995"/>
              </a:avLst>
            </a:prstGeom>
            <a:solidFill>
              <a:srgbClr val="309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4" name="Teardrop 6"/>
            <p:cNvSpPr/>
            <p:nvPr/>
          </p:nvSpPr>
          <p:spPr>
            <a:xfrm rot="2700000" flipV="1">
              <a:off x="5862629" y="2246133"/>
              <a:ext cx="346014" cy="346014"/>
            </a:xfrm>
            <a:prstGeom prst="teardrop">
              <a:avLst>
                <a:gd name="adj" fmla="val 103995"/>
              </a:avLst>
            </a:prstGeom>
            <a:solidFill>
              <a:srgbClr val="309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5" name="Teardrop 7"/>
            <p:cNvSpPr/>
            <p:nvPr/>
          </p:nvSpPr>
          <p:spPr>
            <a:xfrm rot="2700000" flipV="1">
              <a:off x="6351967" y="3426824"/>
              <a:ext cx="346014" cy="346014"/>
            </a:xfrm>
            <a:prstGeom prst="teardrop">
              <a:avLst>
                <a:gd name="adj" fmla="val 103995"/>
              </a:avLst>
            </a:prstGeom>
            <a:solidFill>
              <a:srgbClr val="309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6" name="Teardrop 8"/>
            <p:cNvSpPr/>
            <p:nvPr/>
          </p:nvSpPr>
          <p:spPr>
            <a:xfrm rot="2700000" flipV="1">
              <a:off x="7561332" y="3221263"/>
              <a:ext cx="346014" cy="346014"/>
            </a:xfrm>
            <a:prstGeom prst="teardrop">
              <a:avLst>
                <a:gd name="adj" fmla="val 103995"/>
              </a:avLst>
            </a:prstGeom>
            <a:solidFill>
              <a:srgbClr val="309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47" name="Group 9"/>
            <p:cNvGrpSpPr/>
            <p:nvPr/>
          </p:nvGrpSpPr>
          <p:grpSpPr>
            <a:xfrm>
              <a:off x="7661228" y="3300960"/>
              <a:ext cx="141895" cy="203933"/>
              <a:chOff x="-1587" y="-1587"/>
              <a:chExt cx="341312" cy="490537"/>
            </a:xfrm>
            <a:solidFill>
              <a:schemeClr val="accent5"/>
            </a:solidFill>
          </p:grpSpPr>
          <p:sp>
            <p:nvSpPr>
              <p:cNvPr id="70" name="Freeform 139"/>
              <p:cNvSpPr>
                <a:spLocks noEditPoints="1"/>
              </p:cNvSpPr>
              <p:nvPr/>
            </p:nvSpPr>
            <p:spPr bwMode="auto">
              <a:xfrm>
                <a:off x="-1587" y="-1587"/>
                <a:ext cx="341312" cy="490537"/>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latin typeface="+mn-lt"/>
                  <a:ea typeface="+mn-ea"/>
                </a:endParaRPr>
              </a:p>
            </p:txBody>
          </p:sp>
          <p:sp>
            <p:nvSpPr>
              <p:cNvPr id="71" name="Freeform 140"/>
              <p:cNvSpPr/>
              <p:nvPr/>
            </p:nvSpPr>
            <p:spPr bwMode="auto">
              <a:xfrm>
                <a:off x="74613" y="74613"/>
                <a:ext cx="101600" cy="100012"/>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latin typeface="+mn-lt"/>
                  <a:ea typeface="+mn-ea"/>
                </a:endParaRPr>
              </a:p>
            </p:txBody>
          </p:sp>
        </p:grpSp>
        <p:grpSp>
          <p:nvGrpSpPr>
            <p:cNvPr id="48" name="Group 10"/>
            <p:cNvGrpSpPr/>
            <p:nvPr/>
          </p:nvGrpSpPr>
          <p:grpSpPr>
            <a:xfrm>
              <a:off x="4750412" y="1917371"/>
              <a:ext cx="196089" cy="171419"/>
              <a:chOff x="3175" y="-1587"/>
              <a:chExt cx="492126" cy="430212"/>
            </a:xfrm>
            <a:solidFill>
              <a:schemeClr val="accent5"/>
            </a:solidFill>
          </p:grpSpPr>
          <p:sp>
            <p:nvSpPr>
              <p:cNvPr id="67" name="Freeform 150"/>
              <p:cNvSpPr>
                <a:spLocks noEditPoints="1"/>
              </p:cNvSpPr>
              <p:nvPr/>
            </p:nvSpPr>
            <p:spPr bwMode="auto">
              <a:xfrm>
                <a:off x="3175" y="-1587"/>
                <a:ext cx="492125" cy="354012"/>
              </a:xfrm>
              <a:custGeom>
                <a:avLst/>
                <a:gdLst>
                  <a:gd name="T0" fmla="*/ 128 w 128"/>
                  <a:gd name="T1" fmla="*/ 24 h 92"/>
                  <a:gd name="T2" fmla="*/ 119 w 128"/>
                  <a:gd name="T3" fmla="*/ 12 h 92"/>
                  <a:gd name="T4" fmla="*/ 67 w 128"/>
                  <a:gd name="T5" fmla="*/ 0 h 92"/>
                  <a:gd name="T6" fmla="*/ 64 w 128"/>
                  <a:gd name="T7" fmla="*/ 0 h 92"/>
                  <a:gd name="T8" fmla="*/ 61 w 128"/>
                  <a:gd name="T9" fmla="*/ 0 h 92"/>
                  <a:gd name="T10" fmla="*/ 9 w 128"/>
                  <a:gd name="T11" fmla="*/ 12 h 92"/>
                  <a:gd name="T12" fmla="*/ 0 w 128"/>
                  <a:gd name="T13" fmla="*/ 24 h 92"/>
                  <a:gd name="T14" fmla="*/ 9 w 128"/>
                  <a:gd name="T15" fmla="*/ 36 h 92"/>
                  <a:gd name="T16" fmla="*/ 20 w 128"/>
                  <a:gd name="T17" fmla="*/ 38 h 92"/>
                  <a:gd name="T18" fmla="*/ 20 w 128"/>
                  <a:gd name="T19" fmla="*/ 72 h 92"/>
                  <a:gd name="T20" fmla="*/ 64 w 128"/>
                  <a:gd name="T21" fmla="*/ 92 h 92"/>
                  <a:gd name="T22" fmla="*/ 108 w 128"/>
                  <a:gd name="T23" fmla="*/ 72 h 92"/>
                  <a:gd name="T24" fmla="*/ 108 w 128"/>
                  <a:gd name="T25" fmla="*/ 38 h 92"/>
                  <a:gd name="T26" fmla="*/ 119 w 128"/>
                  <a:gd name="T27" fmla="*/ 36 h 92"/>
                  <a:gd name="T28" fmla="*/ 128 w 128"/>
                  <a:gd name="T29" fmla="*/ 24 h 92"/>
                  <a:gd name="T30" fmla="*/ 100 w 128"/>
                  <a:gd name="T31" fmla="*/ 72 h 92"/>
                  <a:gd name="T32" fmla="*/ 64 w 128"/>
                  <a:gd name="T33" fmla="*/ 84 h 92"/>
                  <a:gd name="T34" fmla="*/ 28 w 128"/>
                  <a:gd name="T35" fmla="*/ 72 h 92"/>
                  <a:gd name="T36" fmla="*/ 28 w 128"/>
                  <a:gd name="T37" fmla="*/ 40 h 92"/>
                  <a:gd name="T38" fmla="*/ 61 w 128"/>
                  <a:gd name="T39" fmla="*/ 48 h 92"/>
                  <a:gd name="T40" fmla="*/ 64 w 128"/>
                  <a:gd name="T41" fmla="*/ 48 h 92"/>
                  <a:gd name="T42" fmla="*/ 67 w 128"/>
                  <a:gd name="T43" fmla="*/ 48 h 92"/>
                  <a:gd name="T44" fmla="*/ 100 w 128"/>
                  <a:gd name="T45" fmla="*/ 40 h 92"/>
                  <a:gd name="T46" fmla="*/ 100 w 128"/>
                  <a:gd name="T47" fmla="*/ 72 h 92"/>
                  <a:gd name="T48" fmla="*/ 65 w 128"/>
                  <a:gd name="T49" fmla="*/ 40 h 92"/>
                  <a:gd name="T50" fmla="*/ 64 w 128"/>
                  <a:gd name="T51" fmla="*/ 40 h 92"/>
                  <a:gd name="T52" fmla="*/ 63 w 128"/>
                  <a:gd name="T53" fmla="*/ 40 h 92"/>
                  <a:gd name="T54" fmla="*/ 11 w 128"/>
                  <a:gd name="T55" fmla="*/ 28 h 92"/>
                  <a:gd name="T56" fmla="*/ 8 w 128"/>
                  <a:gd name="T57" fmla="*/ 24 h 92"/>
                  <a:gd name="T58" fmla="*/ 11 w 128"/>
                  <a:gd name="T59" fmla="*/ 20 h 92"/>
                  <a:gd name="T60" fmla="*/ 63 w 128"/>
                  <a:gd name="T61" fmla="*/ 8 h 92"/>
                  <a:gd name="T62" fmla="*/ 64 w 128"/>
                  <a:gd name="T63" fmla="*/ 8 h 92"/>
                  <a:gd name="T64" fmla="*/ 65 w 128"/>
                  <a:gd name="T65" fmla="*/ 8 h 92"/>
                  <a:gd name="T66" fmla="*/ 117 w 128"/>
                  <a:gd name="T67" fmla="*/ 20 h 92"/>
                  <a:gd name="T68" fmla="*/ 120 w 128"/>
                  <a:gd name="T69" fmla="*/ 24 h 92"/>
                  <a:gd name="T70" fmla="*/ 117 w 128"/>
                  <a:gd name="T71" fmla="*/ 28 h 92"/>
                  <a:gd name="T72" fmla="*/ 65 w 128"/>
                  <a:gd name="T73" fmla="*/ 4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92">
                    <a:moveTo>
                      <a:pt x="128" y="24"/>
                    </a:moveTo>
                    <a:cubicBezTo>
                      <a:pt x="128" y="18"/>
                      <a:pt x="124" y="14"/>
                      <a:pt x="119" y="12"/>
                    </a:cubicBezTo>
                    <a:cubicBezTo>
                      <a:pt x="67" y="0"/>
                      <a:pt x="67" y="0"/>
                      <a:pt x="67" y="0"/>
                    </a:cubicBezTo>
                    <a:cubicBezTo>
                      <a:pt x="66" y="0"/>
                      <a:pt x="65" y="0"/>
                      <a:pt x="64" y="0"/>
                    </a:cubicBezTo>
                    <a:cubicBezTo>
                      <a:pt x="63" y="0"/>
                      <a:pt x="62" y="0"/>
                      <a:pt x="61" y="0"/>
                    </a:cubicBezTo>
                    <a:cubicBezTo>
                      <a:pt x="9" y="12"/>
                      <a:pt x="9" y="12"/>
                      <a:pt x="9" y="12"/>
                    </a:cubicBezTo>
                    <a:cubicBezTo>
                      <a:pt x="4" y="14"/>
                      <a:pt x="0" y="18"/>
                      <a:pt x="0" y="24"/>
                    </a:cubicBezTo>
                    <a:cubicBezTo>
                      <a:pt x="0" y="30"/>
                      <a:pt x="4" y="34"/>
                      <a:pt x="9" y="36"/>
                    </a:cubicBezTo>
                    <a:cubicBezTo>
                      <a:pt x="20" y="38"/>
                      <a:pt x="20" y="38"/>
                      <a:pt x="20" y="38"/>
                    </a:cubicBezTo>
                    <a:cubicBezTo>
                      <a:pt x="20" y="72"/>
                      <a:pt x="20" y="72"/>
                      <a:pt x="20" y="72"/>
                    </a:cubicBezTo>
                    <a:cubicBezTo>
                      <a:pt x="20" y="83"/>
                      <a:pt x="32" y="92"/>
                      <a:pt x="64" y="92"/>
                    </a:cubicBezTo>
                    <a:cubicBezTo>
                      <a:pt x="96" y="92"/>
                      <a:pt x="108" y="83"/>
                      <a:pt x="108" y="72"/>
                    </a:cubicBezTo>
                    <a:cubicBezTo>
                      <a:pt x="108" y="38"/>
                      <a:pt x="108" y="38"/>
                      <a:pt x="108" y="38"/>
                    </a:cubicBezTo>
                    <a:cubicBezTo>
                      <a:pt x="119" y="36"/>
                      <a:pt x="119" y="36"/>
                      <a:pt x="119" y="36"/>
                    </a:cubicBezTo>
                    <a:cubicBezTo>
                      <a:pt x="124" y="34"/>
                      <a:pt x="128" y="30"/>
                      <a:pt x="128" y="24"/>
                    </a:cubicBezTo>
                    <a:close/>
                    <a:moveTo>
                      <a:pt x="100" y="72"/>
                    </a:moveTo>
                    <a:cubicBezTo>
                      <a:pt x="100" y="76"/>
                      <a:pt x="88" y="84"/>
                      <a:pt x="64" y="84"/>
                    </a:cubicBezTo>
                    <a:cubicBezTo>
                      <a:pt x="40" y="84"/>
                      <a:pt x="28" y="76"/>
                      <a:pt x="28" y="72"/>
                    </a:cubicBezTo>
                    <a:cubicBezTo>
                      <a:pt x="28" y="40"/>
                      <a:pt x="28" y="40"/>
                      <a:pt x="28" y="40"/>
                    </a:cubicBezTo>
                    <a:cubicBezTo>
                      <a:pt x="61" y="48"/>
                      <a:pt x="61" y="48"/>
                      <a:pt x="61" y="48"/>
                    </a:cubicBezTo>
                    <a:cubicBezTo>
                      <a:pt x="62" y="48"/>
                      <a:pt x="63" y="48"/>
                      <a:pt x="64" y="48"/>
                    </a:cubicBezTo>
                    <a:cubicBezTo>
                      <a:pt x="65" y="48"/>
                      <a:pt x="66" y="48"/>
                      <a:pt x="67" y="48"/>
                    </a:cubicBezTo>
                    <a:cubicBezTo>
                      <a:pt x="100" y="40"/>
                      <a:pt x="100" y="40"/>
                      <a:pt x="100" y="40"/>
                    </a:cubicBezTo>
                    <a:lnTo>
                      <a:pt x="100" y="72"/>
                    </a:lnTo>
                    <a:close/>
                    <a:moveTo>
                      <a:pt x="65" y="40"/>
                    </a:moveTo>
                    <a:cubicBezTo>
                      <a:pt x="65" y="40"/>
                      <a:pt x="64" y="40"/>
                      <a:pt x="64" y="40"/>
                    </a:cubicBezTo>
                    <a:cubicBezTo>
                      <a:pt x="64" y="40"/>
                      <a:pt x="63" y="40"/>
                      <a:pt x="63" y="40"/>
                    </a:cubicBezTo>
                    <a:cubicBezTo>
                      <a:pt x="11" y="28"/>
                      <a:pt x="11" y="28"/>
                      <a:pt x="11" y="28"/>
                    </a:cubicBezTo>
                    <a:cubicBezTo>
                      <a:pt x="9" y="27"/>
                      <a:pt x="8" y="26"/>
                      <a:pt x="8" y="24"/>
                    </a:cubicBezTo>
                    <a:cubicBezTo>
                      <a:pt x="8" y="22"/>
                      <a:pt x="9" y="21"/>
                      <a:pt x="11" y="20"/>
                    </a:cubicBezTo>
                    <a:cubicBezTo>
                      <a:pt x="63" y="8"/>
                      <a:pt x="63" y="8"/>
                      <a:pt x="63" y="8"/>
                    </a:cubicBezTo>
                    <a:cubicBezTo>
                      <a:pt x="63" y="8"/>
                      <a:pt x="64" y="8"/>
                      <a:pt x="64" y="8"/>
                    </a:cubicBezTo>
                    <a:cubicBezTo>
                      <a:pt x="64" y="8"/>
                      <a:pt x="65" y="8"/>
                      <a:pt x="65" y="8"/>
                    </a:cubicBezTo>
                    <a:cubicBezTo>
                      <a:pt x="117" y="20"/>
                      <a:pt x="117" y="20"/>
                      <a:pt x="117" y="20"/>
                    </a:cubicBezTo>
                    <a:cubicBezTo>
                      <a:pt x="119" y="21"/>
                      <a:pt x="120" y="22"/>
                      <a:pt x="120" y="24"/>
                    </a:cubicBezTo>
                    <a:cubicBezTo>
                      <a:pt x="120" y="26"/>
                      <a:pt x="119" y="27"/>
                      <a:pt x="117" y="28"/>
                    </a:cubicBezTo>
                    <a:lnTo>
                      <a:pt x="65" y="4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latin typeface="+mn-lt"/>
                  <a:ea typeface="+mn-ea"/>
                </a:endParaRPr>
              </a:p>
            </p:txBody>
          </p:sp>
          <p:sp>
            <p:nvSpPr>
              <p:cNvPr id="68" name="Freeform 151"/>
              <p:cNvSpPr/>
              <p:nvPr/>
            </p:nvSpPr>
            <p:spPr bwMode="auto">
              <a:xfrm>
                <a:off x="449263" y="150813"/>
                <a:ext cx="30163" cy="169862"/>
              </a:xfrm>
              <a:custGeom>
                <a:avLst/>
                <a:gdLst>
                  <a:gd name="T0" fmla="*/ 0 w 8"/>
                  <a:gd name="T1" fmla="*/ 4 h 44"/>
                  <a:gd name="T2" fmla="*/ 0 w 8"/>
                  <a:gd name="T3" fmla="*/ 40 h 44"/>
                  <a:gd name="T4" fmla="*/ 4 w 8"/>
                  <a:gd name="T5" fmla="*/ 44 h 44"/>
                  <a:gd name="T6" fmla="*/ 8 w 8"/>
                  <a:gd name="T7" fmla="*/ 40 h 44"/>
                  <a:gd name="T8" fmla="*/ 8 w 8"/>
                  <a:gd name="T9" fmla="*/ 4 h 44"/>
                  <a:gd name="T10" fmla="*/ 4 w 8"/>
                  <a:gd name="T11" fmla="*/ 0 h 44"/>
                  <a:gd name="T12" fmla="*/ 0 w 8"/>
                  <a:gd name="T13" fmla="*/ 4 h 44"/>
                </a:gdLst>
                <a:ahLst/>
                <a:cxnLst>
                  <a:cxn ang="0">
                    <a:pos x="T0" y="T1"/>
                  </a:cxn>
                  <a:cxn ang="0">
                    <a:pos x="T2" y="T3"/>
                  </a:cxn>
                  <a:cxn ang="0">
                    <a:pos x="T4" y="T5"/>
                  </a:cxn>
                  <a:cxn ang="0">
                    <a:pos x="T6" y="T7"/>
                  </a:cxn>
                  <a:cxn ang="0">
                    <a:pos x="T8" y="T9"/>
                  </a:cxn>
                  <a:cxn ang="0">
                    <a:pos x="T10" y="T11"/>
                  </a:cxn>
                  <a:cxn ang="0">
                    <a:pos x="T12" y="T13"/>
                  </a:cxn>
                </a:cxnLst>
                <a:rect l="0" t="0" r="r" b="b"/>
                <a:pathLst>
                  <a:path w="8" h="44">
                    <a:moveTo>
                      <a:pt x="0" y="4"/>
                    </a:moveTo>
                    <a:cubicBezTo>
                      <a:pt x="0" y="40"/>
                      <a:pt x="0" y="40"/>
                      <a:pt x="0" y="40"/>
                    </a:cubicBezTo>
                    <a:cubicBezTo>
                      <a:pt x="0" y="42"/>
                      <a:pt x="2" y="44"/>
                      <a:pt x="4" y="44"/>
                    </a:cubicBezTo>
                    <a:cubicBezTo>
                      <a:pt x="6" y="44"/>
                      <a:pt x="8" y="42"/>
                      <a:pt x="8" y="40"/>
                    </a:cubicBezTo>
                    <a:cubicBezTo>
                      <a:pt x="8" y="4"/>
                      <a:pt x="8" y="4"/>
                      <a:pt x="8" y="4"/>
                    </a:cubicBezTo>
                    <a:cubicBezTo>
                      <a:pt x="8" y="2"/>
                      <a:pt x="6" y="0"/>
                      <a:pt x="4" y="0"/>
                    </a:cubicBezTo>
                    <a:cubicBezTo>
                      <a:pt x="2" y="0"/>
                      <a:pt x="0" y="2"/>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latin typeface="+mn-lt"/>
                  <a:ea typeface="+mn-ea"/>
                </a:endParaRPr>
              </a:p>
            </p:txBody>
          </p:sp>
          <p:sp>
            <p:nvSpPr>
              <p:cNvPr id="69" name="Oval 152"/>
              <p:cNvSpPr>
                <a:spLocks noChangeArrowheads="1"/>
              </p:cNvSpPr>
              <p:nvPr/>
            </p:nvSpPr>
            <p:spPr bwMode="auto">
              <a:xfrm>
                <a:off x="433388" y="336550"/>
                <a:ext cx="61913" cy="920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latin typeface="+mn-lt"/>
                  <a:ea typeface="+mn-ea"/>
                </a:endParaRPr>
              </a:p>
            </p:txBody>
          </p:sp>
        </p:grpSp>
        <p:grpSp>
          <p:nvGrpSpPr>
            <p:cNvPr id="49" name="Group 11"/>
            <p:cNvGrpSpPr/>
            <p:nvPr/>
          </p:nvGrpSpPr>
          <p:grpSpPr>
            <a:xfrm>
              <a:off x="5939529" y="2333212"/>
              <a:ext cx="197437" cy="195539"/>
              <a:chOff x="0" y="1588"/>
              <a:chExt cx="495300" cy="490537"/>
            </a:xfrm>
            <a:solidFill>
              <a:schemeClr val="accent5"/>
            </a:solidFill>
          </p:grpSpPr>
          <p:sp>
            <p:nvSpPr>
              <p:cNvPr id="61" name="Freeform 166"/>
              <p:cNvSpPr>
                <a:spLocks noEditPoints="1"/>
              </p:cNvSpPr>
              <p:nvPr/>
            </p:nvSpPr>
            <p:spPr bwMode="auto">
              <a:xfrm>
                <a:off x="0" y="47625"/>
                <a:ext cx="452438" cy="444500"/>
              </a:xfrm>
              <a:custGeom>
                <a:avLst/>
                <a:gdLst>
                  <a:gd name="T0" fmla="*/ 84 w 118"/>
                  <a:gd name="T1" fmla="*/ 3 h 116"/>
                  <a:gd name="T2" fmla="*/ 77 w 118"/>
                  <a:gd name="T3" fmla="*/ 0 h 116"/>
                  <a:gd name="T4" fmla="*/ 70 w 118"/>
                  <a:gd name="T5" fmla="*/ 3 h 116"/>
                  <a:gd name="T6" fmla="*/ 64 w 118"/>
                  <a:gd name="T7" fmla="*/ 9 h 116"/>
                  <a:gd name="T8" fmla="*/ 61 w 118"/>
                  <a:gd name="T9" fmla="*/ 16 h 116"/>
                  <a:gd name="T10" fmla="*/ 62 w 118"/>
                  <a:gd name="T11" fmla="*/ 21 h 116"/>
                  <a:gd name="T12" fmla="*/ 8 w 118"/>
                  <a:gd name="T13" fmla="*/ 43 h 116"/>
                  <a:gd name="T14" fmla="*/ 1 w 118"/>
                  <a:gd name="T15" fmla="*/ 51 h 116"/>
                  <a:gd name="T16" fmla="*/ 5 w 118"/>
                  <a:gd name="T17" fmla="*/ 62 h 116"/>
                  <a:gd name="T18" fmla="*/ 55 w 118"/>
                  <a:gd name="T19" fmla="*/ 112 h 116"/>
                  <a:gd name="T20" fmla="*/ 64 w 118"/>
                  <a:gd name="T21" fmla="*/ 116 h 116"/>
                  <a:gd name="T22" fmla="*/ 64 w 118"/>
                  <a:gd name="T23" fmla="*/ 116 h 116"/>
                  <a:gd name="T24" fmla="*/ 66 w 118"/>
                  <a:gd name="T25" fmla="*/ 116 h 116"/>
                  <a:gd name="T26" fmla="*/ 75 w 118"/>
                  <a:gd name="T27" fmla="*/ 108 h 116"/>
                  <a:gd name="T28" fmla="*/ 96 w 118"/>
                  <a:gd name="T29" fmla="*/ 55 h 116"/>
                  <a:gd name="T30" fmla="*/ 102 w 118"/>
                  <a:gd name="T31" fmla="*/ 57 h 116"/>
                  <a:gd name="T32" fmla="*/ 109 w 118"/>
                  <a:gd name="T33" fmla="*/ 54 h 116"/>
                  <a:gd name="T34" fmla="*/ 115 w 118"/>
                  <a:gd name="T35" fmla="*/ 48 h 116"/>
                  <a:gd name="T36" fmla="*/ 118 w 118"/>
                  <a:gd name="T37" fmla="*/ 41 h 116"/>
                  <a:gd name="T38" fmla="*/ 115 w 118"/>
                  <a:gd name="T39" fmla="*/ 34 h 116"/>
                  <a:gd name="T40" fmla="*/ 84 w 118"/>
                  <a:gd name="T41" fmla="*/ 3 h 116"/>
                  <a:gd name="T42" fmla="*/ 68 w 118"/>
                  <a:gd name="T43" fmla="*/ 105 h 116"/>
                  <a:gd name="T44" fmla="*/ 65 w 118"/>
                  <a:gd name="T45" fmla="*/ 108 h 116"/>
                  <a:gd name="T46" fmla="*/ 64 w 118"/>
                  <a:gd name="T47" fmla="*/ 108 h 116"/>
                  <a:gd name="T48" fmla="*/ 61 w 118"/>
                  <a:gd name="T49" fmla="*/ 107 h 116"/>
                  <a:gd name="T50" fmla="*/ 10 w 118"/>
                  <a:gd name="T51" fmla="*/ 56 h 116"/>
                  <a:gd name="T52" fmla="*/ 9 w 118"/>
                  <a:gd name="T53" fmla="*/ 53 h 116"/>
                  <a:gd name="T54" fmla="*/ 11 w 118"/>
                  <a:gd name="T55" fmla="*/ 50 h 116"/>
                  <a:gd name="T56" fmla="*/ 36 w 118"/>
                  <a:gd name="T57" fmla="*/ 40 h 116"/>
                  <a:gd name="T58" fmla="*/ 87 w 118"/>
                  <a:gd name="T59" fmla="*/ 58 h 116"/>
                  <a:gd name="T60" fmla="*/ 68 w 118"/>
                  <a:gd name="T61" fmla="*/ 105 h 116"/>
                  <a:gd name="T62" fmla="*/ 109 w 118"/>
                  <a:gd name="T63" fmla="*/ 42 h 116"/>
                  <a:gd name="T64" fmla="*/ 103 w 118"/>
                  <a:gd name="T65" fmla="*/ 48 h 116"/>
                  <a:gd name="T66" fmla="*/ 100 w 118"/>
                  <a:gd name="T67" fmla="*/ 48 h 116"/>
                  <a:gd name="T68" fmla="*/ 93 w 118"/>
                  <a:gd name="T69" fmla="*/ 41 h 116"/>
                  <a:gd name="T70" fmla="*/ 88 w 118"/>
                  <a:gd name="T71" fmla="*/ 55 h 116"/>
                  <a:gd name="T72" fmla="*/ 88 w 118"/>
                  <a:gd name="T73" fmla="*/ 54 h 116"/>
                  <a:gd name="T74" fmla="*/ 53 w 118"/>
                  <a:gd name="T75" fmla="*/ 39 h 116"/>
                  <a:gd name="T76" fmla="*/ 42 w 118"/>
                  <a:gd name="T77" fmla="*/ 38 h 116"/>
                  <a:gd name="T78" fmla="*/ 76 w 118"/>
                  <a:gd name="T79" fmla="*/ 24 h 116"/>
                  <a:gd name="T80" fmla="*/ 70 w 118"/>
                  <a:gd name="T81" fmla="*/ 17 h 116"/>
                  <a:gd name="T82" fmla="*/ 70 w 118"/>
                  <a:gd name="T83" fmla="*/ 14 h 116"/>
                  <a:gd name="T84" fmla="*/ 75 w 118"/>
                  <a:gd name="T85" fmla="*/ 9 h 116"/>
                  <a:gd name="T86" fmla="*/ 78 w 118"/>
                  <a:gd name="T87" fmla="*/ 9 h 116"/>
                  <a:gd name="T88" fmla="*/ 109 w 118"/>
                  <a:gd name="T89" fmla="*/ 39 h 116"/>
                  <a:gd name="T90" fmla="*/ 109 w 118"/>
                  <a:gd name="T91"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8" h="116">
                    <a:moveTo>
                      <a:pt x="84" y="3"/>
                    </a:moveTo>
                    <a:cubicBezTo>
                      <a:pt x="82" y="1"/>
                      <a:pt x="79" y="0"/>
                      <a:pt x="77" y="0"/>
                    </a:cubicBezTo>
                    <a:cubicBezTo>
                      <a:pt x="74" y="0"/>
                      <a:pt x="71" y="1"/>
                      <a:pt x="70" y="3"/>
                    </a:cubicBezTo>
                    <a:cubicBezTo>
                      <a:pt x="64" y="9"/>
                      <a:pt x="64" y="9"/>
                      <a:pt x="64" y="9"/>
                    </a:cubicBezTo>
                    <a:cubicBezTo>
                      <a:pt x="62" y="10"/>
                      <a:pt x="61" y="13"/>
                      <a:pt x="61" y="16"/>
                    </a:cubicBezTo>
                    <a:cubicBezTo>
                      <a:pt x="61" y="18"/>
                      <a:pt x="62" y="19"/>
                      <a:pt x="62" y="21"/>
                    </a:cubicBezTo>
                    <a:cubicBezTo>
                      <a:pt x="8" y="43"/>
                      <a:pt x="8" y="43"/>
                      <a:pt x="8" y="43"/>
                    </a:cubicBezTo>
                    <a:cubicBezTo>
                      <a:pt x="5" y="44"/>
                      <a:pt x="2" y="48"/>
                      <a:pt x="1" y="51"/>
                    </a:cubicBezTo>
                    <a:cubicBezTo>
                      <a:pt x="0" y="55"/>
                      <a:pt x="2" y="59"/>
                      <a:pt x="5" y="62"/>
                    </a:cubicBezTo>
                    <a:cubicBezTo>
                      <a:pt x="55" y="112"/>
                      <a:pt x="55" y="112"/>
                      <a:pt x="55" y="112"/>
                    </a:cubicBezTo>
                    <a:cubicBezTo>
                      <a:pt x="58" y="115"/>
                      <a:pt x="61" y="116"/>
                      <a:pt x="64" y="116"/>
                    </a:cubicBezTo>
                    <a:cubicBezTo>
                      <a:pt x="64" y="116"/>
                      <a:pt x="64" y="116"/>
                      <a:pt x="64" y="116"/>
                    </a:cubicBezTo>
                    <a:cubicBezTo>
                      <a:pt x="65" y="116"/>
                      <a:pt x="66" y="116"/>
                      <a:pt x="66" y="116"/>
                    </a:cubicBezTo>
                    <a:cubicBezTo>
                      <a:pt x="70" y="115"/>
                      <a:pt x="74" y="112"/>
                      <a:pt x="75" y="108"/>
                    </a:cubicBezTo>
                    <a:cubicBezTo>
                      <a:pt x="96" y="55"/>
                      <a:pt x="96" y="55"/>
                      <a:pt x="96" y="55"/>
                    </a:cubicBezTo>
                    <a:cubicBezTo>
                      <a:pt x="98" y="56"/>
                      <a:pt x="100" y="57"/>
                      <a:pt x="102" y="57"/>
                    </a:cubicBezTo>
                    <a:cubicBezTo>
                      <a:pt x="105" y="57"/>
                      <a:pt x="107" y="56"/>
                      <a:pt x="109" y="54"/>
                    </a:cubicBezTo>
                    <a:cubicBezTo>
                      <a:pt x="115" y="48"/>
                      <a:pt x="115" y="48"/>
                      <a:pt x="115" y="48"/>
                    </a:cubicBezTo>
                    <a:cubicBezTo>
                      <a:pt x="117" y="46"/>
                      <a:pt x="118" y="44"/>
                      <a:pt x="118" y="41"/>
                    </a:cubicBezTo>
                    <a:cubicBezTo>
                      <a:pt x="118" y="38"/>
                      <a:pt x="117" y="36"/>
                      <a:pt x="115" y="34"/>
                    </a:cubicBezTo>
                    <a:lnTo>
                      <a:pt x="84" y="3"/>
                    </a:lnTo>
                    <a:close/>
                    <a:moveTo>
                      <a:pt x="68" y="105"/>
                    </a:moveTo>
                    <a:cubicBezTo>
                      <a:pt x="67" y="107"/>
                      <a:pt x="66" y="108"/>
                      <a:pt x="65" y="108"/>
                    </a:cubicBezTo>
                    <a:cubicBezTo>
                      <a:pt x="64" y="108"/>
                      <a:pt x="64" y="108"/>
                      <a:pt x="64" y="108"/>
                    </a:cubicBezTo>
                    <a:cubicBezTo>
                      <a:pt x="63" y="108"/>
                      <a:pt x="62" y="108"/>
                      <a:pt x="61" y="107"/>
                    </a:cubicBezTo>
                    <a:cubicBezTo>
                      <a:pt x="10" y="56"/>
                      <a:pt x="10" y="56"/>
                      <a:pt x="10" y="56"/>
                    </a:cubicBezTo>
                    <a:cubicBezTo>
                      <a:pt x="9" y="56"/>
                      <a:pt x="9" y="54"/>
                      <a:pt x="9" y="53"/>
                    </a:cubicBezTo>
                    <a:cubicBezTo>
                      <a:pt x="9" y="52"/>
                      <a:pt x="10" y="51"/>
                      <a:pt x="11" y="50"/>
                    </a:cubicBezTo>
                    <a:cubicBezTo>
                      <a:pt x="36" y="40"/>
                      <a:pt x="36" y="40"/>
                      <a:pt x="36" y="40"/>
                    </a:cubicBezTo>
                    <a:cubicBezTo>
                      <a:pt x="53" y="46"/>
                      <a:pt x="70" y="40"/>
                      <a:pt x="87" y="58"/>
                    </a:cubicBezTo>
                    <a:lnTo>
                      <a:pt x="68" y="105"/>
                    </a:lnTo>
                    <a:close/>
                    <a:moveTo>
                      <a:pt x="109" y="42"/>
                    </a:moveTo>
                    <a:cubicBezTo>
                      <a:pt x="103" y="48"/>
                      <a:pt x="103" y="48"/>
                      <a:pt x="103" y="48"/>
                    </a:cubicBezTo>
                    <a:cubicBezTo>
                      <a:pt x="103" y="49"/>
                      <a:pt x="101" y="49"/>
                      <a:pt x="100" y="48"/>
                    </a:cubicBezTo>
                    <a:cubicBezTo>
                      <a:pt x="93" y="41"/>
                      <a:pt x="93" y="41"/>
                      <a:pt x="93" y="41"/>
                    </a:cubicBezTo>
                    <a:cubicBezTo>
                      <a:pt x="88" y="55"/>
                      <a:pt x="88" y="55"/>
                      <a:pt x="88" y="55"/>
                    </a:cubicBezTo>
                    <a:cubicBezTo>
                      <a:pt x="88" y="54"/>
                      <a:pt x="88" y="54"/>
                      <a:pt x="88" y="54"/>
                    </a:cubicBezTo>
                    <a:cubicBezTo>
                      <a:pt x="76" y="42"/>
                      <a:pt x="64" y="41"/>
                      <a:pt x="53" y="39"/>
                    </a:cubicBezTo>
                    <a:cubicBezTo>
                      <a:pt x="49" y="39"/>
                      <a:pt x="46" y="38"/>
                      <a:pt x="42" y="38"/>
                    </a:cubicBezTo>
                    <a:cubicBezTo>
                      <a:pt x="76" y="24"/>
                      <a:pt x="76" y="24"/>
                      <a:pt x="76" y="24"/>
                    </a:cubicBezTo>
                    <a:cubicBezTo>
                      <a:pt x="70" y="17"/>
                      <a:pt x="70" y="17"/>
                      <a:pt x="70" y="17"/>
                    </a:cubicBezTo>
                    <a:cubicBezTo>
                      <a:pt x="69" y="16"/>
                      <a:pt x="69" y="15"/>
                      <a:pt x="70" y="14"/>
                    </a:cubicBezTo>
                    <a:cubicBezTo>
                      <a:pt x="75" y="9"/>
                      <a:pt x="75" y="9"/>
                      <a:pt x="75" y="9"/>
                    </a:cubicBezTo>
                    <a:cubicBezTo>
                      <a:pt x="76" y="8"/>
                      <a:pt x="77" y="8"/>
                      <a:pt x="78" y="9"/>
                    </a:cubicBezTo>
                    <a:cubicBezTo>
                      <a:pt x="109" y="39"/>
                      <a:pt x="109" y="39"/>
                      <a:pt x="109" y="39"/>
                    </a:cubicBezTo>
                    <a:cubicBezTo>
                      <a:pt x="110" y="40"/>
                      <a:pt x="110" y="42"/>
                      <a:pt x="109" y="4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latin typeface="+mn-lt"/>
                  <a:ea typeface="+mn-ea"/>
                </a:endParaRPr>
              </a:p>
            </p:txBody>
          </p:sp>
          <p:sp>
            <p:nvSpPr>
              <p:cNvPr id="62" name="Freeform 167"/>
              <p:cNvSpPr>
                <a:spLocks noEditPoints="1"/>
              </p:cNvSpPr>
              <p:nvPr/>
            </p:nvSpPr>
            <p:spPr bwMode="auto">
              <a:xfrm>
                <a:off x="219075" y="246063"/>
                <a:ext cx="76200" cy="76200"/>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4 h 20"/>
                  <a:gd name="T12" fmla="*/ 16 w 20"/>
                  <a:gd name="T13" fmla="*/ 10 h 20"/>
                  <a:gd name="T14" fmla="*/ 10 w 20"/>
                  <a:gd name="T15" fmla="*/ 16 h 20"/>
                  <a:gd name="T16" fmla="*/ 4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latin typeface="+mn-lt"/>
                  <a:ea typeface="+mn-ea"/>
                </a:endParaRPr>
              </a:p>
            </p:txBody>
          </p:sp>
          <p:sp>
            <p:nvSpPr>
              <p:cNvPr id="63" name="Freeform 168"/>
              <p:cNvSpPr>
                <a:spLocks noEditPoints="1"/>
              </p:cNvSpPr>
              <p:nvPr/>
            </p:nvSpPr>
            <p:spPr bwMode="auto">
              <a:xfrm>
                <a:off x="419100" y="1588"/>
                <a:ext cx="76200" cy="76200"/>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latin typeface="+mn-lt"/>
                  <a:ea typeface="+mn-ea"/>
                </a:endParaRPr>
              </a:p>
            </p:txBody>
          </p:sp>
          <p:sp>
            <p:nvSpPr>
              <p:cNvPr id="64" name="Freeform 169"/>
              <p:cNvSpPr>
                <a:spLocks noEditPoints="1"/>
              </p:cNvSpPr>
              <p:nvPr/>
            </p:nvSpPr>
            <p:spPr bwMode="auto">
              <a:xfrm>
                <a:off x="127000" y="231775"/>
                <a:ext cx="61913" cy="60325"/>
              </a:xfrm>
              <a:custGeom>
                <a:avLst/>
                <a:gdLst>
                  <a:gd name="T0" fmla="*/ 0 w 16"/>
                  <a:gd name="T1" fmla="*/ 8 h 16"/>
                  <a:gd name="T2" fmla="*/ 8 w 16"/>
                  <a:gd name="T3" fmla="*/ 16 h 16"/>
                  <a:gd name="T4" fmla="*/ 16 w 16"/>
                  <a:gd name="T5" fmla="*/ 8 h 16"/>
                  <a:gd name="T6" fmla="*/ 8 w 16"/>
                  <a:gd name="T7" fmla="*/ 0 h 16"/>
                  <a:gd name="T8" fmla="*/ 0 w 16"/>
                  <a:gd name="T9" fmla="*/ 8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latin typeface="+mn-lt"/>
                  <a:ea typeface="+mn-ea"/>
                </a:endParaRPr>
              </a:p>
            </p:txBody>
          </p:sp>
          <p:sp>
            <p:nvSpPr>
              <p:cNvPr id="65" name="Oval 170"/>
              <p:cNvSpPr>
                <a:spLocks noChangeArrowheads="1"/>
              </p:cNvSpPr>
              <p:nvPr/>
            </p:nvSpPr>
            <p:spPr bwMode="auto">
              <a:xfrm>
                <a:off x="188913" y="338138"/>
                <a:ext cx="30163" cy="3016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latin typeface="+mn-lt"/>
                  <a:ea typeface="+mn-ea"/>
                </a:endParaRPr>
              </a:p>
            </p:txBody>
          </p:sp>
          <p:sp>
            <p:nvSpPr>
              <p:cNvPr id="66" name="Oval 171"/>
              <p:cNvSpPr>
                <a:spLocks noChangeArrowheads="1"/>
              </p:cNvSpPr>
              <p:nvPr/>
            </p:nvSpPr>
            <p:spPr bwMode="auto">
              <a:xfrm>
                <a:off x="433388" y="107950"/>
                <a:ext cx="31750" cy="317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latin typeface="+mn-lt"/>
                  <a:ea typeface="+mn-ea"/>
                </a:endParaRPr>
              </a:p>
            </p:txBody>
          </p:sp>
        </p:grpSp>
        <p:sp>
          <p:nvSpPr>
            <p:cNvPr id="50" name="Freeform 53"/>
            <p:cNvSpPr>
              <a:spLocks noEditPoints="1"/>
            </p:cNvSpPr>
            <p:nvPr/>
          </p:nvSpPr>
          <p:spPr bwMode="auto">
            <a:xfrm>
              <a:off x="6436474" y="3507427"/>
              <a:ext cx="176609" cy="196904"/>
            </a:xfrm>
            <a:custGeom>
              <a:avLst/>
              <a:gdLst/>
              <a:ahLst/>
              <a:cxnLst>
                <a:cxn ang="0">
                  <a:pos x="171" y="47"/>
                </a:cxn>
                <a:cxn ang="0">
                  <a:pos x="177" y="36"/>
                </a:cxn>
                <a:cxn ang="0">
                  <a:pos x="179" y="38"/>
                </a:cxn>
                <a:cxn ang="0">
                  <a:pos x="184" y="38"/>
                </a:cxn>
                <a:cxn ang="0">
                  <a:pos x="188" y="35"/>
                </a:cxn>
                <a:cxn ang="0">
                  <a:pos x="193" y="28"/>
                </a:cxn>
                <a:cxn ang="0">
                  <a:pos x="190" y="19"/>
                </a:cxn>
                <a:cxn ang="0">
                  <a:pos x="161" y="2"/>
                </a:cxn>
                <a:cxn ang="0">
                  <a:pos x="152" y="4"/>
                </a:cxn>
                <a:cxn ang="0">
                  <a:pos x="148" y="11"/>
                </a:cxn>
                <a:cxn ang="0">
                  <a:pos x="147" y="16"/>
                </a:cxn>
                <a:cxn ang="0">
                  <a:pos x="150" y="20"/>
                </a:cxn>
                <a:cxn ang="0">
                  <a:pos x="152" y="22"/>
                </a:cxn>
                <a:cxn ang="0">
                  <a:pos x="146" y="32"/>
                </a:cxn>
                <a:cxn ang="0">
                  <a:pos x="106" y="24"/>
                </a:cxn>
                <a:cxn ang="0">
                  <a:pos x="65" y="32"/>
                </a:cxn>
                <a:cxn ang="0">
                  <a:pos x="59" y="22"/>
                </a:cxn>
                <a:cxn ang="0">
                  <a:pos x="62" y="20"/>
                </a:cxn>
                <a:cxn ang="0">
                  <a:pos x="65" y="16"/>
                </a:cxn>
                <a:cxn ang="0">
                  <a:pos x="64" y="11"/>
                </a:cxn>
                <a:cxn ang="0">
                  <a:pos x="60" y="4"/>
                </a:cxn>
                <a:cxn ang="0">
                  <a:pos x="51" y="2"/>
                </a:cxn>
                <a:cxn ang="0">
                  <a:pos x="21" y="19"/>
                </a:cxn>
                <a:cxn ang="0">
                  <a:pos x="19" y="28"/>
                </a:cxn>
                <a:cxn ang="0">
                  <a:pos x="23" y="35"/>
                </a:cxn>
                <a:cxn ang="0">
                  <a:pos x="27" y="38"/>
                </a:cxn>
                <a:cxn ang="0">
                  <a:pos x="32" y="38"/>
                </a:cxn>
                <a:cxn ang="0">
                  <a:pos x="34" y="36"/>
                </a:cxn>
                <a:cxn ang="0">
                  <a:pos x="40" y="47"/>
                </a:cxn>
                <a:cxn ang="0">
                  <a:pos x="0" y="129"/>
                </a:cxn>
                <a:cxn ang="0">
                  <a:pos x="106" y="235"/>
                </a:cxn>
                <a:cxn ang="0">
                  <a:pos x="211" y="129"/>
                </a:cxn>
                <a:cxn ang="0">
                  <a:pos x="171" y="47"/>
                </a:cxn>
                <a:cxn ang="0">
                  <a:pos x="106" y="214"/>
                </a:cxn>
                <a:cxn ang="0">
                  <a:pos x="21" y="129"/>
                </a:cxn>
                <a:cxn ang="0">
                  <a:pos x="106" y="44"/>
                </a:cxn>
                <a:cxn ang="0">
                  <a:pos x="191" y="129"/>
                </a:cxn>
                <a:cxn ang="0">
                  <a:pos x="106" y="214"/>
                </a:cxn>
                <a:cxn ang="0">
                  <a:pos x="115" y="130"/>
                </a:cxn>
                <a:cxn ang="0">
                  <a:pos x="115" y="129"/>
                </a:cxn>
                <a:cxn ang="0">
                  <a:pos x="115" y="82"/>
                </a:cxn>
                <a:cxn ang="0">
                  <a:pos x="106" y="73"/>
                </a:cxn>
                <a:cxn ang="0">
                  <a:pos x="97" y="82"/>
                </a:cxn>
                <a:cxn ang="0">
                  <a:pos x="97" y="129"/>
                </a:cxn>
                <a:cxn ang="0">
                  <a:pos x="106" y="138"/>
                </a:cxn>
                <a:cxn ang="0">
                  <a:pos x="107" y="138"/>
                </a:cxn>
                <a:cxn ang="0">
                  <a:pos x="149" y="180"/>
                </a:cxn>
                <a:cxn ang="0">
                  <a:pos x="153" y="182"/>
                </a:cxn>
                <a:cxn ang="0">
                  <a:pos x="157" y="180"/>
                </a:cxn>
                <a:cxn ang="0">
                  <a:pos x="157" y="173"/>
                </a:cxn>
                <a:cxn ang="0">
                  <a:pos x="115" y="130"/>
                </a:cxn>
              </a:cxnLst>
              <a:rect l="0" t="0" r="r" b="b"/>
              <a:pathLst>
                <a:path w="211" h="235">
                  <a:moveTo>
                    <a:pt x="171" y="47"/>
                  </a:moveTo>
                  <a:cubicBezTo>
                    <a:pt x="177" y="36"/>
                    <a:pt x="177" y="36"/>
                    <a:pt x="177" y="36"/>
                  </a:cubicBezTo>
                  <a:cubicBezTo>
                    <a:pt x="179" y="38"/>
                    <a:pt x="179" y="38"/>
                    <a:pt x="179" y="38"/>
                  </a:cubicBezTo>
                  <a:cubicBezTo>
                    <a:pt x="181" y="38"/>
                    <a:pt x="183" y="39"/>
                    <a:pt x="184" y="38"/>
                  </a:cubicBezTo>
                  <a:cubicBezTo>
                    <a:pt x="186" y="38"/>
                    <a:pt x="188" y="37"/>
                    <a:pt x="188" y="35"/>
                  </a:cubicBezTo>
                  <a:cubicBezTo>
                    <a:pt x="193" y="28"/>
                    <a:pt x="193" y="28"/>
                    <a:pt x="193" y="28"/>
                  </a:cubicBezTo>
                  <a:cubicBezTo>
                    <a:pt x="195" y="25"/>
                    <a:pt x="194" y="21"/>
                    <a:pt x="190" y="19"/>
                  </a:cubicBezTo>
                  <a:cubicBezTo>
                    <a:pt x="161" y="2"/>
                    <a:pt x="161" y="2"/>
                    <a:pt x="161" y="2"/>
                  </a:cubicBezTo>
                  <a:cubicBezTo>
                    <a:pt x="158" y="0"/>
                    <a:pt x="154" y="1"/>
                    <a:pt x="152" y="4"/>
                  </a:cubicBezTo>
                  <a:cubicBezTo>
                    <a:pt x="148" y="11"/>
                    <a:pt x="148" y="11"/>
                    <a:pt x="148" y="11"/>
                  </a:cubicBezTo>
                  <a:cubicBezTo>
                    <a:pt x="147" y="13"/>
                    <a:pt x="147" y="15"/>
                    <a:pt x="147" y="16"/>
                  </a:cubicBezTo>
                  <a:cubicBezTo>
                    <a:pt x="147" y="18"/>
                    <a:pt x="149" y="19"/>
                    <a:pt x="150" y="20"/>
                  </a:cubicBezTo>
                  <a:cubicBezTo>
                    <a:pt x="152" y="22"/>
                    <a:pt x="152" y="22"/>
                    <a:pt x="152" y="22"/>
                  </a:cubicBezTo>
                  <a:cubicBezTo>
                    <a:pt x="146" y="32"/>
                    <a:pt x="146" y="32"/>
                    <a:pt x="146" y="32"/>
                  </a:cubicBezTo>
                  <a:cubicBezTo>
                    <a:pt x="134" y="27"/>
                    <a:pt x="120" y="24"/>
                    <a:pt x="106" y="24"/>
                  </a:cubicBezTo>
                  <a:cubicBezTo>
                    <a:pt x="91" y="24"/>
                    <a:pt x="78" y="27"/>
                    <a:pt x="65" y="32"/>
                  </a:cubicBezTo>
                  <a:cubicBezTo>
                    <a:pt x="59" y="22"/>
                    <a:pt x="59" y="22"/>
                    <a:pt x="59" y="22"/>
                  </a:cubicBezTo>
                  <a:cubicBezTo>
                    <a:pt x="62" y="20"/>
                    <a:pt x="62" y="20"/>
                    <a:pt x="62" y="20"/>
                  </a:cubicBezTo>
                  <a:cubicBezTo>
                    <a:pt x="63" y="19"/>
                    <a:pt x="64" y="18"/>
                    <a:pt x="65" y="16"/>
                  </a:cubicBezTo>
                  <a:cubicBezTo>
                    <a:pt x="65" y="15"/>
                    <a:pt x="65" y="13"/>
                    <a:pt x="64" y="11"/>
                  </a:cubicBezTo>
                  <a:cubicBezTo>
                    <a:pt x="60" y="4"/>
                    <a:pt x="60" y="4"/>
                    <a:pt x="60" y="4"/>
                  </a:cubicBezTo>
                  <a:cubicBezTo>
                    <a:pt x="58" y="1"/>
                    <a:pt x="54" y="0"/>
                    <a:pt x="51" y="2"/>
                  </a:cubicBezTo>
                  <a:cubicBezTo>
                    <a:pt x="21" y="19"/>
                    <a:pt x="21" y="19"/>
                    <a:pt x="21" y="19"/>
                  </a:cubicBezTo>
                  <a:cubicBezTo>
                    <a:pt x="18" y="21"/>
                    <a:pt x="17" y="25"/>
                    <a:pt x="19" y="28"/>
                  </a:cubicBezTo>
                  <a:cubicBezTo>
                    <a:pt x="23" y="35"/>
                    <a:pt x="23" y="35"/>
                    <a:pt x="23" y="35"/>
                  </a:cubicBezTo>
                  <a:cubicBezTo>
                    <a:pt x="24" y="37"/>
                    <a:pt x="25" y="38"/>
                    <a:pt x="27" y="38"/>
                  </a:cubicBezTo>
                  <a:cubicBezTo>
                    <a:pt x="29" y="39"/>
                    <a:pt x="31" y="38"/>
                    <a:pt x="32" y="38"/>
                  </a:cubicBezTo>
                  <a:cubicBezTo>
                    <a:pt x="34" y="36"/>
                    <a:pt x="34" y="36"/>
                    <a:pt x="34" y="36"/>
                  </a:cubicBezTo>
                  <a:cubicBezTo>
                    <a:pt x="40" y="47"/>
                    <a:pt x="40" y="47"/>
                    <a:pt x="40" y="47"/>
                  </a:cubicBezTo>
                  <a:cubicBezTo>
                    <a:pt x="16" y="66"/>
                    <a:pt x="0" y="96"/>
                    <a:pt x="0" y="129"/>
                  </a:cubicBezTo>
                  <a:cubicBezTo>
                    <a:pt x="0" y="187"/>
                    <a:pt x="48" y="235"/>
                    <a:pt x="106" y="235"/>
                  </a:cubicBezTo>
                  <a:cubicBezTo>
                    <a:pt x="164" y="235"/>
                    <a:pt x="211" y="187"/>
                    <a:pt x="211" y="129"/>
                  </a:cubicBezTo>
                  <a:cubicBezTo>
                    <a:pt x="211" y="96"/>
                    <a:pt x="196" y="66"/>
                    <a:pt x="171" y="47"/>
                  </a:cubicBezTo>
                  <a:close/>
                  <a:moveTo>
                    <a:pt x="106" y="214"/>
                  </a:moveTo>
                  <a:cubicBezTo>
                    <a:pt x="59" y="214"/>
                    <a:pt x="21" y="176"/>
                    <a:pt x="21" y="129"/>
                  </a:cubicBezTo>
                  <a:cubicBezTo>
                    <a:pt x="21" y="82"/>
                    <a:pt x="59" y="44"/>
                    <a:pt x="106" y="44"/>
                  </a:cubicBezTo>
                  <a:cubicBezTo>
                    <a:pt x="153" y="44"/>
                    <a:pt x="191" y="82"/>
                    <a:pt x="191" y="129"/>
                  </a:cubicBezTo>
                  <a:cubicBezTo>
                    <a:pt x="191" y="176"/>
                    <a:pt x="153" y="214"/>
                    <a:pt x="106" y="214"/>
                  </a:cubicBezTo>
                  <a:close/>
                  <a:moveTo>
                    <a:pt x="115" y="130"/>
                  </a:moveTo>
                  <a:cubicBezTo>
                    <a:pt x="115" y="130"/>
                    <a:pt x="115" y="130"/>
                    <a:pt x="115" y="129"/>
                  </a:cubicBezTo>
                  <a:cubicBezTo>
                    <a:pt x="115" y="82"/>
                    <a:pt x="115" y="82"/>
                    <a:pt x="115" y="82"/>
                  </a:cubicBezTo>
                  <a:cubicBezTo>
                    <a:pt x="115" y="77"/>
                    <a:pt x="111" y="73"/>
                    <a:pt x="106" y="73"/>
                  </a:cubicBezTo>
                  <a:cubicBezTo>
                    <a:pt x="101" y="73"/>
                    <a:pt x="97" y="77"/>
                    <a:pt x="97" y="82"/>
                  </a:cubicBezTo>
                  <a:cubicBezTo>
                    <a:pt x="97" y="129"/>
                    <a:pt x="97" y="129"/>
                    <a:pt x="97" y="129"/>
                  </a:cubicBezTo>
                  <a:cubicBezTo>
                    <a:pt x="97" y="134"/>
                    <a:pt x="101" y="138"/>
                    <a:pt x="106" y="138"/>
                  </a:cubicBezTo>
                  <a:cubicBezTo>
                    <a:pt x="106" y="138"/>
                    <a:pt x="107" y="138"/>
                    <a:pt x="107" y="138"/>
                  </a:cubicBezTo>
                  <a:cubicBezTo>
                    <a:pt x="149" y="180"/>
                    <a:pt x="149" y="180"/>
                    <a:pt x="149" y="180"/>
                  </a:cubicBezTo>
                  <a:cubicBezTo>
                    <a:pt x="150" y="181"/>
                    <a:pt x="152" y="182"/>
                    <a:pt x="153" y="182"/>
                  </a:cubicBezTo>
                  <a:cubicBezTo>
                    <a:pt x="155" y="182"/>
                    <a:pt x="156" y="181"/>
                    <a:pt x="157" y="180"/>
                  </a:cubicBezTo>
                  <a:cubicBezTo>
                    <a:pt x="159" y="178"/>
                    <a:pt x="159" y="175"/>
                    <a:pt x="157" y="173"/>
                  </a:cubicBezTo>
                  <a:lnTo>
                    <a:pt x="115" y="130"/>
                  </a:lnTo>
                  <a:close/>
                </a:path>
              </a:pathLst>
            </a:custGeom>
            <a:solidFill>
              <a:schemeClr val="bg1"/>
            </a:solidFill>
            <a:ln w="9525">
              <a:noFill/>
              <a:round/>
            </a:ln>
          </p:spPr>
          <p:txBody>
            <a:bodyPr vert="horz" wrap="square" lIns="91440" tIns="45720" rIns="91440" bIns="45720" numCol="1" anchor="t" anchorCtr="0" compatLnSpc="1"/>
            <a:lstStyle/>
            <a:p>
              <a:endParaRPr lang="ko-KR" altLang="en-US" sz="3200"/>
            </a:p>
          </p:txBody>
        </p:sp>
        <p:sp>
          <p:nvSpPr>
            <p:cNvPr id="51" name="Teardrop 13"/>
            <p:cNvSpPr/>
            <p:nvPr/>
          </p:nvSpPr>
          <p:spPr>
            <a:xfrm rot="2700000" flipV="1">
              <a:off x="7874785" y="1957935"/>
              <a:ext cx="346014" cy="346014"/>
            </a:xfrm>
            <a:prstGeom prst="teardrop">
              <a:avLst>
                <a:gd name="adj" fmla="val 103995"/>
              </a:avLst>
            </a:prstGeom>
            <a:solidFill>
              <a:srgbClr val="309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52" name="Freeform 39"/>
            <p:cNvSpPr>
              <a:spLocks noEditPoints="1"/>
            </p:cNvSpPr>
            <p:nvPr/>
          </p:nvSpPr>
          <p:spPr bwMode="auto">
            <a:xfrm>
              <a:off x="7964006" y="2049164"/>
              <a:ext cx="180593" cy="180064"/>
            </a:xfrm>
            <a:custGeom>
              <a:avLst/>
              <a:gdLst/>
              <a:ahLst/>
              <a:cxnLst>
                <a:cxn ang="0">
                  <a:pos x="176" y="48"/>
                </a:cxn>
                <a:cxn ang="0">
                  <a:pos x="169" y="48"/>
                </a:cxn>
                <a:cxn ang="0">
                  <a:pos x="169" y="54"/>
                </a:cxn>
                <a:cxn ang="0">
                  <a:pos x="169" y="120"/>
                </a:cxn>
                <a:cxn ang="0">
                  <a:pos x="169" y="127"/>
                </a:cxn>
                <a:cxn ang="0">
                  <a:pos x="176" y="127"/>
                </a:cxn>
                <a:cxn ang="0">
                  <a:pos x="176" y="48"/>
                </a:cxn>
                <a:cxn ang="0">
                  <a:pos x="193" y="31"/>
                </a:cxn>
                <a:cxn ang="0">
                  <a:pos x="80" y="31"/>
                </a:cxn>
                <a:cxn ang="0">
                  <a:pos x="68" y="129"/>
                </a:cxn>
                <a:cxn ang="0">
                  <a:pos x="10" y="188"/>
                </a:cxn>
                <a:cxn ang="0">
                  <a:pos x="15" y="208"/>
                </a:cxn>
                <a:cxn ang="0">
                  <a:pos x="35" y="214"/>
                </a:cxn>
                <a:cxn ang="0">
                  <a:pos x="94" y="155"/>
                </a:cxn>
                <a:cxn ang="0">
                  <a:pos x="193" y="144"/>
                </a:cxn>
                <a:cxn ang="0">
                  <a:pos x="193" y="31"/>
                </a:cxn>
                <a:cxn ang="0">
                  <a:pos x="183" y="134"/>
                </a:cxn>
                <a:cxn ang="0">
                  <a:pos x="90" y="134"/>
                </a:cxn>
                <a:cxn ang="0">
                  <a:pos x="90" y="41"/>
                </a:cxn>
                <a:cxn ang="0">
                  <a:pos x="183" y="41"/>
                </a:cxn>
                <a:cxn ang="0">
                  <a:pos x="183" y="134"/>
                </a:cxn>
              </a:cxnLst>
              <a:rect l="0" t="0" r="r" b="b"/>
              <a:pathLst>
                <a:path w="224" h="223">
                  <a:moveTo>
                    <a:pt x="176" y="48"/>
                  </a:moveTo>
                  <a:cubicBezTo>
                    <a:pt x="174" y="46"/>
                    <a:pt x="171" y="46"/>
                    <a:pt x="169" y="48"/>
                  </a:cubicBezTo>
                  <a:cubicBezTo>
                    <a:pt x="167" y="50"/>
                    <a:pt x="167" y="53"/>
                    <a:pt x="169" y="54"/>
                  </a:cubicBezTo>
                  <a:cubicBezTo>
                    <a:pt x="187" y="73"/>
                    <a:pt x="187" y="102"/>
                    <a:pt x="169" y="120"/>
                  </a:cubicBezTo>
                  <a:cubicBezTo>
                    <a:pt x="167" y="122"/>
                    <a:pt x="167" y="125"/>
                    <a:pt x="169" y="127"/>
                  </a:cubicBezTo>
                  <a:cubicBezTo>
                    <a:pt x="171" y="129"/>
                    <a:pt x="174" y="129"/>
                    <a:pt x="176" y="127"/>
                  </a:cubicBezTo>
                  <a:cubicBezTo>
                    <a:pt x="197" y="105"/>
                    <a:pt x="197" y="70"/>
                    <a:pt x="176" y="48"/>
                  </a:cubicBezTo>
                  <a:close/>
                  <a:moveTo>
                    <a:pt x="193" y="31"/>
                  </a:moveTo>
                  <a:cubicBezTo>
                    <a:pt x="161" y="0"/>
                    <a:pt x="111" y="0"/>
                    <a:pt x="80" y="31"/>
                  </a:cubicBezTo>
                  <a:cubicBezTo>
                    <a:pt x="53" y="58"/>
                    <a:pt x="49" y="98"/>
                    <a:pt x="68" y="129"/>
                  </a:cubicBezTo>
                  <a:cubicBezTo>
                    <a:pt x="10" y="188"/>
                    <a:pt x="10" y="188"/>
                    <a:pt x="10" y="188"/>
                  </a:cubicBezTo>
                  <a:cubicBezTo>
                    <a:pt x="10" y="188"/>
                    <a:pt x="0" y="194"/>
                    <a:pt x="15" y="208"/>
                  </a:cubicBezTo>
                  <a:cubicBezTo>
                    <a:pt x="30" y="223"/>
                    <a:pt x="35" y="214"/>
                    <a:pt x="35" y="214"/>
                  </a:cubicBezTo>
                  <a:cubicBezTo>
                    <a:pt x="94" y="155"/>
                    <a:pt x="94" y="155"/>
                    <a:pt x="94" y="155"/>
                  </a:cubicBezTo>
                  <a:cubicBezTo>
                    <a:pt x="125" y="174"/>
                    <a:pt x="166" y="170"/>
                    <a:pt x="193" y="144"/>
                  </a:cubicBezTo>
                  <a:cubicBezTo>
                    <a:pt x="224" y="113"/>
                    <a:pt x="224" y="62"/>
                    <a:pt x="193" y="31"/>
                  </a:cubicBezTo>
                  <a:close/>
                  <a:moveTo>
                    <a:pt x="183" y="134"/>
                  </a:moveTo>
                  <a:cubicBezTo>
                    <a:pt x="157" y="160"/>
                    <a:pt x="115" y="160"/>
                    <a:pt x="90" y="134"/>
                  </a:cubicBezTo>
                  <a:cubicBezTo>
                    <a:pt x="64" y="108"/>
                    <a:pt x="64" y="67"/>
                    <a:pt x="90" y="41"/>
                  </a:cubicBezTo>
                  <a:cubicBezTo>
                    <a:pt x="115" y="15"/>
                    <a:pt x="157" y="15"/>
                    <a:pt x="183" y="41"/>
                  </a:cubicBezTo>
                  <a:cubicBezTo>
                    <a:pt x="208" y="67"/>
                    <a:pt x="208" y="108"/>
                    <a:pt x="183" y="134"/>
                  </a:cubicBezTo>
                  <a:close/>
                </a:path>
              </a:pathLst>
            </a:custGeom>
            <a:solidFill>
              <a:schemeClr val="bg1"/>
            </a:solidFill>
            <a:ln w="9525">
              <a:noFill/>
              <a:round/>
            </a:ln>
          </p:spPr>
          <p:txBody>
            <a:bodyPr vert="horz" wrap="square" lIns="91440" tIns="45720" rIns="91440" bIns="45720" numCol="1" anchor="t" anchorCtr="0" compatLnSpc="1"/>
            <a:lstStyle/>
            <a:p>
              <a:endParaRPr lang="ko-KR" altLang="en-US" sz="3200"/>
            </a:p>
          </p:txBody>
        </p:sp>
        <p:cxnSp>
          <p:nvCxnSpPr>
            <p:cNvPr id="53" name="Straight Connector 15"/>
            <p:cNvCxnSpPr>
              <a:stCxn id="43" idx="7"/>
              <a:endCxn id="44" idx="7"/>
            </p:cNvCxnSpPr>
            <p:nvPr/>
          </p:nvCxnSpPr>
          <p:spPr>
            <a:xfrm>
              <a:off x="4854806" y="2238475"/>
              <a:ext cx="1180830" cy="435109"/>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cxnSp>
          <p:nvCxnSpPr>
            <p:cNvPr id="54" name="Straight Connector 16"/>
            <p:cNvCxnSpPr>
              <a:stCxn id="43" idx="7"/>
              <a:endCxn id="45" idx="7"/>
            </p:cNvCxnSpPr>
            <p:nvPr/>
          </p:nvCxnSpPr>
          <p:spPr>
            <a:xfrm>
              <a:off x="4854806" y="2238475"/>
              <a:ext cx="1670168" cy="1615800"/>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cxnSp>
          <p:nvCxnSpPr>
            <p:cNvPr id="55" name="Straight Connector 17"/>
            <p:cNvCxnSpPr>
              <a:stCxn id="43" idx="7"/>
              <a:endCxn id="46" idx="7"/>
            </p:cNvCxnSpPr>
            <p:nvPr/>
          </p:nvCxnSpPr>
          <p:spPr>
            <a:xfrm>
              <a:off x="4854806" y="2238475"/>
              <a:ext cx="2879533" cy="1410239"/>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cxnSp>
          <p:nvCxnSpPr>
            <p:cNvPr id="56" name="Straight Connector 18"/>
            <p:cNvCxnSpPr>
              <a:stCxn id="44" idx="7"/>
              <a:endCxn id="51" idx="7"/>
            </p:cNvCxnSpPr>
            <p:nvPr/>
          </p:nvCxnSpPr>
          <p:spPr>
            <a:xfrm flipV="1">
              <a:off x="6035636" y="2385386"/>
              <a:ext cx="2012156" cy="288198"/>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cxnSp>
          <p:nvCxnSpPr>
            <p:cNvPr id="57" name="Straight Connector 19"/>
            <p:cNvCxnSpPr>
              <a:stCxn id="44" idx="7"/>
              <a:endCxn id="46" idx="7"/>
            </p:cNvCxnSpPr>
            <p:nvPr/>
          </p:nvCxnSpPr>
          <p:spPr>
            <a:xfrm>
              <a:off x="6035636" y="2673584"/>
              <a:ext cx="1698703" cy="975130"/>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cxnSp>
          <p:nvCxnSpPr>
            <p:cNvPr id="58" name="Straight Connector 20"/>
            <p:cNvCxnSpPr>
              <a:stCxn id="45" idx="7"/>
              <a:endCxn id="46" idx="7"/>
            </p:cNvCxnSpPr>
            <p:nvPr/>
          </p:nvCxnSpPr>
          <p:spPr>
            <a:xfrm flipV="1">
              <a:off x="6524974" y="3648714"/>
              <a:ext cx="1209365" cy="205561"/>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cxnSp>
          <p:nvCxnSpPr>
            <p:cNvPr id="59" name="Straight Connector 21"/>
            <p:cNvCxnSpPr>
              <a:stCxn id="51" idx="7"/>
              <a:endCxn id="46" idx="7"/>
            </p:cNvCxnSpPr>
            <p:nvPr/>
          </p:nvCxnSpPr>
          <p:spPr>
            <a:xfrm flipH="1">
              <a:off x="7734339" y="2385386"/>
              <a:ext cx="313453" cy="1263328"/>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cxnSp>
          <p:nvCxnSpPr>
            <p:cNvPr id="60" name="Straight Connector 22"/>
            <p:cNvCxnSpPr>
              <a:stCxn id="51" idx="7"/>
              <a:endCxn id="45" idx="7"/>
            </p:cNvCxnSpPr>
            <p:nvPr/>
          </p:nvCxnSpPr>
          <p:spPr>
            <a:xfrm flipH="1">
              <a:off x="6524974" y="2385386"/>
              <a:ext cx="1522818" cy="1468889"/>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grpSp>
      <p:sp>
        <p:nvSpPr>
          <p:cNvPr id="73" name="AutoShape 124"/>
          <p:cNvSpPr/>
          <p:nvPr/>
        </p:nvSpPr>
        <p:spPr bwMode="auto">
          <a:xfrm>
            <a:off x="560984" y="4185870"/>
            <a:ext cx="280624" cy="543349"/>
          </a:xfrm>
          <a:custGeom>
            <a:avLst/>
            <a:gdLst>
              <a:gd name="T0" fmla="*/ 828041724 w 21331"/>
              <a:gd name="T1" fmla="*/ 2147483647 h 21465"/>
              <a:gd name="T2" fmla="*/ 726816926 w 21331"/>
              <a:gd name="T3" fmla="*/ 2147483647 h 21465"/>
              <a:gd name="T4" fmla="*/ 480879698 w 21331"/>
              <a:gd name="T5" fmla="*/ 2147483647 h 21465"/>
              <a:gd name="T6" fmla="*/ 353896558 w 21331"/>
              <a:gd name="T7" fmla="*/ 2147483647 h 21465"/>
              <a:gd name="T8" fmla="*/ 107878606 w 21331"/>
              <a:gd name="T9" fmla="*/ 2147483647 h 21465"/>
              <a:gd name="T10" fmla="*/ 6929399 w 21331"/>
              <a:gd name="T11" fmla="*/ 2147483647 h 21465"/>
              <a:gd name="T12" fmla="*/ 38712779 w 21331"/>
              <a:gd name="T13" fmla="*/ 2147483647 h 21465"/>
              <a:gd name="T14" fmla="*/ 135946612 w 21331"/>
              <a:gd name="T15" fmla="*/ 2147483647 h 21465"/>
              <a:gd name="T16" fmla="*/ 217284788 w 21331"/>
              <a:gd name="T17" fmla="*/ 2147483647 h 21465"/>
              <a:gd name="T18" fmla="*/ 251222123 w 21331"/>
              <a:gd name="T19" fmla="*/ 2147483647 h 21465"/>
              <a:gd name="T20" fmla="*/ 120874593 w 21331"/>
              <a:gd name="T21" fmla="*/ 2147483647 h 21465"/>
              <a:gd name="T22" fmla="*/ 265551212 w 21331"/>
              <a:gd name="T23" fmla="*/ 2147483647 h 21465"/>
              <a:gd name="T24" fmla="*/ 251261099 w 21331"/>
              <a:gd name="T25" fmla="*/ 2147483647 h 21465"/>
              <a:gd name="T26" fmla="*/ 319216309 w 21331"/>
              <a:gd name="T27" fmla="*/ 2147483647 h 21465"/>
              <a:gd name="T28" fmla="*/ 393274496 w 21331"/>
              <a:gd name="T29" fmla="*/ 2147483647 h 21465"/>
              <a:gd name="T30" fmla="*/ 393118590 w 21331"/>
              <a:gd name="T31" fmla="*/ 2147483647 h 21465"/>
              <a:gd name="T32" fmla="*/ 378558624 w 21331"/>
              <a:gd name="T33" fmla="*/ 2147483647 h 21465"/>
              <a:gd name="T34" fmla="*/ 456139679 w 21331"/>
              <a:gd name="T35" fmla="*/ 2147483647 h 21465"/>
              <a:gd name="T36" fmla="*/ 441696628 w 21331"/>
              <a:gd name="T37" fmla="*/ 2147483647 h 21465"/>
              <a:gd name="T38" fmla="*/ 441537966 w 21331"/>
              <a:gd name="T39" fmla="*/ 2147483647 h 21465"/>
              <a:gd name="T40" fmla="*/ 515793608 w 21331"/>
              <a:gd name="T41" fmla="*/ 2147483647 h 21465"/>
              <a:gd name="T42" fmla="*/ 583590325 w 21331"/>
              <a:gd name="T43" fmla="*/ 2147483647 h 21465"/>
              <a:gd name="T44" fmla="*/ 569302983 w 21331"/>
              <a:gd name="T45" fmla="*/ 2147483647 h 21465"/>
              <a:gd name="T46" fmla="*/ 714096530 w 21331"/>
              <a:gd name="T47" fmla="*/ 2147483647 h 21465"/>
              <a:gd name="T48" fmla="*/ 583590325 w 21331"/>
              <a:gd name="T49" fmla="*/ 2147483647 h 21465"/>
              <a:gd name="T50" fmla="*/ 617566453 w 21331"/>
              <a:gd name="T51" fmla="*/ 2147483647 h 21465"/>
              <a:gd name="T52" fmla="*/ 698985353 w 21331"/>
              <a:gd name="T53" fmla="*/ 2147483647 h 21465"/>
              <a:gd name="T54" fmla="*/ 796063477 w 21331"/>
              <a:gd name="T55" fmla="*/ 2147483647 h 21465"/>
              <a:gd name="T56" fmla="*/ 828041724 w 21331"/>
              <a:gd name="T57" fmla="*/ 2147483647 h 21465"/>
              <a:gd name="T58" fmla="*/ 269895159 w 21331"/>
              <a:gd name="T59" fmla="*/ 1780739658 h 21465"/>
              <a:gd name="T60" fmla="*/ 171369972 w 21331"/>
              <a:gd name="T61" fmla="*/ 2147483647 h 21465"/>
              <a:gd name="T62" fmla="*/ 301366925 w 21331"/>
              <a:gd name="T63" fmla="*/ 1974013449 h 21465"/>
              <a:gd name="T64" fmla="*/ 409715610 w 21331"/>
              <a:gd name="T65" fmla="*/ 2147483647 h 21465"/>
              <a:gd name="T66" fmla="*/ 522330684 w 21331"/>
              <a:gd name="T67" fmla="*/ 1902078900 h 21465"/>
              <a:gd name="T68" fmla="*/ 663600955 w 21331"/>
              <a:gd name="T69" fmla="*/ 2147483647 h 21465"/>
              <a:gd name="T70" fmla="*/ 565075782 w 21331"/>
              <a:gd name="T71" fmla="*/ 1780204027 h 21465"/>
              <a:gd name="T72" fmla="*/ 696441831 w 21331"/>
              <a:gd name="T73" fmla="*/ 2147483647 h 21465"/>
              <a:gd name="T74" fmla="*/ 596939885 w 21331"/>
              <a:gd name="T75" fmla="*/ 1588020500 h 21465"/>
              <a:gd name="T76" fmla="*/ 692136677 w 21331"/>
              <a:gd name="T77" fmla="*/ 1820465337 h 21465"/>
              <a:gd name="T78" fmla="*/ 583512372 w 21331"/>
              <a:gd name="T79" fmla="*/ 1155836484 h 21465"/>
              <a:gd name="T80" fmla="*/ 543900787 w 21331"/>
              <a:gd name="T81" fmla="*/ 617386365 h 21465"/>
              <a:gd name="T82" fmla="*/ 441148399 w 21331"/>
              <a:gd name="T83" fmla="*/ 25763295 h 21465"/>
              <a:gd name="T84" fmla="*/ 301169272 w 21331"/>
              <a:gd name="T85" fmla="*/ 459554124 h 21465"/>
              <a:gd name="T86" fmla="*/ 294985754 w 21331"/>
              <a:gd name="T87" fmla="*/ 549735186 h 21465"/>
              <a:gd name="T88" fmla="*/ 251497531 w 21331"/>
              <a:gd name="T89" fmla="*/ 1155300880 h 21465"/>
              <a:gd name="T90" fmla="*/ 142873240 w 21331"/>
              <a:gd name="T91" fmla="*/ 1820465337 h 21465"/>
              <a:gd name="T92" fmla="*/ 238070230 w 21331"/>
              <a:gd name="T93" fmla="*/ 1588020500 h 21465"/>
              <a:gd name="T94" fmla="*/ 138529110 w 21331"/>
              <a:gd name="T95" fmla="*/ 2147483647 h 21465"/>
              <a:gd name="T96" fmla="*/ 269895159 w 21331"/>
              <a:gd name="T97" fmla="*/ 1780739658 h 21465"/>
              <a:gd name="T98" fmla="*/ 269895159 w 21331"/>
              <a:gd name="T99" fmla="*/ 1780739658 h 214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331" h="21465">
                <a:moveTo>
                  <a:pt x="21154" y="11501"/>
                </a:moveTo>
                <a:cubicBezTo>
                  <a:pt x="20885" y="10961"/>
                  <a:pt x="19722" y="9170"/>
                  <a:pt x="18568" y="7385"/>
                </a:cubicBezTo>
                <a:cubicBezTo>
                  <a:pt x="17416" y="5596"/>
                  <a:pt x="15525" y="5350"/>
                  <a:pt x="12285" y="5350"/>
                </a:cubicBezTo>
                <a:lnTo>
                  <a:pt x="9041" y="5350"/>
                </a:lnTo>
                <a:cubicBezTo>
                  <a:pt x="5804" y="5350"/>
                  <a:pt x="3910" y="5596"/>
                  <a:pt x="2756" y="7385"/>
                </a:cubicBezTo>
                <a:cubicBezTo>
                  <a:pt x="1605" y="9170"/>
                  <a:pt x="442" y="10961"/>
                  <a:pt x="177" y="11501"/>
                </a:cubicBezTo>
                <a:cubicBezTo>
                  <a:pt x="-135" y="12129"/>
                  <a:pt x="-130" y="12666"/>
                  <a:pt x="989" y="12842"/>
                </a:cubicBezTo>
                <a:cubicBezTo>
                  <a:pt x="2145" y="13023"/>
                  <a:pt x="3004" y="12642"/>
                  <a:pt x="3473" y="11932"/>
                </a:cubicBezTo>
                <a:cubicBezTo>
                  <a:pt x="3482" y="11925"/>
                  <a:pt x="5551" y="8485"/>
                  <a:pt x="5551" y="8485"/>
                </a:cubicBezTo>
                <a:lnTo>
                  <a:pt x="6418" y="8485"/>
                </a:lnTo>
                <a:lnTo>
                  <a:pt x="3088" y="14913"/>
                </a:lnTo>
                <a:lnTo>
                  <a:pt x="6784" y="14913"/>
                </a:lnTo>
                <a:lnTo>
                  <a:pt x="6419" y="20358"/>
                </a:lnTo>
                <a:cubicBezTo>
                  <a:pt x="6419" y="20969"/>
                  <a:pt x="7067" y="21465"/>
                  <a:pt x="8155" y="21465"/>
                </a:cubicBezTo>
                <a:cubicBezTo>
                  <a:pt x="9241" y="21465"/>
                  <a:pt x="10047" y="20969"/>
                  <a:pt x="10047" y="20355"/>
                </a:cubicBezTo>
                <a:cubicBezTo>
                  <a:pt x="10047" y="20332"/>
                  <a:pt x="10043" y="20309"/>
                  <a:pt x="10043" y="20286"/>
                </a:cubicBezTo>
                <a:lnTo>
                  <a:pt x="9671" y="14913"/>
                </a:lnTo>
                <a:lnTo>
                  <a:pt x="11653" y="14913"/>
                </a:lnTo>
                <a:lnTo>
                  <a:pt x="11284" y="20286"/>
                </a:lnTo>
                <a:cubicBezTo>
                  <a:pt x="11284" y="20309"/>
                  <a:pt x="11280" y="20332"/>
                  <a:pt x="11280" y="20355"/>
                </a:cubicBezTo>
                <a:cubicBezTo>
                  <a:pt x="11280" y="20969"/>
                  <a:pt x="12087" y="21465"/>
                  <a:pt x="13177" y="21465"/>
                </a:cubicBezTo>
                <a:cubicBezTo>
                  <a:pt x="14267" y="21465"/>
                  <a:pt x="14909" y="20969"/>
                  <a:pt x="14909" y="20358"/>
                </a:cubicBezTo>
                <a:lnTo>
                  <a:pt x="14544" y="14913"/>
                </a:lnTo>
                <a:lnTo>
                  <a:pt x="18243" y="14913"/>
                </a:lnTo>
                <a:lnTo>
                  <a:pt x="14909" y="8485"/>
                </a:lnTo>
                <a:lnTo>
                  <a:pt x="15777" y="8485"/>
                </a:lnTo>
                <a:cubicBezTo>
                  <a:pt x="15777" y="8485"/>
                  <a:pt x="17849" y="11925"/>
                  <a:pt x="17857" y="11932"/>
                </a:cubicBezTo>
                <a:cubicBezTo>
                  <a:pt x="18325" y="12642"/>
                  <a:pt x="19183" y="13023"/>
                  <a:pt x="20337" y="12842"/>
                </a:cubicBezTo>
                <a:cubicBezTo>
                  <a:pt x="21465" y="12666"/>
                  <a:pt x="21465" y="12129"/>
                  <a:pt x="21154" y="11501"/>
                </a:cubicBezTo>
                <a:close/>
                <a:moveTo>
                  <a:pt x="6895" y="3317"/>
                </a:moveTo>
                <a:cubicBezTo>
                  <a:pt x="5688" y="3966"/>
                  <a:pt x="4378" y="4398"/>
                  <a:pt x="4378" y="4398"/>
                </a:cubicBezTo>
                <a:cubicBezTo>
                  <a:pt x="4378" y="4398"/>
                  <a:pt x="6436" y="4194"/>
                  <a:pt x="7699" y="3677"/>
                </a:cubicBezTo>
                <a:cubicBezTo>
                  <a:pt x="8249" y="4351"/>
                  <a:pt x="9277" y="4811"/>
                  <a:pt x="10467" y="4811"/>
                </a:cubicBezTo>
                <a:cubicBezTo>
                  <a:pt x="11737" y="4811"/>
                  <a:pt x="12826" y="4291"/>
                  <a:pt x="13344" y="3543"/>
                </a:cubicBezTo>
                <a:cubicBezTo>
                  <a:pt x="14547" y="4159"/>
                  <a:pt x="16953" y="4398"/>
                  <a:pt x="16953" y="4398"/>
                </a:cubicBezTo>
                <a:cubicBezTo>
                  <a:pt x="16953" y="4398"/>
                  <a:pt x="15641" y="3966"/>
                  <a:pt x="14436" y="3316"/>
                </a:cubicBezTo>
                <a:cubicBezTo>
                  <a:pt x="15693" y="3845"/>
                  <a:pt x="17792" y="4054"/>
                  <a:pt x="17792" y="4054"/>
                </a:cubicBezTo>
                <a:cubicBezTo>
                  <a:pt x="17792" y="4054"/>
                  <a:pt x="16463" y="3616"/>
                  <a:pt x="15250" y="2958"/>
                </a:cubicBezTo>
                <a:cubicBezTo>
                  <a:pt x="16408" y="3265"/>
                  <a:pt x="17682" y="3391"/>
                  <a:pt x="17682" y="3391"/>
                </a:cubicBezTo>
                <a:cubicBezTo>
                  <a:pt x="17682" y="3391"/>
                  <a:pt x="16209" y="2942"/>
                  <a:pt x="14907" y="2153"/>
                </a:cubicBezTo>
                <a:cubicBezTo>
                  <a:pt x="14389" y="1841"/>
                  <a:pt x="14145" y="1473"/>
                  <a:pt x="13895" y="1150"/>
                </a:cubicBezTo>
                <a:cubicBezTo>
                  <a:pt x="13646" y="647"/>
                  <a:pt x="12630" y="194"/>
                  <a:pt x="11270" y="48"/>
                </a:cubicBezTo>
                <a:cubicBezTo>
                  <a:pt x="9572" y="-135"/>
                  <a:pt x="7994" y="226"/>
                  <a:pt x="7694" y="856"/>
                </a:cubicBezTo>
                <a:cubicBezTo>
                  <a:pt x="7641" y="911"/>
                  <a:pt x="7584" y="959"/>
                  <a:pt x="7536" y="1024"/>
                </a:cubicBezTo>
                <a:cubicBezTo>
                  <a:pt x="7269" y="1376"/>
                  <a:pt x="7009" y="1800"/>
                  <a:pt x="6425" y="2152"/>
                </a:cubicBezTo>
                <a:cubicBezTo>
                  <a:pt x="5123" y="2941"/>
                  <a:pt x="3650" y="3391"/>
                  <a:pt x="3650" y="3391"/>
                </a:cubicBezTo>
                <a:cubicBezTo>
                  <a:pt x="3650" y="3391"/>
                  <a:pt x="4922" y="3264"/>
                  <a:pt x="6082" y="2958"/>
                </a:cubicBezTo>
                <a:cubicBezTo>
                  <a:pt x="4867" y="3615"/>
                  <a:pt x="3539" y="4053"/>
                  <a:pt x="3539" y="4053"/>
                </a:cubicBezTo>
                <a:cubicBezTo>
                  <a:pt x="3539" y="4053"/>
                  <a:pt x="5637" y="3845"/>
                  <a:pt x="6895" y="3317"/>
                </a:cubicBezTo>
                <a:close/>
                <a:moveTo>
                  <a:pt x="6895" y="3317"/>
                </a:moveTo>
              </a:path>
            </a:pathLst>
          </a:custGeom>
          <a:solidFill>
            <a:srgbClr val="3099D6"/>
          </a:solidFill>
          <a:ln>
            <a:noFill/>
          </a:ln>
        </p:spPr>
        <p:txBody>
          <a:bodyPr lIns="0" tIns="0" rIns="0" bIns="0"/>
          <a:lstStyle/>
          <a:p>
            <a:endParaRPr lang="en-US" sz="3200" dirty="0">
              <a:solidFill>
                <a:srgbClr val="7F7F7F"/>
              </a:solidFill>
              <a:latin typeface="Roboto condensed"/>
              <a:cs typeface="Roboto condensed"/>
            </a:endParaRPr>
          </a:p>
        </p:txBody>
      </p:sp>
      <p:sp>
        <p:nvSpPr>
          <p:cNvPr id="74" name="Rectangle 129"/>
          <p:cNvSpPr/>
          <p:nvPr/>
        </p:nvSpPr>
        <p:spPr bwMode="auto">
          <a:xfrm>
            <a:off x="945162" y="4534428"/>
            <a:ext cx="1135306" cy="266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smtClean="0">
                <a:solidFill>
                  <a:schemeClr val="bg1"/>
                </a:solidFill>
                <a:latin typeface="Roboto condensed"/>
                <a:ea typeface="MS PGothic" panose="020B0600070205080204" charset="-128"/>
                <a:cs typeface="Roboto condensed"/>
                <a:sym typeface="Helvetica" charset="0"/>
              </a:rPr>
              <a:t>Females</a:t>
            </a:r>
            <a:endParaRPr lang="en-US" sz="1200" dirty="0">
              <a:solidFill>
                <a:schemeClr val="bg1"/>
              </a:solidFill>
              <a:latin typeface="Roboto condensed"/>
              <a:ea typeface="MS PGothic" panose="020B0600070205080204" charset="-128"/>
              <a:cs typeface="Roboto condensed"/>
              <a:sym typeface="Helvetica" charset="0"/>
            </a:endParaRPr>
          </a:p>
        </p:txBody>
      </p:sp>
      <p:sp>
        <p:nvSpPr>
          <p:cNvPr id="75" name="Rectangle 129"/>
          <p:cNvSpPr/>
          <p:nvPr/>
        </p:nvSpPr>
        <p:spPr bwMode="auto">
          <a:xfrm>
            <a:off x="945162" y="4070580"/>
            <a:ext cx="1135306" cy="52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4000" dirty="0" smtClean="0">
                <a:solidFill>
                  <a:schemeClr val="bg1"/>
                </a:solidFill>
                <a:latin typeface="Roboto condensed"/>
                <a:ea typeface="MS PGothic" panose="020B0600070205080204" charset="-128"/>
                <a:cs typeface="Roboto condensed"/>
                <a:sym typeface="Helvetica" charset="0"/>
              </a:rPr>
              <a:t>51M</a:t>
            </a:r>
            <a:endParaRPr lang="en-US" sz="4000" dirty="0">
              <a:solidFill>
                <a:schemeClr val="bg1"/>
              </a:solidFill>
              <a:latin typeface="Roboto condensed"/>
              <a:ea typeface="MS PGothic" panose="020B0600070205080204" charset="-128"/>
              <a:cs typeface="Roboto condensed"/>
              <a:sym typeface="Helvetica" charset="0"/>
            </a:endParaRPr>
          </a:p>
        </p:txBody>
      </p:sp>
      <p:sp>
        <p:nvSpPr>
          <p:cNvPr id="77" name="AutoShape 137"/>
          <p:cNvSpPr/>
          <p:nvPr/>
        </p:nvSpPr>
        <p:spPr bwMode="auto">
          <a:xfrm>
            <a:off x="2208249" y="4173994"/>
            <a:ext cx="243504" cy="540381"/>
          </a:xfrm>
          <a:custGeom>
            <a:avLst/>
            <a:gdLst>
              <a:gd name="T0" fmla="*/ 234766792 w 21600"/>
              <a:gd name="T1" fmla="*/ 2147483647 h 21600"/>
              <a:gd name="T2" fmla="*/ 337407682 w 21600"/>
              <a:gd name="T3" fmla="*/ 1122755862 h 21600"/>
              <a:gd name="T4" fmla="*/ 234766792 w 21600"/>
              <a:gd name="T5" fmla="*/ 0 h 21600"/>
              <a:gd name="T6" fmla="*/ 132167871 w 21600"/>
              <a:gd name="T7" fmla="*/ 1122755862 h 21600"/>
              <a:gd name="T8" fmla="*/ 234766792 w 21600"/>
              <a:gd name="T9" fmla="*/ 2147483647 h 21600"/>
              <a:gd name="T10" fmla="*/ 455899427 w 21600"/>
              <a:gd name="T11" fmla="*/ 2147483647 h 21600"/>
              <a:gd name="T12" fmla="*/ 294603659 w 21600"/>
              <a:gd name="T13" fmla="*/ 2147483647 h 21600"/>
              <a:gd name="T14" fmla="*/ 161337750 w 21600"/>
              <a:gd name="T15" fmla="*/ 2147483647 h 21600"/>
              <a:gd name="T16" fmla="*/ 0 w 21600"/>
              <a:gd name="T17" fmla="*/ 2147483647 h 21600"/>
              <a:gd name="T18" fmla="*/ 0 w 21600"/>
              <a:gd name="T19" fmla="*/ 2147483647 h 21600"/>
              <a:gd name="T20" fmla="*/ 41981 w 21600"/>
              <a:gd name="T21" fmla="*/ 2147483647 h 21600"/>
              <a:gd name="T22" fmla="*/ 0 w 21600"/>
              <a:gd name="T23" fmla="*/ 2147483647 h 21600"/>
              <a:gd name="T24" fmla="*/ 42803878 w 21600"/>
              <a:gd name="T25" fmla="*/ 2147483647 h 21600"/>
              <a:gd name="T26" fmla="*/ 85586844 w 21600"/>
              <a:gd name="T27" fmla="*/ 2147483647 h 21600"/>
              <a:gd name="T28" fmla="*/ 85565920 w 21600"/>
              <a:gd name="T29" fmla="*/ 2147483647 h 21600"/>
              <a:gd name="T30" fmla="*/ 85565920 w 21600"/>
              <a:gd name="T31" fmla="*/ 2147483647 h 21600"/>
              <a:gd name="T32" fmla="*/ 104834930 w 21600"/>
              <a:gd name="T33" fmla="*/ 2147483647 h 21600"/>
              <a:gd name="T34" fmla="*/ 104834930 w 21600"/>
              <a:gd name="T35" fmla="*/ 2147483647 h 21600"/>
              <a:gd name="T36" fmla="*/ 104878803 w 21600"/>
              <a:gd name="T37" fmla="*/ 2147483647 h 21600"/>
              <a:gd name="T38" fmla="*/ 104878803 w 21600"/>
              <a:gd name="T39" fmla="*/ 2147483647 h 21600"/>
              <a:gd name="T40" fmla="*/ 159078924 w 21600"/>
              <a:gd name="T41" fmla="*/ 2147483647 h 21600"/>
              <a:gd name="T42" fmla="*/ 213343856 w 21600"/>
              <a:gd name="T43" fmla="*/ 2147483647 h 21600"/>
              <a:gd name="T44" fmla="*/ 213196686 w 21600"/>
              <a:gd name="T45" fmla="*/ 2147483647 h 21600"/>
              <a:gd name="T46" fmla="*/ 213196686 w 21600"/>
              <a:gd name="T47" fmla="*/ 2147483647 h 21600"/>
              <a:gd name="T48" fmla="*/ 244539668 w 21600"/>
              <a:gd name="T49" fmla="*/ 2147483647 h 21600"/>
              <a:gd name="T50" fmla="*/ 244539668 w 21600"/>
              <a:gd name="T51" fmla="*/ 2147483647 h 21600"/>
              <a:gd name="T52" fmla="*/ 298804587 w 21600"/>
              <a:gd name="T53" fmla="*/ 2147483647 h 21600"/>
              <a:gd name="T54" fmla="*/ 353069518 w 21600"/>
              <a:gd name="T55" fmla="*/ 2147483647 h 21600"/>
              <a:gd name="T56" fmla="*/ 352836626 w 21600"/>
              <a:gd name="T57" fmla="*/ 2147483647 h 21600"/>
              <a:gd name="T58" fmla="*/ 352836626 w 21600"/>
              <a:gd name="T59" fmla="*/ 2147483647 h 21600"/>
              <a:gd name="T60" fmla="*/ 352878619 w 21600"/>
              <a:gd name="T61" fmla="*/ 2147483647 h 21600"/>
              <a:gd name="T62" fmla="*/ 352878619 w 21600"/>
              <a:gd name="T63" fmla="*/ 2147483647 h 21600"/>
              <a:gd name="T64" fmla="*/ 370249533 w 21600"/>
              <a:gd name="T65" fmla="*/ 2147483647 h 21600"/>
              <a:gd name="T66" fmla="*/ 370249533 w 21600"/>
              <a:gd name="T67" fmla="*/ 2147483647 h 21600"/>
              <a:gd name="T68" fmla="*/ 370249533 w 21600"/>
              <a:gd name="T69" fmla="*/ 2147483647 h 21600"/>
              <a:gd name="T70" fmla="*/ 413095537 w 21600"/>
              <a:gd name="T71" fmla="*/ 2147483647 h 21600"/>
              <a:gd name="T72" fmla="*/ 455899427 w 21600"/>
              <a:gd name="T73" fmla="*/ 2147483647 h 21600"/>
              <a:gd name="T74" fmla="*/ 455899427 w 21600"/>
              <a:gd name="T75" fmla="*/ 2147483647 h 21600"/>
              <a:gd name="T76" fmla="*/ 455899427 w 21600"/>
              <a:gd name="T77" fmla="*/ 2147483647 h 21600"/>
              <a:gd name="T78" fmla="*/ 455899427 w 21600"/>
              <a:gd name="T79" fmla="*/ 2147483647 h 216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600" h="21600">
                <a:moveTo>
                  <a:pt x="11123" y="4385"/>
                </a:moveTo>
                <a:cubicBezTo>
                  <a:pt x="13807" y="4385"/>
                  <a:pt x="15986" y="3403"/>
                  <a:pt x="15986" y="2192"/>
                </a:cubicBezTo>
                <a:cubicBezTo>
                  <a:pt x="15986" y="981"/>
                  <a:pt x="13807" y="0"/>
                  <a:pt x="11123" y="0"/>
                </a:cubicBezTo>
                <a:cubicBezTo>
                  <a:pt x="8438" y="0"/>
                  <a:pt x="6262" y="981"/>
                  <a:pt x="6262" y="2192"/>
                </a:cubicBezTo>
                <a:cubicBezTo>
                  <a:pt x="6262" y="3403"/>
                  <a:pt x="8438" y="4385"/>
                  <a:pt x="11123" y="4385"/>
                </a:cubicBezTo>
                <a:close/>
                <a:moveTo>
                  <a:pt x="21600" y="8199"/>
                </a:moveTo>
                <a:cubicBezTo>
                  <a:pt x="21600" y="6295"/>
                  <a:pt x="18177" y="4752"/>
                  <a:pt x="13958" y="4752"/>
                </a:cubicBezTo>
                <a:lnTo>
                  <a:pt x="7644" y="4752"/>
                </a:lnTo>
                <a:cubicBezTo>
                  <a:pt x="3423" y="4752"/>
                  <a:pt x="0" y="6295"/>
                  <a:pt x="0" y="8199"/>
                </a:cubicBezTo>
                <a:lnTo>
                  <a:pt x="0" y="12797"/>
                </a:lnTo>
                <a:lnTo>
                  <a:pt x="2" y="12797"/>
                </a:lnTo>
                <a:cubicBezTo>
                  <a:pt x="2" y="12798"/>
                  <a:pt x="0" y="12800"/>
                  <a:pt x="0" y="12801"/>
                </a:cubicBezTo>
                <a:cubicBezTo>
                  <a:pt x="0" y="13307"/>
                  <a:pt x="908" y="13717"/>
                  <a:pt x="2028" y="13717"/>
                </a:cubicBezTo>
                <a:cubicBezTo>
                  <a:pt x="3148" y="13717"/>
                  <a:pt x="4055" y="13307"/>
                  <a:pt x="4055" y="12801"/>
                </a:cubicBezTo>
                <a:cubicBezTo>
                  <a:pt x="4055" y="12794"/>
                  <a:pt x="4054" y="12786"/>
                  <a:pt x="4054" y="12777"/>
                </a:cubicBezTo>
                <a:lnTo>
                  <a:pt x="4054" y="8030"/>
                </a:lnTo>
                <a:lnTo>
                  <a:pt x="4967" y="8030"/>
                </a:lnTo>
                <a:lnTo>
                  <a:pt x="4967" y="13764"/>
                </a:lnTo>
                <a:lnTo>
                  <a:pt x="4969" y="13764"/>
                </a:lnTo>
                <a:lnTo>
                  <a:pt x="4969" y="20442"/>
                </a:lnTo>
                <a:cubicBezTo>
                  <a:pt x="4971" y="21082"/>
                  <a:pt x="6121" y="21600"/>
                  <a:pt x="7537" y="21600"/>
                </a:cubicBezTo>
                <a:cubicBezTo>
                  <a:pt x="8958" y="21600"/>
                  <a:pt x="10108" y="21081"/>
                  <a:pt x="10108" y="20441"/>
                </a:cubicBezTo>
                <a:cubicBezTo>
                  <a:pt x="10108" y="20416"/>
                  <a:pt x="10104" y="20391"/>
                  <a:pt x="10101" y="20366"/>
                </a:cubicBezTo>
                <a:lnTo>
                  <a:pt x="10101" y="13764"/>
                </a:lnTo>
                <a:lnTo>
                  <a:pt x="11586" y="13764"/>
                </a:lnTo>
                <a:lnTo>
                  <a:pt x="11586" y="20442"/>
                </a:lnTo>
                <a:cubicBezTo>
                  <a:pt x="11590" y="21082"/>
                  <a:pt x="12737" y="21600"/>
                  <a:pt x="14157" y="21600"/>
                </a:cubicBezTo>
                <a:cubicBezTo>
                  <a:pt x="15575" y="21600"/>
                  <a:pt x="16728" y="21081"/>
                  <a:pt x="16728" y="20441"/>
                </a:cubicBezTo>
                <a:cubicBezTo>
                  <a:pt x="16728" y="20416"/>
                  <a:pt x="16721" y="20391"/>
                  <a:pt x="16717" y="20366"/>
                </a:cubicBezTo>
                <a:lnTo>
                  <a:pt x="16717" y="13764"/>
                </a:lnTo>
                <a:lnTo>
                  <a:pt x="16719" y="13764"/>
                </a:lnTo>
                <a:lnTo>
                  <a:pt x="16719" y="8030"/>
                </a:lnTo>
                <a:lnTo>
                  <a:pt x="17542" y="8030"/>
                </a:lnTo>
                <a:lnTo>
                  <a:pt x="17542" y="12797"/>
                </a:lnTo>
                <a:cubicBezTo>
                  <a:pt x="17542" y="12798"/>
                  <a:pt x="17542" y="12800"/>
                  <a:pt x="17542" y="12801"/>
                </a:cubicBezTo>
                <a:cubicBezTo>
                  <a:pt x="17542" y="13307"/>
                  <a:pt x="18451" y="13717"/>
                  <a:pt x="19572" y="13717"/>
                </a:cubicBezTo>
                <a:cubicBezTo>
                  <a:pt x="20690" y="13717"/>
                  <a:pt x="21600" y="13307"/>
                  <a:pt x="21600" y="12801"/>
                </a:cubicBezTo>
                <a:cubicBezTo>
                  <a:pt x="21600" y="12800"/>
                  <a:pt x="21600" y="12798"/>
                  <a:pt x="21600" y="12797"/>
                </a:cubicBezTo>
                <a:lnTo>
                  <a:pt x="21600" y="8199"/>
                </a:lnTo>
                <a:close/>
                <a:moveTo>
                  <a:pt x="21600" y="8199"/>
                </a:moveTo>
              </a:path>
            </a:pathLst>
          </a:custGeom>
          <a:solidFill>
            <a:schemeClr val="bg1"/>
          </a:solidFill>
          <a:ln>
            <a:noFill/>
          </a:ln>
        </p:spPr>
        <p:txBody>
          <a:bodyPr lIns="0" tIns="0" rIns="0" bIns="0"/>
          <a:lstStyle/>
          <a:p>
            <a:endParaRPr lang="en-US" sz="3200" dirty="0">
              <a:solidFill>
                <a:srgbClr val="7F7F7F"/>
              </a:solidFill>
              <a:latin typeface="Roboto condensed"/>
              <a:cs typeface="Roboto condensed"/>
            </a:endParaRPr>
          </a:p>
        </p:txBody>
      </p:sp>
      <p:sp>
        <p:nvSpPr>
          <p:cNvPr id="78" name="Rectangle 129"/>
          <p:cNvSpPr/>
          <p:nvPr/>
        </p:nvSpPr>
        <p:spPr bwMode="auto">
          <a:xfrm>
            <a:off x="2553548" y="4534428"/>
            <a:ext cx="1135306" cy="266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smtClean="0">
                <a:solidFill>
                  <a:schemeClr val="bg1"/>
                </a:solidFill>
                <a:latin typeface="Roboto condensed"/>
                <a:ea typeface="MS PGothic" panose="020B0600070205080204" charset="-128"/>
                <a:cs typeface="Roboto condensed"/>
                <a:sym typeface="Helvetica" charset="0"/>
              </a:rPr>
              <a:t>Males</a:t>
            </a:r>
            <a:endParaRPr lang="en-US" sz="1200" dirty="0">
              <a:solidFill>
                <a:schemeClr val="bg1"/>
              </a:solidFill>
              <a:latin typeface="Roboto condensed"/>
              <a:ea typeface="MS PGothic" panose="020B0600070205080204" charset="-128"/>
              <a:cs typeface="Roboto condensed"/>
              <a:sym typeface="Helvetica" charset="0"/>
            </a:endParaRPr>
          </a:p>
        </p:txBody>
      </p:sp>
      <p:sp>
        <p:nvSpPr>
          <p:cNvPr id="79" name="Rectangle 129"/>
          <p:cNvSpPr/>
          <p:nvPr/>
        </p:nvSpPr>
        <p:spPr bwMode="auto">
          <a:xfrm>
            <a:off x="2553548" y="4070580"/>
            <a:ext cx="1135306" cy="52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4000" dirty="0" smtClean="0">
                <a:solidFill>
                  <a:schemeClr val="bg1"/>
                </a:solidFill>
                <a:latin typeface="Roboto condensed"/>
                <a:ea typeface="MS PGothic" panose="020B0600070205080204" charset="-128"/>
                <a:cs typeface="Roboto condensed"/>
                <a:sym typeface="Helvetica" charset="0"/>
              </a:rPr>
              <a:t>46M</a:t>
            </a:r>
            <a:endParaRPr lang="en-US" sz="4000" dirty="0">
              <a:solidFill>
                <a:schemeClr val="bg1"/>
              </a:solidFill>
              <a:latin typeface="Roboto condensed"/>
              <a:ea typeface="MS PGothic" panose="020B0600070205080204" charset="-128"/>
              <a:cs typeface="Roboto condensed"/>
              <a:sym typeface="Helvetica" charset="0"/>
            </a:endParaRPr>
          </a:p>
        </p:txBody>
      </p:sp>
      <p:sp>
        <p:nvSpPr>
          <p:cNvPr id="81" name="AutoShape 116"/>
          <p:cNvSpPr/>
          <p:nvPr/>
        </p:nvSpPr>
        <p:spPr bwMode="auto">
          <a:xfrm>
            <a:off x="551422" y="5114278"/>
            <a:ext cx="331106" cy="610156"/>
          </a:xfrm>
          <a:custGeom>
            <a:avLst/>
            <a:gdLst>
              <a:gd name="T0" fmla="*/ 1009508478 w 21477"/>
              <a:gd name="T1" fmla="*/ 2147483647 h 21600"/>
              <a:gd name="T2" fmla="*/ 872863548 w 21477"/>
              <a:gd name="T3" fmla="*/ 1397021243 h 21600"/>
              <a:gd name="T4" fmla="*/ 862235955 w 21477"/>
              <a:gd name="T5" fmla="*/ 1357056374 h 21600"/>
              <a:gd name="T6" fmla="*/ 847618170 w 21477"/>
              <a:gd name="T7" fmla="*/ 1310422487 h 21600"/>
              <a:gd name="T8" fmla="*/ 835288654 w 21477"/>
              <a:gd name="T9" fmla="*/ 1274619245 h 21600"/>
              <a:gd name="T10" fmla="*/ 823254751 w 21477"/>
              <a:gd name="T11" fmla="*/ 1244660198 h 21600"/>
              <a:gd name="T12" fmla="*/ 807015729 w 21477"/>
              <a:gd name="T13" fmla="*/ 1209684556 h 21600"/>
              <a:gd name="T14" fmla="*/ 794538407 w 21477"/>
              <a:gd name="T15" fmla="*/ 1188047856 h 21600"/>
              <a:gd name="T16" fmla="*/ 781546211 w 21477"/>
              <a:gd name="T17" fmla="*/ 1168893023 h 21600"/>
              <a:gd name="T18" fmla="*/ 764643965 w 21477"/>
              <a:gd name="T19" fmla="*/ 1149737253 h 21600"/>
              <a:gd name="T20" fmla="*/ 751575681 w 21477"/>
              <a:gd name="T21" fmla="*/ 1138933039 h 21600"/>
              <a:gd name="T22" fmla="*/ 737772735 w 21477"/>
              <a:gd name="T23" fmla="*/ 1132263115 h 21600"/>
              <a:gd name="T24" fmla="*/ 720351263 w 21477"/>
              <a:gd name="T25" fmla="*/ 1128101489 h 21600"/>
              <a:gd name="T26" fmla="*/ 702925177 w 21477"/>
              <a:gd name="T27" fmla="*/ 1132263115 h 21600"/>
              <a:gd name="T28" fmla="*/ 689198581 w 21477"/>
              <a:gd name="T29" fmla="*/ 1138933039 h 21600"/>
              <a:gd name="T30" fmla="*/ 676130034 w 21477"/>
              <a:gd name="T31" fmla="*/ 1149737253 h 21600"/>
              <a:gd name="T32" fmla="*/ 659299787 w 21477"/>
              <a:gd name="T33" fmla="*/ 1168893023 h 21600"/>
              <a:gd name="T34" fmla="*/ 646083714 w 21477"/>
              <a:gd name="T35" fmla="*/ 1188047856 h 21600"/>
              <a:gd name="T36" fmla="*/ 633906339 w 21477"/>
              <a:gd name="T37" fmla="*/ 1209684556 h 21600"/>
              <a:gd name="T38" fmla="*/ 617591247 w 21477"/>
              <a:gd name="T39" fmla="*/ 1244660198 h 21600"/>
              <a:gd name="T40" fmla="*/ 605557343 w 21477"/>
              <a:gd name="T41" fmla="*/ 1274619245 h 21600"/>
              <a:gd name="T42" fmla="*/ 593671230 w 21477"/>
              <a:gd name="T43" fmla="*/ 1308768222 h 21600"/>
              <a:gd name="T44" fmla="*/ 578686113 w 21477"/>
              <a:gd name="T45" fmla="*/ 1357056374 h 21600"/>
              <a:gd name="T46" fmla="*/ 567906099 w 21477"/>
              <a:gd name="T47" fmla="*/ 1397021243 h 21600"/>
              <a:gd name="T48" fmla="*/ 557498047 w 21477"/>
              <a:gd name="T49" fmla="*/ 1438639441 h 21600"/>
              <a:gd name="T50" fmla="*/ 720275193 w 21477"/>
              <a:gd name="T51" fmla="*/ 2147483647 h 21600"/>
              <a:gd name="T52" fmla="*/ 891982591 w 21477"/>
              <a:gd name="T53" fmla="*/ 1220516137 h 21600"/>
              <a:gd name="T54" fmla="*/ 720203457 w 21477"/>
              <a:gd name="T55" fmla="*/ 0 h 21600"/>
              <a:gd name="T56" fmla="*/ 548419988 w 21477"/>
              <a:gd name="T57" fmla="*/ 1220516137 h 21600"/>
              <a:gd name="T58" fmla="*/ 1420620840 w 21477"/>
              <a:gd name="T59" fmla="*/ 2147483647 h 21600"/>
              <a:gd name="T60" fmla="*/ 1254224922 w 21477"/>
              <a:gd name="T61" fmla="*/ 2147483647 h 21600"/>
              <a:gd name="T62" fmla="*/ 610577827 w 21477"/>
              <a:gd name="T63" fmla="*/ 2147483647 h 21600"/>
              <a:gd name="T64" fmla="*/ 12105639 w 21477"/>
              <a:gd name="T65" fmla="*/ 2147483647 h 21600"/>
              <a:gd name="T66" fmla="*/ 234751811 w 21477"/>
              <a:gd name="T67" fmla="*/ 2147483647 h 21600"/>
              <a:gd name="T68" fmla="*/ 433626052 w 21477"/>
              <a:gd name="T69" fmla="*/ 2147483647 h 21600"/>
              <a:gd name="T70" fmla="*/ 458284820 w 21477"/>
              <a:gd name="T71" fmla="*/ 2147483647 h 21600"/>
              <a:gd name="T72" fmla="*/ 550560714 w 21477"/>
              <a:gd name="T73" fmla="*/ 2147483647 h 21600"/>
              <a:gd name="T74" fmla="*/ 678123234 w 21477"/>
              <a:gd name="T75" fmla="*/ 2147483647 h 21600"/>
              <a:gd name="T76" fmla="*/ 787009833 w 21477"/>
              <a:gd name="T77" fmla="*/ 2147483647 h 21600"/>
              <a:gd name="T78" fmla="*/ 761912277 w 21477"/>
              <a:gd name="T79" fmla="*/ 2147483647 h 21600"/>
              <a:gd name="T80" fmla="*/ 1006996069 w 21477"/>
              <a:gd name="T81" fmla="*/ 2147483647 h 21600"/>
              <a:gd name="T82" fmla="*/ 1243964677 w 21477"/>
              <a:gd name="T83" fmla="*/ 2147483647 h 21600"/>
              <a:gd name="T84" fmla="*/ 1305826920 w 21477"/>
              <a:gd name="T85" fmla="*/ 2147483647 h 21600"/>
              <a:gd name="T86" fmla="*/ 1414713519 w 21477"/>
              <a:gd name="T87" fmla="*/ 2147483647 h 21600"/>
              <a:gd name="T88" fmla="*/ 1585462641 w 21477"/>
              <a:gd name="T89" fmla="*/ 2147483647 h 21600"/>
              <a:gd name="T90" fmla="*/ 1243964677 w 21477"/>
              <a:gd name="T91" fmla="*/ 2147483647 h 21600"/>
              <a:gd name="T92" fmla="*/ 1006996069 w 21477"/>
              <a:gd name="T93" fmla="*/ 2147483647 h 21600"/>
              <a:gd name="T94" fmla="*/ 1205798574 w 21477"/>
              <a:gd name="T95" fmla="*/ 2147483647 h 21600"/>
              <a:gd name="T96" fmla="*/ 1243964677 w 21477"/>
              <a:gd name="T97" fmla="*/ 2147483647 h 216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477" h="21600">
                <a:moveTo>
                  <a:pt x="9757" y="5635"/>
                </a:moveTo>
                <a:cubicBezTo>
                  <a:pt x="11919" y="5635"/>
                  <a:pt x="13675" y="4678"/>
                  <a:pt x="13675" y="3495"/>
                </a:cubicBezTo>
                <a:cubicBezTo>
                  <a:pt x="13675" y="2743"/>
                  <a:pt x="12963" y="2083"/>
                  <a:pt x="11890" y="1701"/>
                </a:cubicBezTo>
                <a:cubicBezTo>
                  <a:pt x="11869" y="1693"/>
                  <a:pt x="11846" y="1685"/>
                  <a:pt x="11824" y="1678"/>
                </a:cubicBezTo>
                <a:cubicBezTo>
                  <a:pt x="11799" y="1670"/>
                  <a:pt x="11774" y="1661"/>
                  <a:pt x="11749" y="1653"/>
                </a:cubicBezTo>
                <a:cubicBezTo>
                  <a:pt x="11725" y="1646"/>
                  <a:pt x="11702" y="1638"/>
                  <a:pt x="11680" y="1630"/>
                </a:cubicBezTo>
                <a:cubicBezTo>
                  <a:pt x="11654" y="1622"/>
                  <a:pt x="11627" y="1614"/>
                  <a:pt x="11602" y="1607"/>
                </a:cubicBezTo>
                <a:cubicBezTo>
                  <a:pt x="11562" y="1596"/>
                  <a:pt x="11520" y="1585"/>
                  <a:pt x="11482" y="1574"/>
                </a:cubicBezTo>
                <a:cubicBezTo>
                  <a:pt x="11454" y="1566"/>
                  <a:pt x="11427" y="1560"/>
                  <a:pt x="11401" y="1552"/>
                </a:cubicBezTo>
                <a:cubicBezTo>
                  <a:pt x="11372" y="1545"/>
                  <a:pt x="11344" y="1537"/>
                  <a:pt x="11315" y="1531"/>
                </a:cubicBezTo>
                <a:cubicBezTo>
                  <a:pt x="11291" y="1526"/>
                  <a:pt x="11267" y="1521"/>
                  <a:pt x="11242" y="1515"/>
                </a:cubicBezTo>
                <a:cubicBezTo>
                  <a:pt x="11211" y="1508"/>
                  <a:pt x="11182" y="1502"/>
                  <a:pt x="11152" y="1495"/>
                </a:cubicBezTo>
                <a:cubicBezTo>
                  <a:pt x="11130" y="1490"/>
                  <a:pt x="11105" y="1486"/>
                  <a:pt x="11084" y="1481"/>
                </a:cubicBezTo>
                <a:cubicBezTo>
                  <a:pt x="11032" y="1471"/>
                  <a:pt x="10982" y="1462"/>
                  <a:pt x="10932" y="1453"/>
                </a:cubicBezTo>
                <a:cubicBezTo>
                  <a:pt x="10915" y="1450"/>
                  <a:pt x="10898" y="1448"/>
                  <a:pt x="10881" y="1446"/>
                </a:cubicBezTo>
                <a:cubicBezTo>
                  <a:pt x="10842" y="1439"/>
                  <a:pt x="10803" y="1432"/>
                  <a:pt x="10763" y="1427"/>
                </a:cubicBezTo>
                <a:cubicBezTo>
                  <a:pt x="10742" y="1424"/>
                  <a:pt x="10720" y="1421"/>
                  <a:pt x="10700" y="1418"/>
                </a:cubicBezTo>
                <a:cubicBezTo>
                  <a:pt x="10661" y="1413"/>
                  <a:pt x="10623" y="1408"/>
                  <a:pt x="10587" y="1404"/>
                </a:cubicBezTo>
                <a:cubicBezTo>
                  <a:pt x="10567" y="1402"/>
                  <a:pt x="10548" y="1399"/>
                  <a:pt x="10527" y="1397"/>
                </a:cubicBezTo>
                <a:cubicBezTo>
                  <a:pt x="10471" y="1391"/>
                  <a:pt x="10415" y="1385"/>
                  <a:pt x="10358" y="1381"/>
                </a:cubicBezTo>
                <a:cubicBezTo>
                  <a:pt x="10349" y="1379"/>
                  <a:pt x="10342" y="1379"/>
                  <a:pt x="10335" y="1379"/>
                </a:cubicBezTo>
                <a:cubicBezTo>
                  <a:pt x="10285" y="1374"/>
                  <a:pt x="10231" y="1371"/>
                  <a:pt x="10181" y="1368"/>
                </a:cubicBezTo>
                <a:cubicBezTo>
                  <a:pt x="10162" y="1367"/>
                  <a:pt x="10143" y="1366"/>
                  <a:pt x="10123" y="1366"/>
                </a:cubicBezTo>
                <a:cubicBezTo>
                  <a:pt x="10080" y="1364"/>
                  <a:pt x="10038" y="1361"/>
                  <a:pt x="9994" y="1360"/>
                </a:cubicBezTo>
                <a:cubicBezTo>
                  <a:pt x="9976" y="1359"/>
                  <a:pt x="9957" y="1358"/>
                  <a:pt x="9940" y="1358"/>
                </a:cubicBezTo>
                <a:cubicBezTo>
                  <a:pt x="9878" y="1356"/>
                  <a:pt x="9818" y="1355"/>
                  <a:pt x="9758" y="1355"/>
                </a:cubicBezTo>
                <a:cubicBezTo>
                  <a:pt x="9697" y="1355"/>
                  <a:pt x="9636" y="1356"/>
                  <a:pt x="9577" y="1358"/>
                </a:cubicBezTo>
                <a:cubicBezTo>
                  <a:pt x="9558" y="1358"/>
                  <a:pt x="9541" y="1359"/>
                  <a:pt x="9522" y="1360"/>
                </a:cubicBezTo>
                <a:cubicBezTo>
                  <a:pt x="9478" y="1361"/>
                  <a:pt x="9437" y="1364"/>
                  <a:pt x="9391" y="1366"/>
                </a:cubicBezTo>
                <a:cubicBezTo>
                  <a:pt x="9373" y="1366"/>
                  <a:pt x="9354" y="1367"/>
                  <a:pt x="9336" y="1368"/>
                </a:cubicBezTo>
                <a:cubicBezTo>
                  <a:pt x="9285" y="1371"/>
                  <a:pt x="9233" y="1374"/>
                  <a:pt x="9182" y="1378"/>
                </a:cubicBezTo>
                <a:cubicBezTo>
                  <a:pt x="9174" y="1379"/>
                  <a:pt x="9166" y="1379"/>
                  <a:pt x="9159" y="1381"/>
                </a:cubicBezTo>
                <a:cubicBezTo>
                  <a:pt x="9103" y="1385"/>
                  <a:pt x="9046" y="1391"/>
                  <a:pt x="8989" y="1397"/>
                </a:cubicBezTo>
                <a:cubicBezTo>
                  <a:pt x="8969" y="1399"/>
                  <a:pt x="8950" y="1402"/>
                  <a:pt x="8931" y="1404"/>
                </a:cubicBezTo>
                <a:cubicBezTo>
                  <a:pt x="8893" y="1408"/>
                  <a:pt x="8854" y="1413"/>
                  <a:pt x="8818" y="1418"/>
                </a:cubicBezTo>
                <a:cubicBezTo>
                  <a:pt x="8796" y="1421"/>
                  <a:pt x="8774" y="1424"/>
                  <a:pt x="8752" y="1427"/>
                </a:cubicBezTo>
                <a:cubicBezTo>
                  <a:pt x="8713" y="1432"/>
                  <a:pt x="8674" y="1439"/>
                  <a:pt x="8635" y="1446"/>
                </a:cubicBezTo>
                <a:cubicBezTo>
                  <a:pt x="8618" y="1448"/>
                  <a:pt x="8602" y="1450"/>
                  <a:pt x="8587" y="1453"/>
                </a:cubicBezTo>
                <a:cubicBezTo>
                  <a:pt x="8535" y="1462"/>
                  <a:pt x="8483" y="1471"/>
                  <a:pt x="8433" y="1481"/>
                </a:cubicBezTo>
                <a:cubicBezTo>
                  <a:pt x="8411" y="1486"/>
                  <a:pt x="8389" y="1491"/>
                  <a:pt x="8366" y="1495"/>
                </a:cubicBezTo>
                <a:cubicBezTo>
                  <a:pt x="8336" y="1502"/>
                  <a:pt x="8306" y="1508"/>
                  <a:pt x="8276" y="1515"/>
                </a:cubicBezTo>
                <a:cubicBezTo>
                  <a:pt x="8251" y="1521"/>
                  <a:pt x="8228" y="1526"/>
                  <a:pt x="8203" y="1531"/>
                </a:cubicBezTo>
                <a:cubicBezTo>
                  <a:pt x="8173" y="1538"/>
                  <a:pt x="8144" y="1545"/>
                  <a:pt x="8116" y="1552"/>
                </a:cubicBezTo>
                <a:cubicBezTo>
                  <a:pt x="8090" y="1559"/>
                  <a:pt x="8067" y="1565"/>
                  <a:pt x="8042" y="1572"/>
                </a:cubicBezTo>
                <a:cubicBezTo>
                  <a:pt x="7997" y="1583"/>
                  <a:pt x="7955" y="1596"/>
                  <a:pt x="7913" y="1607"/>
                </a:cubicBezTo>
                <a:cubicBezTo>
                  <a:pt x="7888" y="1614"/>
                  <a:pt x="7865" y="1622"/>
                  <a:pt x="7839" y="1630"/>
                </a:cubicBezTo>
                <a:cubicBezTo>
                  <a:pt x="7817" y="1638"/>
                  <a:pt x="7791" y="1646"/>
                  <a:pt x="7767" y="1653"/>
                </a:cubicBezTo>
                <a:cubicBezTo>
                  <a:pt x="7741" y="1661"/>
                  <a:pt x="7718" y="1669"/>
                  <a:pt x="7693" y="1678"/>
                </a:cubicBezTo>
                <a:cubicBezTo>
                  <a:pt x="7669" y="1685"/>
                  <a:pt x="7646" y="1693"/>
                  <a:pt x="7625" y="1702"/>
                </a:cubicBezTo>
                <a:cubicBezTo>
                  <a:pt x="7600" y="1711"/>
                  <a:pt x="7576" y="1719"/>
                  <a:pt x="7552" y="1728"/>
                </a:cubicBezTo>
                <a:cubicBezTo>
                  <a:pt x="6518" y="2112"/>
                  <a:pt x="5841" y="2761"/>
                  <a:pt x="5841" y="3495"/>
                </a:cubicBezTo>
                <a:cubicBezTo>
                  <a:pt x="5839" y="4678"/>
                  <a:pt x="7593" y="5635"/>
                  <a:pt x="9757" y="5635"/>
                </a:cubicBezTo>
                <a:close/>
                <a:moveTo>
                  <a:pt x="9757" y="1101"/>
                </a:moveTo>
                <a:cubicBezTo>
                  <a:pt x="10611" y="1101"/>
                  <a:pt x="11409" y="1235"/>
                  <a:pt x="12083" y="1466"/>
                </a:cubicBezTo>
                <a:cubicBezTo>
                  <a:pt x="12099" y="1406"/>
                  <a:pt x="12107" y="1346"/>
                  <a:pt x="12107" y="1285"/>
                </a:cubicBezTo>
                <a:cubicBezTo>
                  <a:pt x="12107" y="575"/>
                  <a:pt x="11054" y="0"/>
                  <a:pt x="9756" y="0"/>
                </a:cubicBezTo>
                <a:cubicBezTo>
                  <a:pt x="8457" y="0"/>
                  <a:pt x="7405" y="575"/>
                  <a:pt x="7405" y="1285"/>
                </a:cubicBezTo>
                <a:cubicBezTo>
                  <a:pt x="7405" y="1346"/>
                  <a:pt x="7414" y="1406"/>
                  <a:pt x="7429" y="1466"/>
                </a:cubicBezTo>
                <a:cubicBezTo>
                  <a:pt x="8106" y="1235"/>
                  <a:pt x="8903" y="1101"/>
                  <a:pt x="9757" y="1101"/>
                </a:cubicBezTo>
                <a:close/>
                <a:moveTo>
                  <a:pt x="19244" y="13110"/>
                </a:moveTo>
                <a:cubicBezTo>
                  <a:pt x="19613" y="12864"/>
                  <a:pt x="19556" y="12476"/>
                  <a:pt x="19350" y="12040"/>
                </a:cubicBezTo>
                <a:cubicBezTo>
                  <a:pt x="19106" y="11521"/>
                  <a:pt x="18045" y="9804"/>
                  <a:pt x="16990" y="8090"/>
                </a:cubicBezTo>
                <a:cubicBezTo>
                  <a:pt x="15935" y="6376"/>
                  <a:pt x="14206" y="6139"/>
                  <a:pt x="11243" y="6139"/>
                </a:cubicBezTo>
                <a:lnTo>
                  <a:pt x="8271" y="6139"/>
                </a:lnTo>
                <a:cubicBezTo>
                  <a:pt x="5310" y="6139"/>
                  <a:pt x="3579" y="6376"/>
                  <a:pt x="2525" y="8090"/>
                </a:cubicBezTo>
                <a:cubicBezTo>
                  <a:pt x="1469" y="9804"/>
                  <a:pt x="409" y="11521"/>
                  <a:pt x="164" y="12040"/>
                </a:cubicBezTo>
                <a:cubicBezTo>
                  <a:pt x="-123" y="12645"/>
                  <a:pt x="-121" y="13157"/>
                  <a:pt x="908" y="13326"/>
                </a:cubicBezTo>
                <a:cubicBezTo>
                  <a:pt x="1965" y="13500"/>
                  <a:pt x="2750" y="13135"/>
                  <a:pt x="3180" y="12455"/>
                </a:cubicBezTo>
                <a:cubicBezTo>
                  <a:pt x="3185" y="12449"/>
                  <a:pt x="5082" y="9147"/>
                  <a:pt x="5082" y="9147"/>
                </a:cubicBezTo>
                <a:lnTo>
                  <a:pt x="5874" y="9147"/>
                </a:lnTo>
                <a:lnTo>
                  <a:pt x="1864" y="16366"/>
                </a:lnTo>
                <a:lnTo>
                  <a:pt x="6208" y="16366"/>
                </a:lnTo>
                <a:lnTo>
                  <a:pt x="5873" y="20539"/>
                </a:lnTo>
                <a:cubicBezTo>
                  <a:pt x="5874" y="21125"/>
                  <a:pt x="6463" y="21600"/>
                  <a:pt x="7458" y="21600"/>
                </a:cubicBezTo>
                <a:cubicBezTo>
                  <a:pt x="8453" y="21600"/>
                  <a:pt x="9193" y="21125"/>
                  <a:pt x="9193" y="20537"/>
                </a:cubicBezTo>
                <a:cubicBezTo>
                  <a:pt x="9193" y="20514"/>
                  <a:pt x="9189" y="20491"/>
                  <a:pt x="9186" y="20467"/>
                </a:cubicBezTo>
                <a:lnTo>
                  <a:pt x="8851" y="16366"/>
                </a:lnTo>
                <a:lnTo>
                  <a:pt x="10661" y="16366"/>
                </a:lnTo>
                <a:lnTo>
                  <a:pt x="10326" y="20467"/>
                </a:lnTo>
                <a:cubicBezTo>
                  <a:pt x="10323" y="20491"/>
                  <a:pt x="10321" y="20514"/>
                  <a:pt x="10321" y="20537"/>
                </a:cubicBezTo>
                <a:cubicBezTo>
                  <a:pt x="10321" y="21125"/>
                  <a:pt x="11061" y="21600"/>
                  <a:pt x="12056" y="21600"/>
                </a:cubicBezTo>
                <a:cubicBezTo>
                  <a:pt x="13051" y="21600"/>
                  <a:pt x="13640" y="21125"/>
                  <a:pt x="13641" y="20539"/>
                </a:cubicBezTo>
                <a:lnTo>
                  <a:pt x="13305" y="16366"/>
                </a:lnTo>
                <a:lnTo>
                  <a:pt x="16851" y="16366"/>
                </a:lnTo>
                <a:lnTo>
                  <a:pt x="16851" y="21516"/>
                </a:lnTo>
                <a:lnTo>
                  <a:pt x="17689" y="21516"/>
                </a:lnTo>
                <a:lnTo>
                  <a:pt x="17689" y="14372"/>
                </a:lnTo>
                <a:cubicBezTo>
                  <a:pt x="17690" y="13927"/>
                  <a:pt x="18350" y="13568"/>
                  <a:pt x="19164" y="13567"/>
                </a:cubicBezTo>
                <a:cubicBezTo>
                  <a:pt x="19979" y="13568"/>
                  <a:pt x="20636" y="13927"/>
                  <a:pt x="20638" y="14372"/>
                </a:cubicBezTo>
                <a:lnTo>
                  <a:pt x="21477" y="14372"/>
                </a:lnTo>
                <a:cubicBezTo>
                  <a:pt x="21477" y="13688"/>
                  <a:pt x="20483" y="13133"/>
                  <a:pt x="19244" y="13110"/>
                </a:cubicBezTo>
                <a:close/>
                <a:moveTo>
                  <a:pt x="16851" y="14372"/>
                </a:moveTo>
                <a:lnTo>
                  <a:pt x="16851" y="14928"/>
                </a:lnTo>
                <a:lnTo>
                  <a:pt x="13641" y="9148"/>
                </a:lnTo>
                <a:lnTo>
                  <a:pt x="14433" y="9148"/>
                </a:lnTo>
                <a:cubicBezTo>
                  <a:pt x="14433" y="9148"/>
                  <a:pt x="16329" y="12449"/>
                  <a:pt x="16334" y="12455"/>
                </a:cubicBezTo>
                <a:cubicBezTo>
                  <a:pt x="16646" y="12949"/>
                  <a:pt x="17145" y="13277"/>
                  <a:pt x="17799" y="13352"/>
                </a:cubicBezTo>
                <a:cubicBezTo>
                  <a:pt x="17225" y="13582"/>
                  <a:pt x="16853" y="13953"/>
                  <a:pt x="16851" y="14372"/>
                </a:cubicBezTo>
                <a:close/>
                <a:moveTo>
                  <a:pt x="16851" y="14372"/>
                </a:moveTo>
              </a:path>
            </a:pathLst>
          </a:custGeom>
          <a:solidFill>
            <a:srgbClr val="3099D6"/>
          </a:solidFill>
          <a:ln>
            <a:noFill/>
          </a:ln>
        </p:spPr>
        <p:txBody>
          <a:bodyPr lIns="0" tIns="0" rIns="0" bIns="0"/>
          <a:lstStyle/>
          <a:p>
            <a:endParaRPr lang="en-US" sz="3200" dirty="0">
              <a:solidFill>
                <a:srgbClr val="7F7F7F"/>
              </a:solidFill>
              <a:latin typeface="Roboto condensed"/>
              <a:cs typeface="Roboto condensed"/>
            </a:endParaRPr>
          </a:p>
        </p:txBody>
      </p:sp>
      <p:sp>
        <p:nvSpPr>
          <p:cNvPr id="82" name="Rectangle 129"/>
          <p:cNvSpPr/>
          <p:nvPr/>
        </p:nvSpPr>
        <p:spPr bwMode="auto">
          <a:xfrm>
            <a:off x="945162" y="5475286"/>
            <a:ext cx="1135306" cy="266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smtClean="0">
                <a:solidFill>
                  <a:schemeClr val="bg1"/>
                </a:solidFill>
                <a:latin typeface="Roboto condensed"/>
                <a:ea typeface="MS PGothic" panose="020B0600070205080204" charset="-128"/>
                <a:cs typeface="Roboto condensed"/>
                <a:sym typeface="Helvetica" charset="0"/>
              </a:rPr>
              <a:t>Females</a:t>
            </a:r>
            <a:endParaRPr lang="en-US" sz="1200" dirty="0">
              <a:solidFill>
                <a:schemeClr val="bg1"/>
              </a:solidFill>
              <a:latin typeface="Roboto condensed"/>
              <a:ea typeface="MS PGothic" panose="020B0600070205080204" charset="-128"/>
              <a:cs typeface="Roboto condensed"/>
              <a:sym typeface="Helvetica" charset="0"/>
            </a:endParaRPr>
          </a:p>
        </p:txBody>
      </p:sp>
      <p:sp>
        <p:nvSpPr>
          <p:cNvPr id="83" name="Rectangle 129"/>
          <p:cNvSpPr/>
          <p:nvPr/>
        </p:nvSpPr>
        <p:spPr bwMode="auto">
          <a:xfrm>
            <a:off x="945162" y="5011438"/>
            <a:ext cx="1135306" cy="52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4000" dirty="0" smtClean="0">
                <a:solidFill>
                  <a:schemeClr val="bg1"/>
                </a:solidFill>
                <a:latin typeface="Roboto condensed"/>
                <a:ea typeface="MS PGothic" panose="020B0600070205080204" charset="-128"/>
                <a:cs typeface="Roboto condensed"/>
                <a:sym typeface="Helvetica" charset="0"/>
              </a:rPr>
              <a:t>21M</a:t>
            </a:r>
            <a:endParaRPr lang="en-US" sz="4000" dirty="0">
              <a:solidFill>
                <a:schemeClr val="bg1"/>
              </a:solidFill>
              <a:latin typeface="Roboto condensed"/>
              <a:ea typeface="MS PGothic" panose="020B0600070205080204" charset="-128"/>
              <a:cs typeface="Roboto condensed"/>
              <a:sym typeface="Helvetica" charset="0"/>
            </a:endParaRPr>
          </a:p>
        </p:txBody>
      </p:sp>
      <p:sp>
        <p:nvSpPr>
          <p:cNvPr id="85" name="AutoShape 138"/>
          <p:cNvSpPr/>
          <p:nvPr/>
        </p:nvSpPr>
        <p:spPr bwMode="auto">
          <a:xfrm>
            <a:off x="2178989" y="5138031"/>
            <a:ext cx="331106" cy="583433"/>
          </a:xfrm>
          <a:custGeom>
            <a:avLst/>
            <a:gdLst>
              <a:gd name="T0" fmla="*/ 1290860061 w 21599"/>
              <a:gd name="T1" fmla="*/ 2147483647 h 21600"/>
              <a:gd name="T2" fmla="*/ 1292233892 w 21599"/>
              <a:gd name="T3" fmla="*/ 2147483647 h 21600"/>
              <a:gd name="T4" fmla="*/ 902526043 w 21599"/>
              <a:gd name="T5" fmla="*/ 2147483647 h 21600"/>
              <a:gd name="T6" fmla="*/ 389633175 w 21599"/>
              <a:gd name="T7" fmla="*/ 2147483647 h 21600"/>
              <a:gd name="T8" fmla="*/ 0 w 21599"/>
              <a:gd name="T9" fmla="*/ 2147483647 h 21600"/>
              <a:gd name="T10" fmla="*/ 121168313 w 21599"/>
              <a:gd name="T11" fmla="*/ 2147483647 h 21600"/>
              <a:gd name="T12" fmla="*/ 242411594 w 21599"/>
              <a:gd name="T13" fmla="*/ 2147483647 h 21600"/>
              <a:gd name="T14" fmla="*/ 297115609 w 21599"/>
              <a:gd name="T15" fmla="*/ 2147483647 h 21600"/>
              <a:gd name="T16" fmla="*/ 297185989 w 21599"/>
              <a:gd name="T17" fmla="*/ 2147483647 h 21600"/>
              <a:gd name="T18" fmla="*/ 450901961 w 21599"/>
              <a:gd name="T19" fmla="*/ 2147483647 h 21600"/>
              <a:gd name="T20" fmla="*/ 604115850 w 21599"/>
              <a:gd name="T21" fmla="*/ 2147483647 h 21600"/>
              <a:gd name="T22" fmla="*/ 693168222 w 21599"/>
              <a:gd name="T23" fmla="*/ 2147483647 h 21600"/>
              <a:gd name="T24" fmla="*/ 847029527 w 21599"/>
              <a:gd name="T25" fmla="*/ 2147483647 h 21600"/>
              <a:gd name="T26" fmla="*/ 1000098329 w 21599"/>
              <a:gd name="T27" fmla="*/ 2147483647 h 21600"/>
              <a:gd name="T28" fmla="*/ 1000243662 w 21599"/>
              <a:gd name="T29" fmla="*/ 2147483647 h 21600"/>
              <a:gd name="T30" fmla="*/ 1049531633 w 21599"/>
              <a:gd name="T31" fmla="*/ 2147483647 h 21600"/>
              <a:gd name="T32" fmla="*/ 1049676966 w 21599"/>
              <a:gd name="T33" fmla="*/ 2147483647 h 21600"/>
              <a:gd name="T34" fmla="*/ 1170920247 w 21599"/>
              <a:gd name="T35" fmla="*/ 2147483647 h 21600"/>
              <a:gd name="T36" fmla="*/ 1210609695 w 21599"/>
              <a:gd name="T37" fmla="*/ 2147483647 h 21600"/>
              <a:gd name="T38" fmla="*/ 1273613356 w 21599"/>
              <a:gd name="T39" fmla="*/ 2147483647 h 21600"/>
              <a:gd name="T40" fmla="*/ 1384681079 w 21599"/>
              <a:gd name="T41" fmla="*/ 2147483647 h 21600"/>
              <a:gd name="T42" fmla="*/ 1558747889 w 21599"/>
              <a:gd name="T43" fmla="*/ 2147483647 h 21600"/>
              <a:gd name="T44" fmla="*/ 452707232 w 21599"/>
              <a:gd name="T45" fmla="*/ 2147483647 h 21600"/>
              <a:gd name="T46" fmla="*/ 463243835 w 21599"/>
              <a:gd name="T47" fmla="*/ 2147483647 h 21600"/>
              <a:gd name="T48" fmla="*/ 474070840 w 21599"/>
              <a:gd name="T49" fmla="*/ 2147483647 h 21600"/>
              <a:gd name="T50" fmla="*/ 485325254 w 21599"/>
              <a:gd name="T51" fmla="*/ 2147483647 h 21600"/>
              <a:gd name="T52" fmla="*/ 496945023 w 21599"/>
              <a:gd name="T53" fmla="*/ 2147483647 h 21600"/>
              <a:gd name="T54" fmla="*/ 508855195 w 21599"/>
              <a:gd name="T55" fmla="*/ 2147483647 h 21600"/>
              <a:gd name="T56" fmla="*/ 521122379 w 21599"/>
              <a:gd name="T57" fmla="*/ 2147483647 h 21600"/>
              <a:gd name="T58" fmla="*/ 533825035 w 21599"/>
              <a:gd name="T59" fmla="*/ 2147483647 h 21600"/>
              <a:gd name="T60" fmla="*/ 546959673 w 21599"/>
              <a:gd name="T61" fmla="*/ 2147483647 h 21600"/>
              <a:gd name="T62" fmla="*/ 560309745 w 21599"/>
              <a:gd name="T63" fmla="*/ 2147483647 h 21600"/>
              <a:gd name="T64" fmla="*/ 573950497 w 21599"/>
              <a:gd name="T65" fmla="*/ 2147483647 h 21600"/>
              <a:gd name="T66" fmla="*/ 587877341 w 21599"/>
              <a:gd name="T67" fmla="*/ 2147483647 h 21600"/>
              <a:gd name="T68" fmla="*/ 602020176 w 21599"/>
              <a:gd name="T69" fmla="*/ 2147483647 h 21600"/>
              <a:gd name="T70" fmla="*/ 616598746 w 21599"/>
              <a:gd name="T71" fmla="*/ 2147483647 h 21600"/>
              <a:gd name="T72" fmla="*/ 631322664 w 21599"/>
              <a:gd name="T73" fmla="*/ 2147483647 h 21600"/>
              <a:gd name="T74" fmla="*/ 661272289 w 21599"/>
              <a:gd name="T75" fmla="*/ 2147483647 h 21600"/>
              <a:gd name="T76" fmla="*/ 675991896 w 21599"/>
              <a:gd name="T77" fmla="*/ 2147483647 h 21600"/>
              <a:gd name="T78" fmla="*/ 690500086 w 21599"/>
              <a:gd name="T79" fmla="*/ 2147483647 h 21600"/>
              <a:gd name="T80" fmla="*/ 704642643 w 21599"/>
              <a:gd name="T81" fmla="*/ 2147483647 h 21600"/>
              <a:gd name="T82" fmla="*/ 718499107 w 21599"/>
              <a:gd name="T83" fmla="*/ 2147483647 h 21600"/>
              <a:gd name="T84" fmla="*/ 732139860 w 21599"/>
              <a:gd name="T85" fmla="*/ 2147483647 h 21600"/>
              <a:gd name="T86" fmla="*/ 745419551 w 21599"/>
              <a:gd name="T87" fmla="*/ 2147483647 h 21600"/>
              <a:gd name="T88" fmla="*/ 758408857 w 21599"/>
              <a:gd name="T89" fmla="*/ 2147483647 h 21600"/>
              <a:gd name="T90" fmla="*/ 771182155 w 21599"/>
              <a:gd name="T91" fmla="*/ 2147483647 h 21600"/>
              <a:gd name="T92" fmla="*/ 783594409 w 21599"/>
              <a:gd name="T93" fmla="*/ 2147483647 h 21600"/>
              <a:gd name="T94" fmla="*/ 795429907 w 21599"/>
              <a:gd name="T95" fmla="*/ 2147483647 h 21600"/>
              <a:gd name="T96" fmla="*/ 807049659 w 21599"/>
              <a:gd name="T97" fmla="*/ 2147483647 h 21600"/>
              <a:gd name="T98" fmla="*/ 818378764 w 21599"/>
              <a:gd name="T99" fmla="*/ 2147483647 h 21600"/>
              <a:gd name="T100" fmla="*/ 829135390 w 21599"/>
              <a:gd name="T101" fmla="*/ 2147483647 h 21600"/>
              <a:gd name="T102" fmla="*/ 941352348 w 21599"/>
              <a:gd name="T103" fmla="*/ 1616820396 h 21600"/>
              <a:gd name="T104" fmla="*/ 351022320 w 21599"/>
              <a:gd name="T105" fmla="*/ 1616820396 h 21600"/>
              <a:gd name="T106" fmla="*/ 452707232 w 21599"/>
              <a:gd name="T107" fmla="*/ 2147483647 h 216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99" h="21600">
                <a:moveTo>
                  <a:pt x="19188" y="12338"/>
                </a:moveTo>
                <a:cubicBezTo>
                  <a:pt x="18708" y="12338"/>
                  <a:pt x="18263" y="12418"/>
                  <a:pt x="17887" y="12554"/>
                </a:cubicBezTo>
                <a:cubicBezTo>
                  <a:pt x="17901" y="12507"/>
                  <a:pt x="17906" y="12459"/>
                  <a:pt x="17906" y="12410"/>
                </a:cubicBezTo>
                <a:cubicBezTo>
                  <a:pt x="17906" y="12408"/>
                  <a:pt x="17906" y="12407"/>
                  <a:pt x="17906" y="12405"/>
                </a:cubicBezTo>
                <a:lnTo>
                  <a:pt x="17906" y="7602"/>
                </a:lnTo>
                <a:cubicBezTo>
                  <a:pt x="17906" y="5794"/>
                  <a:pt x="15562" y="4298"/>
                  <a:pt x="12506" y="4041"/>
                </a:cubicBezTo>
                <a:cubicBezTo>
                  <a:pt x="11649" y="4611"/>
                  <a:pt x="10375" y="4976"/>
                  <a:pt x="8953" y="4976"/>
                </a:cubicBezTo>
                <a:cubicBezTo>
                  <a:pt x="7530" y="4976"/>
                  <a:pt x="6255" y="4611"/>
                  <a:pt x="5399" y="4041"/>
                </a:cubicBezTo>
                <a:cubicBezTo>
                  <a:pt x="2344" y="4298"/>
                  <a:pt x="0" y="5794"/>
                  <a:pt x="0" y="7602"/>
                </a:cubicBezTo>
                <a:lnTo>
                  <a:pt x="0" y="12405"/>
                </a:lnTo>
                <a:cubicBezTo>
                  <a:pt x="0" y="12407"/>
                  <a:pt x="0" y="12408"/>
                  <a:pt x="0" y="12410"/>
                </a:cubicBezTo>
                <a:cubicBezTo>
                  <a:pt x="0" y="12937"/>
                  <a:pt x="752" y="13365"/>
                  <a:pt x="1679" y="13365"/>
                </a:cubicBezTo>
                <a:cubicBezTo>
                  <a:pt x="2608" y="13365"/>
                  <a:pt x="3362" y="12937"/>
                  <a:pt x="3362" y="12410"/>
                </a:cubicBezTo>
                <a:cubicBezTo>
                  <a:pt x="3362" y="12393"/>
                  <a:pt x="3361" y="12376"/>
                  <a:pt x="3359" y="12357"/>
                </a:cubicBezTo>
                <a:lnTo>
                  <a:pt x="3359" y="7426"/>
                </a:lnTo>
                <a:lnTo>
                  <a:pt x="4117" y="7426"/>
                </a:lnTo>
                <a:lnTo>
                  <a:pt x="4117" y="14576"/>
                </a:lnTo>
                <a:lnTo>
                  <a:pt x="4118" y="14576"/>
                </a:lnTo>
                <a:lnTo>
                  <a:pt x="4118" y="20392"/>
                </a:lnTo>
                <a:cubicBezTo>
                  <a:pt x="4118" y="21058"/>
                  <a:pt x="5074" y="21600"/>
                  <a:pt x="6248" y="21600"/>
                </a:cubicBezTo>
                <a:cubicBezTo>
                  <a:pt x="7424" y="21600"/>
                  <a:pt x="8378" y="21058"/>
                  <a:pt x="8378" y="20390"/>
                </a:cubicBezTo>
                <a:cubicBezTo>
                  <a:pt x="8378" y="20358"/>
                  <a:pt x="8376" y="20328"/>
                  <a:pt x="8371" y="20296"/>
                </a:cubicBezTo>
                <a:lnTo>
                  <a:pt x="8371" y="14576"/>
                </a:lnTo>
                <a:lnTo>
                  <a:pt x="9605" y="14576"/>
                </a:lnTo>
                <a:lnTo>
                  <a:pt x="9605" y="20392"/>
                </a:lnTo>
                <a:cubicBezTo>
                  <a:pt x="9607" y="21058"/>
                  <a:pt x="10559" y="21600"/>
                  <a:pt x="11737" y="21600"/>
                </a:cubicBezTo>
                <a:cubicBezTo>
                  <a:pt x="12913" y="21600"/>
                  <a:pt x="13866" y="21058"/>
                  <a:pt x="13866" y="20390"/>
                </a:cubicBezTo>
                <a:cubicBezTo>
                  <a:pt x="13866" y="20358"/>
                  <a:pt x="13863" y="20328"/>
                  <a:pt x="13858" y="20296"/>
                </a:cubicBezTo>
                <a:lnTo>
                  <a:pt x="13858" y="14576"/>
                </a:lnTo>
                <a:lnTo>
                  <a:pt x="13860" y="14576"/>
                </a:lnTo>
                <a:lnTo>
                  <a:pt x="13860" y="7426"/>
                </a:lnTo>
                <a:lnTo>
                  <a:pt x="14543" y="7426"/>
                </a:lnTo>
                <a:lnTo>
                  <a:pt x="14543" y="12405"/>
                </a:lnTo>
                <a:lnTo>
                  <a:pt x="14545" y="12405"/>
                </a:lnTo>
                <a:cubicBezTo>
                  <a:pt x="14545" y="12407"/>
                  <a:pt x="14543" y="12408"/>
                  <a:pt x="14543" y="12410"/>
                </a:cubicBezTo>
                <a:cubicBezTo>
                  <a:pt x="14543" y="12937"/>
                  <a:pt x="15298" y="13365"/>
                  <a:pt x="16225" y="13365"/>
                </a:cubicBezTo>
                <a:cubicBezTo>
                  <a:pt x="16463" y="13365"/>
                  <a:pt x="16687" y="13338"/>
                  <a:pt x="16890" y="13287"/>
                </a:cubicBezTo>
                <a:cubicBezTo>
                  <a:pt x="16816" y="13420"/>
                  <a:pt x="16775" y="13561"/>
                  <a:pt x="16775" y="13710"/>
                </a:cubicBezTo>
                <a:lnTo>
                  <a:pt x="16775" y="21467"/>
                </a:lnTo>
                <a:lnTo>
                  <a:pt x="17648" y="21467"/>
                </a:lnTo>
                <a:lnTo>
                  <a:pt x="17648" y="13710"/>
                </a:lnTo>
                <a:cubicBezTo>
                  <a:pt x="17651" y="13226"/>
                  <a:pt x="18339" y="12835"/>
                  <a:pt x="19187" y="12833"/>
                </a:cubicBezTo>
                <a:cubicBezTo>
                  <a:pt x="20039" y="12835"/>
                  <a:pt x="20724" y="13226"/>
                  <a:pt x="20726" y="13710"/>
                </a:cubicBezTo>
                <a:lnTo>
                  <a:pt x="21599" y="13710"/>
                </a:lnTo>
                <a:cubicBezTo>
                  <a:pt x="21600" y="12952"/>
                  <a:pt x="20521" y="12338"/>
                  <a:pt x="19188" y="12338"/>
                </a:cubicBezTo>
                <a:close/>
                <a:moveTo>
                  <a:pt x="6273" y="4077"/>
                </a:moveTo>
                <a:lnTo>
                  <a:pt x="6274" y="4077"/>
                </a:lnTo>
                <a:cubicBezTo>
                  <a:pt x="6320" y="4100"/>
                  <a:pt x="6368" y="4123"/>
                  <a:pt x="6419" y="4145"/>
                </a:cubicBezTo>
                <a:cubicBezTo>
                  <a:pt x="6419" y="4145"/>
                  <a:pt x="6421" y="4146"/>
                  <a:pt x="6422" y="4147"/>
                </a:cubicBezTo>
                <a:cubicBezTo>
                  <a:pt x="6470" y="4168"/>
                  <a:pt x="6520" y="4190"/>
                  <a:pt x="6569" y="4210"/>
                </a:cubicBezTo>
                <a:cubicBezTo>
                  <a:pt x="6572" y="4211"/>
                  <a:pt x="6573" y="4212"/>
                  <a:pt x="6575" y="4212"/>
                </a:cubicBezTo>
                <a:cubicBezTo>
                  <a:pt x="6624" y="4233"/>
                  <a:pt x="6675" y="4251"/>
                  <a:pt x="6725" y="4271"/>
                </a:cubicBezTo>
                <a:cubicBezTo>
                  <a:pt x="6729" y="4272"/>
                  <a:pt x="6733" y="4274"/>
                  <a:pt x="6737" y="4275"/>
                </a:cubicBezTo>
                <a:cubicBezTo>
                  <a:pt x="6785" y="4293"/>
                  <a:pt x="6836" y="4311"/>
                  <a:pt x="6886" y="4328"/>
                </a:cubicBezTo>
                <a:cubicBezTo>
                  <a:pt x="6890" y="4329"/>
                  <a:pt x="6898" y="4331"/>
                  <a:pt x="6904" y="4333"/>
                </a:cubicBezTo>
                <a:cubicBezTo>
                  <a:pt x="6953" y="4349"/>
                  <a:pt x="7001" y="4365"/>
                  <a:pt x="7051" y="4380"/>
                </a:cubicBezTo>
                <a:cubicBezTo>
                  <a:pt x="7060" y="4382"/>
                  <a:pt x="7068" y="4385"/>
                  <a:pt x="7076" y="4387"/>
                </a:cubicBezTo>
                <a:cubicBezTo>
                  <a:pt x="7124" y="4402"/>
                  <a:pt x="7174" y="4415"/>
                  <a:pt x="7221" y="4429"/>
                </a:cubicBezTo>
                <a:cubicBezTo>
                  <a:pt x="7233" y="4433"/>
                  <a:pt x="7244" y="4435"/>
                  <a:pt x="7256" y="4438"/>
                </a:cubicBezTo>
                <a:cubicBezTo>
                  <a:pt x="7303" y="4449"/>
                  <a:pt x="7349" y="4461"/>
                  <a:pt x="7397" y="4472"/>
                </a:cubicBezTo>
                <a:cubicBezTo>
                  <a:pt x="7413" y="4476"/>
                  <a:pt x="7425" y="4480"/>
                  <a:pt x="7440" y="4482"/>
                </a:cubicBezTo>
                <a:cubicBezTo>
                  <a:pt x="7487" y="4492"/>
                  <a:pt x="7532" y="4504"/>
                  <a:pt x="7579" y="4512"/>
                </a:cubicBezTo>
                <a:cubicBezTo>
                  <a:pt x="7595" y="4515"/>
                  <a:pt x="7612" y="4518"/>
                  <a:pt x="7631" y="4522"/>
                </a:cubicBezTo>
                <a:cubicBezTo>
                  <a:pt x="7675" y="4531"/>
                  <a:pt x="7719" y="4539"/>
                  <a:pt x="7764" y="4547"/>
                </a:cubicBezTo>
                <a:cubicBezTo>
                  <a:pt x="7785" y="4550"/>
                  <a:pt x="7807" y="4553"/>
                  <a:pt x="7826" y="4557"/>
                </a:cubicBezTo>
                <a:cubicBezTo>
                  <a:pt x="7869" y="4563"/>
                  <a:pt x="7910" y="4570"/>
                  <a:pt x="7953" y="4577"/>
                </a:cubicBezTo>
                <a:cubicBezTo>
                  <a:pt x="7977" y="4580"/>
                  <a:pt x="8001" y="4583"/>
                  <a:pt x="8027" y="4586"/>
                </a:cubicBezTo>
                <a:cubicBezTo>
                  <a:pt x="8066" y="4591"/>
                  <a:pt x="8106" y="4597"/>
                  <a:pt x="8146" y="4602"/>
                </a:cubicBezTo>
                <a:cubicBezTo>
                  <a:pt x="8174" y="4605"/>
                  <a:pt x="8204" y="4608"/>
                  <a:pt x="8232" y="4610"/>
                </a:cubicBezTo>
                <a:cubicBezTo>
                  <a:pt x="8268" y="4613"/>
                  <a:pt x="8307" y="4617"/>
                  <a:pt x="8342" y="4620"/>
                </a:cubicBezTo>
                <a:cubicBezTo>
                  <a:pt x="8376" y="4623"/>
                  <a:pt x="8410" y="4625"/>
                  <a:pt x="8446" y="4629"/>
                </a:cubicBezTo>
                <a:cubicBezTo>
                  <a:pt x="8479" y="4631"/>
                  <a:pt x="8509" y="4634"/>
                  <a:pt x="8544" y="4635"/>
                </a:cubicBezTo>
                <a:cubicBezTo>
                  <a:pt x="8586" y="4638"/>
                  <a:pt x="8628" y="4639"/>
                  <a:pt x="8669" y="4641"/>
                </a:cubicBezTo>
                <a:cubicBezTo>
                  <a:pt x="8696" y="4642"/>
                  <a:pt x="8721" y="4644"/>
                  <a:pt x="8748" y="4645"/>
                </a:cubicBezTo>
                <a:cubicBezTo>
                  <a:pt x="8816" y="4647"/>
                  <a:pt x="8885" y="4648"/>
                  <a:pt x="8956" y="4648"/>
                </a:cubicBezTo>
                <a:cubicBezTo>
                  <a:pt x="9025" y="4648"/>
                  <a:pt x="9093" y="4647"/>
                  <a:pt x="9163" y="4645"/>
                </a:cubicBezTo>
                <a:cubicBezTo>
                  <a:pt x="9188" y="4644"/>
                  <a:pt x="9214" y="4642"/>
                  <a:pt x="9240" y="4641"/>
                </a:cubicBezTo>
                <a:cubicBezTo>
                  <a:pt x="9284" y="4639"/>
                  <a:pt x="9325" y="4638"/>
                  <a:pt x="9367" y="4635"/>
                </a:cubicBezTo>
                <a:cubicBezTo>
                  <a:pt x="9400" y="4634"/>
                  <a:pt x="9432" y="4631"/>
                  <a:pt x="9466" y="4628"/>
                </a:cubicBezTo>
                <a:cubicBezTo>
                  <a:pt x="9499" y="4625"/>
                  <a:pt x="9534" y="4623"/>
                  <a:pt x="9568" y="4620"/>
                </a:cubicBezTo>
                <a:cubicBezTo>
                  <a:pt x="9605" y="4617"/>
                  <a:pt x="9641" y="4613"/>
                  <a:pt x="9680" y="4610"/>
                </a:cubicBezTo>
                <a:cubicBezTo>
                  <a:pt x="9706" y="4608"/>
                  <a:pt x="9736" y="4604"/>
                  <a:pt x="9764" y="4602"/>
                </a:cubicBezTo>
                <a:cubicBezTo>
                  <a:pt x="9805" y="4597"/>
                  <a:pt x="9845" y="4591"/>
                  <a:pt x="9884" y="4586"/>
                </a:cubicBezTo>
                <a:cubicBezTo>
                  <a:pt x="9907" y="4583"/>
                  <a:pt x="9934" y="4580"/>
                  <a:pt x="9956" y="4577"/>
                </a:cubicBezTo>
                <a:cubicBezTo>
                  <a:pt x="10000" y="4570"/>
                  <a:pt x="10044" y="4563"/>
                  <a:pt x="10086" y="4556"/>
                </a:cubicBezTo>
                <a:cubicBezTo>
                  <a:pt x="10106" y="4553"/>
                  <a:pt x="10125" y="4549"/>
                  <a:pt x="10145" y="4547"/>
                </a:cubicBezTo>
                <a:cubicBezTo>
                  <a:pt x="10191" y="4539"/>
                  <a:pt x="10237" y="4530"/>
                  <a:pt x="10280" y="4522"/>
                </a:cubicBezTo>
                <a:cubicBezTo>
                  <a:pt x="10297" y="4518"/>
                  <a:pt x="10314" y="4515"/>
                  <a:pt x="10329" y="4512"/>
                </a:cubicBezTo>
                <a:cubicBezTo>
                  <a:pt x="10377" y="4504"/>
                  <a:pt x="10424" y="4492"/>
                  <a:pt x="10472" y="4482"/>
                </a:cubicBezTo>
                <a:cubicBezTo>
                  <a:pt x="10484" y="4479"/>
                  <a:pt x="10497" y="4476"/>
                  <a:pt x="10509" y="4473"/>
                </a:cubicBezTo>
                <a:cubicBezTo>
                  <a:pt x="10559" y="4461"/>
                  <a:pt x="10608" y="4449"/>
                  <a:pt x="10656" y="4437"/>
                </a:cubicBezTo>
                <a:cubicBezTo>
                  <a:pt x="10665" y="4434"/>
                  <a:pt x="10677" y="4433"/>
                  <a:pt x="10686" y="4429"/>
                </a:cubicBezTo>
                <a:cubicBezTo>
                  <a:pt x="10735" y="4415"/>
                  <a:pt x="10784" y="4402"/>
                  <a:pt x="10834" y="4386"/>
                </a:cubicBezTo>
                <a:cubicBezTo>
                  <a:pt x="10843" y="4385"/>
                  <a:pt x="10849" y="4382"/>
                  <a:pt x="10858" y="4380"/>
                </a:cubicBezTo>
                <a:cubicBezTo>
                  <a:pt x="10907" y="4365"/>
                  <a:pt x="10957" y="4349"/>
                  <a:pt x="11007" y="4333"/>
                </a:cubicBezTo>
                <a:cubicBezTo>
                  <a:pt x="11012" y="4331"/>
                  <a:pt x="11018" y="4329"/>
                  <a:pt x="11022" y="4328"/>
                </a:cubicBezTo>
                <a:cubicBezTo>
                  <a:pt x="11074" y="4311"/>
                  <a:pt x="11122" y="4293"/>
                  <a:pt x="11173" y="4274"/>
                </a:cubicBezTo>
                <a:cubicBezTo>
                  <a:pt x="11178" y="4274"/>
                  <a:pt x="11181" y="4272"/>
                  <a:pt x="11183" y="4271"/>
                </a:cubicBezTo>
                <a:cubicBezTo>
                  <a:pt x="11235" y="4252"/>
                  <a:pt x="11286" y="4232"/>
                  <a:pt x="11335" y="4212"/>
                </a:cubicBezTo>
                <a:cubicBezTo>
                  <a:pt x="11337" y="4212"/>
                  <a:pt x="11337" y="4211"/>
                  <a:pt x="11340" y="4210"/>
                </a:cubicBezTo>
                <a:cubicBezTo>
                  <a:pt x="11389" y="4190"/>
                  <a:pt x="11441" y="4168"/>
                  <a:pt x="11489" y="4147"/>
                </a:cubicBezTo>
                <a:cubicBezTo>
                  <a:pt x="11489" y="4146"/>
                  <a:pt x="11489" y="4145"/>
                  <a:pt x="11489" y="4145"/>
                </a:cubicBezTo>
                <a:cubicBezTo>
                  <a:pt x="11540" y="4123"/>
                  <a:pt x="11589" y="4100"/>
                  <a:pt x="11635" y="4077"/>
                </a:cubicBezTo>
                <a:cubicBezTo>
                  <a:pt x="12498" y="3650"/>
                  <a:pt x="13044" y="3023"/>
                  <a:pt x="13044" y="2323"/>
                </a:cubicBezTo>
                <a:cubicBezTo>
                  <a:pt x="13044" y="1040"/>
                  <a:pt x="11214" y="0"/>
                  <a:pt x="8955" y="0"/>
                </a:cubicBezTo>
                <a:cubicBezTo>
                  <a:pt x="6696" y="0"/>
                  <a:pt x="4864" y="1040"/>
                  <a:pt x="4864" y="2323"/>
                </a:cubicBezTo>
                <a:cubicBezTo>
                  <a:pt x="4863" y="3023"/>
                  <a:pt x="5410" y="3650"/>
                  <a:pt x="6273" y="4077"/>
                </a:cubicBezTo>
                <a:close/>
                <a:moveTo>
                  <a:pt x="6273" y="4077"/>
                </a:moveTo>
              </a:path>
            </a:pathLst>
          </a:custGeom>
          <a:solidFill>
            <a:schemeClr val="bg1"/>
          </a:solidFill>
          <a:ln>
            <a:noFill/>
          </a:ln>
        </p:spPr>
        <p:txBody>
          <a:bodyPr lIns="0" tIns="0" rIns="0" bIns="0"/>
          <a:lstStyle/>
          <a:p>
            <a:endParaRPr lang="en-US" sz="3200" dirty="0">
              <a:solidFill>
                <a:srgbClr val="7F7F7F"/>
              </a:solidFill>
              <a:latin typeface="Roboto condensed"/>
              <a:cs typeface="Roboto condensed"/>
            </a:endParaRPr>
          </a:p>
        </p:txBody>
      </p:sp>
      <p:sp>
        <p:nvSpPr>
          <p:cNvPr id="86" name="Rectangle 129"/>
          <p:cNvSpPr/>
          <p:nvPr/>
        </p:nvSpPr>
        <p:spPr bwMode="auto">
          <a:xfrm>
            <a:off x="2553548" y="5475286"/>
            <a:ext cx="1135306" cy="266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smtClean="0">
                <a:solidFill>
                  <a:schemeClr val="bg1"/>
                </a:solidFill>
                <a:latin typeface="Roboto condensed"/>
                <a:ea typeface="MS PGothic" panose="020B0600070205080204" charset="-128"/>
                <a:cs typeface="Roboto condensed"/>
                <a:sym typeface="Helvetica" charset="0"/>
              </a:rPr>
              <a:t>Males</a:t>
            </a:r>
            <a:endParaRPr lang="en-US" sz="1200" dirty="0">
              <a:solidFill>
                <a:schemeClr val="bg1"/>
              </a:solidFill>
              <a:latin typeface="Roboto condensed"/>
              <a:ea typeface="MS PGothic" panose="020B0600070205080204" charset="-128"/>
              <a:cs typeface="Roboto condensed"/>
              <a:sym typeface="Helvetica" charset="0"/>
            </a:endParaRPr>
          </a:p>
        </p:txBody>
      </p:sp>
      <p:sp>
        <p:nvSpPr>
          <p:cNvPr id="87" name="Rectangle 129"/>
          <p:cNvSpPr/>
          <p:nvPr/>
        </p:nvSpPr>
        <p:spPr bwMode="auto">
          <a:xfrm>
            <a:off x="2553548" y="5011438"/>
            <a:ext cx="1135306" cy="52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4000" dirty="0" smtClean="0">
                <a:solidFill>
                  <a:schemeClr val="bg1"/>
                </a:solidFill>
                <a:latin typeface="Roboto condensed"/>
                <a:ea typeface="MS PGothic" panose="020B0600070205080204" charset="-128"/>
                <a:cs typeface="Roboto condensed"/>
                <a:sym typeface="Helvetica" charset="0"/>
              </a:rPr>
              <a:t>18M</a:t>
            </a:r>
            <a:endParaRPr lang="en-US" sz="4000" dirty="0">
              <a:solidFill>
                <a:schemeClr val="bg1"/>
              </a:solidFill>
              <a:latin typeface="Roboto condensed"/>
              <a:ea typeface="MS PGothic" panose="020B0600070205080204" charset="-128"/>
              <a:cs typeface="Roboto condensed"/>
              <a:sym typeface="Helvetica" charset="0"/>
            </a:endParaRPr>
          </a:p>
        </p:txBody>
      </p:sp>
      <p:sp>
        <p:nvSpPr>
          <p:cNvPr id="88" name="TextBox 47"/>
          <p:cNvSpPr txBox="1"/>
          <p:nvPr/>
        </p:nvSpPr>
        <p:spPr>
          <a:xfrm>
            <a:off x="447135" y="1791247"/>
            <a:ext cx="4067181" cy="1514261"/>
          </a:xfrm>
          <a:prstGeom prst="rect">
            <a:avLst/>
          </a:prstGeom>
          <a:noFill/>
        </p:spPr>
        <p:txBody>
          <a:bodyPr wrap="square" rtlCol="0">
            <a:spAutoFit/>
          </a:bodyPr>
          <a:lstStyle/>
          <a:p>
            <a:pPr>
              <a:lnSpc>
                <a:spcPct val="140000"/>
              </a:lnSpc>
            </a:pPr>
            <a:r>
              <a:rPr lang="en-US" sz="1100" dirty="0">
                <a:solidFill>
                  <a:schemeClr val="bg1"/>
                </a:solidFill>
                <a:latin typeface="Roboto condensed"/>
                <a:cs typeface="Roboto condensed"/>
              </a:rPr>
              <a:t>Vestibulum ligut praesent commodo cursus magna, consectetur et. Cum socis natoque penatibus et magnis dis tellus parturient pharetra montes. Praesent commodo cursus magna, vel scelerisque nisl consectetur et. Integer posuere erat a ante venenatis dapibus posuere velit aliquet. Maecenas sed diam eget risus varius blandit sit amet non magna. </a:t>
            </a:r>
            <a:endParaRPr lang="en-US" sz="1100" dirty="0">
              <a:solidFill>
                <a:schemeClr val="bg1"/>
              </a:solidFill>
              <a:latin typeface="Roboto condensed"/>
              <a:cs typeface="Roboto condensed"/>
            </a:endParaRPr>
          </a:p>
        </p:txBody>
      </p:sp>
      <p:cxnSp>
        <p:nvCxnSpPr>
          <p:cNvPr id="89" name="Straight Connector 56"/>
          <p:cNvCxnSpPr/>
          <p:nvPr/>
        </p:nvCxnSpPr>
        <p:spPr>
          <a:xfrm flipH="1">
            <a:off x="560985" y="3747003"/>
            <a:ext cx="3953331" cy="1"/>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6"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7"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0"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1"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2"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3"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4"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5"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6"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7"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8"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9"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0"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1"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2"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3"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4"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5"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6"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7"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8"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9"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0"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1"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2"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3"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4"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5"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6"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7"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8"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9"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grpSp>
        <p:sp>
          <p:nvSpPr>
            <p:cNvPr id="4" name="文本框 3"/>
            <p:cNvSpPr txBox="1"/>
            <p:nvPr/>
          </p:nvSpPr>
          <p:spPr>
            <a:xfrm>
              <a:off x="4297600" y="1108703"/>
              <a:ext cx="2780479" cy="3232183"/>
            </a:xfrm>
            <a:prstGeom prst="rect">
              <a:avLst/>
            </a:prstGeom>
            <a:noFill/>
          </p:spPr>
          <p:txBody>
            <a:bodyPr wrap="square" rtlCol="0">
              <a:spAutoFit/>
            </a:bodyPr>
            <a:lstStyle/>
            <a:p>
              <a:pPr algn="ctr"/>
              <a:r>
                <a:rPr lang="en-US" altLang="zh-CN" sz="6600" b="1" dirty="0" smtClean="0">
                  <a:solidFill>
                    <a:srgbClr val="3099D6"/>
                  </a:solidFill>
                  <a:latin typeface="微软雅黑" panose="020B0503020204020204" pitchFamily="34" charset="-122"/>
                  <a:ea typeface="微软雅黑" panose="020B0503020204020204" pitchFamily="34" charset="-122"/>
                </a:rPr>
                <a:t>3</a:t>
              </a:r>
              <a:endParaRPr lang="zh-CN" altLang="en-US" sz="6600" b="1" dirty="0">
                <a:solidFill>
                  <a:srgbClr val="3099D6"/>
                </a:solidFill>
                <a:latin typeface="微软雅黑" panose="020B0503020204020204" pitchFamily="34" charset="-122"/>
                <a:ea typeface="微软雅黑" panose="020B0503020204020204" pitchFamily="34" charset="-122"/>
              </a:endParaRPr>
            </a:p>
          </p:txBody>
        </p:sp>
      </p:grpSp>
      <p:sp>
        <p:nvSpPr>
          <p:cNvPr id="40" name="文本框 39"/>
          <p:cNvSpPr txBox="1"/>
          <p:nvPr/>
        </p:nvSpPr>
        <p:spPr>
          <a:xfrm>
            <a:off x="2295830" y="542970"/>
            <a:ext cx="5674529" cy="523220"/>
          </a:xfrm>
          <a:prstGeom prst="rect">
            <a:avLst/>
          </a:prstGeom>
          <a:noFill/>
        </p:spPr>
        <p:txBody>
          <a:bodyPr wrap="square" rtlCol="0">
            <a:spAutoFit/>
          </a:bodyPr>
          <a:lstStyle/>
          <a:p>
            <a:r>
              <a:rPr lang="en-US" altLang="zh-CN" sz="2800" b="1" dirty="0" smtClean="0">
                <a:solidFill>
                  <a:schemeClr val="bg1"/>
                </a:solidFill>
                <a:latin typeface="微软雅黑" panose="020B0503020204020204" pitchFamily="34" charset="-122"/>
                <a:ea typeface="微软雅黑" panose="020B0503020204020204" pitchFamily="34" charset="-122"/>
              </a:rPr>
              <a:t>MOMODA POWERPOINT</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nvGrpSpPr>
          <p:cNvPr id="41" name="Group 12"/>
          <p:cNvGrpSpPr/>
          <p:nvPr/>
        </p:nvGrpSpPr>
        <p:grpSpPr>
          <a:xfrm>
            <a:off x="689025" y="1894928"/>
            <a:ext cx="2291799" cy="2082521"/>
            <a:chOff x="773037" y="1691915"/>
            <a:chExt cx="1621641" cy="1473559"/>
          </a:xfrm>
          <a:solidFill>
            <a:schemeClr val="accent2"/>
          </a:solidFill>
        </p:grpSpPr>
        <p:sp>
          <p:nvSpPr>
            <p:cNvPr id="42" name="Freeform 269"/>
            <p:cNvSpPr>
              <a:spLocks noChangeAspect="1"/>
            </p:cNvSpPr>
            <p:nvPr/>
          </p:nvSpPr>
          <p:spPr bwMode="gray">
            <a:xfrm>
              <a:off x="1508951" y="2874001"/>
              <a:ext cx="434978" cy="291473"/>
            </a:xfrm>
            <a:custGeom>
              <a:avLst/>
              <a:gdLst/>
              <a:ahLst/>
              <a:cxnLst>
                <a:cxn ang="0">
                  <a:pos x="183" y="77"/>
                </a:cxn>
                <a:cxn ang="0">
                  <a:pos x="233" y="144"/>
                </a:cxn>
                <a:cxn ang="0">
                  <a:pos x="260" y="212"/>
                </a:cxn>
                <a:cxn ang="0">
                  <a:pos x="324" y="292"/>
                </a:cxn>
                <a:cxn ang="0">
                  <a:pos x="367" y="342"/>
                </a:cxn>
                <a:cxn ang="0">
                  <a:pos x="433" y="395"/>
                </a:cxn>
                <a:cxn ang="0">
                  <a:pos x="432" y="445"/>
                </a:cxn>
                <a:cxn ang="0">
                  <a:pos x="501" y="481"/>
                </a:cxn>
                <a:cxn ang="0">
                  <a:pos x="567" y="558"/>
                </a:cxn>
                <a:cxn ang="0">
                  <a:pos x="630" y="627"/>
                </a:cxn>
                <a:cxn ang="0">
                  <a:pos x="658" y="703"/>
                </a:cxn>
                <a:cxn ang="0">
                  <a:pos x="635" y="752"/>
                </a:cxn>
                <a:cxn ang="0">
                  <a:pos x="683" y="821"/>
                </a:cxn>
                <a:cxn ang="0">
                  <a:pos x="740" y="858"/>
                </a:cxn>
                <a:cxn ang="0">
                  <a:pos x="782" y="884"/>
                </a:cxn>
                <a:cxn ang="0">
                  <a:pos x="860" y="913"/>
                </a:cxn>
                <a:cxn ang="0">
                  <a:pos x="905" y="941"/>
                </a:cxn>
                <a:cxn ang="0">
                  <a:pos x="1019" y="983"/>
                </a:cxn>
                <a:cxn ang="0">
                  <a:pos x="1120" y="1020"/>
                </a:cxn>
                <a:cxn ang="0">
                  <a:pos x="1202" y="995"/>
                </a:cxn>
                <a:cxn ang="0">
                  <a:pos x="1336" y="1060"/>
                </a:cxn>
                <a:cxn ang="0">
                  <a:pos x="1371" y="1047"/>
                </a:cxn>
                <a:cxn ang="0">
                  <a:pos x="1454" y="974"/>
                </a:cxn>
                <a:cxn ang="0">
                  <a:pos x="1541" y="892"/>
                </a:cxn>
                <a:cxn ang="0">
                  <a:pos x="1593" y="859"/>
                </a:cxn>
                <a:cxn ang="0">
                  <a:pos x="1616" y="810"/>
                </a:cxn>
                <a:cxn ang="0">
                  <a:pos x="1641" y="736"/>
                </a:cxn>
                <a:cxn ang="0">
                  <a:pos x="1588" y="675"/>
                </a:cxn>
                <a:cxn ang="0">
                  <a:pos x="1464" y="708"/>
                </a:cxn>
                <a:cxn ang="0">
                  <a:pos x="1411" y="830"/>
                </a:cxn>
                <a:cxn ang="0">
                  <a:pos x="1345" y="848"/>
                </a:cxn>
                <a:cxn ang="0">
                  <a:pos x="1215" y="853"/>
                </a:cxn>
                <a:cxn ang="0">
                  <a:pos x="1154" y="822"/>
                </a:cxn>
                <a:cxn ang="0">
                  <a:pos x="1103" y="741"/>
                </a:cxn>
                <a:cxn ang="0">
                  <a:pos x="1063" y="634"/>
                </a:cxn>
                <a:cxn ang="0">
                  <a:pos x="1057" y="498"/>
                </a:cxn>
                <a:cxn ang="0">
                  <a:pos x="1098" y="444"/>
                </a:cxn>
                <a:cxn ang="0">
                  <a:pos x="1078" y="424"/>
                </a:cxn>
                <a:cxn ang="0">
                  <a:pos x="930" y="288"/>
                </a:cxn>
                <a:cxn ang="0">
                  <a:pos x="785" y="185"/>
                </a:cxn>
                <a:cxn ang="0">
                  <a:pos x="615" y="93"/>
                </a:cxn>
                <a:cxn ang="0">
                  <a:pos x="334" y="84"/>
                </a:cxn>
                <a:cxn ang="0">
                  <a:pos x="22" y="52"/>
                </a:cxn>
                <a:cxn ang="0">
                  <a:pos x="57" y="120"/>
                </a:cxn>
                <a:cxn ang="0">
                  <a:pos x="84" y="191"/>
                </a:cxn>
                <a:cxn ang="0">
                  <a:pos x="147" y="241"/>
                </a:cxn>
                <a:cxn ang="0">
                  <a:pos x="164" y="300"/>
                </a:cxn>
                <a:cxn ang="0">
                  <a:pos x="126" y="315"/>
                </a:cxn>
                <a:cxn ang="0">
                  <a:pos x="179" y="358"/>
                </a:cxn>
                <a:cxn ang="0">
                  <a:pos x="239" y="397"/>
                </a:cxn>
                <a:cxn ang="0">
                  <a:pos x="272" y="491"/>
                </a:cxn>
                <a:cxn ang="0">
                  <a:pos x="305" y="509"/>
                </a:cxn>
                <a:cxn ang="0">
                  <a:pos x="394" y="606"/>
                </a:cxn>
                <a:cxn ang="0">
                  <a:pos x="412" y="557"/>
                </a:cxn>
                <a:cxn ang="0">
                  <a:pos x="353" y="507"/>
                </a:cxn>
                <a:cxn ang="0">
                  <a:pos x="323" y="424"/>
                </a:cxn>
                <a:cxn ang="0">
                  <a:pos x="298" y="387"/>
                </a:cxn>
                <a:cxn ang="0">
                  <a:pos x="266" y="330"/>
                </a:cxn>
                <a:cxn ang="0">
                  <a:pos x="231" y="271"/>
                </a:cxn>
                <a:cxn ang="0">
                  <a:pos x="195" y="218"/>
                </a:cxn>
                <a:cxn ang="0">
                  <a:pos x="143" y="164"/>
                </a:cxn>
                <a:cxn ang="0">
                  <a:pos x="127" y="56"/>
                </a:cxn>
              </a:cxnLst>
              <a:rect l="0" t="0" r="r" b="b"/>
              <a:pathLst>
                <a:path w="1657" h="1083">
                  <a:moveTo>
                    <a:pt x="127" y="56"/>
                  </a:moveTo>
                  <a:lnTo>
                    <a:pt x="136" y="59"/>
                  </a:lnTo>
                  <a:lnTo>
                    <a:pt x="140" y="61"/>
                  </a:lnTo>
                  <a:lnTo>
                    <a:pt x="148" y="68"/>
                  </a:lnTo>
                  <a:lnTo>
                    <a:pt x="151" y="67"/>
                  </a:lnTo>
                  <a:lnTo>
                    <a:pt x="152" y="72"/>
                  </a:lnTo>
                  <a:lnTo>
                    <a:pt x="162" y="77"/>
                  </a:lnTo>
                  <a:lnTo>
                    <a:pt x="168" y="79"/>
                  </a:lnTo>
                  <a:lnTo>
                    <a:pt x="183" y="77"/>
                  </a:lnTo>
                  <a:lnTo>
                    <a:pt x="191" y="82"/>
                  </a:lnTo>
                  <a:lnTo>
                    <a:pt x="191" y="88"/>
                  </a:lnTo>
                  <a:lnTo>
                    <a:pt x="196" y="90"/>
                  </a:lnTo>
                  <a:lnTo>
                    <a:pt x="215" y="95"/>
                  </a:lnTo>
                  <a:lnTo>
                    <a:pt x="219" y="99"/>
                  </a:lnTo>
                  <a:lnTo>
                    <a:pt x="223" y="105"/>
                  </a:lnTo>
                  <a:lnTo>
                    <a:pt x="223" y="125"/>
                  </a:lnTo>
                  <a:lnTo>
                    <a:pt x="226" y="131"/>
                  </a:lnTo>
                  <a:lnTo>
                    <a:pt x="233" y="144"/>
                  </a:lnTo>
                  <a:lnTo>
                    <a:pt x="234" y="152"/>
                  </a:lnTo>
                  <a:lnTo>
                    <a:pt x="237" y="154"/>
                  </a:lnTo>
                  <a:lnTo>
                    <a:pt x="240" y="161"/>
                  </a:lnTo>
                  <a:lnTo>
                    <a:pt x="243" y="177"/>
                  </a:lnTo>
                  <a:lnTo>
                    <a:pt x="248" y="183"/>
                  </a:lnTo>
                  <a:lnTo>
                    <a:pt x="251" y="185"/>
                  </a:lnTo>
                  <a:lnTo>
                    <a:pt x="254" y="188"/>
                  </a:lnTo>
                  <a:lnTo>
                    <a:pt x="258" y="207"/>
                  </a:lnTo>
                  <a:lnTo>
                    <a:pt x="260" y="212"/>
                  </a:lnTo>
                  <a:lnTo>
                    <a:pt x="262" y="215"/>
                  </a:lnTo>
                  <a:lnTo>
                    <a:pt x="269" y="219"/>
                  </a:lnTo>
                  <a:lnTo>
                    <a:pt x="272" y="224"/>
                  </a:lnTo>
                  <a:lnTo>
                    <a:pt x="277" y="239"/>
                  </a:lnTo>
                  <a:lnTo>
                    <a:pt x="286" y="245"/>
                  </a:lnTo>
                  <a:lnTo>
                    <a:pt x="290" y="257"/>
                  </a:lnTo>
                  <a:lnTo>
                    <a:pt x="299" y="268"/>
                  </a:lnTo>
                  <a:lnTo>
                    <a:pt x="310" y="272"/>
                  </a:lnTo>
                  <a:lnTo>
                    <a:pt x="324" y="292"/>
                  </a:lnTo>
                  <a:lnTo>
                    <a:pt x="334" y="299"/>
                  </a:lnTo>
                  <a:lnTo>
                    <a:pt x="351" y="303"/>
                  </a:lnTo>
                  <a:lnTo>
                    <a:pt x="357" y="304"/>
                  </a:lnTo>
                  <a:lnTo>
                    <a:pt x="360" y="306"/>
                  </a:lnTo>
                  <a:lnTo>
                    <a:pt x="361" y="320"/>
                  </a:lnTo>
                  <a:lnTo>
                    <a:pt x="358" y="325"/>
                  </a:lnTo>
                  <a:lnTo>
                    <a:pt x="361" y="330"/>
                  </a:lnTo>
                  <a:lnTo>
                    <a:pt x="361" y="335"/>
                  </a:lnTo>
                  <a:lnTo>
                    <a:pt x="367" y="342"/>
                  </a:lnTo>
                  <a:lnTo>
                    <a:pt x="374" y="348"/>
                  </a:lnTo>
                  <a:lnTo>
                    <a:pt x="390" y="355"/>
                  </a:lnTo>
                  <a:lnTo>
                    <a:pt x="398" y="364"/>
                  </a:lnTo>
                  <a:lnTo>
                    <a:pt x="401" y="374"/>
                  </a:lnTo>
                  <a:lnTo>
                    <a:pt x="406" y="376"/>
                  </a:lnTo>
                  <a:lnTo>
                    <a:pt x="407" y="379"/>
                  </a:lnTo>
                  <a:lnTo>
                    <a:pt x="421" y="379"/>
                  </a:lnTo>
                  <a:lnTo>
                    <a:pt x="428" y="384"/>
                  </a:lnTo>
                  <a:lnTo>
                    <a:pt x="433" y="395"/>
                  </a:lnTo>
                  <a:lnTo>
                    <a:pt x="439" y="397"/>
                  </a:lnTo>
                  <a:lnTo>
                    <a:pt x="439" y="402"/>
                  </a:lnTo>
                  <a:lnTo>
                    <a:pt x="433" y="412"/>
                  </a:lnTo>
                  <a:lnTo>
                    <a:pt x="430" y="414"/>
                  </a:lnTo>
                  <a:lnTo>
                    <a:pt x="428" y="421"/>
                  </a:lnTo>
                  <a:lnTo>
                    <a:pt x="427" y="425"/>
                  </a:lnTo>
                  <a:lnTo>
                    <a:pt x="426" y="433"/>
                  </a:lnTo>
                  <a:lnTo>
                    <a:pt x="427" y="438"/>
                  </a:lnTo>
                  <a:lnTo>
                    <a:pt x="432" y="445"/>
                  </a:lnTo>
                  <a:lnTo>
                    <a:pt x="444" y="445"/>
                  </a:lnTo>
                  <a:lnTo>
                    <a:pt x="452" y="439"/>
                  </a:lnTo>
                  <a:lnTo>
                    <a:pt x="454" y="443"/>
                  </a:lnTo>
                  <a:lnTo>
                    <a:pt x="450" y="451"/>
                  </a:lnTo>
                  <a:lnTo>
                    <a:pt x="453" y="456"/>
                  </a:lnTo>
                  <a:lnTo>
                    <a:pt x="476" y="468"/>
                  </a:lnTo>
                  <a:lnTo>
                    <a:pt x="482" y="470"/>
                  </a:lnTo>
                  <a:lnTo>
                    <a:pt x="487" y="466"/>
                  </a:lnTo>
                  <a:lnTo>
                    <a:pt x="501" y="481"/>
                  </a:lnTo>
                  <a:lnTo>
                    <a:pt x="506" y="484"/>
                  </a:lnTo>
                  <a:lnTo>
                    <a:pt x="507" y="492"/>
                  </a:lnTo>
                  <a:lnTo>
                    <a:pt x="507" y="503"/>
                  </a:lnTo>
                  <a:lnTo>
                    <a:pt x="509" y="507"/>
                  </a:lnTo>
                  <a:lnTo>
                    <a:pt x="543" y="535"/>
                  </a:lnTo>
                  <a:lnTo>
                    <a:pt x="554" y="545"/>
                  </a:lnTo>
                  <a:lnTo>
                    <a:pt x="561" y="548"/>
                  </a:lnTo>
                  <a:lnTo>
                    <a:pt x="565" y="553"/>
                  </a:lnTo>
                  <a:lnTo>
                    <a:pt x="567" y="558"/>
                  </a:lnTo>
                  <a:lnTo>
                    <a:pt x="567" y="564"/>
                  </a:lnTo>
                  <a:lnTo>
                    <a:pt x="570" y="568"/>
                  </a:lnTo>
                  <a:lnTo>
                    <a:pt x="576" y="568"/>
                  </a:lnTo>
                  <a:lnTo>
                    <a:pt x="582" y="577"/>
                  </a:lnTo>
                  <a:lnTo>
                    <a:pt x="588" y="589"/>
                  </a:lnTo>
                  <a:lnTo>
                    <a:pt x="592" y="595"/>
                  </a:lnTo>
                  <a:lnTo>
                    <a:pt x="604" y="604"/>
                  </a:lnTo>
                  <a:lnTo>
                    <a:pt x="615" y="617"/>
                  </a:lnTo>
                  <a:lnTo>
                    <a:pt x="630" y="627"/>
                  </a:lnTo>
                  <a:lnTo>
                    <a:pt x="632" y="633"/>
                  </a:lnTo>
                  <a:lnTo>
                    <a:pt x="631" y="635"/>
                  </a:lnTo>
                  <a:lnTo>
                    <a:pt x="631" y="640"/>
                  </a:lnTo>
                  <a:lnTo>
                    <a:pt x="638" y="664"/>
                  </a:lnTo>
                  <a:lnTo>
                    <a:pt x="645" y="672"/>
                  </a:lnTo>
                  <a:lnTo>
                    <a:pt x="646" y="681"/>
                  </a:lnTo>
                  <a:lnTo>
                    <a:pt x="652" y="687"/>
                  </a:lnTo>
                  <a:lnTo>
                    <a:pt x="656" y="694"/>
                  </a:lnTo>
                  <a:lnTo>
                    <a:pt x="658" y="703"/>
                  </a:lnTo>
                  <a:lnTo>
                    <a:pt x="658" y="712"/>
                  </a:lnTo>
                  <a:lnTo>
                    <a:pt x="656" y="717"/>
                  </a:lnTo>
                  <a:lnTo>
                    <a:pt x="646" y="728"/>
                  </a:lnTo>
                  <a:lnTo>
                    <a:pt x="645" y="729"/>
                  </a:lnTo>
                  <a:lnTo>
                    <a:pt x="646" y="733"/>
                  </a:lnTo>
                  <a:lnTo>
                    <a:pt x="653" y="739"/>
                  </a:lnTo>
                  <a:lnTo>
                    <a:pt x="654" y="742"/>
                  </a:lnTo>
                  <a:lnTo>
                    <a:pt x="640" y="748"/>
                  </a:lnTo>
                  <a:lnTo>
                    <a:pt x="635" y="752"/>
                  </a:lnTo>
                  <a:lnTo>
                    <a:pt x="635" y="756"/>
                  </a:lnTo>
                  <a:lnTo>
                    <a:pt x="637" y="758"/>
                  </a:lnTo>
                  <a:lnTo>
                    <a:pt x="642" y="771"/>
                  </a:lnTo>
                  <a:lnTo>
                    <a:pt x="643" y="779"/>
                  </a:lnTo>
                  <a:lnTo>
                    <a:pt x="646" y="788"/>
                  </a:lnTo>
                  <a:lnTo>
                    <a:pt x="656" y="793"/>
                  </a:lnTo>
                  <a:lnTo>
                    <a:pt x="670" y="810"/>
                  </a:lnTo>
                  <a:lnTo>
                    <a:pt x="675" y="815"/>
                  </a:lnTo>
                  <a:lnTo>
                    <a:pt x="683" y="821"/>
                  </a:lnTo>
                  <a:lnTo>
                    <a:pt x="689" y="823"/>
                  </a:lnTo>
                  <a:lnTo>
                    <a:pt x="699" y="827"/>
                  </a:lnTo>
                  <a:lnTo>
                    <a:pt x="706" y="827"/>
                  </a:lnTo>
                  <a:lnTo>
                    <a:pt x="710" y="830"/>
                  </a:lnTo>
                  <a:lnTo>
                    <a:pt x="722" y="841"/>
                  </a:lnTo>
                  <a:lnTo>
                    <a:pt x="731" y="843"/>
                  </a:lnTo>
                  <a:lnTo>
                    <a:pt x="738" y="850"/>
                  </a:lnTo>
                  <a:lnTo>
                    <a:pt x="740" y="855"/>
                  </a:lnTo>
                  <a:lnTo>
                    <a:pt x="740" y="858"/>
                  </a:lnTo>
                  <a:lnTo>
                    <a:pt x="744" y="859"/>
                  </a:lnTo>
                  <a:lnTo>
                    <a:pt x="746" y="861"/>
                  </a:lnTo>
                  <a:lnTo>
                    <a:pt x="748" y="865"/>
                  </a:lnTo>
                  <a:lnTo>
                    <a:pt x="750" y="870"/>
                  </a:lnTo>
                  <a:lnTo>
                    <a:pt x="755" y="874"/>
                  </a:lnTo>
                  <a:lnTo>
                    <a:pt x="769" y="875"/>
                  </a:lnTo>
                  <a:lnTo>
                    <a:pt x="775" y="879"/>
                  </a:lnTo>
                  <a:lnTo>
                    <a:pt x="780" y="880"/>
                  </a:lnTo>
                  <a:lnTo>
                    <a:pt x="782" y="884"/>
                  </a:lnTo>
                  <a:lnTo>
                    <a:pt x="814" y="892"/>
                  </a:lnTo>
                  <a:lnTo>
                    <a:pt x="820" y="895"/>
                  </a:lnTo>
                  <a:lnTo>
                    <a:pt x="828" y="895"/>
                  </a:lnTo>
                  <a:lnTo>
                    <a:pt x="832" y="892"/>
                  </a:lnTo>
                  <a:lnTo>
                    <a:pt x="836" y="895"/>
                  </a:lnTo>
                  <a:lnTo>
                    <a:pt x="850" y="902"/>
                  </a:lnTo>
                  <a:lnTo>
                    <a:pt x="855" y="909"/>
                  </a:lnTo>
                  <a:lnTo>
                    <a:pt x="856" y="912"/>
                  </a:lnTo>
                  <a:lnTo>
                    <a:pt x="860" y="913"/>
                  </a:lnTo>
                  <a:lnTo>
                    <a:pt x="862" y="917"/>
                  </a:lnTo>
                  <a:lnTo>
                    <a:pt x="869" y="919"/>
                  </a:lnTo>
                  <a:lnTo>
                    <a:pt x="875" y="924"/>
                  </a:lnTo>
                  <a:lnTo>
                    <a:pt x="884" y="928"/>
                  </a:lnTo>
                  <a:lnTo>
                    <a:pt x="884" y="931"/>
                  </a:lnTo>
                  <a:lnTo>
                    <a:pt x="890" y="936"/>
                  </a:lnTo>
                  <a:lnTo>
                    <a:pt x="894" y="935"/>
                  </a:lnTo>
                  <a:lnTo>
                    <a:pt x="900" y="939"/>
                  </a:lnTo>
                  <a:lnTo>
                    <a:pt x="905" y="941"/>
                  </a:lnTo>
                  <a:lnTo>
                    <a:pt x="916" y="945"/>
                  </a:lnTo>
                  <a:lnTo>
                    <a:pt x="926" y="946"/>
                  </a:lnTo>
                  <a:lnTo>
                    <a:pt x="943" y="951"/>
                  </a:lnTo>
                  <a:lnTo>
                    <a:pt x="953" y="959"/>
                  </a:lnTo>
                  <a:lnTo>
                    <a:pt x="960" y="961"/>
                  </a:lnTo>
                  <a:lnTo>
                    <a:pt x="985" y="968"/>
                  </a:lnTo>
                  <a:lnTo>
                    <a:pt x="1000" y="974"/>
                  </a:lnTo>
                  <a:lnTo>
                    <a:pt x="1009" y="973"/>
                  </a:lnTo>
                  <a:lnTo>
                    <a:pt x="1019" y="983"/>
                  </a:lnTo>
                  <a:lnTo>
                    <a:pt x="1043" y="998"/>
                  </a:lnTo>
                  <a:lnTo>
                    <a:pt x="1049" y="999"/>
                  </a:lnTo>
                  <a:lnTo>
                    <a:pt x="1052" y="999"/>
                  </a:lnTo>
                  <a:lnTo>
                    <a:pt x="1057" y="1003"/>
                  </a:lnTo>
                  <a:lnTo>
                    <a:pt x="1063" y="1005"/>
                  </a:lnTo>
                  <a:lnTo>
                    <a:pt x="1074" y="1009"/>
                  </a:lnTo>
                  <a:lnTo>
                    <a:pt x="1103" y="1011"/>
                  </a:lnTo>
                  <a:lnTo>
                    <a:pt x="1113" y="1017"/>
                  </a:lnTo>
                  <a:lnTo>
                    <a:pt x="1120" y="1020"/>
                  </a:lnTo>
                  <a:lnTo>
                    <a:pt x="1122" y="1020"/>
                  </a:lnTo>
                  <a:lnTo>
                    <a:pt x="1130" y="1024"/>
                  </a:lnTo>
                  <a:lnTo>
                    <a:pt x="1145" y="1025"/>
                  </a:lnTo>
                  <a:lnTo>
                    <a:pt x="1152" y="1024"/>
                  </a:lnTo>
                  <a:lnTo>
                    <a:pt x="1158" y="1021"/>
                  </a:lnTo>
                  <a:lnTo>
                    <a:pt x="1162" y="1017"/>
                  </a:lnTo>
                  <a:lnTo>
                    <a:pt x="1173" y="1013"/>
                  </a:lnTo>
                  <a:lnTo>
                    <a:pt x="1181" y="1010"/>
                  </a:lnTo>
                  <a:lnTo>
                    <a:pt x="1202" y="995"/>
                  </a:lnTo>
                  <a:lnTo>
                    <a:pt x="1207" y="994"/>
                  </a:lnTo>
                  <a:lnTo>
                    <a:pt x="1215" y="992"/>
                  </a:lnTo>
                  <a:lnTo>
                    <a:pt x="1232" y="992"/>
                  </a:lnTo>
                  <a:lnTo>
                    <a:pt x="1244" y="995"/>
                  </a:lnTo>
                  <a:lnTo>
                    <a:pt x="1266" y="1004"/>
                  </a:lnTo>
                  <a:lnTo>
                    <a:pt x="1291" y="1015"/>
                  </a:lnTo>
                  <a:lnTo>
                    <a:pt x="1309" y="1033"/>
                  </a:lnTo>
                  <a:lnTo>
                    <a:pt x="1316" y="1042"/>
                  </a:lnTo>
                  <a:lnTo>
                    <a:pt x="1336" y="1060"/>
                  </a:lnTo>
                  <a:lnTo>
                    <a:pt x="1345" y="1070"/>
                  </a:lnTo>
                  <a:lnTo>
                    <a:pt x="1362" y="1083"/>
                  </a:lnTo>
                  <a:lnTo>
                    <a:pt x="1364" y="1081"/>
                  </a:lnTo>
                  <a:lnTo>
                    <a:pt x="1366" y="1065"/>
                  </a:lnTo>
                  <a:lnTo>
                    <a:pt x="1368" y="1063"/>
                  </a:lnTo>
                  <a:lnTo>
                    <a:pt x="1369" y="1060"/>
                  </a:lnTo>
                  <a:lnTo>
                    <a:pt x="1367" y="1053"/>
                  </a:lnTo>
                  <a:lnTo>
                    <a:pt x="1368" y="1052"/>
                  </a:lnTo>
                  <a:lnTo>
                    <a:pt x="1371" y="1047"/>
                  </a:lnTo>
                  <a:lnTo>
                    <a:pt x="1377" y="1037"/>
                  </a:lnTo>
                  <a:lnTo>
                    <a:pt x="1378" y="1033"/>
                  </a:lnTo>
                  <a:lnTo>
                    <a:pt x="1401" y="997"/>
                  </a:lnTo>
                  <a:lnTo>
                    <a:pt x="1431" y="994"/>
                  </a:lnTo>
                  <a:lnTo>
                    <a:pt x="1454" y="994"/>
                  </a:lnTo>
                  <a:lnTo>
                    <a:pt x="1455" y="995"/>
                  </a:lnTo>
                  <a:lnTo>
                    <a:pt x="1455" y="994"/>
                  </a:lnTo>
                  <a:lnTo>
                    <a:pt x="1457" y="979"/>
                  </a:lnTo>
                  <a:lnTo>
                    <a:pt x="1454" y="974"/>
                  </a:lnTo>
                  <a:lnTo>
                    <a:pt x="1444" y="966"/>
                  </a:lnTo>
                  <a:lnTo>
                    <a:pt x="1441" y="957"/>
                  </a:lnTo>
                  <a:lnTo>
                    <a:pt x="1425" y="947"/>
                  </a:lnTo>
                  <a:lnTo>
                    <a:pt x="1399" y="922"/>
                  </a:lnTo>
                  <a:lnTo>
                    <a:pt x="1401" y="923"/>
                  </a:lnTo>
                  <a:lnTo>
                    <a:pt x="1433" y="923"/>
                  </a:lnTo>
                  <a:lnTo>
                    <a:pt x="1433" y="896"/>
                  </a:lnTo>
                  <a:lnTo>
                    <a:pt x="1528" y="895"/>
                  </a:lnTo>
                  <a:lnTo>
                    <a:pt x="1541" y="892"/>
                  </a:lnTo>
                  <a:lnTo>
                    <a:pt x="1546" y="892"/>
                  </a:lnTo>
                  <a:lnTo>
                    <a:pt x="1561" y="864"/>
                  </a:lnTo>
                  <a:lnTo>
                    <a:pt x="1565" y="861"/>
                  </a:lnTo>
                  <a:lnTo>
                    <a:pt x="1571" y="863"/>
                  </a:lnTo>
                  <a:lnTo>
                    <a:pt x="1572" y="855"/>
                  </a:lnTo>
                  <a:lnTo>
                    <a:pt x="1583" y="839"/>
                  </a:lnTo>
                  <a:lnTo>
                    <a:pt x="1590" y="842"/>
                  </a:lnTo>
                  <a:lnTo>
                    <a:pt x="1588" y="858"/>
                  </a:lnTo>
                  <a:lnTo>
                    <a:pt x="1593" y="859"/>
                  </a:lnTo>
                  <a:lnTo>
                    <a:pt x="1595" y="861"/>
                  </a:lnTo>
                  <a:lnTo>
                    <a:pt x="1594" y="876"/>
                  </a:lnTo>
                  <a:lnTo>
                    <a:pt x="1597" y="886"/>
                  </a:lnTo>
                  <a:lnTo>
                    <a:pt x="1600" y="881"/>
                  </a:lnTo>
                  <a:lnTo>
                    <a:pt x="1606" y="860"/>
                  </a:lnTo>
                  <a:lnTo>
                    <a:pt x="1608" y="849"/>
                  </a:lnTo>
                  <a:lnTo>
                    <a:pt x="1616" y="825"/>
                  </a:lnTo>
                  <a:lnTo>
                    <a:pt x="1619" y="815"/>
                  </a:lnTo>
                  <a:lnTo>
                    <a:pt x="1616" y="810"/>
                  </a:lnTo>
                  <a:lnTo>
                    <a:pt x="1611" y="806"/>
                  </a:lnTo>
                  <a:lnTo>
                    <a:pt x="1620" y="801"/>
                  </a:lnTo>
                  <a:lnTo>
                    <a:pt x="1619" y="794"/>
                  </a:lnTo>
                  <a:lnTo>
                    <a:pt x="1611" y="790"/>
                  </a:lnTo>
                  <a:lnTo>
                    <a:pt x="1617" y="782"/>
                  </a:lnTo>
                  <a:lnTo>
                    <a:pt x="1622" y="772"/>
                  </a:lnTo>
                  <a:lnTo>
                    <a:pt x="1622" y="763"/>
                  </a:lnTo>
                  <a:lnTo>
                    <a:pt x="1632" y="744"/>
                  </a:lnTo>
                  <a:lnTo>
                    <a:pt x="1641" y="736"/>
                  </a:lnTo>
                  <a:lnTo>
                    <a:pt x="1653" y="723"/>
                  </a:lnTo>
                  <a:lnTo>
                    <a:pt x="1656" y="714"/>
                  </a:lnTo>
                  <a:lnTo>
                    <a:pt x="1657" y="703"/>
                  </a:lnTo>
                  <a:lnTo>
                    <a:pt x="1654" y="692"/>
                  </a:lnTo>
                  <a:lnTo>
                    <a:pt x="1648" y="683"/>
                  </a:lnTo>
                  <a:lnTo>
                    <a:pt x="1617" y="680"/>
                  </a:lnTo>
                  <a:lnTo>
                    <a:pt x="1605" y="691"/>
                  </a:lnTo>
                  <a:lnTo>
                    <a:pt x="1605" y="678"/>
                  </a:lnTo>
                  <a:lnTo>
                    <a:pt x="1588" y="675"/>
                  </a:lnTo>
                  <a:lnTo>
                    <a:pt x="1576" y="676"/>
                  </a:lnTo>
                  <a:lnTo>
                    <a:pt x="1555" y="682"/>
                  </a:lnTo>
                  <a:lnTo>
                    <a:pt x="1544" y="690"/>
                  </a:lnTo>
                  <a:lnTo>
                    <a:pt x="1519" y="691"/>
                  </a:lnTo>
                  <a:lnTo>
                    <a:pt x="1504" y="691"/>
                  </a:lnTo>
                  <a:lnTo>
                    <a:pt x="1495" y="692"/>
                  </a:lnTo>
                  <a:lnTo>
                    <a:pt x="1484" y="697"/>
                  </a:lnTo>
                  <a:lnTo>
                    <a:pt x="1474" y="699"/>
                  </a:lnTo>
                  <a:lnTo>
                    <a:pt x="1464" y="708"/>
                  </a:lnTo>
                  <a:lnTo>
                    <a:pt x="1459" y="720"/>
                  </a:lnTo>
                  <a:lnTo>
                    <a:pt x="1457" y="750"/>
                  </a:lnTo>
                  <a:lnTo>
                    <a:pt x="1453" y="767"/>
                  </a:lnTo>
                  <a:lnTo>
                    <a:pt x="1449" y="779"/>
                  </a:lnTo>
                  <a:lnTo>
                    <a:pt x="1443" y="788"/>
                  </a:lnTo>
                  <a:lnTo>
                    <a:pt x="1441" y="801"/>
                  </a:lnTo>
                  <a:lnTo>
                    <a:pt x="1436" y="812"/>
                  </a:lnTo>
                  <a:lnTo>
                    <a:pt x="1426" y="823"/>
                  </a:lnTo>
                  <a:lnTo>
                    <a:pt x="1411" y="830"/>
                  </a:lnTo>
                  <a:lnTo>
                    <a:pt x="1414" y="849"/>
                  </a:lnTo>
                  <a:lnTo>
                    <a:pt x="1395" y="859"/>
                  </a:lnTo>
                  <a:lnTo>
                    <a:pt x="1387" y="860"/>
                  </a:lnTo>
                  <a:lnTo>
                    <a:pt x="1380" y="859"/>
                  </a:lnTo>
                  <a:lnTo>
                    <a:pt x="1377" y="854"/>
                  </a:lnTo>
                  <a:lnTo>
                    <a:pt x="1377" y="848"/>
                  </a:lnTo>
                  <a:lnTo>
                    <a:pt x="1368" y="846"/>
                  </a:lnTo>
                  <a:lnTo>
                    <a:pt x="1351" y="846"/>
                  </a:lnTo>
                  <a:lnTo>
                    <a:pt x="1345" y="848"/>
                  </a:lnTo>
                  <a:lnTo>
                    <a:pt x="1335" y="850"/>
                  </a:lnTo>
                  <a:lnTo>
                    <a:pt x="1321" y="858"/>
                  </a:lnTo>
                  <a:lnTo>
                    <a:pt x="1312" y="860"/>
                  </a:lnTo>
                  <a:lnTo>
                    <a:pt x="1303" y="859"/>
                  </a:lnTo>
                  <a:lnTo>
                    <a:pt x="1275" y="864"/>
                  </a:lnTo>
                  <a:lnTo>
                    <a:pt x="1251" y="876"/>
                  </a:lnTo>
                  <a:lnTo>
                    <a:pt x="1238" y="876"/>
                  </a:lnTo>
                  <a:lnTo>
                    <a:pt x="1226" y="868"/>
                  </a:lnTo>
                  <a:lnTo>
                    <a:pt x="1215" y="853"/>
                  </a:lnTo>
                  <a:lnTo>
                    <a:pt x="1210" y="849"/>
                  </a:lnTo>
                  <a:lnTo>
                    <a:pt x="1210" y="852"/>
                  </a:lnTo>
                  <a:lnTo>
                    <a:pt x="1195" y="850"/>
                  </a:lnTo>
                  <a:lnTo>
                    <a:pt x="1183" y="846"/>
                  </a:lnTo>
                  <a:lnTo>
                    <a:pt x="1175" y="843"/>
                  </a:lnTo>
                  <a:lnTo>
                    <a:pt x="1169" y="839"/>
                  </a:lnTo>
                  <a:lnTo>
                    <a:pt x="1164" y="832"/>
                  </a:lnTo>
                  <a:lnTo>
                    <a:pt x="1160" y="830"/>
                  </a:lnTo>
                  <a:lnTo>
                    <a:pt x="1154" y="822"/>
                  </a:lnTo>
                  <a:lnTo>
                    <a:pt x="1152" y="820"/>
                  </a:lnTo>
                  <a:lnTo>
                    <a:pt x="1149" y="820"/>
                  </a:lnTo>
                  <a:lnTo>
                    <a:pt x="1148" y="818"/>
                  </a:lnTo>
                  <a:lnTo>
                    <a:pt x="1146" y="809"/>
                  </a:lnTo>
                  <a:lnTo>
                    <a:pt x="1130" y="773"/>
                  </a:lnTo>
                  <a:lnTo>
                    <a:pt x="1126" y="766"/>
                  </a:lnTo>
                  <a:lnTo>
                    <a:pt x="1120" y="761"/>
                  </a:lnTo>
                  <a:lnTo>
                    <a:pt x="1108" y="747"/>
                  </a:lnTo>
                  <a:lnTo>
                    <a:pt x="1103" y="741"/>
                  </a:lnTo>
                  <a:lnTo>
                    <a:pt x="1088" y="717"/>
                  </a:lnTo>
                  <a:lnTo>
                    <a:pt x="1084" y="705"/>
                  </a:lnTo>
                  <a:lnTo>
                    <a:pt x="1086" y="703"/>
                  </a:lnTo>
                  <a:lnTo>
                    <a:pt x="1090" y="696"/>
                  </a:lnTo>
                  <a:lnTo>
                    <a:pt x="1090" y="690"/>
                  </a:lnTo>
                  <a:lnTo>
                    <a:pt x="1089" y="686"/>
                  </a:lnTo>
                  <a:lnTo>
                    <a:pt x="1071" y="664"/>
                  </a:lnTo>
                  <a:lnTo>
                    <a:pt x="1063" y="645"/>
                  </a:lnTo>
                  <a:lnTo>
                    <a:pt x="1063" y="634"/>
                  </a:lnTo>
                  <a:lnTo>
                    <a:pt x="1068" y="611"/>
                  </a:lnTo>
                  <a:lnTo>
                    <a:pt x="1067" y="574"/>
                  </a:lnTo>
                  <a:lnTo>
                    <a:pt x="1067" y="562"/>
                  </a:lnTo>
                  <a:lnTo>
                    <a:pt x="1065" y="552"/>
                  </a:lnTo>
                  <a:lnTo>
                    <a:pt x="1061" y="547"/>
                  </a:lnTo>
                  <a:lnTo>
                    <a:pt x="1060" y="529"/>
                  </a:lnTo>
                  <a:lnTo>
                    <a:pt x="1060" y="505"/>
                  </a:lnTo>
                  <a:lnTo>
                    <a:pt x="1057" y="502"/>
                  </a:lnTo>
                  <a:lnTo>
                    <a:pt x="1057" y="498"/>
                  </a:lnTo>
                  <a:lnTo>
                    <a:pt x="1062" y="484"/>
                  </a:lnTo>
                  <a:lnTo>
                    <a:pt x="1068" y="479"/>
                  </a:lnTo>
                  <a:lnTo>
                    <a:pt x="1071" y="467"/>
                  </a:lnTo>
                  <a:lnTo>
                    <a:pt x="1071" y="459"/>
                  </a:lnTo>
                  <a:lnTo>
                    <a:pt x="1073" y="455"/>
                  </a:lnTo>
                  <a:lnTo>
                    <a:pt x="1086" y="459"/>
                  </a:lnTo>
                  <a:lnTo>
                    <a:pt x="1089" y="457"/>
                  </a:lnTo>
                  <a:lnTo>
                    <a:pt x="1095" y="450"/>
                  </a:lnTo>
                  <a:lnTo>
                    <a:pt x="1098" y="444"/>
                  </a:lnTo>
                  <a:lnTo>
                    <a:pt x="1099" y="434"/>
                  </a:lnTo>
                  <a:lnTo>
                    <a:pt x="1098" y="433"/>
                  </a:lnTo>
                  <a:lnTo>
                    <a:pt x="1095" y="439"/>
                  </a:lnTo>
                  <a:lnTo>
                    <a:pt x="1093" y="443"/>
                  </a:lnTo>
                  <a:lnTo>
                    <a:pt x="1090" y="444"/>
                  </a:lnTo>
                  <a:lnTo>
                    <a:pt x="1089" y="444"/>
                  </a:lnTo>
                  <a:lnTo>
                    <a:pt x="1090" y="438"/>
                  </a:lnTo>
                  <a:lnTo>
                    <a:pt x="1095" y="425"/>
                  </a:lnTo>
                  <a:lnTo>
                    <a:pt x="1078" y="424"/>
                  </a:lnTo>
                  <a:lnTo>
                    <a:pt x="1060" y="416"/>
                  </a:lnTo>
                  <a:lnTo>
                    <a:pt x="1033" y="413"/>
                  </a:lnTo>
                  <a:lnTo>
                    <a:pt x="1018" y="405"/>
                  </a:lnTo>
                  <a:lnTo>
                    <a:pt x="1004" y="403"/>
                  </a:lnTo>
                  <a:lnTo>
                    <a:pt x="987" y="392"/>
                  </a:lnTo>
                  <a:lnTo>
                    <a:pt x="970" y="366"/>
                  </a:lnTo>
                  <a:lnTo>
                    <a:pt x="955" y="319"/>
                  </a:lnTo>
                  <a:lnTo>
                    <a:pt x="938" y="308"/>
                  </a:lnTo>
                  <a:lnTo>
                    <a:pt x="930" y="288"/>
                  </a:lnTo>
                  <a:lnTo>
                    <a:pt x="914" y="271"/>
                  </a:lnTo>
                  <a:lnTo>
                    <a:pt x="894" y="225"/>
                  </a:lnTo>
                  <a:lnTo>
                    <a:pt x="883" y="217"/>
                  </a:lnTo>
                  <a:lnTo>
                    <a:pt x="877" y="207"/>
                  </a:lnTo>
                  <a:lnTo>
                    <a:pt x="860" y="191"/>
                  </a:lnTo>
                  <a:lnTo>
                    <a:pt x="852" y="181"/>
                  </a:lnTo>
                  <a:lnTo>
                    <a:pt x="807" y="183"/>
                  </a:lnTo>
                  <a:lnTo>
                    <a:pt x="796" y="180"/>
                  </a:lnTo>
                  <a:lnTo>
                    <a:pt x="785" y="185"/>
                  </a:lnTo>
                  <a:lnTo>
                    <a:pt x="782" y="188"/>
                  </a:lnTo>
                  <a:lnTo>
                    <a:pt x="759" y="235"/>
                  </a:lnTo>
                  <a:lnTo>
                    <a:pt x="735" y="230"/>
                  </a:lnTo>
                  <a:lnTo>
                    <a:pt x="711" y="214"/>
                  </a:lnTo>
                  <a:lnTo>
                    <a:pt x="692" y="198"/>
                  </a:lnTo>
                  <a:lnTo>
                    <a:pt x="678" y="180"/>
                  </a:lnTo>
                  <a:lnTo>
                    <a:pt x="664" y="129"/>
                  </a:lnTo>
                  <a:lnTo>
                    <a:pt x="635" y="110"/>
                  </a:lnTo>
                  <a:lnTo>
                    <a:pt x="615" y="93"/>
                  </a:lnTo>
                  <a:lnTo>
                    <a:pt x="606" y="80"/>
                  </a:lnTo>
                  <a:lnTo>
                    <a:pt x="594" y="74"/>
                  </a:lnTo>
                  <a:lnTo>
                    <a:pt x="587" y="62"/>
                  </a:lnTo>
                  <a:lnTo>
                    <a:pt x="582" y="59"/>
                  </a:lnTo>
                  <a:lnTo>
                    <a:pt x="572" y="53"/>
                  </a:lnTo>
                  <a:lnTo>
                    <a:pt x="482" y="54"/>
                  </a:lnTo>
                  <a:lnTo>
                    <a:pt x="481" y="84"/>
                  </a:lnTo>
                  <a:lnTo>
                    <a:pt x="437" y="84"/>
                  </a:lnTo>
                  <a:lnTo>
                    <a:pt x="334" y="84"/>
                  </a:lnTo>
                  <a:lnTo>
                    <a:pt x="125" y="7"/>
                  </a:lnTo>
                  <a:lnTo>
                    <a:pt x="124" y="0"/>
                  </a:lnTo>
                  <a:lnTo>
                    <a:pt x="0" y="10"/>
                  </a:lnTo>
                  <a:lnTo>
                    <a:pt x="7" y="18"/>
                  </a:lnTo>
                  <a:lnTo>
                    <a:pt x="8" y="25"/>
                  </a:lnTo>
                  <a:lnTo>
                    <a:pt x="12" y="31"/>
                  </a:lnTo>
                  <a:lnTo>
                    <a:pt x="16" y="41"/>
                  </a:lnTo>
                  <a:lnTo>
                    <a:pt x="22" y="47"/>
                  </a:lnTo>
                  <a:lnTo>
                    <a:pt x="22" y="52"/>
                  </a:lnTo>
                  <a:lnTo>
                    <a:pt x="25" y="52"/>
                  </a:lnTo>
                  <a:lnTo>
                    <a:pt x="29" y="57"/>
                  </a:lnTo>
                  <a:lnTo>
                    <a:pt x="30" y="73"/>
                  </a:lnTo>
                  <a:lnTo>
                    <a:pt x="48" y="99"/>
                  </a:lnTo>
                  <a:lnTo>
                    <a:pt x="50" y="106"/>
                  </a:lnTo>
                  <a:lnTo>
                    <a:pt x="50" y="111"/>
                  </a:lnTo>
                  <a:lnTo>
                    <a:pt x="52" y="112"/>
                  </a:lnTo>
                  <a:lnTo>
                    <a:pt x="54" y="117"/>
                  </a:lnTo>
                  <a:lnTo>
                    <a:pt x="57" y="120"/>
                  </a:lnTo>
                  <a:lnTo>
                    <a:pt x="65" y="137"/>
                  </a:lnTo>
                  <a:lnTo>
                    <a:pt x="65" y="147"/>
                  </a:lnTo>
                  <a:lnTo>
                    <a:pt x="66" y="149"/>
                  </a:lnTo>
                  <a:lnTo>
                    <a:pt x="70" y="145"/>
                  </a:lnTo>
                  <a:lnTo>
                    <a:pt x="72" y="147"/>
                  </a:lnTo>
                  <a:lnTo>
                    <a:pt x="75" y="155"/>
                  </a:lnTo>
                  <a:lnTo>
                    <a:pt x="78" y="176"/>
                  </a:lnTo>
                  <a:lnTo>
                    <a:pt x="82" y="187"/>
                  </a:lnTo>
                  <a:lnTo>
                    <a:pt x="84" y="191"/>
                  </a:lnTo>
                  <a:lnTo>
                    <a:pt x="94" y="195"/>
                  </a:lnTo>
                  <a:lnTo>
                    <a:pt x="98" y="197"/>
                  </a:lnTo>
                  <a:lnTo>
                    <a:pt x="104" y="198"/>
                  </a:lnTo>
                  <a:lnTo>
                    <a:pt x="111" y="208"/>
                  </a:lnTo>
                  <a:lnTo>
                    <a:pt x="121" y="209"/>
                  </a:lnTo>
                  <a:lnTo>
                    <a:pt x="126" y="217"/>
                  </a:lnTo>
                  <a:lnTo>
                    <a:pt x="132" y="228"/>
                  </a:lnTo>
                  <a:lnTo>
                    <a:pt x="136" y="230"/>
                  </a:lnTo>
                  <a:lnTo>
                    <a:pt x="147" y="241"/>
                  </a:lnTo>
                  <a:lnTo>
                    <a:pt x="151" y="244"/>
                  </a:lnTo>
                  <a:lnTo>
                    <a:pt x="170" y="268"/>
                  </a:lnTo>
                  <a:lnTo>
                    <a:pt x="172" y="276"/>
                  </a:lnTo>
                  <a:lnTo>
                    <a:pt x="172" y="284"/>
                  </a:lnTo>
                  <a:lnTo>
                    <a:pt x="173" y="287"/>
                  </a:lnTo>
                  <a:lnTo>
                    <a:pt x="172" y="290"/>
                  </a:lnTo>
                  <a:lnTo>
                    <a:pt x="173" y="295"/>
                  </a:lnTo>
                  <a:lnTo>
                    <a:pt x="168" y="296"/>
                  </a:lnTo>
                  <a:lnTo>
                    <a:pt x="164" y="300"/>
                  </a:lnTo>
                  <a:lnTo>
                    <a:pt x="164" y="305"/>
                  </a:lnTo>
                  <a:lnTo>
                    <a:pt x="167" y="306"/>
                  </a:lnTo>
                  <a:lnTo>
                    <a:pt x="165" y="311"/>
                  </a:lnTo>
                  <a:lnTo>
                    <a:pt x="159" y="306"/>
                  </a:lnTo>
                  <a:lnTo>
                    <a:pt x="142" y="311"/>
                  </a:lnTo>
                  <a:lnTo>
                    <a:pt x="120" y="309"/>
                  </a:lnTo>
                  <a:lnTo>
                    <a:pt x="120" y="317"/>
                  </a:lnTo>
                  <a:lnTo>
                    <a:pt x="122" y="319"/>
                  </a:lnTo>
                  <a:lnTo>
                    <a:pt x="126" y="315"/>
                  </a:lnTo>
                  <a:lnTo>
                    <a:pt x="137" y="326"/>
                  </a:lnTo>
                  <a:lnTo>
                    <a:pt x="147" y="330"/>
                  </a:lnTo>
                  <a:lnTo>
                    <a:pt x="149" y="333"/>
                  </a:lnTo>
                  <a:lnTo>
                    <a:pt x="152" y="344"/>
                  </a:lnTo>
                  <a:lnTo>
                    <a:pt x="156" y="347"/>
                  </a:lnTo>
                  <a:lnTo>
                    <a:pt x="165" y="348"/>
                  </a:lnTo>
                  <a:lnTo>
                    <a:pt x="170" y="351"/>
                  </a:lnTo>
                  <a:lnTo>
                    <a:pt x="173" y="357"/>
                  </a:lnTo>
                  <a:lnTo>
                    <a:pt x="179" y="358"/>
                  </a:lnTo>
                  <a:lnTo>
                    <a:pt x="188" y="363"/>
                  </a:lnTo>
                  <a:lnTo>
                    <a:pt x="192" y="369"/>
                  </a:lnTo>
                  <a:lnTo>
                    <a:pt x="199" y="373"/>
                  </a:lnTo>
                  <a:lnTo>
                    <a:pt x="212" y="375"/>
                  </a:lnTo>
                  <a:lnTo>
                    <a:pt x="222" y="363"/>
                  </a:lnTo>
                  <a:lnTo>
                    <a:pt x="224" y="368"/>
                  </a:lnTo>
                  <a:lnTo>
                    <a:pt x="223" y="375"/>
                  </a:lnTo>
                  <a:lnTo>
                    <a:pt x="227" y="380"/>
                  </a:lnTo>
                  <a:lnTo>
                    <a:pt x="239" y="397"/>
                  </a:lnTo>
                  <a:lnTo>
                    <a:pt x="251" y="405"/>
                  </a:lnTo>
                  <a:lnTo>
                    <a:pt x="258" y="408"/>
                  </a:lnTo>
                  <a:lnTo>
                    <a:pt x="264" y="408"/>
                  </a:lnTo>
                  <a:lnTo>
                    <a:pt x="267" y="414"/>
                  </a:lnTo>
                  <a:lnTo>
                    <a:pt x="277" y="436"/>
                  </a:lnTo>
                  <a:lnTo>
                    <a:pt x="278" y="444"/>
                  </a:lnTo>
                  <a:lnTo>
                    <a:pt x="280" y="466"/>
                  </a:lnTo>
                  <a:lnTo>
                    <a:pt x="276" y="483"/>
                  </a:lnTo>
                  <a:lnTo>
                    <a:pt x="272" y="491"/>
                  </a:lnTo>
                  <a:lnTo>
                    <a:pt x="272" y="497"/>
                  </a:lnTo>
                  <a:lnTo>
                    <a:pt x="275" y="492"/>
                  </a:lnTo>
                  <a:lnTo>
                    <a:pt x="277" y="491"/>
                  </a:lnTo>
                  <a:lnTo>
                    <a:pt x="280" y="495"/>
                  </a:lnTo>
                  <a:lnTo>
                    <a:pt x="286" y="494"/>
                  </a:lnTo>
                  <a:lnTo>
                    <a:pt x="291" y="498"/>
                  </a:lnTo>
                  <a:lnTo>
                    <a:pt x="292" y="504"/>
                  </a:lnTo>
                  <a:lnTo>
                    <a:pt x="294" y="508"/>
                  </a:lnTo>
                  <a:lnTo>
                    <a:pt x="305" y="509"/>
                  </a:lnTo>
                  <a:lnTo>
                    <a:pt x="305" y="514"/>
                  </a:lnTo>
                  <a:lnTo>
                    <a:pt x="315" y="524"/>
                  </a:lnTo>
                  <a:lnTo>
                    <a:pt x="334" y="534"/>
                  </a:lnTo>
                  <a:lnTo>
                    <a:pt x="340" y="541"/>
                  </a:lnTo>
                  <a:lnTo>
                    <a:pt x="361" y="559"/>
                  </a:lnTo>
                  <a:lnTo>
                    <a:pt x="368" y="562"/>
                  </a:lnTo>
                  <a:lnTo>
                    <a:pt x="379" y="575"/>
                  </a:lnTo>
                  <a:lnTo>
                    <a:pt x="388" y="600"/>
                  </a:lnTo>
                  <a:lnTo>
                    <a:pt x="394" y="606"/>
                  </a:lnTo>
                  <a:lnTo>
                    <a:pt x="399" y="607"/>
                  </a:lnTo>
                  <a:lnTo>
                    <a:pt x="404" y="601"/>
                  </a:lnTo>
                  <a:lnTo>
                    <a:pt x="412" y="597"/>
                  </a:lnTo>
                  <a:lnTo>
                    <a:pt x="419" y="590"/>
                  </a:lnTo>
                  <a:lnTo>
                    <a:pt x="422" y="584"/>
                  </a:lnTo>
                  <a:lnTo>
                    <a:pt x="423" y="575"/>
                  </a:lnTo>
                  <a:lnTo>
                    <a:pt x="421" y="569"/>
                  </a:lnTo>
                  <a:lnTo>
                    <a:pt x="415" y="563"/>
                  </a:lnTo>
                  <a:lnTo>
                    <a:pt x="412" y="557"/>
                  </a:lnTo>
                  <a:lnTo>
                    <a:pt x="404" y="546"/>
                  </a:lnTo>
                  <a:lnTo>
                    <a:pt x="404" y="541"/>
                  </a:lnTo>
                  <a:lnTo>
                    <a:pt x="390" y="532"/>
                  </a:lnTo>
                  <a:lnTo>
                    <a:pt x="382" y="524"/>
                  </a:lnTo>
                  <a:lnTo>
                    <a:pt x="373" y="531"/>
                  </a:lnTo>
                  <a:lnTo>
                    <a:pt x="367" y="529"/>
                  </a:lnTo>
                  <a:lnTo>
                    <a:pt x="362" y="524"/>
                  </a:lnTo>
                  <a:lnTo>
                    <a:pt x="355" y="511"/>
                  </a:lnTo>
                  <a:lnTo>
                    <a:pt x="353" y="507"/>
                  </a:lnTo>
                  <a:lnTo>
                    <a:pt x="353" y="488"/>
                  </a:lnTo>
                  <a:lnTo>
                    <a:pt x="346" y="475"/>
                  </a:lnTo>
                  <a:lnTo>
                    <a:pt x="342" y="468"/>
                  </a:lnTo>
                  <a:lnTo>
                    <a:pt x="341" y="470"/>
                  </a:lnTo>
                  <a:lnTo>
                    <a:pt x="341" y="451"/>
                  </a:lnTo>
                  <a:lnTo>
                    <a:pt x="333" y="445"/>
                  </a:lnTo>
                  <a:lnTo>
                    <a:pt x="330" y="441"/>
                  </a:lnTo>
                  <a:lnTo>
                    <a:pt x="324" y="434"/>
                  </a:lnTo>
                  <a:lnTo>
                    <a:pt x="323" y="424"/>
                  </a:lnTo>
                  <a:lnTo>
                    <a:pt x="320" y="405"/>
                  </a:lnTo>
                  <a:lnTo>
                    <a:pt x="317" y="402"/>
                  </a:lnTo>
                  <a:lnTo>
                    <a:pt x="315" y="395"/>
                  </a:lnTo>
                  <a:lnTo>
                    <a:pt x="308" y="379"/>
                  </a:lnTo>
                  <a:lnTo>
                    <a:pt x="299" y="370"/>
                  </a:lnTo>
                  <a:lnTo>
                    <a:pt x="294" y="370"/>
                  </a:lnTo>
                  <a:lnTo>
                    <a:pt x="296" y="382"/>
                  </a:lnTo>
                  <a:lnTo>
                    <a:pt x="299" y="387"/>
                  </a:lnTo>
                  <a:lnTo>
                    <a:pt x="298" y="387"/>
                  </a:lnTo>
                  <a:lnTo>
                    <a:pt x="292" y="380"/>
                  </a:lnTo>
                  <a:lnTo>
                    <a:pt x="292" y="375"/>
                  </a:lnTo>
                  <a:lnTo>
                    <a:pt x="287" y="368"/>
                  </a:lnTo>
                  <a:lnTo>
                    <a:pt x="285" y="360"/>
                  </a:lnTo>
                  <a:lnTo>
                    <a:pt x="285" y="358"/>
                  </a:lnTo>
                  <a:lnTo>
                    <a:pt x="282" y="353"/>
                  </a:lnTo>
                  <a:lnTo>
                    <a:pt x="274" y="349"/>
                  </a:lnTo>
                  <a:lnTo>
                    <a:pt x="272" y="341"/>
                  </a:lnTo>
                  <a:lnTo>
                    <a:pt x="266" y="330"/>
                  </a:lnTo>
                  <a:lnTo>
                    <a:pt x="247" y="309"/>
                  </a:lnTo>
                  <a:lnTo>
                    <a:pt x="244" y="298"/>
                  </a:lnTo>
                  <a:lnTo>
                    <a:pt x="243" y="289"/>
                  </a:lnTo>
                  <a:lnTo>
                    <a:pt x="240" y="282"/>
                  </a:lnTo>
                  <a:lnTo>
                    <a:pt x="239" y="274"/>
                  </a:lnTo>
                  <a:lnTo>
                    <a:pt x="238" y="274"/>
                  </a:lnTo>
                  <a:lnTo>
                    <a:pt x="237" y="271"/>
                  </a:lnTo>
                  <a:lnTo>
                    <a:pt x="234" y="269"/>
                  </a:lnTo>
                  <a:lnTo>
                    <a:pt x="231" y="271"/>
                  </a:lnTo>
                  <a:lnTo>
                    <a:pt x="229" y="269"/>
                  </a:lnTo>
                  <a:lnTo>
                    <a:pt x="224" y="261"/>
                  </a:lnTo>
                  <a:lnTo>
                    <a:pt x="219" y="246"/>
                  </a:lnTo>
                  <a:lnTo>
                    <a:pt x="217" y="247"/>
                  </a:lnTo>
                  <a:lnTo>
                    <a:pt x="215" y="246"/>
                  </a:lnTo>
                  <a:lnTo>
                    <a:pt x="208" y="241"/>
                  </a:lnTo>
                  <a:lnTo>
                    <a:pt x="204" y="242"/>
                  </a:lnTo>
                  <a:lnTo>
                    <a:pt x="197" y="229"/>
                  </a:lnTo>
                  <a:lnTo>
                    <a:pt x="195" y="218"/>
                  </a:lnTo>
                  <a:lnTo>
                    <a:pt x="175" y="202"/>
                  </a:lnTo>
                  <a:lnTo>
                    <a:pt x="170" y="197"/>
                  </a:lnTo>
                  <a:lnTo>
                    <a:pt x="168" y="192"/>
                  </a:lnTo>
                  <a:lnTo>
                    <a:pt x="164" y="190"/>
                  </a:lnTo>
                  <a:lnTo>
                    <a:pt x="157" y="188"/>
                  </a:lnTo>
                  <a:lnTo>
                    <a:pt x="156" y="183"/>
                  </a:lnTo>
                  <a:lnTo>
                    <a:pt x="152" y="176"/>
                  </a:lnTo>
                  <a:lnTo>
                    <a:pt x="148" y="169"/>
                  </a:lnTo>
                  <a:lnTo>
                    <a:pt x="143" y="164"/>
                  </a:lnTo>
                  <a:lnTo>
                    <a:pt x="140" y="143"/>
                  </a:lnTo>
                  <a:lnTo>
                    <a:pt x="138" y="125"/>
                  </a:lnTo>
                  <a:lnTo>
                    <a:pt x="137" y="115"/>
                  </a:lnTo>
                  <a:lnTo>
                    <a:pt x="132" y="107"/>
                  </a:lnTo>
                  <a:lnTo>
                    <a:pt x="130" y="100"/>
                  </a:lnTo>
                  <a:lnTo>
                    <a:pt x="127" y="82"/>
                  </a:lnTo>
                  <a:lnTo>
                    <a:pt x="127" y="72"/>
                  </a:lnTo>
                  <a:lnTo>
                    <a:pt x="129" y="64"/>
                  </a:lnTo>
                  <a:lnTo>
                    <a:pt x="127" y="56"/>
                  </a:lnTo>
                  <a:close/>
                </a:path>
              </a:pathLst>
            </a:custGeom>
            <a:solidFill>
              <a:schemeClr val="bg1">
                <a:alpha val="35000"/>
              </a:schemeClr>
            </a:solidFill>
            <a:ln>
              <a:noFill/>
            </a:ln>
          </p:spPr>
          <p:txBody>
            <a:bodyPr vert="horz" wrap="square" lIns="91440" tIns="45720" rIns="91440" bIns="45720" numCol="1" anchor="t" anchorCtr="0" compatLnSpc="1"/>
            <a:lstStyle/>
            <a:p>
              <a:endParaRPr lang="en-US" sz="800" dirty="0"/>
            </a:p>
          </p:txBody>
        </p:sp>
        <p:sp>
          <p:nvSpPr>
            <p:cNvPr id="43" name="Freeform 275"/>
            <p:cNvSpPr>
              <a:spLocks noChangeAspect="1"/>
            </p:cNvSpPr>
            <p:nvPr/>
          </p:nvSpPr>
          <p:spPr bwMode="gray">
            <a:xfrm>
              <a:off x="773037" y="1856543"/>
              <a:ext cx="431036" cy="554608"/>
            </a:xfrm>
            <a:custGeom>
              <a:avLst/>
              <a:gdLst/>
              <a:ahLst/>
              <a:cxnLst>
                <a:cxn ang="0">
                  <a:pos x="1427" y="242"/>
                </a:cxn>
                <a:cxn ang="0">
                  <a:pos x="1252" y="223"/>
                </a:cxn>
                <a:cxn ang="0">
                  <a:pos x="977" y="152"/>
                </a:cxn>
                <a:cxn ang="0">
                  <a:pos x="845" y="94"/>
                </a:cxn>
                <a:cxn ang="0">
                  <a:pos x="709" y="40"/>
                </a:cxn>
                <a:cxn ang="0">
                  <a:pos x="672" y="64"/>
                </a:cxn>
                <a:cxn ang="0">
                  <a:pos x="602" y="33"/>
                </a:cxn>
                <a:cxn ang="0">
                  <a:pos x="466" y="88"/>
                </a:cxn>
                <a:cxn ang="0">
                  <a:pos x="440" y="158"/>
                </a:cxn>
                <a:cxn ang="0">
                  <a:pos x="353" y="233"/>
                </a:cxn>
                <a:cxn ang="0">
                  <a:pos x="270" y="323"/>
                </a:cxn>
                <a:cxn ang="0">
                  <a:pos x="102" y="459"/>
                </a:cxn>
                <a:cxn ang="0">
                  <a:pos x="233" y="608"/>
                </a:cxn>
                <a:cxn ang="0">
                  <a:pos x="319" y="670"/>
                </a:cxn>
                <a:cxn ang="0">
                  <a:pos x="436" y="717"/>
                </a:cxn>
                <a:cxn ang="0">
                  <a:pos x="392" y="748"/>
                </a:cxn>
                <a:cxn ang="0">
                  <a:pos x="393" y="780"/>
                </a:cxn>
                <a:cxn ang="0">
                  <a:pos x="289" y="796"/>
                </a:cxn>
                <a:cxn ang="0">
                  <a:pos x="160" y="749"/>
                </a:cxn>
                <a:cxn ang="0">
                  <a:pos x="36" y="829"/>
                </a:cxn>
                <a:cxn ang="0">
                  <a:pos x="70" y="906"/>
                </a:cxn>
                <a:cxn ang="0">
                  <a:pos x="270" y="1001"/>
                </a:cxn>
                <a:cxn ang="0">
                  <a:pos x="405" y="970"/>
                </a:cxn>
                <a:cxn ang="0">
                  <a:pos x="394" y="1115"/>
                </a:cxn>
                <a:cxn ang="0">
                  <a:pos x="256" y="1179"/>
                </a:cxn>
                <a:cxn ang="0">
                  <a:pos x="127" y="1305"/>
                </a:cxn>
                <a:cxn ang="0">
                  <a:pos x="155" y="1358"/>
                </a:cxn>
                <a:cxn ang="0">
                  <a:pos x="193" y="1420"/>
                </a:cxn>
                <a:cxn ang="0">
                  <a:pos x="222" y="1535"/>
                </a:cxn>
                <a:cxn ang="0">
                  <a:pos x="313" y="1517"/>
                </a:cxn>
                <a:cxn ang="0">
                  <a:pos x="349" y="1583"/>
                </a:cxn>
                <a:cxn ang="0">
                  <a:pos x="345" y="1683"/>
                </a:cxn>
                <a:cxn ang="0">
                  <a:pos x="461" y="1652"/>
                </a:cxn>
                <a:cxn ang="0">
                  <a:pos x="548" y="1679"/>
                </a:cxn>
                <a:cxn ang="0">
                  <a:pos x="549" y="1814"/>
                </a:cxn>
                <a:cxn ang="0">
                  <a:pos x="414" y="1939"/>
                </a:cxn>
                <a:cxn ang="0">
                  <a:pos x="326" y="1968"/>
                </a:cxn>
                <a:cxn ang="0">
                  <a:pos x="263" y="2054"/>
                </a:cxn>
                <a:cxn ang="0">
                  <a:pos x="334" y="2020"/>
                </a:cxn>
                <a:cxn ang="0">
                  <a:pos x="432" y="1975"/>
                </a:cxn>
                <a:cxn ang="0">
                  <a:pos x="515" y="1925"/>
                </a:cxn>
                <a:cxn ang="0">
                  <a:pos x="576" y="1872"/>
                </a:cxn>
                <a:cxn ang="0">
                  <a:pos x="658" y="1788"/>
                </a:cxn>
                <a:cxn ang="0">
                  <a:pos x="767" y="1707"/>
                </a:cxn>
                <a:cxn ang="0">
                  <a:pos x="785" y="1592"/>
                </a:cxn>
                <a:cxn ang="0">
                  <a:pos x="827" y="1501"/>
                </a:cxn>
                <a:cxn ang="0">
                  <a:pos x="983" y="1287"/>
                </a:cxn>
                <a:cxn ang="0">
                  <a:pos x="1042" y="1436"/>
                </a:cxn>
                <a:cxn ang="0">
                  <a:pos x="892" y="1567"/>
                </a:cxn>
                <a:cxn ang="0">
                  <a:pos x="892" y="1617"/>
                </a:cxn>
                <a:cxn ang="0">
                  <a:pos x="1000" y="1550"/>
                </a:cxn>
                <a:cxn ang="0">
                  <a:pos x="1088" y="1509"/>
                </a:cxn>
                <a:cxn ang="0">
                  <a:pos x="1066" y="1448"/>
                </a:cxn>
                <a:cxn ang="0">
                  <a:pos x="1115" y="1405"/>
                </a:cxn>
                <a:cxn ang="0">
                  <a:pos x="1168" y="1454"/>
                </a:cxn>
                <a:cxn ang="0">
                  <a:pos x="1263" y="1481"/>
                </a:cxn>
                <a:cxn ang="0">
                  <a:pos x="1383" y="1528"/>
                </a:cxn>
                <a:cxn ang="0">
                  <a:pos x="1574" y="1540"/>
                </a:cxn>
                <a:cxn ang="0">
                  <a:pos x="1564" y="1570"/>
                </a:cxn>
                <a:cxn ang="0">
                  <a:pos x="1628" y="1599"/>
                </a:cxn>
              </a:cxnLst>
              <a:rect l="0" t="0" r="r" b="b"/>
              <a:pathLst>
                <a:path w="1638" h="2054">
                  <a:moveTo>
                    <a:pt x="1486" y="1466"/>
                  </a:moveTo>
                  <a:lnTo>
                    <a:pt x="1486" y="1356"/>
                  </a:lnTo>
                  <a:lnTo>
                    <a:pt x="1486" y="1249"/>
                  </a:lnTo>
                  <a:lnTo>
                    <a:pt x="1486" y="1148"/>
                  </a:lnTo>
                  <a:lnTo>
                    <a:pt x="1486" y="1039"/>
                  </a:lnTo>
                  <a:lnTo>
                    <a:pt x="1486" y="915"/>
                  </a:lnTo>
                  <a:lnTo>
                    <a:pt x="1486" y="793"/>
                  </a:lnTo>
                  <a:lnTo>
                    <a:pt x="1486" y="678"/>
                  </a:lnTo>
                  <a:lnTo>
                    <a:pt x="1486" y="553"/>
                  </a:lnTo>
                  <a:lnTo>
                    <a:pt x="1486" y="409"/>
                  </a:lnTo>
                  <a:lnTo>
                    <a:pt x="1486" y="266"/>
                  </a:lnTo>
                  <a:lnTo>
                    <a:pt x="1484" y="263"/>
                  </a:lnTo>
                  <a:lnTo>
                    <a:pt x="1477" y="263"/>
                  </a:lnTo>
                  <a:lnTo>
                    <a:pt x="1475" y="270"/>
                  </a:lnTo>
                  <a:lnTo>
                    <a:pt x="1470" y="280"/>
                  </a:lnTo>
                  <a:lnTo>
                    <a:pt x="1467" y="276"/>
                  </a:lnTo>
                  <a:lnTo>
                    <a:pt x="1456" y="259"/>
                  </a:lnTo>
                  <a:lnTo>
                    <a:pt x="1429" y="248"/>
                  </a:lnTo>
                  <a:lnTo>
                    <a:pt x="1427" y="242"/>
                  </a:lnTo>
                  <a:lnTo>
                    <a:pt x="1408" y="232"/>
                  </a:lnTo>
                  <a:lnTo>
                    <a:pt x="1408" y="228"/>
                  </a:lnTo>
                  <a:lnTo>
                    <a:pt x="1403" y="221"/>
                  </a:lnTo>
                  <a:lnTo>
                    <a:pt x="1365" y="201"/>
                  </a:lnTo>
                  <a:lnTo>
                    <a:pt x="1361" y="205"/>
                  </a:lnTo>
                  <a:lnTo>
                    <a:pt x="1355" y="206"/>
                  </a:lnTo>
                  <a:lnTo>
                    <a:pt x="1350" y="202"/>
                  </a:lnTo>
                  <a:lnTo>
                    <a:pt x="1351" y="214"/>
                  </a:lnTo>
                  <a:lnTo>
                    <a:pt x="1349" y="220"/>
                  </a:lnTo>
                  <a:lnTo>
                    <a:pt x="1341" y="209"/>
                  </a:lnTo>
                  <a:lnTo>
                    <a:pt x="1335" y="205"/>
                  </a:lnTo>
                  <a:lnTo>
                    <a:pt x="1330" y="209"/>
                  </a:lnTo>
                  <a:lnTo>
                    <a:pt x="1303" y="214"/>
                  </a:lnTo>
                  <a:lnTo>
                    <a:pt x="1302" y="217"/>
                  </a:lnTo>
                  <a:lnTo>
                    <a:pt x="1290" y="225"/>
                  </a:lnTo>
                  <a:lnTo>
                    <a:pt x="1280" y="225"/>
                  </a:lnTo>
                  <a:lnTo>
                    <a:pt x="1273" y="217"/>
                  </a:lnTo>
                  <a:lnTo>
                    <a:pt x="1271" y="225"/>
                  </a:lnTo>
                  <a:lnTo>
                    <a:pt x="1252" y="223"/>
                  </a:lnTo>
                  <a:lnTo>
                    <a:pt x="1251" y="221"/>
                  </a:lnTo>
                  <a:lnTo>
                    <a:pt x="1253" y="215"/>
                  </a:lnTo>
                  <a:lnTo>
                    <a:pt x="1232" y="211"/>
                  </a:lnTo>
                  <a:lnTo>
                    <a:pt x="1222" y="201"/>
                  </a:lnTo>
                  <a:lnTo>
                    <a:pt x="1211" y="194"/>
                  </a:lnTo>
                  <a:lnTo>
                    <a:pt x="1178" y="194"/>
                  </a:lnTo>
                  <a:lnTo>
                    <a:pt x="1158" y="199"/>
                  </a:lnTo>
                  <a:lnTo>
                    <a:pt x="1128" y="183"/>
                  </a:lnTo>
                  <a:lnTo>
                    <a:pt x="1115" y="180"/>
                  </a:lnTo>
                  <a:lnTo>
                    <a:pt x="1107" y="172"/>
                  </a:lnTo>
                  <a:lnTo>
                    <a:pt x="1091" y="167"/>
                  </a:lnTo>
                  <a:lnTo>
                    <a:pt x="1074" y="166"/>
                  </a:lnTo>
                  <a:lnTo>
                    <a:pt x="1072" y="156"/>
                  </a:lnTo>
                  <a:lnTo>
                    <a:pt x="1054" y="152"/>
                  </a:lnTo>
                  <a:lnTo>
                    <a:pt x="1032" y="142"/>
                  </a:lnTo>
                  <a:lnTo>
                    <a:pt x="1010" y="142"/>
                  </a:lnTo>
                  <a:lnTo>
                    <a:pt x="1001" y="148"/>
                  </a:lnTo>
                  <a:lnTo>
                    <a:pt x="975" y="158"/>
                  </a:lnTo>
                  <a:lnTo>
                    <a:pt x="977" y="152"/>
                  </a:lnTo>
                  <a:lnTo>
                    <a:pt x="985" y="151"/>
                  </a:lnTo>
                  <a:lnTo>
                    <a:pt x="983" y="144"/>
                  </a:lnTo>
                  <a:lnTo>
                    <a:pt x="977" y="141"/>
                  </a:lnTo>
                  <a:lnTo>
                    <a:pt x="967" y="140"/>
                  </a:lnTo>
                  <a:lnTo>
                    <a:pt x="929" y="151"/>
                  </a:lnTo>
                  <a:lnTo>
                    <a:pt x="899" y="148"/>
                  </a:lnTo>
                  <a:lnTo>
                    <a:pt x="908" y="140"/>
                  </a:lnTo>
                  <a:lnTo>
                    <a:pt x="909" y="132"/>
                  </a:lnTo>
                  <a:lnTo>
                    <a:pt x="872" y="132"/>
                  </a:lnTo>
                  <a:lnTo>
                    <a:pt x="866" y="129"/>
                  </a:lnTo>
                  <a:lnTo>
                    <a:pt x="887" y="128"/>
                  </a:lnTo>
                  <a:lnTo>
                    <a:pt x="882" y="120"/>
                  </a:lnTo>
                  <a:lnTo>
                    <a:pt x="872" y="120"/>
                  </a:lnTo>
                  <a:lnTo>
                    <a:pt x="870" y="114"/>
                  </a:lnTo>
                  <a:lnTo>
                    <a:pt x="877" y="99"/>
                  </a:lnTo>
                  <a:lnTo>
                    <a:pt x="877" y="87"/>
                  </a:lnTo>
                  <a:lnTo>
                    <a:pt x="859" y="80"/>
                  </a:lnTo>
                  <a:lnTo>
                    <a:pt x="843" y="80"/>
                  </a:lnTo>
                  <a:lnTo>
                    <a:pt x="845" y="94"/>
                  </a:lnTo>
                  <a:lnTo>
                    <a:pt x="843" y="91"/>
                  </a:lnTo>
                  <a:lnTo>
                    <a:pt x="835" y="94"/>
                  </a:lnTo>
                  <a:lnTo>
                    <a:pt x="832" y="81"/>
                  </a:lnTo>
                  <a:lnTo>
                    <a:pt x="827" y="69"/>
                  </a:lnTo>
                  <a:lnTo>
                    <a:pt x="817" y="69"/>
                  </a:lnTo>
                  <a:lnTo>
                    <a:pt x="807" y="71"/>
                  </a:lnTo>
                  <a:lnTo>
                    <a:pt x="790" y="83"/>
                  </a:lnTo>
                  <a:lnTo>
                    <a:pt x="785" y="75"/>
                  </a:lnTo>
                  <a:lnTo>
                    <a:pt x="778" y="80"/>
                  </a:lnTo>
                  <a:lnTo>
                    <a:pt x="771" y="91"/>
                  </a:lnTo>
                  <a:lnTo>
                    <a:pt x="763" y="91"/>
                  </a:lnTo>
                  <a:lnTo>
                    <a:pt x="757" y="83"/>
                  </a:lnTo>
                  <a:lnTo>
                    <a:pt x="747" y="83"/>
                  </a:lnTo>
                  <a:lnTo>
                    <a:pt x="740" y="78"/>
                  </a:lnTo>
                  <a:lnTo>
                    <a:pt x="744" y="70"/>
                  </a:lnTo>
                  <a:lnTo>
                    <a:pt x="733" y="45"/>
                  </a:lnTo>
                  <a:lnTo>
                    <a:pt x="716" y="39"/>
                  </a:lnTo>
                  <a:lnTo>
                    <a:pt x="716" y="48"/>
                  </a:lnTo>
                  <a:lnTo>
                    <a:pt x="709" y="40"/>
                  </a:lnTo>
                  <a:lnTo>
                    <a:pt x="710" y="51"/>
                  </a:lnTo>
                  <a:lnTo>
                    <a:pt x="704" y="51"/>
                  </a:lnTo>
                  <a:lnTo>
                    <a:pt x="697" y="58"/>
                  </a:lnTo>
                  <a:lnTo>
                    <a:pt x="695" y="72"/>
                  </a:lnTo>
                  <a:lnTo>
                    <a:pt x="704" y="83"/>
                  </a:lnTo>
                  <a:lnTo>
                    <a:pt x="704" y="91"/>
                  </a:lnTo>
                  <a:lnTo>
                    <a:pt x="705" y="103"/>
                  </a:lnTo>
                  <a:lnTo>
                    <a:pt x="695" y="103"/>
                  </a:lnTo>
                  <a:lnTo>
                    <a:pt x="694" y="94"/>
                  </a:lnTo>
                  <a:lnTo>
                    <a:pt x="688" y="87"/>
                  </a:lnTo>
                  <a:lnTo>
                    <a:pt x="683" y="94"/>
                  </a:lnTo>
                  <a:lnTo>
                    <a:pt x="678" y="83"/>
                  </a:lnTo>
                  <a:lnTo>
                    <a:pt x="676" y="96"/>
                  </a:lnTo>
                  <a:lnTo>
                    <a:pt x="657" y="83"/>
                  </a:lnTo>
                  <a:lnTo>
                    <a:pt x="649" y="82"/>
                  </a:lnTo>
                  <a:lnTo>
                    <a:pt x="646" y="85"/>
                  </a:lnTo>
                  <a:lnTo>
                    <a:pt x="654" y="66"/>
                  </a:lnTo>
                  <a:lnTo>
                    <a:pt x="660" y="70"/>
                  </a:lnTo>
                  <a:lnTo>
                    <a:pt x="672" y="64"/>
                  </a:lnTo>
                  <a:lnTo>
                    <a:pt x="689" y="49"/>
                  </a:lnTo>
                  <a:lnTo>
                    <a:pt x="690" y="42"/>
                  </a:lnTo>
                  <a:lnTo>
                    <a:pt x="689" y="33"/>
                  </a:lnTo>
                  <a:lnTo>
                    <a:pt x="681" y="26"/>
                  </a:lnTo>
                  <a:lnTo>
                    <a:pt x="661" y="30"/>
                  </a:lnTo>
                  <a:lnTo>
                    <a:pt x="660" y="27"/>
                  </a:lnTo>
                  <a:lnTo>
                    <a:pt x="658" y="16"/>
                  </a:lnTo>
                  <a:lnTo>
                    <a:pt x="650" y="11"/>
                  </a:lnTo>
                  <a:lnTo>
                    <a:pt x="642" y="15"/>
                  </a:lnTo>
                  <a:lnTo>
                    <a:pt x="635" y="10"/>
                  </a:lnTo>
                  <a:lnTo>
                    <a:pt x="627" y="0"/>
                  </a:lnTo>
                  <a:lnTo>
                    <a:pt x="622" y="3"/>
                  </a:lnTo>
                  <a:lnTo>
                    <a:pt x="619" y="10"/>
                  </a:lnTo>
                  <a:lnTo>
                    <a:pt x="613" y="17"/>
                  </a:lnTo>
                  <a:lnTo>
                    <a:pt x="612" y="24"/>
                  </a:lnTo>
                  <a:lnTo>
                    <a:pt x="609" y="22"/>
                  </a:lnTo>
                  <a:lnTo>
                    <a:pt x="612" y="33"/>
                  </a:lnTo>
                  <a:lnTo>
                    <a:pt x="608" y="37"/>
                  </a:lnTo>
                  <a:lnTo>
                    <a:pt x="602" y="33"/>
                  </a:lnTo>
                  <a:lnTo>
                    <a:pt x="598" y="35"/>
                  </a:lnTo>
                  <a:lnTo>
                    <a:pt x="597" y="40"/>
                  </a:lnTo>
                  <a:lnTo>
                    <a:pt x="591" y="48"/>
                  </a:lnTo>
                  <a:lnTo>
                    <a:pt x="584" y="60"/>
                  </a:lnTo>
                  <a:lnTo>
                    <a:pt x="558" y="86"/>
                  </a:lnTo>
                  <a:lnTo>
                    <a:pt x="536" y="86"/>
                  </a:lnTo>
                  <a:lnTo>
                    <a:pt x="537" y="91"/>
                  </a:lnTo>
                  <a:lnTo>
                    <a:pt x="511" y="96"/>
                  </a:lnTo>
                  <a:lnTo>
                    <a:pt x="491" y="91"/>
                  </a:lnTo>
                  <a:lnTo>
                    <a:pt x="495" y="96"/>
                  </a:lnTo>
                  <a:lnTo>
                    <a:pt x="486" y="101"/>
                  </a:lnTo>
                  <a:lnTo>
                    <a:pt x="489" y="113"/>
                  </a:lnTo>
                  <a:lnTo>
                    <a:pt x="472" y="103"/>
                  </a:lnTo>
                  <a:lnTo>
                    <a:pt x="480" y="92"/>
                  </a:lnTo>
                  <a:lnTo>
                    <a:pt x="483" y="83"/>
                  </a:lnTo>
                  <a:lnTo>
                    <a:pt x="496" y="78"/>
                  </a:lnTo>
                  <a:lnTo>
                    <a:pt x="500" y="73"/>
                  </a:lnTo>
                  <a:lnTo>
                    <a:pt x="478" y="81"/>
                  </a:lnTo>
                  <a:lnTo>
                    <a:pt x="466" y="88"/>
                  </a:lnTo>
                  <a:lnTo>
                    <a:pt x="452" y="101"/>
                  </a:lnTo>
                  <a:lnTo>
                    <a:pt x="448" y="109"/>
                  </a:lnTo>
                  <a:lnTo>
                    <a:pt x="448" y="113"/>
                  </a:lnTo>
                  <a:lnTo>
                    <a:pt x="440" y="116"/>
                  </a:lnTo>
                  <a:lnTo>
                    <a:pt x="445" y="121"/>
                  </a:lnTo>
                  <a:lnTo>
                    <a:pt x="452" y="124"/>
                  </a:lnTo>
                  <a:lnTo>
                    <a:pt x="457" y="136"/>
                  </a:lnTo>
                  <a:lnTo>
                    <a:pt x="464" y="141"/>
                  </a:lnTo>
                  <a:lnTo>
                    <a:pt x="474" y="139"/>
                  </a:lnTo>
                  <a:lnTo>
                    <a:pt x="461" y="145"/>
                  </a:lnTo>
                  <a:lnTo>
                    <a:pt x="453" y="145"/>
                  </a:lnTo>
                  <a:lnTo>
                    <a:pt x="450" y="155"/>
                  </a:lnTo>
                  <a:lnTo>
                    <a:pt x="453" y="162"/>
                  </a:lnTo>
                  <a:lnTo>
                    <a:pt x="452" y="174"/>
                  </a:lnTo>
                  <a:lnTo>
                    <a:pt x="447" y="182"/>
                  </a:lnTo>
                  <a:lnTo>
                    <a:pt x="442" y="175"/>
                  </a:lnTo>
                  <a:lnTo>
                    <a:pt x="442" y="162"/>
                  </a:lnTo>
                  <a:lnTo>
                    <a:pt x="434" y="168"/>
                  </a:lnTo>
                  <a:lnTo>
                    <a:pt x="440" y="158"/>
                  </a:lnTo>
                  <a:lnTo>
                    <a:pt x="439" y="146"/>
                  </a:lnTo>
                  <a:lnTo>
                    <a:pt x="445" y="140"/>
                  </a:lnTo>
                  <a:lnTo>
                    <a:pt x="442" y="131"/>
                  </a:lnTo>
                  <a:lnTo>
                    <a:pt x="432" y="128"/>
                  </a:lnTo>
                  <a:lnTo>
                    <a:pt x="405" y="148"/>
                  </a:lnTo>
                  <a:lnTo>
                    <a:pt x="405" y="152"/>
                  </a:lnTo>
                  <a:lnTo>
                    <a:pt x="418" y="145"/>
                  </a:lnTo>
                  <a:lnTo>
                    <a:pt x="408" y="156"/>
                  </a:lnTo>
                  <a:lnTo>
                    <a:pt x="366" y="184"/>
                  </a:lnTo>
                  <a:lnTo>
                    <a:pt x="348" y="188"/>
                  </a:lnTo>
                  <a:lnTo>
                    <a:pt x="338" y="200"/>
                  </a:lnTo>
                  <a:lnTo>
                    <a:pt x="342" y="191"/>
                  </a:lnTo>
                  <a:lnTo>
                    <a:pt x="342" y="183"/>
                  </a:lnTo>
                  <a:lnTo>
                    <a:pt x="348" y="177"/>
                  </a:lnTo>
                  <a:lnTo>
                    <a:pt x="337" y="175"/>
                  </a:lnTo>
                  <a:lnTo>
                    <a:pt x="326" y="200"/>
                  </a:lnTo>
                  <a:lnTo>
                    <a:pt x="323" y="211"/>
                  </a:lnTo>
                  <a:lnTo>
                    <a:pt x="342" y="228"/>
                  </a:lnTo>
                  <a:lnTo>
                    <a:pt x="353" y="233"/>
                  </a:lnTo>
                  <a:lnTo>
                    <a:pt x="353" y="239"/>
                  </a:lnTo>
                  <a:lnTo>
                    <a:pt x="324" y="225"/>
                  </a:lnTo>
                  <a:lnTo>
                    <a:pt x="321" y="218"/>
                  </a:lnTo>
                  <a:lnTo>
                    <a:pt x="312" y="217"/>
                  </a:lnTo>
                  <a:lnTo>
                    <a:pt x="307" y="227"/>
                  </a:lnTo>
                  <a:lnTo>
                    <a:pt x="285" y="253"/>
                  </a:lnTo>
                  <a:lnTo>
                    <a:pt x="295" y="258"/>
                  </a:lnTo>
                  <a:lnTo>
                    <a:pt x="318" y="259"/>
                  </a:lnTo>
                  <a:lnTo>
                    <a:pt x="314" y="261"/>
                  </a:lnTo>
                  <a:lnTo>
                    <a:pt x="287" y="261"/>
                  </a:lnTo>
                  <a:lnTo>
                    <a:pt x="280" y="264"/>
                  </a:lnTo>
                  <a:lnTo>
                    <a:pt x="279" y="268"/>
                  </a:lnTo>
                  <a:lnTo>
                    <a:pt x="291" y="282"/>
                  </a:lnTo>
                  <a:lnTo>
                    <a:pt x="302" y="288"/>
                  </a:lnTo>
                  <a:lnTo>
                    <a:pt x="299" y="293"/>
                  </a:lnTo>
                  <a:lnTo>
                    <a:pt x="279" y="279"/>
                  </a:lnTo>
                  <a:lnTo>
                    <a:pt x="280" y="287"/>
                  </a:lnTo>
                  <a:lnTo>
                    <a:pt x="273" y="318"/>
                  </a:lnTo>
                  <a:lnTo>
                    <a:pt x="270" y="323"/>
                  </a:lnTo>
                  <a:lnTo>
                    <a:pt x="269" y="306"/>
                  </a:lnTo>
                  <a:lnTo>
                    <a:pt x="263" y="331"/>
                  </a:lnTo>
                  <a:lnTo>
                    <a:pt x="251" y="356"/>
                  </a:lnTo>
                  <a:lnTo>
                    <a:pt x="226" y="379"/>
                  </a:lnTo>
                  <a:lnTo>
                    <a:pt x="189" y="388"/>
                  </a:lnTo>
                  <a:lnTo>
                    <a:pt x="155" y="393"/>
                  </a:lnTo>
                  <a:lnTo>
                    <a:pt x="127" y="401"/>
                  </a:lnTo>
                  <a:lnTo>
                    <a:pt x="117" y="400"/>
                  </a:lnTo>
                  <a:lnTo>
                    <a:pt x="125" y="397"/>
                  </a:lnTo>
                  <a:lnTo>
                    <a:pt x="124" y="393"/>
                  </a:lnTo>
                  <a:lnTo>
                    <a:pt x="102" y="395"/>
                  </a:lnTo>
                  <a:lnTo>
                    <a:pt x="102" y="397"/>
                  </a:lnTo>
                  <a:lnTo>
                    <a:pt x="103" y="401"/>
                  </a:lnTo>
                  <a:lnTo>
                    <a:pt x="101" y="419"/>
                  </a:lnTo>
                  <a:lnTo>
                    <a:pt x="101" y="435"/>
                  </a:lnTo>
                  <a:lnTo>
                    <a:pt x="98" y="453"/>
                  </a:lnTo>
                  <a:lnTo>
                    <a:pt x="103" y="455"/>
                  </a:lnTo>
                  <a:lnTo>
                    <a:pt x="108" y="452"/>
                  </a:lnTo>
                  <a:lnTo>
                    <a:pt x="102" y="459"/>
                  </a:lnTo>
                  <a:lnTo>
                    <a:pt x="88" y="465"/>
                  </a:lnTo>
                  <a:lnTo>
                    <a:pt x="85" y="471"/>
                  </a:lnTo>
                  <a:lnTo>
                    <a:pt x="79" y="471"/>
                  </a:lnTo>
                  <a:lnTo>
                    <a:pt x="86" y="465"/>
                  </a:lnTo>
                  <a:lnTo>
                    <a:pt x="88" y="457"/>
                  </a:lnTo>
                  <a:lnTo>
                    <a:pt x="86" y="458"/>
                  </a:lnTo>
                  <a:lnTo>
                    <a:pt x="71" y="468"/>
                  </a:lnTo>
                  <a:lnTo>
                    <a:pt x="69" y="474"/>
                  </a:lnTo>
                  <a:lnTo>
                    <a:pt x="102" y="489"/>
                  </a:lnTo>
                  <a:lnTo>
                    <a:pt x="112" y="500"/>
                  </a:lnTo>
                  <a:lnTo>
                    <a:pt x="118" y="511"/>
                  </a:lnTo>
                  <a:lnTo>
                    <a:pt x="140" y="524"/>
                  </a:lnTo>
                  <a:lnTo>
                    <a:pt x="152" y="527"/>
                  </a:lnTo>
                  <a:lnTo>
                    <a:pt x="182" y="556"/>
                  </a:lnTo>
                  <a:lnTo>
                    <a:pt x="206" y="572"/>
                  </a:lnTo>
                  <a:lnTo>
                    <a:pt x="221" y="587"/>
                  </a:lnTo>
                  <a:lnTo>
                    <a:pt x="221" y="592"/>
                  </a:lnTo>
                  <a:lnTo>
                    <a:pt x="230" y="599"/>
                  </a:lnTo>
                  <a:lnTo>
                    <a:pt x="233" y="608"/>
                  </a:lnTo>
                  <a:lnTo>
                    <a:pt x="237" y="621"/>
                  </a:lnTo>
                  <a:lnTo>
                    <a:pt x="241" y="626"/>
                  </a:lnTo>
                  <a:lnTo>
                    <a:pt x="238" y="629"/>
                  </a:lnTo>
                  <a:lnTo>
                    <a:pt x="240" y="641"/>
                  </a:lnTo>
                  <a:lnTo>
                    <a:pt x="244" y="657"/>
                  </a:lnTo>
                  <a:lnTo>
                    <a:pt x="259" y="659"/>
                  </a:lnTo>
                  <a:lnTo>
                    <a:pt x="268" y="666"/>
                  </a:lnTo>
                  <a:lnTo>
                    <a:pt x="291" y="675"/>
                  </a:lnTo>
                  <a:lnTo>
                    <a:pt x="287" y="670"/>
                  </a:lnTo>
                  <a:lnTo>
                    <a:pt x="292" y="666"/>
                  </a:lnTo>
                  <a:lnTo>
                    <a:pt x="294" y="658"/>
                  </a:lnTo>
                  <a:lnTo>
                    <a:pt x="308" y="659"/>
                  </a:lnTo>
                  <a:lnTo>
                    <a:pt x="310" y="657"/>
                  </a:lnTo>
                  <a:lnTo>
                    <a:pt x="307" y="651"/>
                  </a:lnTo>
                  <a:lnTo>
                    <a:pt x="313" y="648"/>
                  </a:lnTo>
                  <a:lnTo>
                    <a:pt x="317" y="648"/>
                  </a:lnTo>
                  <a:lnTo>
                    <a:pt x="305" y="673"/>
                  </a:lnTo>
                  <a:lnTo>
                    <a:pt x="310" y="677"/>
                  </a:lnTo>
                  <a:lnTo>
                    <a:pt x="319" y="670"/>
                  </a:lnTo>
                  <a:lnTo>
                    <a:pt x="335" y="666"/>
                  </a:lnTo>
                  <a:lnTo>
                    <a:pt x="348" y="667"/>
                  </a:lnTo>
                  <a:lnTo>
                    <a:pt x="354" y="669"/>
                  </a:lnTo>
                  <a:lnTo>
                    <a:pt x="362" y="678"/>
                  </a:lnTo>
                  <a:lnTo>
                    <a:pt x="359" y="683"/>
                  </a:lnTo>
                  <a:lnTo>
                    <a:pt x="349" y="686"/>
                  </a:lnTo>
                  <a:lnTo>
                    <a:pt x="343" y="705"/>
                  </a:lnTo>
                  <a:lnTo>
                    <a:pt x="355" y="723"/>
                  </a:lnTo>
                  <a:lnTo>
                    <a:pt x="372" y="736"/>
                  </a:lnTo>
                  <a:lnTo>
                    <a:pt x="375" y="729"/>
                  </a:lnTo>
                  <a:lnTo>
                    <a:pt x="375" y="718"/>
                  </a:lnTo>
                  <a:lnTo>
                    <a:pt x="378" y="713"/>
                  </a:lnTo>
                  <a:lnTo>
                    <a:pt x="377" y="724"/>
                  </a:lnTo>
                  <a:lnTo>
                    <a:pt x="381" y="727"/>
                  </a:lnTo>
                  <a:lnTo>
                    <a:pt x="383" y="721"/>
                  </a:lnTo>
                  <a:lnTo>
                    <a:pt x="399" y="720"/>
                  </a:lnTo>
                  <a:lnTo>
                    <a:pt x="415" y="731"/>
                  </a:lnTo>
                  <a:lnTo>
                    <a:pt x="427" y="727"/>
                  </a:lnTo>
                  <a:lnTo>
                    <a:pt x="436" y="717"/>
                  </a:lnTo>
                  <a:lnTo>
                    <a:pt x="446" y="720"/>
                  </a:lnTo>
                  <a:lnTo>
                    <a:pt x="453" y="713"/>
                  </a:lnTo>
                  <a:lnTo>
                    <a:pt x="469" y="716"/>
                  </a:lnTo>
                  <a:lnTo>
                    <a:pt x="464" y="722"/>
                  </a:lnTo>
                  <a:lnTo>
                    <a:pt x="440" y="731"/>
                  </a:lnTo>
                  <a:lnTo>
                    <a:pt x="435" y="739"/>
                  </a:lnTo>
                  <a:lnTo>
                    <a:pt x="441" y="742"/>
                  </a:lnTo>
                  <a:lnTo>
                    <a:pt x="443" y="736"/>
                  </a:lnTo>
                  <a:lnTo>
                    <a:pt x="467" y="728"/>
                  </a:lnTo>
                  <a:lnTo>
                    <a:pt x="472" y="732"/>
                  </a:lnTo>
                  <a:lnTo>
                    <a:pt x="472" y="739"/>
                  </a:lnTo>
                  <a:lnTo>
                    <a:pt x="464" y="745"/>
                  </a:lnTo>
                  <a:lnTo>
                    <a:pt x="442" y="747"/>
                  </a:lnTo>
                  <a:lnTo>
                    <a:pt x="434" y="750"/>
                  </a:lnTo>
                  <a:lnTo>
                    <a:pt x="430" y="756"/>
                  </a:lnTo>
                  <a:lnTo>
                    <a:pt x="410" y="759"/>
                  </a:lnTo>
                  <a:lnTo>
                    <a:pt x="403" y="758"/>
                  </a:lnTo>
                  <a:lnTo>
                    <a:pt x="398" y="750"/>
                  </a:lnTo>
                  <a:lnTo>
                    <a:pt x="392" y="748"/>
                  </a:lnTo>
                  <a:lnTo>
                    <a:pt x="389" y="744"/>
                  </a:lnTo>
                  <a:lnTo>
                    <a:pt x="382" y="743"/>
                  </a:lnTo>
                  <a:lnTo>
                    <a:pt x="381" y="737"/>
                  </a:lnTo>
                  <a:lnTo>
                    <a:pt x="376" y="738"/>
                  </a:lnTo>
                  <a:lnTo>
                    <a:pt x="369" y="744"/>
                  </a:lnTo>
                  <a:lnTo>
                    <a:pt x="351" y="744"/>
                  </a:lnTo>
                  <a:lnTo>
                    <a:pt x="342" y="736"/>
                  </a:lnTo>
                  <a:lnTo>
                    <a:pt x="332" y="717"/>
                  </a:lnTo>
                  <a:lnTo>
                    <a:pt x="338" y="734"/>
                  </a:lnTo>
                  <a:lnTo>
                    <a:pt x="344" y="744"/>
                  </a:lnTo>
                  <a:lnTo>
                    <a:pt x="339" y="755"/>
                  </a:lnTo>
                  <a:lnTo>
                    <a:pt x="339" y="766"/>
                  </a:lnTo>
                  <a:lnTo>
                    <a:pt x="346" y="769"/>
                  </a:lnTo>
                  <a:lnTo>
                    <a:pt x="344" y="764"/>
                  </a:lnTo>
                  <a:lnTo>
                    <a:pt x="349" y="753"/>
                  </a:lnTo>
                  <a:lnTo>
                    <a:pt x="361" y="755"/>
                  </a:lnTo>
                  <a:lnTo>
                    <a:pt x="388" y="764"/>
                  </a:lnTo>
                  <a:lnTo>
                    <a:pt x="394" y="771"/>
                  </a:lnTo>
                  <a:lnTo>
                    <a:pt x="393" y="780"/>
                  </a:lnTo>
                  <a:lnTo>
                    <a:pt x="385" y="791"/>
                  </a:lnTo>
                  <a:lnTo>
                    <a:pt x="386" y="785"/>
                  </a:lnTo>
                  <a:lnTo>
                    <a:pt x="383" y="779"/>
                  </a:lnTo>
                  <a:lnTo>
                    <a:pt x="364" y="771"/>
                  </a:lnTo>
                  <a:lnTo>
                    <a:pt x="354" y="793"/>
                  </a:lnTo>
                  <a:lnTo>
                    <a:pt x="350" y="802"/>
                  </a:lnTo>
                  <a:lnTo>
                    <a:pt x="350" y="809"/>
                  </a:lnTo>
                  <a:lnTo>
                    <a:pt x="346" y="814"/>
                  </a:lnTo>
                  <a:lnTo>
                    <a:pt x="339" y="810"/>
                  </a:lnTo>
                  <a:lnTo>
                    <a:pt x="337" y="804"/>
                  </a:lnTo>
                  <a:lnTo>
                    <a:pt x="332" y="798"/>
                  </a:lnTo>
                  <a:lnTo>
                    <a:pt x="322" y="801"/>
                  </a:lnTo>
                  <a:lnTo>
                    <a:pt x="321" y="803"/>
                  </a:lnTo>
                  <a:lnTo>
                    <a:pt x="314" y="799"/>
                  </a:lnTo>
                  <a:lnTo>
                    <a:pt x="302" y="802"/>
                  </a:lnTo>
                  <a:lnTo>
                    <a:pt x="300" y="797"/>
                  </a:lnTo>
                  <a:lnTo>
                    <a:pt x="296" y="801"/>
                  </a:lnTo>
                  <a:lnTo>
                    <a:pt x="297" y="795"/>
                  </a:lnTo>
                  <a:lnTo>
                    <a:pt x="289" y="796"/>
                  </a:lnTo>
                  <a:lnTo>
                    <a:pt x="285" y="802"/>
                  </a:lnTo>
                  <a:lnTo>
                    <a:pt x="280" y="799"/>
                  </a:lnTo>
                  <a:lnTo>
                    <a:pt x="269" y="797"/>
                  </a:lnTo>
                  <a:lnTo>
                    <a:pt x="246" y="799"/>
                  </a:lnTo>
                  <a:lnTo>
                    <a:pt x="237" y="792"/>
                  </a:lnTo>
                  <a:lnTo>
                    <a:pt x="237" y="782"/>
                  </a:lnTo>
                  <a:lnTo>
                    <a:pt x="221" y="781"/>
                  </a:lnTo>
                  <a:lnTo>
                    <a:pt x="238" y="767"/>
                  </a:lnTo>
                  <a:lnTo>
                    <a:pt x="237" y="756"/>
                  </a:lnTo>
                  <a:lnTo>
                    <a:pt x="238" y="744"/>
                  </a:lnTo>
                  <a:lnTo>
                    <a:pt x="237" y="736"/>
                  </a:lnTo>
                  <a:lnTo>
                    <a:pt x="227" y="729"/>
                  </a:lnTo>
                  <a:lnTo>
                    <a:pt x="230" y="727"/>
                  </a:lnTo>
                  <a:lnTo>
                    <a:pt x="246" y="724"/>
                  </a:lnTo>
                  <a:lnTo>
                    <a:pt x="227" y="723"/>
                  </a:lnTo>
                  <a:lnTo>
                    <a:pt x="215" y="727"/>
                  </a:lnTo>
                  <a:lnTo>
                    <a:pt x="188" y="728"/>
                  </a:lnTo>
                  <a:lnTo>
                    <a:pt x="172" y="747"/>
                  </a:lnTo>
                  <a:lnTo>
                    <a:pt x="160" y="749"/>
                  </a:lnTo>
                  <a:lnTo>
                    <a:pt x="154" y="753"/>
                  </a:lnTo>
                  <a:lnTo>
                    <a:pt x="149" y="752"/>
                  </a:lnTo>
                  <a:lnTo>
                    <a:pt x="136" y="761"/>
                  </a:lnTo>
                  <a:lnTo>
                    <a:pt x="125" y="772"/>
                  </a:lnTo>
                  <a:lnTo>
                    <a:pt x="135" y="780"/>
                  </a:lnTo>
                  <a:lnTo>
                    <a:pt x="141" y="790"/>
                  </a:lnTo>
                  <a:lnTo>
                    <a:pt x="136" y="792"/>
                  </a:lnTo>
                  <a:lnTo>
                    <a:pt x="115" y="793"/>
                  </a:lnTo>
                  <a:lnTo>
                    <a:pt x="111" y="790"/>
                  </a:lnTo>
                  <a:lnTo>
                    <a:pt x="109" y="783"/>
                  </a:lnTo>
                  <a:lnTo>
                    <a:pt x="101" y="787"/>
                  </a:lnTo>
                  <a:lnTo>
                    <a:pt x="77" y="802"/>
                  </a:lnTo>
                  <a:lnTo>
                    <a:pt x="71" y="810"/>
                  </a:lnTo>
                  <a:lnTo>
                    <a:pt x="68" y="808"/>
                  </a:lnTo>
                  <a:lnTo>
                    <a:pt x="66" y="814"/>
                  </a:lnTo>
                  <a:lnTo>
                    <a:pt x="61" y="823"/>
                  </a:lnTo>
                  <a:lnTo>
                    <a:pt x="50" y="828"/>
                  </a:lnTo>
                  <a:lnTo>
                    <a:pt x="45" y="822"/>
                  </a:lnTo>
                  <a:lnTo>
                    <a:pt x="36" y="829"/>
                  </a:lnTo>
                  <a:lnTo>
                    <a:pt x="32" y="835"/>
                  </a:lnTo>
                  <a:lnTo>
                    <a:pt x="32" y="840"/>
                  </a:lnTo>
                  <a:lnTo>
                    <a:pt x="34" y="842"/>
                  </a:lnTo>
                  <a:lnTo>
                    <a:pt x="11" y="855"/>
                  </a:lnTo>
                  <a:lnTo>
                    <a:pt x="6" y="856"/>
                  </a:lnTo>
                  <a:lnTo>
                    <a:pt x="12" y="842"/>
                  </a:lnTo>
                  <a:lnTo>
                    <a:pt x="0" y="850"/>
                  </a:lnTo>
                  <a:lnTo>
                    <a:pt x="0" y="858"/>
                  </a:lnTo>
                  <a:lnTo>
                    <a:pt x="6" y="865"/>
                  </a:lnTo>
                  <a:lnTo>
                    <a:pt x="43" y="889"/>
                  </a:lnTo>
                  <a:lnTo>
                    <a:pt x="71" y="899"/>
                  </a:lnTo>
                  <a:lnTo>
                    <a:pt x="75" y="898"/>
                  </a:lnTo>
                  <a:lnTo>
                    <a:pt x="70" y="890"/>
                  </a:lnTo>
                  <a:lnTo>
                    <a:pt x="107" y="903"/>
                  </a:lnTo>
                  <a:lnTo>
                    <a:pt x="90" y="910"/>
                  </a:lnTo>
                  <a:lnTo>
                    <a:pt x="81" y="922"/>
                  </a:lnTo>
                  <a:lnTo>
                    <a:pt x="72" y="919"/>
                  </a:lnTo>
                  <a:lnTo>
                    <a:pt x="74" y="911"/>
                  </a:lnTo>
                  <a:lnTo>
                    <a:pt x="70" y="906"/>
                  </a:lnTo>
                  <a:lnTo>
                    <a:pt x="68" y="915"/>
                  </a:lnTo>
                  <a:lnTo>
                    <a:pt x="80" y="941"/>
                  </a:lnTo>
                  <a:lnTo>
                    <a:pt x="91" y="952"/>
                  </a:lnTo>
                  <a:lnTo>
                    <a:pt x="91" y="963"/>
                  </a:lnTo>
                  <a:lnTo>
                    <a:pt x="88" y="976"/>
                  </a:lnTo>
                  <a:lnTo>
                    <a:pt x="100" y="990"/>
                  </a:lnTo>
                  <a:lnTo>
                    <a:pt x="104" y="991"/>
                  </a:lnTo>
                  <a:lnTo>
                    <a:pt x="108" y="996"/>
                  </a:lnTo>
                  <a:lnTo>
                    <a:pt x="150" y="1005"/>
                  </a:lnTo>
                  <a:lnTo>
                    <a:pt x="160" y="1003"/>
                  </a:lnTo>
                  <a:lnTo>
                    <a:pt x="179" y="1013"/>
                  </a:lnTo>
                  <a:lnTo>
                    <a:pt x="210" y="997"/>
                  </a:lnTo>
                  <a:lnTo>
                    <a:pt x="231" y="1001"/>
                  </a:lnTo>
                  <a:lnTo>
                    <a:pt x="247" y="996"/>
                  </a:lnTo>
                  <a:lnTo>
                    <a:pt x="263" y="1003"/>
                  </a:lnTo>
                  <a:lnTo>
                    <a:pt x="275" y="1017"/>
                  </a:lnTo>
                  <a:lnTo>
                    <a:pt x="278" y="1013"/>
                  </a:lnTo>
                  <a:lnTo>
                    <a:pt x="279" y="1003"/>
                  </a:lnTo>
                  <a:lnTo>
                    <a:pt x="270" y="1001"/>
                  </a:lnTo>
                  <a:lnTo>
                    <a:pt x="263" y="995"/>
                  </a:lnTo>
                  <a:lnTo>
                    <a:pt x="260" y="990"/>
                  </a:lnTo>
                  <a:lnTo>
                    <a:pt x="275" y="989"/>
                  </a:lnTo>
                  <a:lnTo>
                    <a:pt x="280" y="997"/>
                  </a:lnTo>
                  <a:lnTo>
                    <a:pt x="290" y="1005"/>
                  </a:lnTo>
                  <a:lnTo>
                    <a:pt x="294" y="1033"/>
                  </a:lnTo>
                  <a:lnTo>
                    <a:pt x="297" y="1033"/>
                  </a:lnTo>
                  <a:lnTo>
                    <a:pt x="303" y="1017"/>
                  </a:lnTo>
                  <a:lnTo>
                    <a:pt x="312" y="1002"/>
                  </a:lnTo>
                  <a:lnTo>
                    <a:pt x="324" y="990"/>
                  </a:lnTo>
                  <a:lnTo>
                    <a:pt x="330" y="981"/>
                  </a:lnTo>
                  <a:lnTo>
                    <a:pt x="351" y="971"/>
                  </a:lnTo>
                  <a:lnTo>
                    <a:pt x="350" y="964"/>
                  </a:lnTo>
                  <a:lnTo>
                    <a:pt x="365" y="970"/>
                  </a:lnTo>
                  <a:lnTo>
                    <a:pt x="371" y="969"/>
                  </a:lnTo>
                  <a:lnTo>
                    <a:pt x="377" y="962"/>
                  </a:lnTo>
                  <a:lnTo>
                    <a:pt x="389" y="954"/>
                  </a:lnTo>
                  <a:lnTo>
                    <a:pt x="400" y="968"/>
                  </a:lnTo>
                  <a:lnTo>
                    <a:pt x="405" y="970"/>
                  </a:lnTo>
                  <a:lnTo>
                    <a:pt x="405" y="984"/>
                  </a:lnTo>
                  <a:lnTo>
                    <a:pt x="400" y="995"/>
                  </a:lnTo>
                  <a:lnTo>
                    <a:pt x="394" y="1003"/>
                  </a:lnTo>
                  <a:lnTo>
                    <a:pt x="382" y="1008"/>
                  </a:lnTo>
                  <a:lnTo>
                    <a:pt x="373" y="1003"/>
                  </a:lnTo>
                  <a:lnTo>
                    <a:pt x="365" y="1003"/>
                  </a:lnTo>
                  <a:lnTo>
                    <a:pt x="365" y="1014"/>
                  </a:lnTo>
                  <a:lnTo>
                    <a:pt x="367" y="1021"/>
                  </a:lnTo>
                  <a:lnTo>
                    <a:pt x="372" y="1016"/>
                  </a:lnTo>
                  <a:lnTo>
                    <a:pt x="382" y="1019"/>
                  </a:lnTo>
                  <a:lnTo>
                    <a:pt x="387" y="1033"/>
                  </a:lnTo>
                  <a:lnTo>
                    <a:pt x="397" y="1052"/>
                  </a:lnTo>
                  <a:lnTo>
                    <a:pt x="396" y="1061"/>
                  </a:lnTo>
                  <a:lnTo>
                    <a:pt x="394" y="1065"/>
                  </a:lnTo>
                  <a:lnTo>
                    <a:pt x="400" y="1070"/>
                  </a:lnTo>
                  <a:lnTo>
                    <a:pt x="403" y="1077"/>
                  </a:lnTo>
                  <a:lnTo>
                    <a:pt x="404" y="1084"/>
                  </a:lnTo>
                  <a:lnTo>
                    <a:pt x="403" y="1098"/>
                  </a:lnTo>
                  <a:lnTo>
                    <a:pt x="394" y="1115"/>
                  </a:lnTo>
                  <a:lnTo>
                    <a:pt x="387" y="1125"/>
                  </a:lnTo>
                  <a:lnTo>
                    <a:pt x="380" y="1132"/>
                  </a:lnTo>
                  <a:lnTo>
                    <a:pt x="371" y="1135"/>
                  </a:lnTo>
                  <a:lnTo>
                    <a:pt x="360" y="1135"/>
                  </a:lnTo>
                  <a:lnTo>
                    <a:pt x="353" y="1140"/>
                  </a:lnTo>
                  <a:lnTo>
                    <a:pt x="344" y="1138"/>
                  </a:lnTo>
                  <a:lnTo>
                    <a:pt x="326" y="1143"/>
                  </a:lnTo>
                  <a:lnTo>
                    <a:pt x="322" y="1143"/>
                  </a:lnTo>
                  <a:lnTo>
                    <a:pt x="332" y="1132"/>
                  </a:lnTo>
                  <a:lnTo>
                    <a:pt x="330" y="1130"/>
                  </a:lnTo>
                  <a:lnTo>
                    <a:pt x="321" y="1131"/>
                  </a:lnTo>
                  <a:lnTo>
                    <a:pt x="317" y="1135"/>
                  </a:lnTo>
                  <a:lnTo>
                    <a:pt x="312" y="1147"/>
                  </a:lnTo>
                  <a:lnTo>
                    <a:pt x="303" y="1158"/>
                  </a:lnTo>
                  <a:lnTo>
                    <a:pt x="286" y="1174"/>
                  </a:lnTo>
                  <a:lnTo>
                    <a:pt x="280" y="1183"/>
                  </a:lnTo>
                  <a:lnTo>
                    <a:pt x="271" y="1186"/>
                  </a:lnTo>
                  <a:lnTo>
                    <a:pt x="260" y="1183"/>
                  </a:lnTo>
                  <a:lnTo>
                    <a:pt x="256" y="1179"/>
                  </a:lnTo>
                  <a:lnTo>
                    <a:pt x="240" y="1191"/>
                  </a:lnTo>
                  <a:lnTo>
                    <a:pt x="222" y="1197"/>
                  </a:lnTo>
                  <a:lnTo>
                    <a:pt x="219" y="1202"/>
                  </a:lnTo>
                  <a:lnTo>
                    <a:pt x="217" y="1207"/>
                  </a:lnTo>
                  <a:lnTo>
                    <a:pt x="220" y="1211"/>
                  </a:lnTo>
                  <a:lnTo>
                    <a:pt x="222" y="1219"/>
                  </a:lnTo>
                  <a:lnTo>
                    <a:pt x="219" y="1224"/>
                  </a:lnTo>
                  <a:lnTo>
                    <a:pt x="201" y="1221"/>
                  </a:lnTo>
                  <a:lnTo>
                    <a:pt x="190" y="1223"/>
                  </a:lnTo>
                  <a:lnTo>
                    <a:pt x="178" y="1237"/>
                  </a:lnTo>
                  <a:lnTo>
                    <a:pt x="174" y="1245"/>
                  </a:lnTo>
                  <a:lnTo>
                    <a:pt x="170" y="1243"/>
                  </a:lnTo>
                  <a:lnTo>
                    <a:pt x="162" y="1244"/>
                  </a:lnTo>
                  <a:lnTo>
                    <a:pt x="145" y="1266"/>
                  </a:lnTo>
                  <a:lnTo>
                    <a:pt x="142" y="1267"/>
                  </a:lnTo>
                  <a:lnTo>
                    <a:pt x="139" y="1271"/>
                  </a:lnTo>
                  <a:lnTo>
                    <a:pt x="138" y="1277"/>
                  </a:lnTo>
                  <a:lnTo>
                    <a:pt x="128" y="1299"/>
                  </a:lnTo>
                  <a:lnTo>
                    <a:pt x="127" y="1305"/>
                  </a:lnTo>
                  <a:lnTo>
                    <a:pt x="128" y="1323"/>
                  </a:lnTo>
                  <a:lnTo>
                    <a:pt x="125" y="1328"/>
                  </a:lnTo>
                  <a:lnTo>
                    <a:pt x="117" y="1330"/>
                  </a:lnTo>
                  <a:lnTo>
                    <a:pt x="111" y="1329"/>
                  </a:lnTo>
                  <a:lnTo>
                    <a:pt x="107" y="1330"/>
                  </a:lnTo>
                  <a:lnTo>
                    <a:pt x="107" y="1336"/>
                  </a:lnTo>
                  <a:lnTo>
                    <a:pt x="118" y="1345"/>
                  </a:lnTo>
                  <a:lnTo>
                    <a:pt x="115" y="1348"/>
                  </a:lnTo>
                  <a:lnTo>
                    <a:pt x="104" y="1351"/>
                  </a:lnTo>
                  <a:lnTo>
                    <a:pt x="102" y="1358"/>
                  </a:lnTo>
                  <a:lnTo>
                    <a:pt x="101" y="1366"/>
                  </a:lnTo>
                  <a:lnTo>
                    <a:pt x="104" y="1363"/>
                  </a:lnTo>
                  <a:lnTo>
                    <a:pt x="124" y="1360"/>
                  </a:lnTo>
                  <a:lnTo>
                    <a:pt x="131" y="1357"/>
                  </a:lnTo>
                  <a:lnTo>
                    <a:pt x="138" y="1351"/>
                  </a:lnTo>
                  <a:lnTo>
                    <a:pt x="156" y="1348"/>
                  </a:lnTo>
                  <a:lnTo>
                    <a:pt x="157" y="1352"/>
                  </a:lnTo>
                  <a:lnTo>
                    <a:pt x="151" y="1355"/>
                  </a:lnTo>
                  <a:lnTo>
                    <a:pt x="155" y="1358"/>
                  </a:lnTo>
                  <a:lnTo>
                    <a:pt x="134" y="1362"/>
                  </a:lnTo>
                  <a:lnTo>
                    <a:pt x="125" y="1366"/>
                  </a:lnTo>
                  <a:lnTo>
                    <a:pt x="119" y="1373"/>
                  </a:lnTo>
                  <a:lnTo>
                    <a:pt x="118" y="1378"/>
                  </a:lnTo>
                  <a:lnTo>
                    <a:pt x="133" y="1388"/>
                  </a:lnTo>
                  <a:lnTo>
                    <a:pt x="145" y="1378"/>
                  </a:lnTo>
                  <a:lnTo>
                    <a:pt x="151" y="1379"/>
                  </a:lnTo>
                  <a:lnTo>
                    <a:pt x="146" y="1385"/>
                  </a:lnTo>
                  <a:lnTo>
                    <a:pt x="144" y="1394"/>
                  </a:lnTo>
                  <a:lnTo>
                    <a:pt x="147" y="1405"/>
                  </a:lnTo>
                  <a:lnTo>
                    <a:pt x="151" y="1410"/>
                  </a:lnTo>
                  <a:lnTo>
                    <a:pt x="152" y="1417"/>
                  </a:lnTo>
                  <a:lnTo>
                    <a:pt x="156" y="1423"/>
                  </a:lnTo>
                  <a:lnTo>
                    <a:pt x="161" y="1427"/>
                  </a:lnTo>
                  <a:lnTo>
                    <a:pt x="165" y="1425"/>
                  </a:lnTo>
                  <a:lnTo>
                    <a:pt x="174" y="1411"/>
                  </a:lnTo>
                  <a:lnTo>
                    <a:pt x="176" y="1420"/>
                  </a:lnTo>
                  <a:lnTo>
                    <a:pt x="179" y="1422"/>
                  </a:lnTo>
                  <a:lnTo>
                    <a:pt x="193" y="1420"/>
                  </a:lnTo>
                  <a:lnTo>
                    <a:pt x="184" y="1436"/>
                  </a:lnTo>
                  <a:lnTo>
                    <a:pt x="197" y="1441"/>
                  </a:lnTo>
                  <a:lnTo>
                    <a:pt x="219" y="1446"/>
                  </a:lnTo>
                  <a:lnTo>
                    <a:pt x="230" y="1439"/>
                  </a:lnTo>
                  <a:lnTo>
                    <a:pt x="238" y="1439"/>
                  </a:lnTo>
                  <a:lnTo>
                    <a:pt x="242" y="1449"/>
                  </a:lnTo>
                  <a:lnTo>
                    <a:pt x="237" y="1457"/>
                  </a:lnTo>
                  <a:lnTo>
                    <a:pt x="220" y="1463"/>
                  </a:lnTo>
                  <a:lnTo>
                    <a:pt x="214" y="1474"/>
                  </a:lnTo>
                  <a:lnTo>
                    <a:pt x="203" y="1487"/>
                  </a:lnTo>
                  <a:lnTo>
                    <a:pt x="197" y="1497"/>
                  </a:lnTo>
                  <a:lnTo>
                    <a:pt x="194" y="1506"/>
                  </a:lnTo>
                  <a:lnTo>
                    <a:pt x="194" y="1514"/>
                  </a:lnTo>
                  <a:lnTo>
                    <a:pt x="204" y="1533"/>
                  </a:lnTo>
                  <a:lnTo>
                    <a:pt x="209" y="1534"/>
                  </a:lnTo>
                  <a:lnTo>
                    <a:pt x="216" y="1529"/>
                  </a:lnTo>
                  <a:lnTo>
                    <a:pt x="224" y="1527"/>
                  </a:lnTo>
                  <a:lnTo>
                    <a:pt x="226" y="1531"/>
                  </a:lnTo>
                  <a:lnTo>
                    <a:pt x="222" y="1535"/>
                  </a:lnTo>
                  <a:lnTo>
                    <a:pt x="224" y="1538"/>
                  </a:lnTo>
                  <a:lnTo>
                    <a:pt x="237" y="1538"/>
                  </a:lnTo>
                  <a:lnTo>
                    <a:pt x="235" y="1540"/>
                  </a:lnTo>
                  <a:lnTo>
                    <a:pt x="222" y="1541"/>
                  </a:lnTo>
                  <a:lnTo>
                    <a:pt x="215" y="1546"/>
                  </a:lnTo>
                  <a:lnTo>
                    <a:pt x="220" y="1554"/>
                  </a:lnTo>
                  <a:lnTo>
                    <a:pt x="232" y="1563"/>
                  </a:lnTo>
                  <a:lnTo>
                    <a:pt x="238" y="1563"/>
                  </a:lnTo>
                  <a:lnTo>
                    <a:pt x="243" y="1566"/>
                  </a:lnTo>
                  <a:lnTo>
                    <a:pt x="248" y="1565"/>
                  </a:lnTo>
                  <a:lnTo>
                    <a:pt x="254" y="1568"/>
                  </a:lnTo>
                  <a:lnTo>
                    <a:pt x="262" y="1567"/>
                  </a:lnTo>
                  <a:lnTo>
                    <a:pt x="269" y="1571"/>
                  </a:lnTo>
                  <a:lnTo>
                    <a:pt x="276" y="1571"/>
                  </a:lnTo>
                  <a:lnTo>
                    <a:pt x="278" y="1565"/>
                  </a:lnTo>
                  <a:lnTo>
                    <a:pt x="285" y="1559"/>
                  </a:lnTo>
                  <a:lnTo>
                    <a:pt x="301" y="1536"/>
                  </a:lnTo>
                  <a:lnTo>
                    <a:pt x="307" y="1519"/>
                  </a:lnTo>
                  <a:lnTo>
                    <a:pt x="313" y="1517"/>
                  </a:lnTo>
                  <a:lnTo>
                    <a:pt x="312" y="1512"/>
                  </a:lnTo>
                  <a:lnTo>
                    <a:pt x="305" y="1507"/>
                  </a:lnTo>
                  <a:lnTo>
                    <a:pt x="301" y="1496"/>
                  </a:lnTo>
                  <a:lnTo>
                    <a:pt x="318" y="1468"/>
                  </a:lnTo>
                  <a:lnTo>
                    <a:pt x="334" y="1457"/>
                  </a:lnTo>
                  <a:lnTo>
                    <a:pt x="342" y="1447"/>
                  </a:lnTo>
                  <a:lnTo>
                    <a:pt x="348" y="1442"/>
                  </a:lnTo>
                  <a:lnTo>
                    <a:pt x="361" y="1441"/>
                  </a:lnTo>
                  <a:lnTo>
                    <a:pt x="328" y="1471"/>
                  </a:lnTo>
                  <a:lnTo>
                    <a:pt x="312" y="1495"/>
                  </a:lnTo>
                  <a:lnTo>
                    <a:pt x="311" y="1501"/>
                  </a:lnTo>
                  <a:lnTo>
                    <a:pt x="312" y="1504"/>
                  </a:lnTo>
                  <a:lnTo>
                    <a:pt x="318" y="1509"/>
                  </a:lnTo>
                  <a:lnTo>
                    <a:pt x="321" y="1519"/>
                  </a:lnTo>
                  <a:lnTo>
                    <a:pt x="322" y="1528"/>
                  </a:lnTo>
                  <a:lnTo>
                    <a:pt x="326" y="1538"/>
                  </a:lnTo>
                  <a:lnTo>
                    <a:pt x="333" y="1546"/>
                  </a:lnTo>
                  <a:lnTo>
                    <a:pt x="343" y="1576"/>
                  </a:lnTo>
                  <a:lnTo>
                    <a:pt x="349" y="1583"/>
                  </a:lnTo>
                  <a:lnTo>
                    <a:pt x="349" y="1589"/>
                  </a:lnTo>
                  <a:lnTo>
                    <a:pt x="338" y="1604"/>
                  </a:lnTo>
                  <a:lnTo>
                    <a:pt x="337" y="1608"/>
                  </a:lnTo>
                  <a:lnTo>
                    <a:pt x="333" y="1609"/>
                  </a:lnTo>
                  <a:lnTo>
                    <a:pt x="332" y="1617"/>
                  </a:lnTo>
                  <a:lnTo>
                    <a:pt x="338" y="1631"/>
                  </a:lnTo>
                  <a:lnTo>
                    <a:pt x="343" y="1627"/>
                  </a:lnTo>
                  <a:lnTo>
                    <a:pt x="350" y="1627"/>
                  </a:lnTo>
                  <a:lnTo>
                    <a:pt x="356" y="1631"/>
                  </a:lnTo>
                  <a:lnTo>
                    <a:pt x="351" y="1633"/>
                  </a:lnTo>
                  <a:lnTo>
                    <a:pt x="345" y="1641"/>
                  </a:lnTo>
                  <a:lnTo>
                    <a:pt x="346" y="1657"/>
                  </a:lnTo>
                  <a:lnTo>
                    <a:pt x="351" y="1657"/>
                  </a:lnTo>
                  <a:lnTo>
                    <a:pt x="355" y="1660"/>
                  </a:lnTo>
                  <a:lnTo>
                    <a:pt x="351" y="1662"/>
                  </a:lnTo>
                  <a:lnTo>
                    <a:pt x="342" y="1673"/>
                  </a:lnTo>
                  <a:lnTo>
                    <a:pt x="333" y="1673"/>
                  </a:lnTo>
                  <a:lnTo>
                    <a:pt x="326" y="1680"/>
                  </a:lnTo>
                  <a:lnTo>
                    <a:pt x="345" y="1683"/>
                  </a:lnTo>
                  <a:lnTo>
                    <a:pt x="357" y="1676"/>
                  </a:lnTo>
                  <a:lnTo>
                    <a:pt x="366" y="1664"/>
                  </a:lnTo>
                  <a:lnTo>
                    <a:pt x="373" y="1662"/>
                  </a:lnTo>
                  <a:lnTo>
                    <a:pt x="388" y="1649"/>
                  </a:lnTo>
                  <a:lnTo>
                    <a:pt x="399" y="1649"/>
                  </a:lnTo>
                  <a:lnTo>
                    <a:pt x="413" y="1637"/>
                  </a:lnTo>
                  <a:lnTo>
                    <a:pt x="426" y="1611"/>
                  </a:lnTo>
                  <a:lnTo>
                    <a:pt x="429" y="1620"/>
                  </a:lnTo>
                  <a:lnTo>
                    <a:pt x="429" y="1630"/>
                  </a:lnTo>
                  <a:lnTo>
                    <a:pt x="425" y="1635"/>
                  </a:lnTo>
                  <a:lnTo>
                    <a:pt x="425" y="1642"/>
                  </a:lnTo>
                  <a:lnTo>
                    <a:pt x="426" y="1648"/>
                  </a:lnTo>
                  <a:lnTo>
                    <a:pt x="432" y="1654"/>
                  </a:lnTo>
                  <a:lnTo>
                    <a:pt x="436" y="1653"/>
                  </a:lnTo>
                  <a:lnTo>
                    <a:pt x="440" y="1659"/>
                  </a:lnTo>
                  <a:lnTo>
                    <a:pt x="446" y="1662"/>
                  </a:lnTo>
                  <a:lnTo>
                    <a:pt x="456" y="1653"/>
                  </a:lnTo>
                  <a:lnTo>
                    <a:pt x="458" y="1648"/>
                  </a:lnTo>
                  <a:lnTo>
                    <a:pt x="461" y="1652"/>
                  </a:lnTo>
                  <a:lnTo>
                    <a:pt x="466" y="1652"/>
                  </a:lnTo>
                  <a:lnTo>
                    <a:pt x="464" y="1658"/>
                  </a:lnTo>
                  <a:lnTo>
                    <a:pt x="470" y="1662"/>
                  </a:lnTo>
                  <a:lnTo>
                    <a:pt x="477" y="1670"/>
                  </a:lnTo>
                  <a:lnTo>
                    <a:pt x="491" y="1699"/>
                  </a:lnTo>
                  <a:lnTo>
                    <a:pt x="498" y="1703"/>
                  </a:lnTo>
                  <a:lnTo>
                    <a:pt x="501" y="1702"/>
                  </a:lnTo>
                  <a:lnTo>
                    <a:pt x="509" y="1694"/>
                  </a:lnTo>
                  <a:lnTo>
                    <a:pt x="509" y="1678"/>
                  </a:lnTo>
                  <a:lnTo>
                    <a:pt x="504" y="1668"/>
                  </a:lnTo>
                  <a:lnTo>
                    <a:pt x="506" y="1664"/>
                  </a:lnTo>
                  <a:lnTo>
                    <a:pt x="511" y="1654"/>
                  </a:lnTo>
                  <a:lnTo>
                    <a:pt x="520" y="1647"/>
                  </a:lnTo>
                  <a:lnTo>
                    <a:pt x="522" y="1641"/>
                  </a:lnTo>
                  <a:lnTo>
                    <a:pt x="526" y="1640"/>
                  </a:lnTo>
                  <a:lnTo>
                    <a:pt x="526" y="1647"/>
                  </a:lnTo>
                  <a:lnTo>
                    <a:pt x="522" y="1660"/>
                  </a:lnTo>
                  <a:lnTo>
                    <a:pt x="538" y="1676"/>
                  </a:lnTo>
                  <a:lnTo>
                    <a:pt x="548" y="1679"/>
                  </a:lnTo>
                  <a:lnTo>
                    <a:pt x="572" y="1667"/>
                  </a:lnTo>
                  <a:lnTo>
                    <a:pt x="590" y="1653"/>
                  </a:lnTo>
                  <a:lnTo>
                    <a:pt x="607" y="1636"/>
                  </a:lnTo>
                  <a:lnTo>
                    <a:pt x="619" y="1629"/>
                  </a:lnTo>
                  <a:lnTo>
                    <a:pt x="620" y="1632"/>
                  </a:lnTo>
                  <a:lnTo>
                    <a:pt x="606" y="1658"/>
                  </a:lnTo>
                  <a:lnTo>
                    <a:pt x="599" y="1663"/>
                  </a:lnTo>
                  <a:lnTo>
                    <a:pt x="603" y="1664"/>
                  </a:lnTo>
                  <a:lnTo>
                    <a:pt x="603" y="1667"/>
                  </a:lnTo>
                  <a:lnTo>
                    <a:pt x="595" y="1679"/>
                  </a:lnTo>
                  <a:lnTo>
                    <a:pt x="584" y="1686"/>
                  </a:lnTo>
                  <a:lnTo>
                    <a:pt x="579" y="1713"/>
                  </a:lnTo>
                  <a:lnTo>
                    <a:pt x="588" y="1714"/>
                  </a:lnTo>
                  <a:lnTo>
                    <a:pt x="575" y="1729"/>
                  </a:lnTo>
                  <a:lnTo>
                    <a:pt x="570" y="1760"/>
                  </a:lnTo>
                  <a:lnTo>
                    <a:pt x="569" y="1775"/>
                  </a:lnTo>
                  <a:lnTo>
                    <a:pt x="566" y="1783"/>
                  </a:lnTo>
                  <a:lnTo>
                    <a:pt x="560" y="1792"/>
                  </a:lnTo>
                  <a:lnTo>
                    <a:pt x="549" y="1814"/>
                  </a:lnTo>
                  <a:lnTo>
                    <a:pt x="545" y="1810"/>
                  </a:lnTo>
                  <a:lnTo>
                    <a:pt x="541" y="1812"/>
                  </a:lnTo>
                  <a:lnTo>
                    <a:pt x="538" y="1819"/>
                  </a:lnTo>
                  <a:lnTo>
                    <a:pt x="525" y="1837"/>
                  </a:lnTo>
                  <a:lnTo>
                    <a:pt x="522" y="1837"/>
                  </a:lnTo>
                  <a:lnTo>
                    <a:pt x="518" y="1846"/>
                  </a:lnTo>
                  <a:lnTo>
                    <a:pt x="516" y="1858"/>
                  </a:lnTo>
                  <a:lnTo>
                    <a:pt x="512" y="1866"/>
                  </a:lnTo>
                  <a:lnTo>
                    <a:pt x="506" y="1863"/>
                  </a:lnTo>
                  <a:lnTo>
                    <a:pt x="502" y="1867"/>
                  </a:lnTo>
                  <a:lnTo>
                    <a:pt x="498" y="1863"/>
                  </a:lnTo>
                  <a:lnTo>
                    <a:pt x="484" y="1877"/>
                  </a:lnTo>
                  <a:lnTo>
                    <a:pt x="472" y="1879"/>
                  </a:lnTo>
                  <a:lnTo>
                    <a:pt x="456" y="1891"/>
                  </a:lnTo>
                  <a:lnTo>
                    <a:pt x="451" y="1890"/>
                  </a:lnTo>
                  <a:lnTo>
                    <a:pt x="431" y="1910"/>
                  </a:lnTo>
                  <a:lnTo>
                    <a:pt x="423" y="1925"/>
                  </a:lnTo>
                  <a:lnTo>
                    <a:pt x="416" y="1932"/>
                  </a:lnTo>
                  <a:lnTo>
                    <a:pt x="414" y="1939"/>
                  </a:lnTo>
                  <a:lnTo>
                    <a:pt x="412" y="1952"/>
                  </a:lnTo>
                  <a:lnTo>
                    <a:pt x="410" y="1953"/>
                  </a:lnTo>
                  <a:lnTo>
                    <a:pt x="424" y="1958"/>
                  </a:lnTo>
                  <a:lnTo>
                    <a:pt x="427" y="1964"/>
                  </a:lnTo>
                  <a:lnTo>
                    <a:pt x="418" y="1963"/>
                  </a:lnTo>
                  <a:lnTo>
                    <a:pt x="412" y="1958"/>
                  </a:lnTo>
                  <a:lnTo>
                    <a:pt x="404" y="1955"/>
                  </a:lnTo>
                  <a:lnTo>
                    <a:pt x="403" y="1960"/>
                  </a:lnTo>
                  <a:lnTo>
                    <a:pt x="399" y="1963"/>
                  </a:lnTo>
                  <a:lnTo>
                    <a:pt x="394" y="1960"/>
                  </a:lnTo>
                  <a:lnTo>
                    <a:pt x="389" y="1953"/>
                  </a:lnTo>
                  <a:lnTo>
                    <a:pt x="393" y="1948"/>
                  </a:lnTo>
                  <a:lnTo>
                    <a:pt x="393" y="1943"/>
                  </a:lnTo>
                  <a:lnTo>
                    <a:pt x="383" y="1945"/>
                  </a:lnTo>
                  <a:lnTo>
                    <a:pt x="375" y="1942"/>
                  </a:lnTo>
                  <a:lnTo>
                    <a:pt x="370" y="1943"/>
                  </a:lnTo>
                  <a:lnTo>
                    <a:pt x="365" y="1947"/>
                  </a:lnTo>
                  <a:lnTo>
                    <a:pt x="349" y="1953"/>
                  </a:lnTo>
                  <a:lnTo>
                    <a:pt x="326" y="1968"/>
                  </a:lnTo>
                  <a:lnTo>
                    <a:pt x="310" y="1982"/>
                  </a:lnTo>
                  <a:lnTo>
                    <a:pt x="303" y="1992"/>
                  </a:lnTo>
                  <a:lnTo>
                    <a:pt x="301" y="1995"/>
                  </a:lnTo>
                  <a:lnTo>
                    <a:pt x="300" y="1997"/>
                  </a:lnTo>
                  <a:lnTo>
                    <a:pt x="300" y="2006"/>
                  </a:lnTo>
                  <a:lnTo>
                    <a:pt x="286" y="2013"/>
                  </a:lnTo>
                  <a:lnTo>
                    <a:pt x="286" y="2018"/>
                  </a:lnTo>
                  <a:lnTo>
                    <a:pt x="281" y="2022"/>
                  </a:lnTo>
                  <a:lnTo>
                    <a:pt x="276" y="2018"/>
                  </a:lnTo>
                  <a:lnTo>
                    <a:pt x="274" y="2018"/>
                  </a:lnTo>
                  <a:lnTo>
                    <a:pt x="270" y="2022"/>
                  </a:lnTo>
                  <a:lnTo>
                    <a:pt x="263" y="2026"/>
                  </a:lnTo>
                  <a:lnTo>
                    <a:pt x="258" y="2028"/>
                  </a:lnTo>
                  <a:lnTo>
                    <a:pt x="252" y="2031"/>
                  </a:lnTo>
                  <a:lnTo>
                    <a:pt x="252" y="2033"/>
                  </a:lnTo>
                  <a:lnTo>
                    <a:pt x="257" y="2033"/>
                  </a:lnTo>
                  <a:lnTo>
                    <a:pt x="260" y="2042"/>
                  </a:lnTo>
                  <a:lnTo>
                    <a:pt x="259" y="2054"/>
                  </a:lnTo>
                  <a:lnTo>
                    <a:pt x="263" y="2054"/>
                  </a:lnTo>
                  <a:lnTo>
                    <a:pt x="269" y="2050"/>
                  </a:lnTo>
                  <a:lnTo>
                    <a:pt x="271" y="2044"/>
                  </a:lnTo>
                  <a:lnTo>
                    <a:pt x="269" y="2031"/>
                  </a:lnTo>
                  <a:lnTo>
                    <a:pt x="274" y="2031"/>
                  </a:lnTo>
                  <a:lnTo>
                    <a:pt x="278" y="2040"/>
                  </a:lnTo>
                  <a:lnTo>
                    <a:pt x="284" y="2045"/>
                  </a:lnTo>
                  <a:lnTo>
                    <a:pt x="301" y="2038"/>
                  </a:lnTo>
                  <a:lnTo>
                    <a:pt x="297" y="2019"/>
                  </a:lnTo>
                  <a:lnTo>
                    <a:pt x="299" y="2017"/>
                  </a:lnTo>
                  <a:lnTo>
                    <a:pt x="305" y="2023"/>
                  </a:lnTo>
                  <a:lnTo>
                    <a:pt x="307" y="2028"/>
                  </a:lnTo>
                  <a:lnTo>
                    <a:pt x="306" y="2034"/>
                  </a:lnTo>
                  <a:lnTo>
                    <a:pt x="312" y="2034"/>
                  </a:lnTo>
                  <a:lnTo>
                    <a:pt x="316" y="2036"/>
                  </a:lnTo>
                  <a:lnTo>
                    <a:pt x="322" y="2033"/>
                  </a:lnTo>
                  <a:lnTo>
                    <a:pt x="324" y="2029"/>
                  </a:lnTo>
                  <a:lnTo>
                    <a:pt x="328" y="2031"/>
                  </a:lnTo>
                  <a:lnTo>
                    <a:pt x="332" y="2028"/>
                  </a:lnTo>
                  <a:lnTo>
                    <a:pt x="334" y="2020"/>
                  </a:lnTo>
                  <a:lnTo>
                    <a:pt x="342" y="2013"/>
                  </a:lnTo>
                  <a:lnTo>
                    <a:pt x="344" y="2001"/>
                  </a:lnTo>
                  <a:lnTo>
                    <a:pt x="349" y="1987"/>
                  </a:lnTo>
                  <a:lnTo>
                    <a:pt x="356" y="1982"/>
                  </a:lnTo>
                  <a:lnTo>
                    <a:pt x="364" y="1981"/>
                  </a:lnTo>
                  <a:lnTo>
                    <a:pt x="365" y="1992"/>
                  </a:lnTo>
                  <a:lnTo>
                    <a:pt x="357" y="2001"/>
                  </a:lnTo>
                  <a:lnTo>
                    <a:pt x="360" y="2006"/>
                  </a:lnTo>
                  <a:lnTo>
                    <a:pt x="373" y="2002"/>
                  </a:lnTo>
                  <a:lnTo>
                    <a:pt x="388" y="1993"/>
                  </a:lnTo>
                  <a:lnTo>
                    <a:pt x="402" y="1996"/>
                  </a:lnTo>
                  <a:lnTo>
                    <a:pt x="402" y="1990"/>
                  </a:lnTo>
                  <a:lnTo>
                    <a:pt x="404" y="1988"/>
                  </a:lnTo>
                  <a:lnTo>
                    <a:pt x="405" y="1983"/>
                  </a:lnTo>
                  <a:lnTo>
                    <a:pt x="413" y="1991"/>
                  </a:lnTo>
                  <a:lnTo>
                    <a:pt x="418" y="1982"/>
                  </a:lnTo>
                  <a:lnTo>
                    <a:pt x="419" y="1980"/>
                  </a:lnTo>
                  <a:lnTo>
                    <a:pt x="423" y="1976"/>
                  </a:lnTo>
                  <a:lnTo>
                    <a:pt x="432" y="1975"/>
                  </a:lnTo>
                  <a:lnTo>
                    <a:pt x="436" y="1969"/>
                  </a:lnTo>
                  <a:lnTo>
                    <a:pt x="441" y="1966"/>
                  </a:lnTo>
                  <a:lnTo>
                    <a:pt x="446" y="1966"/>
                  </a:lnTo>
                  <a:lnTo>
                    <a:pt x="450" y="1961"/>
                  </a:lnTo>
                  <a:lnTo>
                    <a:pt x="457" y="1961"/>
                  </a:lnTo>
                  <a:lnTo>
                    <a:pt x="459" y="1968"/>
                  </a:lnTo>
                  <a:lnTo>
                    <a:pt x="459" y="1979"/>
                  </a:lnTo>
                  <a:lnTo>
                    <a:pt x="458" y="1986"/>
                  </a:lnTo>
                  <a:lnTo>
                    <a:pt x="459" y="1987"/>
                  </a:lnTo>
                  <a:lnTo>
                    <a:pt x="468" y="1969"/>
                  </a:lnTo>
                  <a:lnTo>
                    <a:pt x="470" y="1955"/>
                  </a:lnTo>
                  <a:lnTo>
                    <a:pt x="473" y="1958"/>
                  </a:lnTo>
                  <a:lnTo>
                    <a:pt x="478" y="1958"/>
                  </a:lnTo>
                  <a:lnTo>
                    <a:pt x="495" y="1954"/>
                  </a:lnTo>
                  <a:lnTo>
                    <a:pt x="506" y="1945"/>
                  </a:lnTo>
                  <a:lnTo>
                    <a:pt x="512" y="1945"/>
                  </a:lnTo>
                  <a:lnTo>
                    <a:pt x="516" y="1941"/>
                  </a:lnTo>
                  <a:lnTo>
                    <a:pt x="515" y="1931"/>
                  </a:lnTo>
                  <a:lnTo>
                    <a:pt x="515" y="1925"/>
                  </a:lnTo>
                  <a:lnTo>
                    <a:pt x="506" y="1922"/>
                  </a:lnTo>
                  <a:lnTo>
                    <a:pt x="498" y="1915"/>
                  </a:lnTo>
                  <a:lnTo>
                    <a:pt x="493" y="1907"/>
                  </a:lnTo>
                  <a:lnTo>
                    <a:pt x="490" y="1898"/>
                  </a:lnTo>
                  <a:lnTo>
                    <a:pt x="495" y="1898"/>
                  </a:lnTo>
                  <a:lnTo>
                    <a:pt x="499" y="1909"/>
                  </a:lnTo>
                  <a:lnTo>
                    <a:pt x="504" y="1915"/>
                  </a:lnTo>
                  <a:lnTo>
                    <a:pt x="513" y="1916"/>
                  </a:lnTo>
                  <a:lnTo>
                    <a:pt x="528" y="1902"/>
                  </a:lnTo>
                  <a:lnTo>
                    <a:pt x="538" y="1899"/>
                  </a:lnTo>
                  <a:lnTo>
                    <a:pt x="556" y="1899"/>
                  </a:lnTo>
                  <a:lnTo>
                    <a:pt x="560" y="1890"/>
                  </a:lnTo>
                  <a:lnTo>
                    <a:pt x="558" y="1889"/>
                  </a:lnTo>
                  <a:lnTo>
                    <a:pt x="548" y="1891"/>
                  </a:lnTo>
                  <a:lnTo>
                    <a:pt x="552" y="1886"/>
                  </a:lnTo>
                  <a:lnTo>
                    <a:pt x="564" y="1879"/>
                  </a:lnTo>
                  <a:lnTo>
                    <a:pt x="569" y="1884"/>
                  </a:lnTo>
                  <a:lnTo>
                    <a:pt x="577" y="1884"/>
                  </a:lnTo>
                  <a:lnTo>
                    <a:pt x="576" y="1872"/>
                  </a:lnTo>
                  <a:lnTo>
                    <a:pt x="577" y="1864"/>
                  </a:lnTo>
                  <a:lnTo>
                    <a:pt x="584" y="1862"/>
                  </a:lnTo>
                  <a:lnTo>
                    <a:pt x="596" y="1867"/>
                  </a:lnTo>
                  <a:lnTo>
                    <a:pt x="609" y="1855"/>
                  </a:lnTo>
                  <a:lnTo>
                    <a:pt x="611" y="1850"/>
                  </a:lnTo>
                  <a:lnTo>
                    <a:pt x="615" y="1851"/>
                  </a:lnTo>
                  <a:lnTo>
                    <a:pt x="618" y="1848"/>
                  </a:lnTo>
                  <a:lnTo>
                    <a:pt x="619" y="1843"/>
                  </a:lnTo>
                  <a:lnTo>
                    <a:pt x="625" y="1847"/>
                  </a:lnTo>
                  <a:lnTo>
                    <a:pt x="627" y="1843"/>
                  </a:lnTo>
                  <a:lnTo>
                    <a:pt x="634" y="1839"/>
                  </a:lnTo>
                  <a:lnTo>
                    <a:pt x="639" y="1831"/>
                  </a:lnTo>
                  <a:lnTo>
                    <a:pt x="639" y="1818"/>
                  </a:lnTo>
                  <a:lnTo>
                    <a:pt x="633" y="1818"/>
                  </a:lnTo>
                  <a:lnTo>
                    <a:pt x="630" y="1815"/>
                  </a:lnTo>
                  <a:lnTo>
                    <a:pt x="635" y="1809"/>
                  </a:lnTo>
                  <a:lnTo>
                    <a:pt x="652" y="1797"/>
                  </a:lnTo>
                  <a:lnTo>
                    <a:pt x="655" y="1800"/>
                  </a:lnTo>
                  <a:lnTo>
                    <a:pt x="658" y="1788"/>
                  </a:lnTo>
                  <a:lnTo>
                    <a:pt x="672" y="1788"/>
                  </a:lnTo>
                  <a:lnTo>
                    <a:pt x="673" y="1783"/>
                  </a:lnTo>
                  <a:lnTo>
                    <a:pt x="676" y="1778"/>
                  </a:lnTo>
                  <a:lnTo>
                    <a:pt x="677" y="1770"/>
                  </a:lnTo>
                  <a:lnTo>
                    <a:pt x="684" y="1770"/>
                  </a:lnTo>
                  <a:lnTo>
                    <a:pt x="693" y="1775"/>
                  </a:lnTo>
                  <a:lnTo>
                    <a:pt x="698" y="1764"/>
                  </a:lnTo>
                  <a:lnTo>
                    <a:pt x="701" y="1762"/>
                  </a:lnTo>
                  <a:lnTo>
                    <a:pt x="708" y="1757"/>
                  </a:lnTo>
                  <a:lnTo>
                    <a:pt x="712" y="1751"/>
                  </a:lnTo>
                  <a:lnTo>
                    <a:pt x="714" y="1746"/>
                  </a:lnTo>
                  <a:lnTo>
                    <a:pt x="726" y="1742"/>
                  </a:lnTo>
                  <a:lnTo>
                    <a:pt x="740" y="1739"/>
                  </a:lnTo>
                  <a:lnTo>
                    <a:pt x="746" y="1729"/>
                  </a:lnTo>
                  <a:lnTo>
                    <a:pt x="752" y="1732"/>
                  </a:lnTo>
                  <a:lnTo>
                    <a:pt x="763" y="1726"/>
                  </a:lnTo>
                  <a:lnTo>
                    <a:pt x="764" y="1717"/>
                  </a:lnTo>
                  <a:lnTo>
                    <a:pt x="757" y="1712"/>
                  </a:lnTo>
                  <a:lnTo>
                    <a:pt x="767" y="1707"/>
                  </a:lnTo>
                  <a:lnTo>
                    <a:pt x="767" y="1703"/>
                  </a:lnTo>
                  <a:lnTo>
                    <a:pt x="765" y="1699"/>
                  </a:lnTo>
                  <a:lnTo>
                    <a:pt x="767" y="1692"/>
                  </a:lnTo>
                  <a:lnTo>
                    <a:pt x="773" y="1691"/>
                  </a:lnTo>
                  <a:lnTo>
                    <a:pt x="779" y="1681"/>
                  </a:lnTo>
                  <a:lnTo>
                    <a:pt x="796" y="1675"/>
                  </a:lnTo>
                  <a:lnTo>
                    <a:pt x="803" y="1668"/>
                  </a:lnTo>
                  <a:lnTo>
                    <a:pt x="805" y="1660"/>
                  </a:lnTo>
                  <a:lnTo>
                    <a:pt x="805" y="1653"/>
                  </a:lnTo>
                  <a:lnTo>
                    <a:pt x="801" y="1649"/>
                  </a:lnTo>
                  <a:lnTo>
                    <a:pt x="787" y="1642"/>
                  </a:lnTo>
                  <a:lnTo>
                    <a:pt x="785" y="1637"/>
                  </a:lnTo>
                  <a:lnTo>
                    <a:pt x="776" y="1633"/>
                  </a:lnTo>
                  <a:lnTo>
                    <a:pt x="762" y="1638"/>
                  </a:lnTo>
                  <a:lnTo>
                    <a:pt x="757" y="1636"/>
                  </a:lnTo>
                  <a:lnTo>
                    <a:pt x="765" y="1605"/>
                  </a:lnTo>
                  <a:lnTo>
                    <a:pt x="765" y="1600"/>
                  </a:lnTo>
                  <a:lnTo>
                    <a:pt x="779" y="1598"/>
                  </a:lnTo>
                  <a:lnTo>
                    <a:pt x="785" y="1592"/>
                  </a:lnTo>
                  <a:lnTo>
                    <a:pt x="785" y="1586"/>
                  </a:lnTo>
                  <a:lnTo>
                    <a:pt x="791" y="1582"/>
                  </a:lnTo>
                  <a:lnTo>
                    <a:pt x="791" y="1574"/>
                  </a:lnTo>
                  <a:lnTo>
                    <a:pt x="790" y="1566"/>
                  </a:lnTo>
                  <a:lnTo>
                    <a:pt x="795" y="1570"/>
                  </a:lnTo>
                  <a:lnTo>
                    <a:pt x="797" y="1561"/>
                  </a:lnTo>
                  <a:lnTo>
                    <a:pt x="805" y="1559"/>
                  </a:lnTo>
                  <a:lnTo>
                    <a:pt x="805" y="1568"/>
                  </a:lnTo>
                  <a:lnTo>
                    <a:pt x="816" y="1566"/>
                  </a:lnTo>
                  <a:lnTo>
                    <a:pt x="822" y="1561"/>
                  </a:lnTo>
                  <a:lnTo>
                    <a:pt x="822" y="1554"/>
                  </a:lnTo>
                  <a:lnTo>
                    <a:pt x="812" y="1550"/>
                  </a:lnTo>
                  <a:lnTo>
                    <a:pt x="818" y="1546"/>
                  </a:lnTo>
                  <a:lnTo>
                    <a:pt x="834" y="1545"/>
                  </a:lnTo>
                  <a:lnTo>
                    <a:pt x="843" y="1533"/>
                  </a:lnTo>
                  <a:lnTo>
                    <a:pt x="843" y="1525"/>
                  </a:lnTo>
                  <a:lnTo>
                    <a:pt x="840" y="1519"/>
                  </a:lnTo>
                  <a:lnTo>
                    <a:pt x="821" y="1502"/>
                  </a:lnTo>
                  <a:lnTo>
                    <a:pt x="827" y="1501"/>
                  </a:lnTo>
                  <a:lnTo>
                    <a:pt x="833" y="1508"/>
                  </a:lnTo>
                  <a:lnTo>
                    <a:pt x="846" y="1508"/>
                  </a:lnTo>
                  <a:lnTo>
                    <a:pt x="864" y="1490"/>
                  </a:lnTo>
                  <a:lnTo>
                    <a:pt x="870" y="1470"/>
                  </a:lnTo>
                  <a:lnTo>
                    <a:pt x="889" y="1447"/>
                  </a:lnTo>
                  <a:lnTo>
                    <a:pt x="892" y="1433"/>
                  </a:lnTo>
                  <a:lnTo>
                    <a:pt x="925" y="1415"/>
                  </a:lnTo>
                  <a:lnTo>
                    <a:pt x="950" y="1390"/>
                  </a:lnTo>
                  <a:lnTo>
                    <a:pt x="950" y="1383"/>
                  </a:lnTo>
                  <a:lnTo>
                    <a:pt x="948" y="1374"/>
                  </a:lnTo>
                  <a:lnTo>
                    <a:pt x="950" y="1362"/>
                  </a:lnTo>
                  <a:lnTo>
                    <a:pt x="953" y="1353"/>
                  </a:lnTo>
                  <a:lnTo>
                    <a:pt x="959" y="1342"/>
                  </a:lnTo>
                  <a:lnTo>
                    <a:pt x="973" y="1305"/>
                  </a:lnTo>
                  <a:lnTo>
                    <a:pt x="974" y="1296"/>
                  </a:lnTo>
                  <a:lnTo>
                    <a:pt x="974" y="1287"/>
                  </a:lnTo>
                  <a:lnTo>
                    <a:pt x="977" y="1276"/>
                  </a:lnTo>
                  <a:lnTo>
                    <a:pt x="982" y="1278"/>
                  </a:lnTo>
                  <a:lnTo>
                    <a:pt x="983" y="1287"/>
                  </a:lnTo>
                  <a:lnTo>
                    <a:pt x="978" y="1329"/>
                  </a:lnTo>
                  <a:lnTo>
                    <a:pt x="973" y="1342"/>
                  </a:lnTo>
                  <a:lnTo>
                    <a:pt x="961" y="1364"/>
                  </a:lnTo>
                  <a:lnTo>
                    <a:pt x="957" y="1378"/>
                  </a:lnTo>
                  <a:lnTo>
                    <a:pt x="957" y="1390"/>
                  </a:lnTo>
                  <a:lnTo>
                    <a:pt x="962" y="1395"/>
                  </a:lnTo>
                  <a:lnTo>
                    <a:pt x="983" y="1394"/>
                  </a:lnTo>
                  <a:lnTo>
                    <a:pt x="1002" y="1373"/>
                  </a:lnTo>
                  <a:lnTo>
                    <a:pt x="1017" y="1366"/>
                  </a:lnTo>
                  <a:lnTo>
                    <a:pt x="1027" y="1364"/>
                  </a:lnTo>
                  <a:lnTo>
                    <a:pt x="1018" y="1374"/>
                  </a:lnTo>
                  <a:lnTo>
                    <a:pt x="1011" y="1378"/>
                  </a:lnTo>
                  <a:lnTo>
                    <a:pt x="1001" y="1385"/>
                  </a:lnTo>
                  <a:lnTo>
                    <a:pt x="996" y="1395"/>
                  </a:lnTo>
                  <a:lnTo>
                    <a:pt x="988" y="1401"/>
                  </a:lnTo>
                  <a:lnTo>
                    <a:pt x="988" y="1411"/>
                  </a:lnTo>
                  <a:lnTo>
                    <a:pt x="995" y="1418"/>
                  </a:lnTo>
                  <a:lnTo>
                    <a:pt x="1021" y="1425"/>
                  </a:lnTo>
                  <a:lnTo>
                    <a:pt x="1042" y="1436"/>
                  </a:lnTo>
                  <a:lnTo>
                    <a:pt x="999" y="1428"/>
                  </a:lnTo>
                  <a:lnTo>
                    <a:pt x="983" y="1436"/>
                  </a:lnTo>
                  <a:lnTo>
                    <a:pt x="975" y="1434"/>
                  </a:lnTo>
                  <a:lnTo>
                    <a:pt x="968" y="1422"/>
                  </a:lnTo>
                  <a:lnTo>
                    <a:pt x="962" y="1423"/>
                  </a:lnTo>
                  <a:lnTo>
                    <a:pt x="954" y="1428"/>
                  </a:lnTo>
                  <a:lnTo>
                    <a:pt x="946" y="1437"/>
                  </a:lnTo>
                  <a:lnTo>
                    <a:pt x="918" y="1450"/>
                  </a:lnTo>
                  <a:lnTo>
                    <a:pt x="913" y="1459"/>
                  </a:lnTo>
                  <a:lnTo>
                    <a:pt x="916" y="1471"/>
                  </a:lnTo>
                  <a:lnTo>
                    <a:pt x="916" y="1487"/>
                  </a:lnTo>
                  <a:lnTo>
                    <a:pt x="914" y="1504"/>
                  </a:lnTo>
                  <a:lnTo>
                    <a:pt x="910" y="1513"/>
                  </a:lnTo>
                  <a:lnTo>
                    <a:pt x="902" y="1522"/>
                  </a:lnTo>
                  <a:lnTo>
                    <a:pt x="897" y="1534"/>
                  </a:lnTo>
                  <a:lnTo>
                    <a:pt x="896" y="1541"/>
                  </a:lnTo>
                  <a:lnTo>
                    <a:pt x="891" y="1551"/>
                  </a:lnTo>
                  <a:lnTo>
                    <a:pt x="888" y="1561"/>
                  </a:lnTo>
                  <a:lnTo>
                    <a:pt x="892" y="1567"/>
                  </a:lnTo>
                  <a:lnTo>
                    <a:pt x="904" y="1574"/>
                  </a:lnTo>
                  <a:lnTo>
                    <a:pt x="931" y="1557"/>
                  </a:lnTo>
                  <a:lnTo>
                    <a:pt x="936" y="1559"/>
                  </a:lnTo>
                  <a:lnTo>
                    <a:pt x="931" y="1571"/>
                  </a:lnTo>
                  <a:lnTo>
                    <a:pt x="926" y="1579"/>
                  </a:lnTo>
                  <a:lnTo>
                    <a:pt x="919" y="1586"/>
                  </a:lnTo>
                  <a:lnTo>
                    <a:pt x="913" y="1586"/>
                  </a:lnTo>
                  <a:lnTo>
                    <a:pt x="912" y="1589"/>
                  </a:lnTo>
                  <a:lnTo>
                    <a:pt x="916" y="1593"/>
                  </a:lnTo>
                  <a:lnTo>
                    <a:pt x="904" y="1589"/>
                  </a:lnTo>
                  <a:lnTo>
                    <a:pt x="902" y="1589"/>
                  </a:lnTo>
                  <a:lnTo>
                    <a:pt x="899" y="1592"/>
                  </a:lnTo>
                  <a:lnTo>
                    <a:pt x="898" y="1598"/>
                  </a:lnTo>
                  <a:lnTo>
                    <a:pt x="892" y="1592"/>
                  </a:lnTo>
                  <a:lnTo>
                    <a:pt x="888" y="1598"/>
                  </a:lnTo>
                  <a:lnTo>
                    <a:pt x="889" y="1604"/>
                  </a:lnTo>
                  <a:lnTo>
                    <a:pt x="883" y="1606"/>
                  </a:lnTo>
                  <a:lnTo>
                    <a:pt x="883" y="1615"/>
                  </a:lnTo>
                  <a:lnTo>
                    <a:pt x="892" y="1617"/>
                  </a:lnTo>
                  <a:lnTo>
                    <a:pt x="896" y="1622"/>
                  </a:lnTo>
                  <a:lnTo>
                    <a:pt x="907" y="1619"/>
                  </a:lnTo>
                  <a:lnTo>
                    <a:pt x="923" y="1617"/>
                  </a:lnTo>
                  <a:lnTo>
                    <a:pt x="923" y="1608"/>
                  </a:lnTo>
                  <a:lnTo>
                    <a:pt x="924" y="1605"/>
                  </a:lnTo>
                  <a:lnTo>
                    <a:pt x="932" y="1609"/>
                  </a:lnTo>
                  <a:lnTo>
                    <a:pt x="939" y="1614"/>
                  </a:lnTo>
                  <a:lnTo>
                    <a:pt x="948" y="1595"/>
                  </a:lnTo>
                  <a:lnTo>
                    <a:pt x="957" y="1584"/>
                  </a:lnTo>
                  <a:lnTo>
                    <a:pt x="963" y="1586"/>
                  </a:lnTo>
                  <a:lnTo>
                    <a:pt x="970" y="1581"/>
                  </a:lnTo>
                  <a:lnTo>
                    <a:pt x="970" y="1592"/>
                  </a:lnTo>
                  <a:lnTo>
                    <a:pt x="968" y="1603"/>
                  </a:lnTo>
                  <a:lnTo>
                    <a:pt x="980" y="1583"/>
                  </a:lnTo>
                  <a:lnTo>
                    <a:pt x="980" y="1572"/>
                  </a:lnTo>
                  <a:lnTo>
                    <a:pt x="993" y="1565"/>
                  </a:lnTo>
                  <a:lnTo>
                    <a:pt x="997" y="1568"/>
                  </a:lnTo>
                  <a:lnTo>
                    <a:pt x="1002" y="1560"/>
                  </a:lnTo>
                  <a:lnTo>
                    <a:pt x="1000" y="1550"/>
                  </a:lnTo>
                  <a:lnTo>
                    <a:pt x="1001" y="1546"/>
                  </a:lnTo>
                  <a:lnTo>
                    <a:pt x="1005" y="1540"/>
                  </a:lnTo>
                  <a:lnTo>
                    <a:pt x="1007" y="1554"/>
                  </a:lnTo>
                  <a:lnTo>
                    <a:pt x="1011" y="1566"/>
                  </a:lnTo>
                  <a:lnTo>
                    <a:pt x="1013" y="1551"/>
                  </a:lnTo>
                  <a:lnTo>
                    <a:pt x="1015" y="1540"/>
                  </a:lnTo>
                  <a:lnTo>
                    <a:pt x="1020" y="1534"/>
                  </a:lnTo>
                  <a:lnTo>
                    <a:pt x="1020" y="1524"/>
                  </a:lnTo>
                  <a:lnTo>
                    <a:pt x="1023" y="1536"/>
                  </a:lnTo>
                  <a:lnTo>
                    <a:pt x="1028" y="1534"/>
                  </a:lnTo>
                  <a:lnTo>
                    <a:pt x="1033" y="1534"/>
                  </a:lnTo>
                  <a:lnTo>
                    <a:pt x="1038" y="1538"/>
                  </a:lnTo>
                  <a:lnTo>
                    <a:pt x="1055" y="1540"/>
                  </a:lnTo>
                  <a:lnTo>
                    <a:pt x="1064" y="1534"/>
                  </a:lnTo>
                  <a:lnTo>
                    <a:pt x="1069" y="1533"/>
                  </a:lnTo>
                  <a:lnTo>
                    <a:pt x="1074" y="1518"/>
                  </a:lnTo>
                  <a:lnTo>
                    <a:pt x="1077" y="1519"/>
                  </a:lnTo>
                  <a:lnTo>
                    <a:pt x="1083" y="1517"/>
                  </a:lnTo>
                  <a:lnTo>
                    <a:pt x="1088" y="1509"/>
                  </a:lnTo>
                  <a:lnTo>
                    <a:pt x="1085" y="1508"/>
                  </a:lnTo>
                  <a:lnTo>
                    <a:pt x="1082" y="1504"/>
                  </a:lnTo>
                  <a:lnTo>
                    <a:pt x="1076" y="1506"/>
                  </a:lnTo>
                  <a:lnTo>
                    <a:pt x="1081" y="1496"/>
                  </a:lnTo>
                  <a:lnTo>
                    <a:pt x="1088" y="1486"/>
                  </a:lnTo>
                  <a:lnTo>
                    <a:pt x="1093" y="1486"/>
                  </a:lnTo>
                  <a:lnTo>
                    <a:pt x="1096" y="1476"/>
                  </a:lnTo>
                  <a:lnTo>
                    <a:pt x="1091" y="1469"/>
                  </a:lnTo>
                  <a:lnTo>
                    <a:pt x="1082" y="1477"/>
                  </a:lnTo>
                  <a:lnTo>
                    <a:pt x="1076" y="1477"/>
                  </a:lnTo>
                  <a:lnTo>
                    <a:pt x="1065" y="1482"/>
                  </a:lnTo>
                  <a:lnTo>
                    <a:pt x="1064" y="1474"/>
                  </a:lnTo>
                  <a:lnTo>
                    <a:pt x="1074" y="1470"/>
                  </a:lnTo>
                  <a:lnTo>
                    <a:pt x="1082" y="1463"/>
                  </a:lnTo>
                  <a:lnTo>
                    <a:pt x="1083" y="1453"/>
                  </a:lnTo>
                  <a:lnTo>
                    <a:pt x="1076" y="1458"/>
                  </a:lnTo>
                  <a:lnTo>
                    <a:pt x="1076" y="1453"/>
                  </a:lnTo>
                  <a:lnTo>
                    <a:pt x="1066" y="1454"/>
                  </a:lnTo>
                  <a:lnTo>
                    <a:pt x="1066" y="1448"/>
                  </a:lnTo>
                  <a:lnTo>
                    <a:pt x="1063" y="1447"/>
                  </a:lnTo>
                  <a:lnTo>
                    <a:pt x="1066" y="1439"/>
                  </a:lnTo>
                  <a:lnTo>
                    <a:pt x="1077" y="1436"/>
                  </a:lnTo>
                  <a:lnTo>
                    <a:pt x="1083" y="1425"/>
                  </a:lnTo>
                  <a:lnTo>
                    <a:pt x="1074" y="1423"/>
                  </a:lnTo>
                  <a:lnTo>
                    <a:pt x="1082" y="1411"/>
                  </a:lnTo>
                  <a:lnTo>
                    <a:pt x="1086" y="1409"/>
                  </a:lnTo>
                  <a:lnTo>
                    <a:pt x="1090" y="1417"/>
                  </a:lnTo>
                  <a:lnTo>
                    <a:pt x="1093" y="1416"/>
                  </a:lnTo>
                  <a:lnTo>
                    <a:pt x="1098" y="1405"/>
                  </a:lnTo>
                  <a:lnTo>
                    <a:pt x="1109" y="1394"/>
                  </a:lnTo>
                  <a:lnTo>
                    <a:pt x="1109" y="1404"/>
                  </a:lnTo>
                  <a:lnTo>
                    <a:pt x="1099" y="1421"/>
                  </a:lnTo>
                  <a:lnTo>
                    <a:pt x="1096" y="1431"/>
                  </a:lnTo>
                  <a:lnTo>
                    <a:pt x="1102" y="1437"/>
                  </a:lnTo>
                  <a:lnTo>
                    <a:pt x="1111" y="1436"/>
                  </a:lnTo>
                  <a:lnTo>
                    <a:pt x="1114" y="1431"/>
                  </a:lnTo>
                  <a:lnTo>
                    <a:pt x="1114" y="1415"/>
                  </a:lnTo>
                  <a:lnTo>
                    <a:pt x="1115" y="1405"/>
                  </a:lnTo>
                  <a:lnTo>
                    <a:pt x="1120" y="1418"/>
                  </a:lnTo>
                  <a:lnTo>
                    <a:pt x="1120" y="1426"/>
                  </a:lnTo>
                  <a:lnTo>
                    <a:pt x="1128" y="1427"/>
                  </a:lnTo>
                  <a:lnTo>
                    <a:pt x="1144" y="1425"/>
                  </a:lnTo>
                  <a:lnTo>
                    <a:pt x="1150" y="1426"/>
                  </a:lnTo>
                  <a:lnTo>
                    <a:pt x="1160" y="1423"/>
                  </a:lnTo>
                  <a:lnTo>
                    <a:pt x="1166" y="1414"/>
                  </a:lnTo>
                  <a:lnTo>
                    <a:pt x="1178" y="1409"/>
                  </a:lnTo>
                  <a:lnTo>
                    <a:pt x="1190" y="1409"/>
                  </a:lnTo>
                  <a:lnTo>
                    <a:pt x="1189" y="1412"/>
                  </a:lnTo>
                  <a:lnTo>
                    <a:pt x="1173" y="1415"/>
                  </a:lnTo>
                  <a:lnTo>
                    <a:pt x="1173" y="1422"/>
                  </a:lnTo>
                  <a:lnTo>
                    <a:pt x="1171" y="1432"/>
                  </a:lnTo>
                  <a:lnTo>
                    <a:pt x="1171" y="1439"/>
                  </a:lnTo>
                  <a:lnTo>
                    <a:pt x="1177" y="1442"/>
                  </a:lnTo>
                  <a:lnTo>
                    <a:pt x="1194" y="1436"/>
                  </a:lnTo>
                  <a:lnTo>
                    <a:pt x="1195" y="1441"/>
                  </a:lnTo>
                  <a:lnTo>
                    <a:pt x="1179" y="1450"/>
                  </a:lnTo>
                  <a:lnTo>
                    <a:pt x="1168" y="1454"/>
                  </a:lnTo>
                  <a:lnTo>
                    <a:pt x="1183" y="1457"/>
                  </a:lnTo>
                  <a:lnTo>
                    <a:pt x="1190" y="1448"/>
                  </a:lnTo>
                  <a:lnTo>
                    <a:pt x="1200" y="1443"/>
                  </a:lnTo>
                  <a:lnTo>
                    <a:pt x="1204" y="1446"/>
                  </a:lnTo>
                  <a:lnTo>
                    <a:pt x="1190" y="1463"/>
                  </a:lnTo>
                  <a:lnTo>
                    <a:pt x="1208" y="1458"/>
                  </a:lnTo>
                  <a:lnTo>
                    <a:pt x="1212" y="1461"/>
                  </a:lnTo>
                  <a:lnTo>
                    <a:pt x="1222" y="1460"/>
                  </a:lnTo>
                  <a:lnTo>
                    <a:pt x="1224" y="1463"/>
                  </a:lnTo>
                  <a:lnTo>
                    <a:pt x="1216" y="1475"/>
                  </a:lnTo>
                  <a:lnTo>
                    <a:pt x="1224" y="1477"/>
                  </a:lnTo>
                  <a:lnTo>
                    <a:pt x="1238" y="1495"/>
                  </a:lnTo>
                  <a:lnTo>
                    <a:pt x="1246" y="1498"/>
                  </a:lnTo>
                  <a:lnTo>
                    <a:pt x="1253" y="1497"/>
                  </a:lnTo>
                  <a:lnTo>
                    <a:pt x="1253" y="1493"/>
                  </a:lnTo>
                  <a:lnTo>
                    <a:pt x="1254" y="1490"/>
                  </a:lnTo>
                  <a:lnTo>
                    <a:pt x="1254" y="1485"/>
                  </a:lnTo>
                  <a:lnTo>
                    <a:pt x="1258" y="1482"/>
                  </a:lnTo>
                  <a:lnTo>
                    <a:pt x="1263" y="1481"/>
                  </a:lnTo>
                  <a:lnTo>
                    <a:pt x="1268" y="1485"/>
                  </a:lnTo>
                  <a:lnTo>
                    <a:pt x="1270" y="1491"/>
                  </a:lnTo>
                  <a:lnTo>
                    <a:pt x="1270" y="1500"/>
                  </a:lnTo>
                  <a:lnTo>
                    <a:pt x="1279" y="1506"/>
                  </a:lnTo>
                  <a:lnTo>
                    <a:pt x="1284" y="1512"/>
                  </a:lnTo>
                  <a:lnTo>
                    <a:pt x="1287" y="1514"/>
                  </a:lnTo>
                  <a:lnTo>
                    <a:pt x="1289" y="1509"/>
                  </a:lnTo>
                  <a:lnTo>
                    <a:pt x="1296" y="1514"/>
                  </a:lnTo>
                  <a:lnTo>
                    <a:pt x="1301" y="1513"/>
                  </a:lnTo>
                  <a:lnTo>
                    <a:pt x="1307" y="1517"/>
                  </a:lnTo>
                  <a:lnTo>
                    <a:pt x="1313" y="1524"/>
                  </a:lnTo>
                  <a:lnTo>
                    <a:pt x="1313" y="1528"/>
                  </a:lnTo>
                  <a:lnTo>
                    <a:pt x="1312" y="1531"/>
                  </a:lnTo>
                  <a:lnTo>
                    <a:pt x="1316" y="1534"/>
                  </a:lnTo>
                  <a:lnTo>
                    <a:pt x="1324" y="1535"/>
                  </a:lnTo>
                  <a:lnTo>
                    <a:pt x="1337" y="1530"/>
                  </a:lnTo>
                  <a:lnTo>
                    <a:pt x="1370" y="1529"/>
                  </a:lnTo>
                  <a:lnTo>
                    <a:pt x="1373" y="1523"/>
                  </a:lnTo>
                  <a:lnTo>
                    <a:pt x="1383" y="1528"/>
                  </a:lnTo>
                  <a:lnTo>
                    <a:pt x="1387" y="1523"/>
                  </a:lnTo>
                  <a:lnTo>
                    <a:pt x="1399" y="1525"/>
                  </a:lnTo>
                  <a:lnTo>
                    <a:pt x="1405" y="1531"/>
                  </a:lnTo>
                  <a:lnTo>
                    <a:pt x="1437" y="1538"/>
                  </a:lnTo>
                  <a:lnTo>
                    <a:pt x="1445" y="1539"/>
                  </a:lnTo>
                  <a:lnTo>
                    <a:pt x="1459" y="1531"/>
                  </a:lnTo>
                  <a:lnTo>
                    <a:pt x="1466" y="1536"/>
                  </a:lnTo>
                  <a:lnTo>
                    <a:pt x="1467" y="1539"/>
                  </a:lnTo>
                  <a:lnTo>
                    <a:pt x="1459" y="1541"/>
                  </a:lnTo>
                  <a:lnTo>
                    <a:pt x="1458" y="1545"/>
                  </a:lnTo>
                  <a:lnTo>
                    <a:pt x="1463" y="1549"/>
                  </a:lnTo>
                  <a:lnTo>
                    <a:pt x="1483" y="1557"/>
                  </a:lnTo>
                  <a:lnTo>
                    <a:pt x="1504" y="1562"/>
                  </a:lnTo>
                  <a:lnTo>
                    <a:pt x="1522" y="1565"/>
                  </a:lnTo>
                  <a:lnTo>
                    <a:pt x="1540" y="1556"/>
                  </a:lnTo>
                  <a:lnTo>
                    <a:pt x="1555" y="1538"/>
                  </a:lnTo>
                  <a:lnTo>
                    <a:pt x="1559" y="1529"/>
                  </a:lnTo>
                  <a:lnTo>
                    <a:pt x="1563" y="1525"/>
                  </a:lnTo>
                  <a:lnTo>
                    <a:pt x="1574" y="1540"/>
                  </a:lnTo>
                  <a:lnTo>
                    <a:pt x="1580" y="1546"/>
                  </a:lnTo>
                  <a:lnTo>
                    <a:pt x="1590" y="1550"/>
                  </a:lnTo>
                  <a:lnTo>
                    <a:pt x="1586" y="1551"/>
                  </a:lnTo>
                  <a:lnTo>
                    <a:pt x="1579" y="1557"/>
                  </a:lnTo>
                  <a:lnTo>
                    <a:pt x="1579" y="1565"/>
                  </a:lnTo>
                  <a:lnTo>
                    <a:pt x="1580" y="1571"/>
                  </a:lnTo>
                  <a:lnTo>
                    <a:pt x="1581" y="1578"/>
                  </a:lnTo>
                  <a:lnTo>
                    <a:pt x="1579" y="1582"/>
                  </a:lnTo>
                  <a:lnTo>
                    <a:pt x="1574" y="1577"/>
                  </a:lnTo>
                  <a:lnTo>
                    <a:pt x="1572" y="1557"/>
                  </a:lnTo>
                  <a:lnTo>
                    <a:pt x="1574" y="1552"/>
                  </a:lnTo>
                  <a:lnTo>
                    <a:pt x="1574" y="1545"/>
                  </a:lnTo>
                  <a:lnTo>
                    <a:pt x="1570" y="1539"/>
                  </a:lnTo>
                  <a:lnTo>
                    <a:pt x="1567" y="1536"/>
                  </a:lnTo>
                  <a:lnTo>
                    <a:pt x="1563" y="1541"/>
                  </a:lnTo>
                  <a:lnTo>
                    <a:pt x="1561" y="1546"/>
                  </a:lnTo>
                  <a:lnTo>
                    <a:pt x="1561" y="1560"/>
                  </a:lnTo>
                  <a:lnTo>
                    <a:pt x="1564" y="1563"/>
                  </a:lnTo>
                  <a:lnTo>
                    <a:pt x="1564" y="1570"/>
                  </a:lnTo>
                  <a:lnTo>
                    <a:pt x="1563" y="1574"/>
                  </a:lnTo>
                  <a:lnTo>
                    <a:pt x="1560" y="1578"/>
                  </a:lnTo>
                  <a:lnTo>
                    <a:pt x="1555" y="1579"/>
                  </a:lnTo>
                  <a:lnTo>
                    <a:pt x="1548" y="1587"/>
                  </a:lnTo>
                  <a:lnTo>
                    <a:pt x="1552" y="1592"/>
                  </a:lnTo>
                  <a:lnTo>
                    <a:pt x="1567" y="1595"/>
                  </a:lnTo>
                  <a:lnTo>
                    <a:pt x="1567" y="1599"/>
                  </a:lnTo>
                  <a:lnTo>
                    <a:pt x="1572" y="1601"/>
                  </a:lnTo>
                  <a:lnTo>
                    <a:pt x="1579" y="1601"/>
                  </a:lnTo>
                  <a:lnTo>
                    <a:pt x="1581" y="1603"/>
                  </a:lnTo>
                  <a:lnTo>
                    <a:pt x="1580" y="1606"/>
                  </a:lnTo>
                  <a:lnTo>
                    <a:pt x="1598" y="1614"/>
                  </a:lnTo>
                  <a:lnTo>
                    <a:pt x="1612" y="1627"/>
                  </a:lnTo>
                  <a:lnTo>
                    <a:pt x="1612" y="1624"/>
                  </a:lnTo>
                  <a:lnTo>
                    <a:pt x="1615" y="1620"/>
                  </a:lnTo>
                  <a:lnTo>
                    <a:pt x="1629" y="1620"/>
                  </a:lnTo>
                  <a:lnTo>
                    <a:pt x="1630" y="1619"/>
                  </a:lnTo>
                  <a:lnTo>
                    <a:pt x="1631" y="1608"/>
                  </a:lnTo>
                  <a:lnTo>
                    <a:pt x="1628" y="1599"/>
                  </a:lnTo>
                  <a:lnTo>
                    <a:pt x="1630" y="1598"/>
                  </a:lnTo>
                  <a:lnTo>
                    <a:pt x="1635" y="1600"/>
                  </a:lnTo>
                  <a:lnTo>
                    <a:pt x="1638" y="1595"/>
                  </a:lnTo>
                  <a:lnTo>
                    <a:pt x="1635" y="1592"/>
                  </a:lnTo>
                  <a:lnTo>
                    <a:pt x="1608" y="1557"/>
                  </a:lnTo>
                  <a:lnTo>
                    <a:pt x="1603" y="1546"/>
                  </a:lnTo>
                  <a:lnTo>
                    <a:pt x="1590" y="1535"/>
                  </a:lnTo>
                  <a:lnTo>
                    <a:pt x="1583" y="1529"/>
                  </a:lnTo>
                  <a:lnTo>
                    <a:pt x="1587" y="1529"/>
                  </a:lnTo>
                  <a:lnTo>
                    <a:pt x="1587" y="1523"/>
                  </a:lnTo>
                  <a:lnTo>
                    <a:pt x="1587" y="1501"/>
                  </a:lnTo>
                  <a:lnTo>
                    <a:pt x="1554" y="1502"/>
                  </a:lnTo>
                  <a:lnTo>
                    <a:pt x="1542" y="1517"/>
                  </a:lnTo>
                  <a:lnTo>
                    <a:pt x="1536" y="1514"/>
                  </a:lnTo>
                  <a:lnTo>
                    <a:pt x="1521" y="1503"/>
                  </a:lnTo>
                  <a:lnTo>
                    <a:pt x="1506" y="1514"/>
                  </a:lnTo>
                  <a:lnTo>
                    <a:pt x="1486" y="1502"/>
                  </a:lnTo>
                  <a:lnTo>
                    <a:pt x="1486" y="1466"/>
                  </a:lnTo>
                  <a:close/>
                </a:path>
              </a:pathLst>
            </a:custGeom>
            <a:solidFill>
              <a:schemeClr val="bg1">
                <a:alpha val="35000"/>
              </a:schemeClr>
            </a:solidFill>
            <a:ln>
              <a:noFill/>
            </a:ln>
          </p:spPr>
          <p:txBody>
            <a:bodyPr vert="horz" wrap="square" lIns="91440" tIns="45720" rIns="91440" bIns="45720" numCol="1" anchor="t" anchorCtr="0" compatLnSpc="1"/>
            <a:lstStyle/>
            <a:p>
              <a:endParaRPr lang="en-US" sz="800" dirty="0"/>
            </a:p>
          </p:txBody>
        </p:sp>
        <p:sp>
          <p:nvSpPr>
            <p:cNvPr id="44" name="Freeform 282"/>
            <p:cNvSpPr>
              <a:spLocks noChangeAspect="1"/>
            </p:cNvSpPr>
            <p:nvPr/>
          </p:nvSpPr>
          <p:spPr bwMode="gray">
            <a:xfrm>
              <a:off x="1399878" y="2543394"/>
              <a:ext cx="831847" cy="457451"/>
            </a:xfrm>
            <a:custGeom>
              <a:avLst/>
              <a:gdLst/>
              <a:ahLst/>
              <a:cxnLst>
                <a:cxn ang="0">
                  <a:pos x="3079" y="181"/>
                </a:cxn>
                <a:cxn ang="0">
                  <a:pos x="2964" y="328"/>
                </a:cxn>
                <a:cxn ang="0">
                  <a:pos x="2682" y="394"/>
                </a:cxn>
                <a:cxn ang="0">
                  <a:pos x="2593" y="483"/>
                </a:cxn>
                <a:cxn ang="0">
                  <a:pos x="2432" y="575"/>
                </a:cxn>
                <a:cxn ang="0">
                  <a:pos x="2290" y="541"/>
                </a:cxn>
                <a:cxn ang="0">
                  <a:pos x="2235" y="456"/>
                </a:cxn>
                <a:cxn ang="0">
                  <a:pos x="2211" y="306"/>
                </a:cxn>
                <a:cxn ang="0">
                  <a:pos x="2135" y="345"/>
                </a:cxn>
                <a:cxn ang="0">
                  <a:pos x="2081" y="588"/>
                </a:cxn>
                <a:cxn ang="0">
                  <a:pos x="2036" y="404"/>
                </a:cxn>
                <a:cxn ang="0">
                  <a:pos x="2077" y="294"/>
                </a:cxn>
                <a:cxn ang="0">
                  <a:pos x="2231" y="279"/>
                </a:cxn>
                <a:cxn ang="0">
                  <a:pos x="2111" y="222"/>
                </a:cxn>
                <a:cxn ang="0">
                  <a:pos x="2021" y="160"/>
                </a:cxn>
                <a:cxn ang="0">
                  <a:pos x="1811" y="226"/>
                </a:cxn>
                <a:cxn ang="0">
                  <a:pos x="1785" y="86"/>
                </a:cxn>
                <a:cxn ang="0">
                  <a:pos x="1640" y="33"/>
                </a:cxn>
                <a:cxn ang="0">
                  <a:pos x="888" y="36"/>
                </a:cxn>
                <a:cxn ang="0">
                  <a:pos x="133" y="58"/>
                </a:cxn>
                <a:cxn ang="0">
                  <a:pos x="101" y="150"/>
                </a:cxn>
                <a:cxn ang="0">
                  <a:pos x="4" y="86"/>
                </a:cxn>
                <a:cxn ang="0">
                  <a:pos x="46" y="225"/>
                </a:cxn>
                <a:cxn ang="0">
                  <a:pos x="47" y="295"/>
                </a:cxn>
                <a:cxn ang="0">
                  <a:pos x="27" y="576"/>
                </a:cxn>
                <a:cxn ang="0">
                  <a:pos x="98" y="850"/>
                </a:cxn>
                <a:cxn ang="0">
                  <a:pos x="130" y="886"/>
                </a:cxn>
                <a:cxn ang="0">
                  <a:pos x="223" y="1056"/>
                </a:cxn>
                <a:cxn ang="0">
                  <a:pos x="336" y="1131"/>
                </a:cxn>
                <a:cxn ang="0">
                  <a:pos x="989" y="1276"/>
                </a:cxn>
                <a:cxn ang="0">
                  <a:pos x="1294" y="1430"/>
                </a:cxn>
                <a:cxn ang="0">
                  <a:pos x="1501" y="1624"/>
                </a:cxn>
                <a:cxn ang="0">
                  <a:pos x="1515" y="1515"/>
                </a:cxn>
                <a:cxn ang="0">
                  <a:pos x="1564" y="1480"/>
                </a:cxn>
                <a:cxn ang="0">
                  <a:pos x="1629" y="1410"/>
                </a:cxn>
                <a:cxn ang="0">
                  <a:pos x="1784" y="1405"/>
                </a:cxn>
                <a:cxn ang="0">
                  <a:pos x="1912" y="1435"/>
                </a:cxn>
                <a:cxn ang="0">
                  <a:pos x="1905" y="1382"/>
                </a:cxn>
                <a:cxn ang="0">
                  <a:pos x="2012" y="1367"/>
                </a:cxn>
                <a:cxn ang="0">
                  <a:pos x="2117" y="1377"/>
                </a:cxn>
                <a:cxn ang="0">
                  <a:pos x="2264" y="1424"/>
                </a:cxn>
                <a:cxn ang="0">
                  <a:pos x="2323" y="1587"/>
                </a:cxn>
                <a:cxn ang="0">
                  <a:pos x="2409" y="1690"/>
                </a:cxn>
                <a:cxn ang="0">
                  <a:pos x="2365" y="1348"/>
                </a:cxn>
                <a:cxn ang="0">
                  <a:pos x="2446" y="1228"/>
                </a:cxn>
                <a:cxn ang="0">
                  <a:pos x="2579" y="1118"/>
                </a:cxn>
                <a:cxn ang="0">
                  <a:pos x="2645" y="1037"/>
                </a:cxn>
                <a:cxn ang="0">
                  <a:pos x="2634" y="986"/>
                </a:cxn>
                <a:cxn ang="0">
                  <a:pos x="2655" y="940"/>
                </a:cxn>
                <a:cxn ang="0">
                  <a:pos x="2654" y="871"/>
                </a:cxn>
                <a:cxn ang="0">
                  <a:pos x="2651" y="857"/>
                </a:cxn>
                <a:cxn ang="0">
                  <a:pos x="2661" y="778"/>
                </a:cxn>
                <a:cxn ang="0">
                  <a:pos x="2683" y="867"/>
                </a:cxn>
                <a:cxn ang="0">
                  <a:pos x="2708" y="796"/>
                </a:cxn>
                <a:cxn ang="0">
                  <a:pos x="2774" y="727"/>
                </a:cxn>
                <a:cxn ang="0">
                  <a:pos x="2843" y="631"/>
                </a:cxn>
                <a:cxn ang="0">
                  <a:pos x="3004" y="602"/>
                </a:cxn>
                <a:cxn ang="0">
                  <a:pos x="2957" y="538"/>
                </a:cxn>
                <a:cxn ang="0">
                  <a:pos x="3032" y="440"/>
                </a:cxn>
                <a:cxn ang="0">
                  <a:pos x="3107" y="399"/>
                </a:cxn>
              </a:cxnLst>
              <a:rect l="0" t="0" r="r" b="b"/>
              <a:pathLst>
                <a:path w="3166" h="1693">
                  <a:moveTo>
                    <a:pt x="3165" y="365"/>
                  </a:moveTo>
                  <a:lnTo>
                    <a:pt x="3158" y="364"/>
                  </a:lnTo>
                  <a:lnTo>
                    <a:pt x="3160" y="361"/>
                  </a:lnTo>
                  <a:lnTo>
                    <a:pt x="3162" y="355"/>
                  </a:lnTo>
                  <a:lnTo>
                    <a:pt x="3162" y="344"/>
                  </a:lnTo>
                  <a:lnTo>
                    <a:pt x="3161" y="339"/>
                  </a:lnTo>
                  <a:lnTo>
                    <a:pt x="3160" y="343"/>
                  </a:lnTo>
                  <a:lnTo>
                    <a:pt x="3155" y="343"/>
                  </a:lnTo>
                  <a:lnTo>
                    <a:pt x="3146" y="342"/>
                  </a:lnTo>
                  <a:lnTo>
                    <a:pt x="3138" y="335"/>
                  </a:lnTo>
                  <a:lnTo>
                    <a:pt x="3135" y="330"/>
                  </a:lnTo>
                  <a:lnTo>
                    <a:pt x="3134" y="326"/>
                  </a:lnTo>
                  <a:lnTo>
                    <a:pt x="3134" y="310"/>
                  </a:lnTo>
                  <a:lnTo>
                    <a:pt x="3119" y="302"/>
                  </a:lnTo>
                  <a:lnTo>
                    <a:pt x="3119" y="246"/>
                  </a:lnTo>
                  <a:lnTo>
                    <a:pt x="3119" y="195"/>
                  </a:lnTo>
                  <a:lnTo>
                    <a:pt x="3093" y="170"/>
                  </a:lnTo>
                  <a:lnTo>
                    <a:pt x="3086" y="170"/>
                  </a:lnTo>
                  <a:lnTo>
                    <a:pt x="3079" y="181"/>
                  </a:lnTo>
                  <a:lnTo>
                    <a:pt x="3061" y="184"/>
                  </a:lnTo>
                  <a:lnTo>
                    <a:pt x="3049" y="179"/>
                  </a:lnTo>
                  <a:lnTo>
                    <a:pt x="3047" y="176"/>
                  </a:lnTo>
                  <a:lnTo>
                    <a:pt x="3044" y="170"/>
                  </a:lnTo>
                  <a:lnTo>
                    <a:pt x="3037" y="163"/>
                  </a:lnTo>
                  <a:lnTo>
                    <a:pt x="3031" y="162"/>
                  </a:lnTo>
                  <a:lnTo>
                    <a:pt x="3025" y="166"/>
                  </a:lnTo>
                  <a:lnTo>
                    <a:pt x="2998" y="211"/>
                  </a:lnTo>
                  <a:lnTo>
                    <a:pt x="2994" y="235"/>
                  </a:lnTo>
                  <a:lnTo>
                    <a:pt x="2988" y="247"/>
                  </a:lnTo>
                  <a:lnTo>
                    <a:pt x="2987" y="253"/>
                  </a:lnTo>
                  <a:lnTo>
                    <a:pt x="2982" y="262"/>
                  </a:lnTo>
                  <a:lnTo>
                    <a:pt x="2979" y="269"/>
                  </a:lnTo>
                  <a:lnTo>
                    <a:pt x="2975" y="305"/>
                  </a:lnTo>
                  <a:lnTo>
                    <a:pt x="2974" y="307"/>
                  </a:lnTo>
                  <a:lnTo>
                    <a:pt x="2967" y="312"/>
                  </a:lnTo>
                  <a:lnTo>
                    <a:pt x="2964" y="317"/>
                  </a:lnTo>
                  <a:lnTo>
                    <a:pt x="2963" y="322"/>
                  </a:lnTo>
                  <a:lnTo>
                    <a:pt x="2964" y="328"/>
                  </a:lnTo>
                  <a:lnTo>
                    <a:pt x="2964" y="330"/>
                  </a:lnTo>
                  <a:lnTo>
                    <a:pt x="2957" y="327"/>
                  </a:lnTo>
                  <a:lnTo>
                    <a:pt x="2956" y="328"/>
                  </a:lnTo>
                  <a:lnTo>
                    <a:pt x="2956" y="334"/>
                  </a:lnTo>
                  <a:lnTo>
                    <a:pt x="2945" y="330"/>
                  </a:lnTo>
                  <a:lnTo>
                    <a:pt x="2936" y="333"/>
                  </a:lnTo>
                  <a:lnTo>
                    <a:pt x="2934" y="335"/>
                  </a:lnTo>
                  <a:lnTo>
                    <a:pt x="2921" y="337"/>
                  </a:lnTo>
                  <a:lnTo>
                    <a:pt x="2918" y="340"/>
                  </a:lnTo>
                  <a:lnTo>
                    <a:pt x="2912" y="356"/>
                  </a:lnTo>
                  <a:lnTo>
                    <a:pt x="2910" y="356"/>
                  </a:lnTo>
                  <a:lnTo>
                    <a:pt x="2812" y="356"/>
                  </a:lnTo>
                  <a:lnTo>
                    <a:pt x="2737" y="356"/>
                  </a:lnTo>
                  <a:lnTo>
                    <a:pt x="2722" y="356"/>
                  </a:lnTo>
                  <a:lnTo>
                    <a:pt x="2706" y="371"/>
                  </a:lnTo>
                  <a:lnTo>
                    <a:pt x="2687" y="382"/>
                  </a:lnTo>
                  <a:lnTo>
                    <a:pt x="2684" y="387"/>
                  </a:lnTo>
                  <a:lnTo>
                    <a:pt x="2683" y="388"/>
                  </a:lnTo>
                  <a:lnTo>
                    <a:pt x="2682" y="394"/>
                  </a:lnTo>
                  <a:lnTo>
                    <a:pt x="2676" y="404"/>
                  </a:lnTo>
                  <a:lnTo>
                    <a:pt x="2655" y="418"/>
                  </a:lnTo>
                  <a:lnTo>
                    <a:pt x="2651" y="423"/>
                  </a:lnTo>
                  <a:lnTo>
                    <a:pt x="2652" y="428"/>
                  </a:lnTo>
                  <a:lnTo>
                    <a:pt x="2660" y="428"/>
                  </a:lnTo>
                  <a:lnTo>
                    <a:pt x="2663" y="431"/>
                  </a:lnTo>
                  <a:lnTo>
                    <a:pt x="2662" y="436"/>
                  </a:lnTo>
                  <a:lnTo>
                    <a:pt x="2659" y="439"/>
                  </a:lnTo>
                  <a:lnTo>
                    <a:pt x="2655" y="437"/>
                  </a:lnTo>
                  <a:lnTo>
                    <a:pt x="2654" y="440"/>
                  </a:lnTo>
                  <a:lnTo>
                    <a:pt x="2655" y="442"/>
                  </a:lnTo>
                  <a:lnTo>
                    <a:pt x="2660" y="448"/>
                  </a:lnTo>
                  <a:lnTo>
                    <a:pt x="2661" y="458"/>
                  </a:lnTo>
                  <a:lnTo>
                    <a:pt x="2660" y="466"/>
                  </a:lnTo>
                  <a:lnTo>
                    <a:pt x="2643" y="468"/>
                  </a:lnTo>
                  <a:lnTo>
                    <a:pt x="2627" y="480"/>
                  </a:lnTo>
                  <a:lnTo>
                    <a:pt x="2617" y="484"/>
                  </a:lnTo>
                  <a:lnTo>
                    <a:pt x="2597" y="484"/>
                  </a:lnTo>
                  <a:lnTo>
                    <a:pt x="2593" y="483"/>
                  </a:lnTo>
                  <a:lnTo>
                    <a:pt x="2582" y="486"/>
                  </a:lnTo>
                  <a:lnTo>
                    <a:pt x="2575" y="480"/>
                  </a:lnTo>
                  <a:lnTo>
                    <a:pt x="2560" y="477"/>
                  </a:lnTo>
                  <a:lnTo>
                    <a:pt x="2553" y="477"/>
                  </a:lnTo>
                  <a:lnTo>
                    <a:pt x="2532" y="479"/>
                  </a:lnTo>
                  <a:lnTo>
                    <a:pt x="2511" y="484"/>
                  </a:lnTo>
                  <a:lnTo>
                    <a:pt x="2501" y="489"/>
                  </a:lnTo>
                  <a:lnTo>
                    <a:pt x="2504" y="499"/>
                  </a:lnTo>
                  <a:lnTo>
                    <a:pt x="2509" y="506"/>
                  </a:lnTo>
                  <a:lnTo>
                    <a:pt x="2511" y="518"/>
                  </a:lnTo>
                  <a:lnTo>
                    <a:pt x="2499" y="531"/>
                  </a:lnTo>
                  <a:lnTo>
                    <a:pt x="2495" y="536"/>
                  </a:lnTo>
                  <a:lnTo>
                    <a:pt x="2491" y="538"/>
                  </a:lnTo>
                  <a:lnTo>
                    <a:pt x="2488" y="539"/>
                  </a:lnTo>
                  <a:lnTo>
                    <a:pt x="2478" y="549"/>
                  </a:lnTo>
                  <a:lnTo>
                    <a:pt x="2461" y="560"/>
                  </a:lnTo>
                  <a:lnTo>
                    <a:pt x="2452" y="566"/>
                  </a:lnTo>
                  <a:lnTo>
                    <a:pt x="2441" y="568"/>
                  </a:lnTo>
                  <a:lnTo>
                    <a:pt x="2432" y="575"/>
                  </a:lnTo>
                  <a:lnTo>
                    <a:pt x="2419" y="582"/>
                  </a:lnTo>
                  <a:lnTo>
                    <a:pt x="2404" y="585"/>
                  </a:lnTo>
                  <a:lnTo>
                    <a:pt x="2386" y="593"/>
                  </a:lnTo>
                  <a:lnTo>
                    <a:pt x="2350" y="614"/>
                  </a:lnTo>
                  <a:lnTo>
                    <a:pt x="2334" y="614"/>
                  </a:lnTo>
                  <a:lnTo>
                    <a:pt x="2316" y="620"/>
                  </a:lnTo>
                  <a:lnTo>
                    <a:pt x="2296" y="618"/>
                  </a:lnTo>
                  <a:lnTo>
                    <a:pt x="2294" y="614"/>
                  </a:lnTo>
                  <a:lnTo>
                    <a:pt x="2286" y="614"/>
                  </a:lnTo>
                  <a:lnTo>
                    <a:pt x="2281" y="613"/>
                  </a:lnTo>
                  <a:lnTo>
                    <a:pt x="2274" y="607"/>
                  </a:lnTo>
                  <a:lnTo>
                    <a:pt x="2259" y="602"/>
                  </a:lnTo>
                  <a:lnTo>
                    <a:pt x="2264" y="595"/>
                  </a:lnTo>
                  <a:lnTo>
                    <a:pt x="2278" y="581"/>
                  </a:lnTo>
                  <a:lnTo>
                    <a:pt x="2278" y="570"/>
                  </a:lnTo>
                  <a:lnTo>
                    <a:pt x="2283" y="558"/>
                  </a:lnTo>
                  <a:lnTo>
                    <a:pt x="2289" y="553"/>
                  </a:lnTo>
                  <a:lnTo>
                    <a:pt x="2289" y="545"/>
                  </a:lnTo>
                  <a:lnTo>
                    <a:pt x="2290" y="541"/>
                  </a:lnTo>
                  <a:lnTo>
                    <a:pt x="2296" y="534"/>
                  </a:lnTo>
                  <a:lnTo>
                    <a:pt x="2308" y="534"/>
                  </a:lnTo>
                  <a:lnTo>
                    <a:pt x="2308" y="534"/>
                  </a:lnTo>
                  <a:lnTo>
                    <a:pt x="2316" y="507"/>
                  </a:lnTo>
                  <a:lnTo>
                    <a:pt x="2316" y="500"/>
                  </a:lnTo>
                  <a:lnTo>
                    <a:pt x="2315" y="502"/>
                  </a:lnTo>
                  <a:lnTo>
                    <a:pt x="2312" y="496"/>
                  </a:lnTo>
                  <a:lnTo>
                    <a:pt x="2308" y="489"/>
                  </a:lnTo>
                  <a:lnTo>
                    <a:pt x="2306" y="467"/>
                  </a:lnTo>
                  <a:lnTo>
                    <a:pt x="2305" y="456"/>
                  </a:lnTo>
                  <a:lnTo>
                    <a:pt x="2301" y="445"/>
                  </a:lnTo>
                  <a:lnTo>
                    <a:pt x="2289" y="425"/>
                  </a:lnTo>
                  <a:lnTo>
                    <a:pt x="2280" y="426"/>
                  </a:lnTo>
                  <a:lnTo>
                    <a:pt x="2263" y="434"/>
                  </a:lnTo>
                  <a:lnTo>
                    <a:pt x="2262" y="435"/>
                  </a:lnTo>
                  <a:lnTo>
                    <a:pt x="2256" y="451"/>
                  </a:lnTo>
                  <a:lnTo>
                    <a:pt x="2248" y="456"/>
                  </a:lnTo>
                  <a:lnTo>
                    <a:pt x="2242" y="458"/>
                  </a:lnTo>
                  <a:lnTo>
                    <a:pt x="2235" y="456"/>
                  </a:lnTo>
                  <a:lnTo>
                    <a:pt x="2232" y="451"/>
                  </a:lnTo>
                  <a:lnTo>
                    <a:pt x="2235" y="442"/>
                  </a:lnTo>
                  <a:lnTo>
                    <a:pt x="2240" y="432"/>
                  </a:lnTo>
                  <a:lnTo>
                    <a:pt x="2254" y="421"/>
                  </a:lnTo>
                  <a:lnTo>
                    <a:pt x="2258" y="412"/>
                  </a:lnTo>
                  <a:lnTo>
                    <a:pt x="2264" y="404"/>
                  </a:lnTo>
                  <a:lnTo>
                    <a:pt x="2267" y="398"/>
                  </a:lnTo>
                  <a:lnTo>
                    <a:pt x="2267" y="388"/>
                  </a:lnTo>
                  <a:lnTo>
                    <a:pt x="2263" y="367"/>
                  </a:lnTo>
                  <a:lnTo>
                    <a:pt x="2259" y="360"/>
                  </a:lnTo>
                  <a:lnTo>
                    <a:pt x="2259" y="353"/>
                  </a:lnTo>
                  <a:lnTo>
                    <a:pt x="2262" y="349"/>
                  </a:lnTo>
                  <a:lnTo>
                    <a:pt x="2263" y="348"/>
                  </a:lnTo>
                  <a:lnTo>
                    <a:pt x="2257" y="334"/>
                  </a:lnTo>
                  <a:lnTo>
                    <a:pt x="2251" y="328"/>
                  </a:lnTo>
                  <a:lnTo>
                    <a:pt x="2235" y="323"/>
                  </a:lnTo>
                  <a:lnTo>
                    <a:pt x="2229" y="318"/>
                  </a:lnTo>
                  <a:lnTo>
                    <a:pt x="2225" y="316"/>
                  </a:lnTo>
                  <a:lnTo>
                    <a:pt x="2211" y="306"/>
                  </a:lnTo>
                  <a:lnTo>
                    <a:pt x="2206" y="303"/>
                  </a:lnTo>
                  <a:lnTo>
                    <a:pt x="2199" y="305"/>
                  </a:lnTo>
                  <a:lnTo>
                    <a:pt x="2198" y="302"/>
                  </a:lnTo>
                  <a:lnTo>
                    <a:pt x="2186" y="299"/>
                  </a:lnTo>
                  <a:lnTo>
                    <a:pt x="2175" y="300"/>
                  </a:lnTo>
                  <a:lnTo>
                    <a:pt x="2170" y="307"/>
                  </a:lnTo>
                  <a:lnTo>
                    <a:pt x="2170" y="312"/>
                  </a:lnTo>
                  <a:lnTo>
                    <a:pt x="2171" y="318"/>
                  </a:lnTo>
                  <a:lnTo>
                    <a:pt x="2176" y="324"/>
                  </a:lnTo>
                  <a:lnTo>
                    <a:pt x="2173" y="327"/>
                  </a:lnTo>
                  <a:lnTo>
                    <a:pt x="2160" y="333"/>
                  </a:lnTo>
                  <a:lnTo>
                    <a:pt x="2151" y="334"/>
                  </a:lnTo>
                  <a:lnTo>
                    <a:pt x="2150" y="349"/>
                  </a:lnTo>
                  <a:lnTo>
                    <a:pt x="2149" y="360"/>
                  </a:lnTo>
                  <a:lnTo>
                    <a:pt x="2144" y="361"/>
                  </a:lnTo>
                  <a:lnTo>
                    <a:pt x="2140" y="367"/>
                  </a:lnTo>
                  <a:lnTo>
                    <a:pt x="2139" y="364"/>
                  </a:lnTo>
                  <a:lnTo>
                    <a:pt x="2138" y="351"/>
                  </a:lnTo>
                  <a:lnTo>
                    <a:pt x="2135" y="345"/>
                  </a:lnTo>
                  <a:lnTo>
                    <a:pt x="2130" y="349"/>
                  </a:lnTo>
                  <a:lnTo>
                    <a:pt x="2125" y="355"/>
                  </a:lnTo>
                  <a:lnTo>
                    <a:pt x="2112" y="362"/>
                  </a:lnTo>
                  <a:lnTo>
                    <a:pt x="2109" y="372"/>
                  </a:lnTo>
                  <a:lnTo>
                    <a:pt x="2104" y="378"/>
                  </a:lnTo>
                  <a:lnTo>
                    <a:pt x="2104" y="389"/>
                  </a:lnTo>
                  <a:lnTo>
                    <a:pt x="2103" y="396"/>
                  </a:lnTo>
                  <a:lnTo>
                    <a:pt x="2102" y="408"/>
                  </a:lnTo>
                  <a:lnTo>
                    <a:pt x="2103" y="412"/>
                  </a:lnTo>
                  <a:lnTo>
                    <a:pt x="2097" y="416"/>
                  </a:lnTo>
                  <a:lnTo>
                    <a:pt x="2095" y="435"/>
                  </a:lnTo>
                  <a:lnTo>
                    <a:pt x="2090" y="457"/>
                  </a:lnTo>
                  <a:lnTo>
                    <a:pt x="2097" y="480"/>
                  </a:lnTo>
                  <a:lnTo>
                    <a:pt x="2103" y="490"/>
                  </a:lnTo>
                  <a:lnTo>
                    <a:pt x="2106" y="499"/>
                  </a:lnTo>
                  <a:lnTo>
                    <a:pt x="2104" y="533"/>
                  </a:lnTo>
                  <a:lnTo>
                    <a:pt x="2095" y="559"/>
                  </a:lnTo>
                  <a:lnTo>
                    <a:pt x="2084" y="580"/>
                  </a:lnTo>
                  <a:lnTo>
                    <a:pt x="2081" y="588"/>
                  </a:lnTo>
                  <a:lnTo>
                    <a:pt x="2068" y="597"/>
                  </a:lnTo>
                  <a:lnTo>
                    <a:pt x="2054" y="606"/>
                  </a:lnTo>
                  <a:lnTo>
                    <a:pt x="2046" y="606"/>
                  </a:lnTo>
                  <a:lnTo>
                    <a:pt x="2039" y="602"/>
                  </a:lnTo>
                  <a:lnTo>
                    <a:pt x="2034" y="601"/>
                  </a:lnTo>
                  <a:lnTo>
                    <a:pt x="2032" y="595"/>
                  </a:lnTo>
                  <a:lnTo>
                    <a:pt x="2028" y="582"/>
                  </a:lnTo>
                  <a:lnTo>
                    <a:pt x="2020" y="560"/>
                  </a:lnTo>
                  <a:lnTo>
                    <a:pt x="2020" y="545"/>
                  </a:lnTo>
                  <a:lnTo>
                    <a:pt x="2020" y="533"/>
                  </a:lnTo>
                  <a:lnTo>
                    <a:pt x="2020" y="525"/>
                  </a:lnTo>
                  <a:lnTo>
                    <a:pt x="2016" y="506"/>
                  </a:lnTo>
                  <a:lnTo>
                    <a:pt x="2015" y="490"/>
                  </a:lnTo>
                  <a:lnTo>
                    <a:pt x="2018" y="477"/>
                  </a:lnTo>
                  <a:lnTo>
                    <a:pt x="2027" y="456"/>
                  </a:lnTo>
                  <a:lnTo>
                    <a:pt x="2027" y="442"/>
                  </a:lnTo>
                  <a:lnTo>
                    <a:pt x="2030" y="432"/>
                  </a:lnTo>
                  <a:lnTo>
                    <a:pt x="2036" y="413"/>
                  </a:lnTo>
                  <a:lnTo>
                    <a:pt x="2036" y="404"/>
                  </a:lnTo>
                  <a:lnTo>
                    <a:pt x="2038" y="391"/>
                  </a:lnTo>
                  <a:lnTo>
                    <a:pt x="2043" y="378"/>
                  </a:lnTo>
                  <a:lnTo>
                    <a:pt x="2053" y="362"/>
                  </a:lnTo>
                  <a:lnTo>
                    <a:pt x="2060" y="344"/>
                  </a:lnTo>
                  <a:lnTo>
                    <a:pt x="2058" y="334"/>
                  </a:lnTo>
                  <a:lnTo>
                    <a:pt x="2044" y="350"/>
                  </a:lnTo>
                  <a:lnTo>
                    <a:pt x="2043" y="359"/>
                  </a:lnTo>
                  <a:lnTo>
                    <a:pt x="2041" y="367"/>
                  </a:lnTo>
                  <a:lnTo>
                    <a:pt x="2034" y="369"/>
                  </a:lnTo>
                  <a:lnTo>
                    <a:pt x="2011" y="389"/>
                  </a:lnTo>
                  <a:lnTo>
                    <a:pt x="2011" y="385"/>
                  </a:lnTo>
                  <a:lnTo>
                    <a:pt x="2018" y="369"/>
                  </a:lnTo>
                  <a:lnTo>
                    <a:pt x="2021" y="364"/>
                  </a:lnTo>
                  <a:lnTo>
                    <a:pt x="2027" y="359"/>
                  </a:lnTo>
                  <a:lnTo>
                    <a:pt x="2034" y="346"/>
                  </a:lnTo>
                  <a:lnTo>
                    <a:pt x="2057" y="308"/>
                  </a:lnTo>
                  <a:lnTo>
                    <a:pt x="2066" y="296"/>
                  </a:lnTo>
                  <a:lnTo>
                    <a:pt x="2070" y="297"/>
                  </a:lnTo>
                  <a:lnTo>
                    <a:pt x="2077" y="294"/>
                  </a:lnTo>
                  <a:lnTo>
                    <a:pt x="2085" y="287"/>
                  </a:lnTo>
                  <a:lnTo>
                    <a:pt x="2084" y="307"/>
                  </a:lnTo>
                  <a:lnTo>
                    <a:pt x="2090" y="306"/>
                  </a:lnTo>
                  <a:lnTo>
                    <a:pt x="2107" y="287"/>
                  </a:lnTo>
                  <a:lnTo>
                    <a:pt x="2120" y="284"/>
                  </a:lnTo>
                  <a:lnTo>
                    <a:pt x="2136" y="281"/>
                  </a:lnTo>
                  <a:lnTo>
                    <a:pt x="2144" y="273"/>
                  </a:lnTo>
                  <a:lnTo>
                    <a:pt x="2155" y="270"/>
                  </a:lnTo>
                  <a:lnTo>
                    <a:pt x="2167" y="274"/>
                  </a:lnTo>
                  <a:lnTo>
                    <a:pt x="2178" y="279"/>
                  </a:lnTo>
                  <a:lnTo>
                    <a:pt x="2181" y="281"/>
                  </a:lnTo>
                  <a:lnTo>
                    <a:pt x="2184" y="286"/>
                  </a:lnTo>
                  <a:lnTo>
                    <a:pt x="2193" y="286"/>
                  </a:lnTo>
                  <a:lnTo>
                    <a:pt x="2194" y="279"/>
                  </a:lnTo>
                  <a:lnTo>
                    <a:pt x="2197" y="275"/>
                  </a:lnTo>
                  <a:lnTo>
                    <a:pt x="2202" y="278"/>
                  </a:lnTo>
                  <a:lnTo>
                    <a:pt x="2205" y="284"/>
                  </a:lnTo>
                  <a:lnTo>
                    <a:pt x="2224" y="279"/>
                  </a:lnTo>
                  <a:lnTo>
                    <a:pt x="2231" y="279"/>
                  </a:lnTo>
                  <a:lnTo>
                    <a:pt x="2231" y="278"/>
                  </a:lnTo>
                  <a:lnTo>
                    <a:pt x="2230" y="275"/>
                  </a:lnTo>
                  <a:lnTo>
                    <a:pt x="2225" y="272"/>
                  </a:lnTo>
                  <a:lnTo>
                    <a:pt x="2221" y="267"/>
                  </a:lnTo>
                  <a:lnTo>
                    <a:pt x="2215" y="263"/>
                  </a:lnTo>
                  <a:lnTo>
                    <a:pt x="2215" y="252"/>
                  </a:lnTo>
                  <a:lnTo>
                    <a:pt x="2213" y="246"/>
                  </a:lnTo>
                  <a:lnTo>
                    <a:pt x="2211" y="242"/>
                  </a:lnTo>
                  <a:lnTo>
                    <a:pt x="2209" y="238"/>
                  </a:lnTo>
                  <a:lnTo>
                    <a:pt x="2202" y="238"/>
                  </a:lnTo>
                  <a:lnTo>
                    <a:pt x="2187" y="240"/>
                  </a:lnTo>
                  <a:lnTo>
                    <a:pt x="2179" y="238"/>
                  </a:lnTo>
                  <a:lnTo>
                    <a:pt x="2171" y="233"/>
                  </a:lnTo>
                  <a:lnTo>
                    <a:pt x="2171" y="222"/>
                  </a:lnTo>
                  <a:lnTo>
                    <a:pt x="2168" y="216"/>
                  </a:lnTo>
                  <a:lnTo>
                    <a:pt x="2160" y="216"/>
                  </a:lnTo>
                  <a:lnTo>
                    <a:pt x="2150" y="221"/>
                  </a:lnTo>
                  <a:lnTo>
                    <a:pt x="2141" y="224"/>
                  </a:lnTo>
                  <a:lnTo>
                    <a:pt x="2111" y="222"/>
                  </a:lnTo>
                  <a:lnTo>
                    <a:pt x="2101" y="229"/>
                  </a:lnTo>
                  <a:lnTo>
                    <a:pt x="2092" y="232"/>
                  </a:lnTo>
                  <a:lnTo>
                    <a:pt x="2085" y="240"/>
                  </a:lnTo>
                  <a:lnTo>
                    <a:pt x="2080" y="242"/>
                  </a:lnTo>
                  <a:lnTo>
                    <a:pt x="2055" y="237"/>
                  </a:lnTo>
                  <a:lnTo>
                    <a:pt x="2047" y="238"/>
                  </a:lnTo>
                  <a:lnTo>
                    <a:pt x="2036" y="227"/>
                  </a:lnTo>
                  <a:lnTo>
                    <a:pt x="2030" y="217"/>
                  </a:lnTo>
                  <a:lnTo>
                    <a:pt x="2011" y="208"/>
                  </a:lnTo>
                  <a:lnTo>
                    <a:pt x="1995" y="210"/>
                  </a:lnTo>
                  <a:lnTo>
                    <a:pt x="1990" y="209"/>
                  </a:lnTo>
                  <a:lnTo>
                    <a:pt x="1983" y="216"/>
                  </a:lnTo>
                  <a:lnTo>
                    <a:pt x="1982" y="213"/>
                  </a:lnTo>
                  <a:lnTo>
                    <a:pt x="1983" y="200"/>
                  </a:lnTo>
                  <a:lnTo>
                    <a:pt x="1988" y="194"/>
                  </a:lnTo>
                  <a:lnTo>
                    <a:pt x="1995" y="190"/>
                  </a:lnTo>
                  <a:lnTo>
                    <a:pt x="2011" y="171"/>
                  </a:lnTo>
                  <a:lnTo>
                    <a:pt x="2020" y="165"/>
                  </a:lnTo>
                  <a:lnTo>
                    <a:pt x="2021" y="160"/>
                  </a:lnTo>
                  <a:lnTo>
                    <a:pt x="2018" y="159"/>
                  </a:lnTo>
                  <a:lnTo>
                    <a:pt x="2007" y="160"/>
                  </a:lnTo>
                  <a:lnTo>
                    <a:pt x="1996" y="163"/>
                  </a:lnTo>
                  <a:lnTo>
                    <a:pt x="1985" y="170"/>
                  </a:lnTo>
                  <a:lnTo>
                    <a:pt x="1969" y="179"/>
                  </a:lnTo>
                  <a:lnTo>
                    <a:pt x="1958" y="193"/>
                  </a:lnTo>
                  <a:lnTo>
                    <a:pt x="1947" y="199"/>
                  </a:lnTo>
                  <a:lnTo>
                    <a:pt x="1936" y="208"/>
                  </a:lnTo>
                  <a:lnTo>
                    <a:pt x="1921" y="211"/>
                  </a:lnTo>
                  <a:lnTo>
                    <a:pt x="1909" y="215"/>
                  </a:lnTo>
                  <a:lnTo>
                    <a:pt x="1890" y="229"/>
                  </a:lnTo>
                  <a:lnTo>
                    <a:pt x="1877" y="230"/>
                  </a:lnTo>
                  <a:lnTo>
                    <a:pt x="1856" y="227"/>
                  </a:lnTo>
                  <a:lnTo>
                    <a:pt x="1853" y="232"/>
                  </a:lnTo>
                  <a:lnTo>
                    <a:pt x="1851" y="230"/>
                  </a:lnTo>
                  <a:lnTo>
                    <a:pt x="1854" y="219"/>
                  </a:lnTo>
                  <a:lnTo>
                    <a:pt x="1854" y="209"/>
                  </a:lnTo>
                  <a:lnTo>
                    <a:pt x="1848" y="203"/>
                  </a:lnTo>
                  <a:lnTo>
                    <a:pt x="1811" y="226"/>
                  </a:lnTo>
                  <a:lnTo>
                    <a:pt x="1799" y="229"/>
                  </a:lnTo>
                  <a:lnTo>
                    <a:pt x="1790" y="227"/>
                  </a:lnTo>
                  <a:lnTo>
                    <a:pt x="1785" y="221"/>
                  </a:lnTo>
                  <a:lnTo>
                    <a:pt x="1792" y="213"/>
                  </a:lnTo>
                  <a:lnTo>
                    <a:pt x="1831" y="179"/>
                  </a:lnTo>
                  <a:lnTo>
                    <a:pt x="1872" y="145"/>
                  </a:lnTo>
                  <a:lnTo>
                    <a:pt x="1892" y="138"/>
                  </a:lnTo>
                  <a:lnTo>
                    <a:pt x="1915" y="118"/>
                  </a:lnTo>
                  <a:lnTo>
                    <a:pt x="1910" y="118"/>
                  </a:lnTo>
                  <a:lnTo>
                    <a:pt x="1896" y="111"/>
                  </a:lnTo>
                  <a:lnTo>
                    <a:pt x="1870" y="111"/>
                  </a:lnTo>
                  <a:lnTo>
                    <a:pt x="1853" y="103"/>
                  </a:lnTo>
                  <a:lnTo>
                    <a:pt x="1844" y="104"/>
                  </a:lnTo>
                  <a:lnTo>
                    <a:pt x="1831" y="111"/>
                  </a:lnTo>
                  <a:lnTo>
                    <a:pt x="1824" y="112"/>
                  </a:lnTo>
                  <a:lnTo>
                    <a:pt x="1812" y="106"/>
                  </a:lnTo>
                  <a:lnTo>
                    <a:pt x="1805" y="96"/>
                  </a:lnTo>
                  <a:lnTo>
                    <a:pt x="1792" y="92"/>
                  </a:lnTo>
                  <a:lnTo>
                    <a:pt x="1785" y="86"/>
                  </a:lnTo>
                  <a:lnTo>
                    <a:pt x="1776" y="84"/>
                  </a:lnTo>
                  <a:lnTo>
                    <a:pt x="1772" y="81"/>
                  </a:lnTo>
                  <a:lnTo>
                    <a:pt x="1765" y="74"/>
                  </a:lnTo>
                  <a:lnTo>
                    <a:pt x="1757" y="68"/>
                  </a:lnTo>
                  <a:lnTo>
                    <a:pt x="1747" y="64"/>
                  </a:lnTo>
                  <a:lnTo>
                    <a:pt x="1721" y="63"/>
                  </a:lnTo>
                  <a:lnTo>
                    <a:pt x="1713" y="68"/>
                  </a:lnTo>
                  <a:lnTo>
                    <a:pt x="1702" y="68"/>
                  </a:lnTo>
                  <a:lnTo>
                    <a:pt x="1695" y="66"/>
                  </a:lnTo>
                  <a:lnTo>
                    <a:pt x="1695" y="64"/>
                  </a:lnTo>
                  <a:lnTo>
                    <a:pt x="1693" y="63"/>
                  </a:lnTo>
                  <a:lnTo>
                    <a:pt x="1679" y="59"/>
                  </a:lnTo>
                  <a:lnTo>
                    <a:pt x="1675" y="55"/>
                  </a:lnTo>
                  <a:lnTo>
                    <a:pt x="1665" y="58"/>
                  </a:lnTo>
                  <a:lnTo>
                    <a:pt x="1661" y="58"/>
                  </a:lnTo>
                  <a:lnTo>
                    <a:pt x="1660" y="55"/>
                  </a:lnTo>
                  <a:lnTo>
                    <a:pt x="1651" y="57"/>
                  </a:lnTo>
                  <a:lnTo>
                    <a:pt x="1643" y="34"/>
                  </a:lnTo>
                  <a:lnTo>
                    <a:pt x="1640" y="33"/>
                  </a:lnTo>
                  <a:lnTo>
                    <a:pt x="1629" y="1"/>
                  </a:lnTo>
                  <a:lnTo>
                    <a:pt x="1622" y="0"/>
                  </a:lnTo>
                  <a:lnTo>
                    <a:pt x="1617" y="0"/>
                  </a:lnTo>
                  <a:lnTo>
                    <a:pt x="1617" y="36"/>
                  </a:lnTo>
                  <a:lnTo>
                    <a:pt x="1558" y="36"/>
                  </a:lnTo>
                  <a:lnTo>
                    <a:pt x="1503" y="36"/>
                  </a:lnTo>
                  <a:lnTo>
                    <a:pt x="1503" y="36"/>
                  </a:lnTo>
                  <a:lnTo>
                    <a:pt x="1491" y="36"/>
                  </a:lnTo>
                  <a:lnTo>
                    <a:pt x="1445" y="36"/>
                  </a:lnTo>
                  <a:lnTo>
                    <a:pt x="1397" y="36"/>
                  </a:lnTo>
                  <a:lnTo>
                    <a:pt x="1344" y="36"/>
                  </a:lnTo>
                  <a:lnTo>
                    <a:pt x="1294" y="36"/>
                  </a:lnTo>
                  <a:lnTo>
                    <a:pt x="1277" y="36"/>
                  </a:lnTo>
                  <a:lnTo>
                    <a:pt x="1130" y="36"/>
                  </a:lnTo>
                  <a:lnTo>
                    <a:pt x="1086" y="36"/>
                  </a:lnTo>
                  <a:lnTo>
                    <a:pt x="1032" y="36"/>
                  </a:lnTo>
                  <a:lnTo>
                    <a:pt x="983" y="36"/>
                  </a:lnTo>
                  <a:lnTo>
                    <a:pt x="936" y="36"/>
                  </a:lnTo>
                  <a:lnTo>
                    <a:pt x="888" y="36"/>
                  </a:lnTo>
                  <a:lnTo>
                    <a:pt x="834" y="36"/>
                  </a:lnTo>
                  <a:lnTo>
                    <a:pt x="802" y="36"/>
                  </a:lnTo>
                  <a:lnTo>
                    <a:pt x="753" y="34"/>
                  </a:lnTo>
                  <a:lnTo>
                    <a:pt x="699" y="34"/>
                  </a:lnTo>
                  <a:lnTo>
                    <a:pt x="649" y="34"/>
                  </a:lnTo>
                  <a:lnTo>
                    <a:pt x="580" y="34"/>
                  </a:lnTo>
                  <a:lnTo>
                    <a:pt x="471" y="34"/>
                  </a:lnTo>
                  <a:lnTo>
                    <a:pt x="418" y="34"/>
                  </a:lnTo>
                  <a:lnTo>
                    <a:pt x="365" y="34"/>
                  </a:lnTo>
                  <a:lnTo>
                    <a:pt x="320" y="34"/>
                  </a:lnTo>
                  <a:lnTo>
                    <a:pt x="270" y="34"/>
                  </a:lnTo>
                  <a:lnTo>
                    <a:pt x="218" y="34"/>
                  </a:lnTo>
                  <a:lnTo>
                    <a:pt x="167" y="34"/>
                  </a:lnTo>
                  <a:lnTo>
                    <a:pt x="105" y="34"/>
                  </a:lnTo>
                  <a:lnTo>
                    <a:pt x="108" y="43"/>
                  </a:lnTo>
                  <a:lnTo>
                    <a:pt x="113" y="50"/>
                  </a:lnTo>
                  <a:lnTo>
                    <a:pt x="121" y="50"/>
                  </a:lnTo>
                  <a:lnTo>
                    <a:pt x="129" y="53"/>
                  </a:lnTo>
                  <a:lnTo>
                    <a:pt x="133" y="58"/>
                  </a:lnTo>
                  <a:lnTo>
                    <a:pt x="132" y="59"/>
                  </a:lnTo>
                  <a:lnTo>
                    <a:pt x="128" y="57"/>
                  </a:lnTo>
                  <a:lnTo>
                    <a:pt x="124" y="58"/>
                  </a:lnTo>
                  <a:lnTo>
                    <a:pt x="124" y="66"/>
                  </a:lnTo>
                  <a:lnTo>
                    <a:pt x="119" y="74"/>
                  </a:lnTo>
                  <a:lnTo>
                    <a:pt x="116" y="75"/>
                  </a:lnTo>
                  <a:lnTo>
                    <a:pt x="116" y="76"/>
                  </a:lnTo>
                  <a:lnTo>
                    <a:pt x="122" y="81"/>
                  </a:lnTo>
                  <a:lnTo>
                    <a:pt x="127" y="84"/>
                  </a:lnTo>
                  <a:lnTo>
                    <a:pt x="128" y="87"/>
                  </a:lnTo>
                  <a:lnTo>
                    <a:pt x="133" y="103"/>
                  </a:lnTo>
                  <a:lnTo>
                    <a:pt x="133" y="119"/>
                  </a:lnTo>
                  <a:lnTo>
                    <a:pt x="132" y="133"/>
                  </a:lnTo>
                  <a:lnTo>
                    <a:pt x="130" y="133"/>
                  </a:lnTo>
                  <a:lnTo>
                    <a:pt x="127" y="125"/>
                  </a:lnTo>
                  <a:lnTo>
                    <a:pt x="124" y="125"/>
                  </a:lnTo>
                  <a:lnTo>
                    <a:pt x="118" y="127"/>
                  </a:lnTo>
                  <a:lnTo>
                    <a:pt x="111" y="143"/>
                  </a:lnTo>
                  <a:lnTo>
                    <a:pt x="101" y="150"/>
                  </a:lnTo>
                  <a:lnTo>
                    <a:pt x="98" y="155"/>
                  </a:lnTo>
                  <a:lnTo>
                    <a:pt x="101" y="156"/>
                  </a:lnTo>
                  <a:lnTo>
                    <a:pt x="101" y="162"/>
                  </a:lnTo>
                  <a:lnTo>
                    <a:pt x="92" y="162"/>
                  </a:lnTo>
                  <a:lnTo>
                    <a:pt x="92" y="151"/>
                  </a:lnTo>
                  <a:lnTo>
                    <a:pt x="101" y="130"/>
                  </a:lnTo>
                  <a:lnTo>
                    <a:pt x="103" y="127"/>
                  </a:lnTo>
                  <a:lnTo>
                    <a:pt x="109" y="124"/>
                  </a:lnTo>
                  <a:lnTo>
                    <a:pt x="111" y="122"/>
                  </a:lnTo>
                  <a:lnTo>
                    <a:pt x="112" y="112"/>
                  </a:lnTo>
                  <a:lnTo>
                    <a:pt x="109" y="104"/>
                  </a:lnTo>
                  <a:lnTo>
                    <a:pt x="98" y="106"/>
                  </a:lnTo>
                  <a:lnTo>
                    <a:pt x="84" y="100"/>
                  </a:lnTo>
                  <a:lnTo>
                    <a:pt x="70" y="101"/>
                  </a:lnTo>
                  <a:lnTo>
                    <a:pt x="58" y="98"/>
                  </a:lnTo>
                  <a:lnTo>
                    <a:pt x="48" y="98"/>
                  </a:lnTo>
                  <a:lnTo>
                    <a:pt x="19" y="87"/>
                  </a:lnTo>
                  <a:lnTo>
                    <a:pt x="9" y="81"/>
                  </a:lnTo>
                  <a:lnTo>
                    <a:pt x="4" y="86"/>
                  </a:lnTo>
                  <a:lnTo>
                    <a:pt x="1" y="96"/>
                  </a:lnTo>
                  <a:lnTo>
                    <a:pt x="0" y="106"/>
                  </a:lnTo>
                  <a:lnTo>
                    <a:pt x="3" y="113"/>
                  </a:lnTo>
                  <a:lnTo>
                    <a:pt x="6" y="122"/>
                  </a:lnTo>
                  <a:lnTo>
                    <a:pt x="15" y="131"/>
                  </a:lnTo>
                  <a:lnTo>
                    <a:pt x="21" y="147"/>
                  </a:lnTo>
                  <a:lnTo>
                    <a:pt x="28" y="181"/>
                  </a:lnTo>
                  <a:lnTo>
                    <a:pt x="32" y="193"/>
                  </a:lnTo>
                  <a:lnTo>
                    <a:pt x="33" y="194"/>
                  </a:lnTo>
                  <a:lnTo>
                    <a:pt x="38" y="188"/>
                  </a:lnTo>
                  <a:lnTo>
                    <a:pt x="42" y="193"/>
                  </a:lnTo>
                  <a:lnTo>
                    <a:pt x="41" y="199"/>
                  </a:lnTo>
                  <a:lnTo>
                    <a:pt x="37" y="205"/>
                  </a:lnTo>
                  <a:lnTo>
                    <a:pt x="37" y="211"/>
                  </a:lnTo>
                  <a:lnTo>
                    <a:pt x="38" y="215"/>
                  </a:lnTo>
                  <a:lnTo>
                    <a:pt x="42" y="216"/>
                  </a:lnTo>
                  <a:lnTo>
                    <a:pt x="46" y="215"/>
                  </a:lnTo>
                  <a:lnTo>
                    <a:pt x="47" y="217"/>
                  </a:lnTo>
                  <a:lnTo>
                    <a:pt x="46" y="225"/>
                  </a:lnTo>
                  <a:lnTo>
                    <a:pt x="47" y="236"/>
                  </a:lnTo>
                  <a:lnTo>
                    <a:pt x="46" y="240"/>
                  </a:lnTo>
                  <a:lnTo>
                    <a:pt x="43" y="238"/>
                  </a:lnTo>
                  <a:lnTo>
                    <a:pt x="42" y="229"/>
                  </a:lnTo>
                  <a:lnTo>
                    <a:pt x="38" y="225"/>
                  </a:lnTo>
                  <a:lnTo>
                    <a:pt x="37" y="238"/>
                  </a:lnTo>
                  <a:lnTo>
                    <a:pt x="39" y="246"/>
                  </a:lnTo>
                  <a:lnTo>
                    <a:pt x="47" y="252"/>
                  </a:lnTo>
                  <a:lnTo>
                    <a:pt x="68" y="251"/>
                  </a:lnTo>
                  <a:lnTo>
                    <a:pt x="74" y="257"/>
                  </a:lnTo>
                  <a:lnTo>
                    <a:pt x="81" y="260"/>
                  </a:lnTo>
                  <a:lnTo>
                    <a:pt x="80" y="264"/>
                  </a:lnTo>
                  <a:lnTo>
                    <a:pt x="68" y="259"/>
                  </a:lnTo>
                  <a:lnTo>
                    <a:pt x="48" y="262"/>
                  </a:lnTo>
                  <a:lnTo>
                    <a:pt x="46" y="264"/>
                  </a:lnTo>
                  <a:lnTo>
                    <a:pt x="44" y="269"/>
                  </a:lnTo>
                  <a:lnTo>
                    <a:pt x="43" y="285"/>
                  </a:lnTo>
                  <a:lnTo>
                    <a:pt x="43" y="291"/>
                  </a:lnTo>
                  <a:lnTo>
                    <a:pt x="47" y="295"/>
                  </a:lnTo>
                  <a:lnTo>
                    <a:pt x="44" y="301"/>
                  </a:lnTo>
                  <a:lnTo>
                    <a:pt x="46" y="312"/>
                  </a:lnTo>
                  <a:lnTo>
                    <a:pt x="42" y="321"/>
                  </a:lnTo>
                  <a:lnTo>
                    <a:pt x="41" y="353"/>
                  </a:lnTo>
                  <a:lnTo>
                    <a:pt x="37" y="366"/>
                  </a:lnTo>
                  <a:lnTo>
                    <a:pt x="38" y="409"/>
                  </a:lnTo>
                  <a:lnTo>
                    <a:pt x="36" y="419"/>
                  </a:lnTo>
                  <a:lnTo>
                    <a:pt x="36" y="431"/>
                  </a:lnTo>
                  <a:lnTo>
                    <a:pt x="30" y="457"/>
                  </a:lnTo>
                  <a:lnTo>
                    <a:pt x="28" y="464"/>
                  </a:lnTo>
                  <a:lnTo>
                    <a:pt x="30" y="466"/>
                  </a:lnTo>
                  <a:lnTo>
                    <a:pt x="31" y="466"/>
                  </a:lnTo>
                  <a:lnTo>
                    <a:pt x="32" y="474"/>
                  </a:lnTo>
                  <a:lnTo>
                    <a:pt x="26" y="478"/>
                  </a:lnTo>
                  <a:lnTo>
                    <a:pt x="20" y="488"/>
                  </a:lnTo>
                  <a:lnTo>
                    <a:pt x="15" y="515"/>
                  </a:lnTo>
                  <a:lnTo>
                    <a:pt x="17" y="529"/>
                  </a:lnTo>
                  <a:lnTo>
                    <a:pt x="20" y="555"/>
                  </a:lnTo>
                  <a:lnTo>
                    <a:pt x="27" y="576"/>
                  </a:lnTo>
                  <a:lnTo>
                    <a:pt x="28" y="580"/>
                  </a:lnTo>
                  <a:lnTo>
                    <a:pt x="31" y="590"/>
                  </a:lnTo>
                  <a:lnTo>
                    <a:pt x="39" y="624"/>
                  </a:lnTo>
                  <a:lnTo>
                    <a:pt x="36" y="646"/>
                  </a:lnTo>
                  <a:lnTo>
                    <a:pt x="36" y="667"/>
                  </a:lnTo>
                  <a:lnTo>
                    <a:pt x="30" y="678"/>
                  </a:lnTo>
                  <a:lnTo>
                    <a:pt x="22" y="688"/>
                  </a:lnTo>
                  <a:lnTo>
                    <a:pt x="22" y="697"/>
                  </a:lnTo>
                  <a:lnTo>
                    <a:pt x="24" y="701"/>
                  </a:lnTo>
                  <a:lnTo>
                    <a:pt x="30" y="706"/>
                  </a:lnTo>
                  <a:lnTo>
                    <a:pt x="54" y="747"/>
                  </a:lnTo>
                  <a:lnTo>
                    <a:pt x="55" y="752"/>
                  </a:lnTo>
                  <a:lnTo>
                    <a:pt x="54" y="758"/>
                  </a:lnTo>
                  <a:lnTo>
                    <a:pt x="54" y="769"/>
                  </a:lnTo>
                  <a:lnTo>
                    <a:pt x="63" y="806"/>
                  </a:lnTo>
                  <a:lnTo>
                    <a:pt x="69" y="813"/>
                  </a:lnTo>
                  <a:lnTo>
                    <a:pt x="78" y="824"/>
                  </a:lnTo>
                  <a:lnTo>
                    <a:pt x="95" y="841"/>
                  </a:lnTo>
                  <a:lnTo>
                    <a:pt x="98" y="850"/>
                  </a:lnTo>
                  <a:lnTo>
                    <a:pt x="98" y="857"/>
                  </a:lnTo>
                  <a:lnTo>
                    <a:pt x="100" y="862"/>
                  </a:lnTo>
                  <a:lnTo>
                    <a:pt x="108" y="868"/>
                  </a:lnTo>
                  <a:lnTo>
                    <a:pt x="114" y="868"/>
                  </a:lnTo>
                  <a:lnTo>
                    <a:pt x="116" y="872"/>
                  </a:lnTo>
                  <a:lnTo>
                    <a:pt x="119" y="872"/>
                  </a:lnTo>
                  <a:lnTo>
                    <a:pt x="122" y="870"/>
                  </a:lnTo>
                  <a:lnTo>
                    <a:pt x="123" y="868"/>
                  </a:lnTo>
                  <a:lnTo>
                    <a:pt x="124" y="854"/>
                  </a:lnTo>
                  <a:lnTo>
                    <a:pt x="138" y="854"/>
                  </a:lnTo>
                  <a:lnTo>
                    <a:pt x="150" y="859"/>
                  </a:lnTo>
                  <a:lnTo>
                    <a:pt x="144" y="864"/>
                  </a:lnTo>
                  <a:lnTo>
                    <a:pt x="138" y="865"/>
                  </a:lnTo>
                  <a:lnTo>
                    <a:pt x="133" y="870"/>
                  </a:lnTo>
                  <a:lnTo>
                    <a:pt x="134" y="876"/>
                  </a:lnTo>
                  <a:lnTo>
                    <a:pt x="144" y="894"/>
                  </a:lnTo>
                  <a:lnTo>
                    <a:pt x="145" y="899"/>
                  </a:lnTo>
                  <a:lnTo>
                    <a:pt x="137" y="893"/>
                  </a:lnTo>
                  <a:lnTo>
                    <a:pt x="130" y="886"/>
                  </a:lnTo>
                  <a:lnTo>
                    <a:pt x="129" y="881"/>
                  </a:lnTo>
                  <a:lnTo>
                    <a:pt x="124" y="880"/>
                  </a:lnTo>
                  <a:lnTo>
                    <a:pt x="123" y="887"/>
                  </a:lnTo>
                  <a:lnTo>
                    <a:pt x="124" y="894"/>
                  </a:lnTo>
                  <a:lnTo>
                    <a:pt x="129" y="905"/>
                  </a:lnTo>
                  <a:lnTo>
                    <a:pt x="133" y="925"/>
                  </a:lnTo>
                  <a:lnTo>
                    <a:pt x="143" y="934"/>
                  </a:lnTo>
                  <a:lnTo>
                    <a:pt x="155" y="936"/>
                  </a:lnTo>
                  <a:lnTo>
                    <a:pt x="161" y="946"/>
                  </a:lnTo>
                  <a:lnTo>
                    <a:pt x="161" y="958"/>
                  </a:lnTo>
                  <a:lnTo>
                    <a:pt x="155" y="963"/>
                  </a:lnTo>
                  <a:lnTo>
                    <a:pt x="155" y="977"/>
                  </a:lnTo>
                  <a:lnTo>
                    <a:pt x="157" y="980"/>
                  </a:lnTo>
                  <a:lnTo>
                    <a:pt x="180" y="1004"/>
                  </a:lnTo>
                  <a:lnTo>
                    <a:pt x="192" y="1023"/>
                  </a:lnTo>
                  <a:lnTo>
                    <a:pt x="207" y="1038"/>
                  </a:lnTo>
                  <a:lnTo>
                    <a:pt x="213" y="1042"/>
                  </a:lnTo>
                  <a:lnTo>
                    <a:pt x="214" y="1053"/>
                  </a:lnTo>
                  <a:lnTo>
                    <a:pt x="223" y="1056"/>
                  </a:lnTo>
                  <a:lnTo>
                    <a:pt x="227" y="1064"/>
                  </a:lnTo>
                  <a:lnTo>
                    <a:pt x="227" y="1066"/>
                  </a:lnTo>
                  <a:lnTo>
                    <a:pt x="226" y="1072"/>
                  </a:lnTo>
                  <a:lnTo>
                    <a:pt x="226" y="1081"/>
                  </a:lnTo>
                  <a:lnTo>
                    <a:pt x="229" y="1096"/>
                  </a:lnTo>
                  <a:lnTo>
                    <a:pt x="231" y="1099"/>
                  </a:lnTo>
                  <a:lnTo>
                    <a:pt x="238" y="1102"/>
                  </a:lnTo>
                  <a:lnTo>
                    <a:pt x="257" y="1104"/>
                  </a:lnTo>
                  <a:lnTo>
                    <a:pt x="268" y="1110"/>
                  </a:lnTo>
                  <a:lnTo>
                    <a:pt x="273" y="1108"/>
                  </a:lnTo>
                  <a:lnTo>
                    <a:pt x="280" y="1109"/>
                  </a:lnTo>
                  <a:lnTo>
                    <a:pt x="289" y="1114"/>
                  </a:lnTo>
                  <a:lnTo>
                    <a:pt x="299" y="1118"/>
                  </a:lnTo>
                  <a:lnTo>
                    <a:pt x="302" y="1124"/>
                  </a:lnTo>
                  <a:lnTo>
                    <a:pt x="318" y="1130"/>
                  </a:lnTo>
                  <a:lnTo>
                    <a:pt x="324" y="1134"/>
                  </a:lnTo>
                  <a:lnTo>
                    <a:pt x="328" y="1137"/>
                  </a:lnTo>
                  <a:lnTo>
                    <a:pt x="331" y="1131"/>
                  </a:lnTo>
                  <a:lnTo>
                    <a:pt x="336" y="1131"/>
                  </a:lnTo>
                  <a:lnTo>
                    <a:pt x="339" y="1134"/>
                  </a:lnTo>
                  <a:lnTo>
                    <a:pt x="348" y="1141"/>
                  </a:lnTo>
                  <a:lnTo>
                    <a:pt x="349" y="1151"/>
                  </a:lnTo>
                  <a:lnTo>
                    <a:pt x="350" y="1153"/>
                  </a:lnTo>
                  <a:lnTo>
                    <a:pt x="364" y="1155"/>
                  </a:lnTo>
                  <a:lnTo>
                    <a:pt x="376" y="1161"/>
                  </a:lnTo>
                  <a:lnTo>
                    <a:pt x="383" y="1167"/>
                  </a:lnTo>
                  <a:lnTo>
                    <a:pt x="397" y="1183"/>
                  </a:lnTo>
                  <a:lnTo>
                    <a:pt x="406" y="1192"/>
                  </a:lnTo>
                  <a:lnTo>
                    <a:pt x="412" y="1201"/>
                  </a:lnTo>
                  <a:lnTo>
                    <a:pt x="415" y="1227"/>
                  </a:lnTo>
                  <a:lnTo>
                    <a:pt x="417" y="1233"/>
                  </a:lnTo>
                  <a:lnTo>
                    <a:pt x="541" y="1223"/>
                  </a:lnTo>
                  <a:lnTo>
                    <a:pt x="542" y="1230"/>
                  </a:lnTo>
                  <a:lnTo>
                    <a:pt x="751" y="1307"/>
                  </a:lnTo>
                  <a:lnTo>
                    <a:pt x="854" y="1307"/>
                  </a:lnTo>
                  <a:lnTo>
                    <a:pt x="898" y="1307"/>
                  </a:lnTo>
                  <a:lnTo>
                    <a:pt x="899" y="1277"/>
                  </a:lnTo>
                  <a:lnTo>
                    <a:pt x="989" y="1276"/>
                  </a:lnTo>
                  <a:lnTo>
                    <a:pt x="999" y="1282"/>
                  </a:lnTo>
                  <a:lnTo>
                    <a:pt x="1004" y="1285"/>
                  </a:lnTo>
                  <a:lnTo>
                    <a:pt x="1011" y="1297"/>
                  </a:lnTo>
                  <a:lnTo>
                    <a:pt x="1023" y="1303"/>
                  </a:lnTo>
                  <a:lnTo>
                    <a:pt x="1032" y="1316"/>
                  </a:lnTo>
                  <a:lnTo>
                    <a:pt x="1052" y="1333"/>
                  </a:lnTo>
                  <a:lnTo>
                    <a:pt x="1081" y="1352"/>
                  </a:lnTo>
                  <a:lnTo>
                    <a:pt x="1095" y="1403"/>
                  </a:lnTo>
                  <a:lnTo>
                    <a:pt x="1109" y="1421"/>
                  </a:lnTo>
                  <a:lnTo>
                    <a:pt x="1128" y="1437"/>
                  </a:lnTo>
                  <a:lnTo>
                    <a:pt x="1152" y="1453"/>
                  </a:lnTo>
                  <a:lnTo>
                    <a:pt x="1176" y="1458"/>
                  </a:lnTo>
                  <a:lnTo>
                    <a:pt x="1199" y="1411"/>
                  </a:lnTo>
                  <a:lnTo>
                    <a:pt x="1202" y="1408"/>
                  </a:lnTo>
                  <a:lnTo>
                    <a:pt x="1213" y="1403"/>
                  </a:lnTo>
                  <a:lnTo>
                    <a:pt x="1224" y="1406"/>
                  </a:lnTo>
                  <a:lnTo>
                    <a:pt x="1269" y="1404"/>
                  </a:lnTo>
                  <a:lnTo>
                    <a:pt x="1277" y="1414"/>
                  </a:lnTo>
                  <a:lnTo>
                    <a:pt x="1294" y="1430"/>
                  </a:lnTo>
                  <a:lnTo>
                    <a:pt x="1300" y="1440"/>
                  </a:lnTo>
                  <a:lnTo>
                    <a:pt x="1311" y="1448"/>
                  </a:lnTo>
                  <a:lnTo>
                    <a:pt x="1331" y="1494"/>
                  </a:lnTo>
                  <a:lnTo>
                    <a:pt x="1347" y="1511"/>
                  </a:lnTo>
                  <a:lnTo>
                    <a:pt x="1355" y="1531"/>
                  </a:lnTo>
                  <a:lnTo>
                    <a:pt x="1372" y="1542"/>
                  </a:lnTo>
                  <a:lnTo>
                    <a:pt x="1387" y="1589"/>
                  </a:lnTo>
                  <a:lnTo>
                    <a:pt x="1404" y="1615"/>
                  </a:lnTo>
                  <a:lnTo>
                    <a:pt x="1421" y="1626"/>
                  </a:lnTo>
                  <a:lnTo>
                    <a:pt x="1435" y="1628"/>
                  </a:lnTo>
                  <a:lnTo>
                    <a:pt x="1450" y="1636"/>
                  </a:lnTo>
                  <a:lnTo>
                    <a:pt x="1477" y="1639"/>
                  </a:lnTo>
                  <a:lnTo>
                    <a:pt x="1495" y="1647"/>
                  </a:lnTo>
                  <a:lnTo>
                    <a:pt x="1512" y="1648"/>
                  </a:lnTo>
                  <a:lnTo>
                    <a:pt x="1514" y="1647"/>
                  </a:lnTo>
                  <a:lnTo>
                    <a:pt x="1509" y="1644"/>
                  </a:lnTo>
                  <a:lnTo>
                    <a:pt x="1505" y="1632"/>
                  </a:lnTo>
                  <a:lnTo>
                    <a:pt x="1503" y="1625"/>
                  </a:lnTo>
                  <a:lnTo>
                    <a:pt x="1501" y="1624"/>
                  </a:lnTo>
                  <a:lnTo>
                    <a:pt x="1495" y="1598"/>
                  </a:lnTo>
                  <a:lnTo>
                    <a:pt x="1494" y="1588"/>
                  </a:lnTo>
                  <a:lnTo>
                    <a:pt x="1499" y="1585"/>
                  </a:lnTo>
                  <a:lnTo>
                    <a:pt x="1499" y="1572"/>
                  </a:lnTo>
                  <a:lnTo>
                    <a:pt x="1498" y="1571"/>
                  </a:lnTo>
                  <a:lnTo>
                    <a:pt x="1491" y="1570"/>
                  </a:lnTo>
                  <a:lnTo>
                    <a:pt x="1489" y="1567"/>
                  </a:lnTo>
                  <a:lnTo>
                    <a:pt x="1490" y="1564"/>
                  </a:lnTo>
                  <a:lnTo>
                    <a:pt x="1498" y="1564"/>
                  </a:lnTo>
                  <a:lnTo>
                    <a:pt x="1500" y="1566"/>
                  </a:lnTo>
                  <a:lnTo>
                    <a:pt x="1505" y="1564"/>
                  </a:lnTo>
                  <a:lnTo>
                    <a:pt x="1506" y="1556"/>
                  </a:lnTo>
                  <a:lnTo>
                    <a:pt x="1506" y="1543"/>
                  </a:lnTo>
                  <a:lnTo>
                    <a:pt x="1501" y="1533"/>
                  </a:lnTo>
                  <a:lnTo>
                    <a:pt x="1516" y="1531"/>
                  </a:lnTo>
                  <a:lnTo>
                    <a:pt x="1521" y="1521"/>
                  </a:lnTo>
                  <a:lnTo>
                    <a:pt x="1520" y="1518"/>
                  </a:lnTo>
                  <a:lnTo>
                    <a:pt x="1515" y="1519"/>
                  </a:lnTo>
                  <a:lnTo>
                    <a:pt x="1515" y="1515"/>
                  </a:lnTo>
                  <a:lnTo>
                    <a:pt x="1525" y="1508"/>
                  </a:lnTo>
                  <a:lnTo>
                    <a:pt x="1528" y="1510"/>
                  </a:lnTo>
                  <a:lnTo>
                    <a:pt x="1533" y="1502"/>
                  </a:lnTo>
                  <a:lnTo>
                    <a:pt x="1534" y="1500"/>
                  </a:lnTo>
                  <a:lnTo>
                    <a:pt x="1537" y="1496"/>
                  </a:lnTo>
                  <a:lnTo>
                    <a:pt x="1547" y="1496"/>
                  </a:lnTo>
                  <a:lnTo>
                    <a:pt x="1550" y="1494"/>
                  </a:lnTo>
                  <a:lnTo>
                    <a:pt x="1552" y="1489"/>
                  </a:lnTo>
                  <a:lnTo>
                    <a:pt x="1546" y="1485"/>
                  </a:lnTo>
                  <a:lnTo>
                    <a:pt x="1546" y="1480"/>
                  </a:lnTo>
                  <a:lnTo>
                    <a:pt x="1547" y="1476"/>
                  </a:lnTo>
                  <a:lnTo>
                    <a:pt x="1552" y="1479"/>
                  </a:lnTo>
                  <a:lnTo>
                    <a:pt x="1555" y="1481"/>
                  </a:lnTo>
                  <a:lnTo>
                    <a:pt x="1557" y="1481"/>
                  </a:lnTo>
                  <a:lnTo>
                    <a:pt x="1557" y="1476"/>
                  </a:lnTo>
                  <a:lnTo>
                    <a:pt x="1558" y="1475"/>
                  </a:lnTo>
                  <a:lnTo>
                    <a:pt x="1559" y="1476"/>
                  </a:lnTo>
                  <a:lnTo>
                    <a:pt x="1563" y="1480"/>
                  </a:lnTo>
                  <a:lnTo>
                    <a:pt x="1564" y="1480"/>
                  </a:lnTo>
                  <a:lnTo>
                    <a:pt x="1566" y="1479"/>
                  </a:lnTo>
                  <a:lnTo>
                    <a:pt x="1569" y="1475"/>
                  </a:lnTo>
                  <a:lnTo>
                    <a:pt x="1570" y="1474"/>
                  </a:lnTo>
                  <a:lnTo>
                    <a:pt x="1571" y="1483"/>
                  </a:lnTo>
                  <a:lnTo>
                    <a:pt x="1587" y="1476"/>
                  </a:lnTo>
                  <a:lnTo>
                    <a:pt x="1590" y="1478"/>
                  </a:lnTo>
                  <a:lnTo>
                    <a:pt x="1590" y="1479"/>
                  </a:lnTo>
                  <a:lnTo>
                    <a:pt x="1585" y="1481"/>
                  </a:lnTo>
                  <a:lnTo>
                    <a:pt x="1575" y="1485"/>
                  </a:lnTo>
                  <a:lnTo>
                    <a:pt x="1566" y="1489"/>
                  </a:lnTo>
                  <a:lnTo>
                    <a:pt x="1565" y="1492"/>
                  </a:lnTo>
                  <a:lnTo>
                    <a:pt x="1568" y="1492"/>
                  </a:lnTo>
                  <a:lnTo>
                    <a:pt x="1584" y="1486"/>
                  </a:lnTo>
                  <a:lnTo>
                    <a:pt x="1598" y="1479"/>
                  </a:lnTo>
                  <a:lnTo>
                    <a:pt x="1606" y="1473"/>
                  </a:lnTo>
                  <a:lnTo>
                    <a:pt x="1619" y="1463"/>
                  </a:lnTo>
                  <a:lnTo>
                    <a:pt x="1622" y="1459"/>
                  </a:lnTo>
                  <a:lnTo>
                    <a:pt x="1628" y="1443"/>
                  </a:lnTo>
                  <a:lnTo>
                    <a:pt x="1629" y="1410"/>
                  </a:lnTo>
                  <a:lnTo>
                    <a:pt x="1632" y="1408"/>
                  </a:lnTo>
                  <a:lnTo>
                    <a:pt x="1635" y="1406"/>
                  </a:lnTo>
                  <a:lnTo>
                    <a:pt x="1638" y="1406"/>
                  </a:lnTo>
                  <a:lnTo>
                    <a:pt x="1638" y="1419"/>
                  </a:lnTo>
                  <a:lnTo>
                    <a:pt x="1645" y="1419"/>
                  </a:lnTo>
                  <a:lnTo>
                    <a:pt x="1643" y="1422"/>
                  </a:lnTo>
                  <a:lnTo>
                    <a:pt x="1636" y="1425"/>
                  </a:lnTo>
                  <a:lnTo>
                    <a:pt x="1639" y="1426"/>
                  </a:lnTo>
                  <a:lnTo>
                    <a:pt x="1659" y="1419"/>
                  </a:lnTo>
                  <a:lnTo>
                    <a:pt x="1671" y="1411"/>
                  </a:lnTo>
                  <a:lnTo>
                    <a:pt x="1688" y="1411"/>
                  </a:lnTo>
                  <a:lnTo>
                    <a:pt x="1719" y="1406"/>
                  </a:lnTo>
                  <a:lnTo>
                    <a:pt x="1740" y="1413"/>
                  </a:lnTo>
                  <a:lnTo>
                    <a:pt x="1751" y="1418"/>
                  </a:lnTo>
                  <a:lnTo>
                    <a:pt x="1763" y="1420"/>
                  </a:lnTo>
                  <a:lnTo>
                    <a:pt x="1775" y="1420"/>
                  </a:lnTo>
                  <a:lnTo>
                    <a:pt x="1781" y="1414"/>
                  </a:lnTo>
                  <a:lnTo>
                    <a:pt x="1781" y="1409"/>
                  </a:lnTo>
                  <a:lnTo>
                    <a:pt x="1784" y="1405"/>
                  </a:lnTo>
                  <a:lnTo>
                    <a:pt x="1794" y="1405"/>
                  </a:lnTo>
                  <a:lnTo>
                    <a:pt x="1810" y="1414"/>
                  </a:lnTo>
                  <a:lnTo>
                    <a:pt x="1816" y="1421"/>
                  </a:lnTo>
                  <a:lnTo>
                    <a:pt x="1822" y="1422"/>
                  </a:lnTo>
                  <a:lnTo>
                    <a:pt x="1833" y="1440"/>
                  </a:lnTo>
                  <a:lnTo>
                    <a:pt x="1845" y="1440"/>
                  </a:lnTo>
                  <a:lnTo>
                    <a:pt x="1848" y="1442"/>
                  </a:lnTo>
                  <a:lnTo>
                    <a:pt x="1856" y="1445"/>
                  </a:lnTo>
                  <a:lnTo>
                    <a:pt x="1864" y="1441"/>
                  </a:lnTo>
                  <a:lnTo>
                    <a:pt x="1870" y="1445"/>
                  </a:lnTo>
                  <a:lnTo>
                    <a:pt x="1875" y="1442"/>
                  </a:lnTo>
                  <a:lnTo>
                    <a:pt x="1880" y="1442"/>
                  </a:lnTo>
                  <a:lnTo>
                    <a:pt x="1890" y="1445"/>
                  </a:lnTo>
                  <a:lnTo>
                    <a:pt x="1897" y="1436"/>
                  </a:lnTo>
                  <a:lnTo>
                    <a:pt x="1898" y="1433"/>
                  </a:lnTo>
                  <a:lnTo>
                    <a:pt x="1897" y="1429"/>
                  </a:lnTo>
                  <a:lnTo>
                    <a:pt x="1899" y="1427"/>
                  </a:lnTo>
                  <a:lnTo>
                    <a:pt x="1904" y="1427"/>
                  </a:lnTo>
                  <a:lnTo>
                    <a:pt x="1912" y="1435"/>
                  </a:lnTo>
                  <a:lnTo>
                    <a:pt x="1923" y="1440"/>
                  </a:lnTo>
                  <a:lnTo>
                    <a:pt x="1934" y="1453"/>
                  </a:lnTo>
                  <a:lnTo>
                    <a:pt x="1937" y="1452"/>
                  </a:lnTo>
                  <a:lnTo>
                    <a:pt x="1945" y="1449"/>
                  </a:lnTo>
                  <a:lnTo>
                    <a:pt x="1946" y="1445"/>
                  </a:lnTo>
                  <a:lnTo>
                    <a:pt x="1941" y="1438"/>
                  </a:lnTo>
                  <a:lnTo>
                    <a:pt x="1925" y="1430"/>
                  </a:lnTo>
                  <a:lnTo>
                    <a:pt x="1918" y="1420"/>
                  </a:lnTo>
                  <a:lnTo>
                    <a:pt x="1918" y="1418"/>
                  </a:lnTo>
                  <a:lnTo>
                    <a:pt x="1923" y="1410"/>
                  </a:lnTo>
                  <a:lnTo>
                    <a:pt x="1934" y="1402"/>
                  </a:lnTo>
                  <a:lnTo>
                    <a:pt x="1936" y="1387"/>
                  </a:lnTo>
                  <a:lnTo>
                    <a:pt x="1934" y="1386"/>
                  </a:lnTo>
                  <a:lnTo>
                    <a:pt x="1933" y="1384"/>
                  </a:lnTo>
                  <a:lnTo>
                    <a:pt x="1920" y="1389"/>
                  </a:lnTo>
                  <a:lnTo>
                    <a:pt x="1914" y="1395"/>
                  </a:lnTo>
                  <a:lnTo>
                    <a:pt x="1910" y="1394"/>
                  </a:lnTo>
                  <a:lnTo>
                    <a:pt x="1908" y="1383"/>
                  </a:lnTo>
                  <a:lnTo>
                    <a:pt x="1905" y="1382"/>
                  </a:lnTo>
                  <a:lnTo>
                    <a:pt x="1902" y="1383"/>
                  </a:lnTo>
                  <a:lnTo>
                    <a:pt x="1893" y="1388"/>
                  </a:lnTo>
                  <a:lnTo>
                    <a:pt x="1883" y="1389"/>
                  </a:lnTo>
                  <a:lnTo>
                    <a:pt x="1876" y="1382"/>
                  </a:lnTo>
                  <a:lnTo>
                    <a:pt x="1878" y="1371"/>
                  </a:lnTo>
                  <a:lnTo>
                    <a:pt x="1891" y="1367"/>
                  </a:lnTo>
                  <a:lnTo>
                    <a:pt x="1905" y="1375"/>
                  </a:lnTo>
                  <a:lnTo>
                    <a:pt x="1921" y="1377"/>
                  </a:lnTo>
                  <a:lnTo>
                    <a:pt x="1934" y="1371"/>
                  </a:lnTo>
                  <a:lnTo>
                    <a:pt x="1942" y="1373"/>
                  </a:lnTo>
                  <a:lnTo>
                    <a:pt x="1953" y="1366"/>
                  </a:lnTo>
                  <a:lnTo>
                    <a:pt x="1987" y="1368"/>
                  </a:lnTo>
                  <a:lnTo>
                    <a:pt x="1995" y="1370"/>
                  </a:lnTo>
                  <a:lnTo>
                    <a:pt x="1999" y="1367"/>
                  </a:lnTo>
                  <a:lnTo>
                    <a:pt x="2007" y="1334"/>
                  </a:lnTo>
                  <a:lnTo>
                    <a:pt x="2010" y="1341"/>
                  </a:lnTo>
                  <a:lnTo>
                    <a:pt x="2010" y="1350"/>
                  </a:lnTo>
                  <a:lnTo>
                    <a:pt x="2012" y="1363"/>
                  </a:lnTo>
                  <a:lnTo>
                    <a:pt x="2012" y="1367"/>
                  </a:lnTo>
                  <a:lnTo>
                    <a:pt x="2010" y="1373"/>
                  </a:lnTo>
                  <a:lnTo>
                    <a:pt x="2011" y="1377"/>
                  </a:lnTo>
                  <a:lnTo>
                    <a:pt x="2020" y="1376"/>
                  </a:lnTo>
                  <a:lnTo>
                    <a:pt x="2041" y="1370"/>
                  </a:lnTo>
                  <a:lnTo>
                    <a:pt x="2049" y="1361"/>
                  </a:lnTo>
                  <a:lnTo>
                    <a:pt x="2054" y="1361"/>
                  </a:lnTo>
                  <a:lnTo>
                    <a:pt x="2059" y="1356"/>
                  </a:lnTo>
                  <a:lnTo>
                    <a:pt x="2061" y="1356"/>
                  </a:lnTo>
                  <a:lnTo>
                    <a:pt x="2061" y="1359"/>
                  </a:lnTo>
                  <a:lnTo>
                    <a:pt x="2058" y="1366"/>
                  </a:lnTo>
                  <a:lnTo>
                    <a:pt x="2065" y="1366"/>
                  </a:lnTo>
                  <a:lnTo>
                    <a:pt x="2087" y="1361"/>
                  </a:lnTo>
                  <a:lnTo>
                    <a:pt x="2098" y="1361"/>
                  </a:lnTo>
                  <a:lnTo>
                    <a:pt x="2103" y="1362"/>
                  </a:lnTo>
                  <a:lnTo>
                    <a:pt x="2102" y="1366"/>
                  </a:lnTo>
                  <a:lnTo>
                    <a:pt x="2100" y="1367"/>
                  </a:lnTo>
                  <a:lnTo>
                    <a:pt x="2100" y="1370"/>
                  </a:lnTo>
                  <a:lnTo>
                    <a:pt x="2107" y="1373"/>
                  </a:lnTo>
                  <a:lnTo>
                    <a:pt x="2117" y="1377"/>
                  </a:lnTo>
                  <a:lnTo>
                    <a:pt x="2143" y="1392"/>
                  </a:lnTo>
                  <a:lnTo>
                    <a:pt x="2147" y="1397"/>
                  </a:lnTo>
                  <a:lnTo>
                    <a:pt x="2152" y="1406"/>
                  </a:lnTo>
                  <a:lnTo>
                    <a:pt x="2157" y="1410"/>
                  </a:lnTo>
                  <a:lnTo>
                    <a:pt x="2171" y="1406"/>
                  </a:lnTo>
                  <a:lnTo>
                    <a:pt x="2186" y="1404"/>
                  </a:lnTo>
                  <a:lnTo>
                    <a:pt x="2199" y="1397"/>
                  </a:lnTo>
                  <a:lnTo>
                    <a:pt x="2205" y="1397"/>
                  </a:lnTo>
                  <a:lnTo>
                    <a:pt x="2206" y="1397"/>
                  </a:lnTo>
                  <a:lnTo>
                    <a:pt x="2208" y="1390"/>
                  </a:lnTo>
                  <a:lnTo>
                    <a:pt x="2213" y="1387"/>
                  </a:lnTo>
                  <a:lnTo>
                    <a:pt x="2221" y="1387"/>
                  </a:lnTo>
                  <a:lnTo>
                    <a:pt x="2226" y="1387"/>
                  </a:lnTo>
                  <a:lnTo>
                    <a:pt x="2236" y="1390"/>
                  </a:lnTo>
                  <a:lnTo>
                    <a:pt x="2243" y="1398"/>
                  </a:lnTo>
                  <a:lnTo>
                    <a:pt x="2253" y="1409"/>
                  </a:lnTo>
                  <a:lnTo>
                    <a:pt x="2258" y="1411"/>
                  </a:lnTo>
                  <a:lnTo>
                    <a:pt x="2259" y="1421"/>
                  </a:lnTo>
                  <a:lnTo>
                    <a:pt x="2264" y="1424"/>
                  </a:lnTo>
                  <a:lnTo>
                    <a:pt x="2274" y="1437"/>
                  </a:lnTo>
                  <a:lnTo>
                    <a:pt x="2280" y="1441"/>
                  </a:lnTo>
                  <a:lnTo>
                    <a:pt x="2292" y="1446"/>
                  </a:lnTo>
                  <a:lnTo>
                    <a:pt x="2295" y="1449"/>
                  </a:lnTo>
                  <a:lnTo>
                    <a:pt x="2296" y="1457"/>
                  </a:lnTo>
                  <a:lnTo>
                    <a:pt x="2297" y="1476"/>
                  </a:lnTo>
                  <a:lnTo>
                    <a:pt x="2292" y="1511"/>
                  </a:lnTo>
                  <a:lnTo>
                    <a:pt x="2292" y="1517"/>
                  </a:lnTo>
                  <a:lnTo>
                    <a:pt x="2295" y="1527"/>
                  </a:lnTo>
                  <a:lnTo>
                    <a:pt x="2295" y="1528"/>
                  </a:lnTo>
                  <a:lnTo>
                    <a:pt x="2300" y="1528"/>
                  </a:lnTo>
                  <a:lnTo>
                    <a:pt x="2301" y="1518"/>
                  </a:lnTo>
                  <a:lnTo>
                    <a:pt x="2305" y="1521"/>
                  </a:lnTo>
                  <a:lnTo>
                    <a:pt x="2308" y="1524"/>
                  </a:lnTo>
                  <a:lnTo>
                    <a:pt x="2305" y="1537"/>
                  </a:lnTo>
                  <a:lnTo>
                    <a:pt x="2303" y="1545"/>
                  </a:lnTo>
                  <a:lnTo>
                    <a:pt x="2305" y="1556"/>
                  </a:lnTo>
                  <a:lnTo>
                    <a:pt x="2310" y="1566"/>
                  </a:lnTo>
                  <a:lnTo>
                    <a:pt x="2323" y="1587"/>
                  </a:lnTo>
                  <a:lnTo>
                    <a:pt x="2326" y="1587"/>
                  </a:lnTo>
                  <a:lnTo>
                    <a:pt x="2333" y="1585"/>
                  </a:lnTo>
                  <a:lnTo>
                    <a:pt x="2335" y="1602"/>
                  </a:lnTo>
                  <a:lnTo>
                    <a:pt x="2340" y="1601"/>
                  </a:lnTo>
                  <a:lnTo>
                    <a:pt x="2340" y="1601"/>
                  </a:lnTo>
                  <a:lnTo>
                    <a:pt x="2338" y="1605"/>
                  </a:lnTo>
                  <a:lnTo>
                    <a:pt x="2337" y="1609"/>
                  </a:lnTo>
                  <a:lnTo>
                    <a:pt x="2345" y="1623"/>
                  </a:lnTo>
                  <a:lnTo>
                    <a:pt x="2349" y="1635"/>
                  </a:lnTo>
                  <a:lnTo>
                    <a:pt x="2353" y="1641"/>
                  </a:lnTo>
                  <a:lnTo>
                    <a:pt x="2358" y="1647"/>
                  </a:lnTo>
                  <a:lnTo>
                    <a:pt x="2366" y="1647"/>
                  </a:lnTo>
                  <a:lnTo>
                    <a:pt x="2371" y="1653"/>
                  </a:lnTo>
                  <a:lnTo>
                    <a:pt x="2381" y="1674"/>
                  </a:lnTo>
                  <a:lnTo>
                    <a:pt x="2381" y="1688"/>
                  </a:lnTo>
                  <a:lnTo>
                    <a:pt x="2382" y="1690"/>
                  </a:lnTo>
                  <a:lnTo>
                    <a:pt x="2386" y="1693"/>
                  </a:lnTo>
                  <a:lnTo>
                    <a:pt x="2399" y="1693"/>
                  </a:lnTo>
                  <a:lnTo>
                    <a:pt x="2409" y="1690"/>
                  </a:lnTo>
                  <a:lnTo>
                    <a:pt x="2421" y="1684"/>
                  </a:lnTo>
                  <a:lnTo>
                    <a:pt x="2429" y="1688"/>
                  </a:lnTo>
                  <a:lnTo>
                    <a:pt x="2432" y="1680"/>
                  </a:lnTo>
                  <a:lnTo>
                    <a:pt x="2429" y="1677"/>
                  </a:lnTo>
                  <a:lnTo>
                    <a:pt x="2434" y="1657"/>
                  </a:lnTo>
                  <a:lnTo>
                    <a:pt x="2440" y="1636"/>
                  </a:lnTo>
                  <a:lnTo>
                    <a:pt x="2442" y="1617"/>
                  </a:lnTo>
                  <a:lnTo>
                    <a:pt x="2440" y="1597"/>
                  </a:lnTo>
                  <a:lnTo>
                    <a:pt x="2441" y="1583"/>
                  </a:lnTo>
                  <a:lnTo>
                    <a:pt x="2424" y="1539"/>
                  </a:lnTo>
                  <a:lnTo>
                    <a:pt x="2414" y="1522"/>
                  </a:lnTo>
                  <a:lnTo>
                    <a:pt x="2412" y="1508"/>
                  </a:lnTo>
                  <a:lnTo>
                    <a:pt x="2414" y="1492"/>
                  </a:lnTo>
                  <a:lnTo>
                    <a:pt x="2412" y="1483"/>
                  </a:lnTo>
                  <a:lnTo>
                    <a:pt x="2404" y="1469"/>
                  </a:lnTo>
                  <a:lnTo>
                    <a:pt x="2387" y="1441"/>
                  </a:lnTo>
                  <a:lnTo>
                    <a:pt x="2374" y="1400"/>
                  </a:lnTo>
                  <a:lnTo>
                    <a:pt x="2362" y="1354"/>
                  </a:lnTo>
                  <a:lnTo>
                    <a:pt x="2365" y="1348"/>
                  </a:lnTo>
                  <a:lnTo>
                    <a:pt x="2365" y="1332"/>
                  </a:lnTo>
                  <a:lnTo>
                    <a:pt x="2371" y="1322"/>
                  </a:lnTo>
                  <a:lnTo>
                    <a:pt x="2374" y="1311"/>
                  </a:lnTo>
                  <a:lnTo>
                    <a:pt x="2377" y="1302"/>
                  </a:lnTo>
                  <a:lnTo>
                    <a:pt x="2389" y="1274"/>
                  </a:lnTo>
                  <a:lnTo>
                    <a:pt x="2396" y="1264"/>
                  </a:lnTo>
                  <a:lnTo>
                    <a:pt x="2398" y="1264"/>
                  </a:lnTo>
                  <a:lnTo>
                    <a:pt x="2398" y="1259"/>
                  </a:lnTo>
                  <a:lnTo>
                    <a:pt x="2399" y="1257"/>
                  </a:lnTo>
                  <a:lnTo>
                    <a:pt x="2408" y="1252"/>
                  </a:lnTo>
                  <a:lnTo>
                    <a:pt x="2413" y="1252"/>
                  </a:lnTo>
                  <a:lnTo>
                    <a:pt x="2417" y="1247"/>
                  </a:lnTo>
                  <a:lnTo>
                    <a:pt x="2414" y="1242"/>
                  </a:lnTo>
                  <a:lnTo>
                    <a:pt x="2409" y="1234"/>
                  </a:lnTo>
                  <a:lnTo>
                    <a:pt x="2409" y="1232"/>
                  </a:lnTo>
                  <a:lnTo>
                    <a:pt x="2409" y="1230"/>
                  </a:lnTo>
                  <a:lnTo>
                    <a:pt x="2425" y="1228"/>
                  </a:lnTo>
                  <a:lnTo>
                    <a:pt x="2441" y="1230"/>
                  </a:lnTo>
                  <a:lnTo>
                    <a:pt x="2446" y="1228"/>
                  </a:lnTo>
                  <a:lnTo>
                    <a:pt x="2468" y="1210"/>
                  </a:lnTo>
                  <a:lnTo>
                    <a:pt x="2471" y="1210"/>
                  </a:lnTo>
                  <a:lnTo>
                    <a:pt x="2475" y="1206"/>
                  </a:lnTo>
                  <a:lnTo>
                    <a:pt x="2478" y="1199"/>
                  </a:lnTo>
                  <a:lnTo>
                    <a:pt x="2487" y="1196"/>
                  </a:lnTo>
                  <a:lnTo>
                    <a:pt x="2493" y="1192"/>
                  </a:lnTo>
                  <a:lnTo>
                    <a:pt x="2495" y="1185"/>
                  </a:lnTo>
                  <a:lnTo>
                    <a:pt x="2493" y="1179"/>
                  </a:lnTo>
                  <a:lnTo>
                    <a:pt x="2499" y="1174"/>
                  </a:lnTo>
                  <a:lnTo>
                    <a:pt x="2505" y="1163"/>
                  </a:lnTo>
                  <a:lnTo>
                    <a:pt x="2512" y="1156"/>
                  </a:lnTo>
                  <a:lnTo>
                    <a:pt x="2526" y="1150"/>
                  </a:lnTo>
                  <a:lnTo>
                    <a:pt x="2527" y="1145"/>
                  </a:lnTo>
                  <a:lnTo>
                    <a:pt x="2533" y="1144"/>
                  </a:lnTo>
                  <a:lnTo>
                    <a:pt x="2550" y="1141"/>
                  </a:lnTo>
                  <a:lnTo>
                    <a:pt x="2569" y="1133"/>
                  </a:lnTo>
                  <a:lnTo>
                    <a:pt x="2571" y="1126"/>
                  </a:lnTo>
                  <a:lnTo>
                    <a:pt x="2574" y="1123"/>
                  </a:lnTo>
                  <a:lnTo>
                    <a:pt x="2579" y="1118"/>
                  </a:lnTo>
                  <a:lnTo>
                    <a:pt x="2585" y="1109"/>
                  </a:lnTo>
                  <a:lnTo>
                    <a:pt x="2592" y="1103"/>
                  </a:lnTo>
                  <a:lnTo>
                    <a:pt x="2611" y="1094"/>
                  </a:lnTo>
                  <a:lnTo>
                    <a:pt x="2631" y="1093"/>
                  </a:lnTo>
                  <a:lnTo>
                    <a:pt x="2646" y="1083"/>
                  </a:lnTo>
                  <a:lnTo>
                    <a:pt x="2649" y="1079"/>
                  </a:lnTo>
                  <a:lnTo>
                    <a:pt x="2649" y="1071"/>
                  </a:lnTo>
                  <a:lnTo>
                    <a:pt x="2640" y="1069"/>
                  </a:lnTo>
                  <a:lnTo>
                    <a:pt x="2635" y="1071"/>
                  </a:lnTo>
                  <a:lnTo>
                    <a:pt x="2634" y="1074"/>
                  </a:lnTo>
                  <a:lnTo>
                    <a:pt x="2634" y="1071"/>
                  </a:lnTo>
                  <a:lnTo>
                    <a:pt x="2634" y="1065"/>
                  </a:lnTo>
                  <a:lnTo>
                    <a:pt x="2639" y="1061"/>
                  </a:lnTo>
                  <a:lnTo>
                    <a:pt x="2640" y="1056"/>
                  </a:lnTo>
                  <a:lnTo>
                    <a:pt x="2645" y="1053"/>
                  </a:lnTo>
                  <a:lnTo>
                    <a:pt x="2641" y="1048"/>
                  </a:lnTo>
                  <a:lnTo>
                    <a:pt x="2625" y="1042"/>
                  </a:lnTo>
                  <a:lnTo>
                    <a:pt x="2639" y="1042"/>
                  </a:lnTo>
                  <a:lnTo>
                    <a:pt x="2645" y="1037"/>
                  </a:lnTo>
                  <a:lnTo>
                    <a:pt x="2647" y="1043"/>
                  </a:lnTo>
                  <a:lnTo>
                    <a:pt x="2651" y="1043"/>
                  </a:lnTo>
                  <a:lnTo>
                    <a:pt x="2655" y="1048"/>
                  </a:lnTo>
                  <a:lnTo>
                    <a:pt x="2665" y="1048"/>
                  </a:lnTo>
                  <a:lnTo>
                    <a:pt x="2671" y="1044"/>
                  </a:lnTo>
                  <a:lnTo>
                    <a:pt x="2679" y="1032"/>
                  </a:lnTo>
                  <a:lnTo>
                    <a:pt x="2686" y="1028"/>
                  </a:lnTo>
                  <a:lnTo>
                    <a:pt x="2686" y="1020"/>
                  </a:lnTo>
                  <a:lnTo>
                    <a:pt x="2684" y="1013"/>
                  </a:lnTo>
                  <a:lnTo>
                    <a:pt x="2679" y="1007"/>
                  </a:lnTo>
                  <a:lnTo>
                    <a:pt x="2674" y="1012"/>
                  </a:lnTo>
                  <a:lnTo>
                    <a:pt x="2670" y="1023"/>
                  </a:lnTo>
                  <a:lnTo>
                    <a:pt x="2670" y="1023"/>
                  </a:lnTo>
                  <a:lnTo>
                    <a:pt x="2667" y="1018"/>
                  </a:lnTo>
                  <a:lnTo>
                    <a:pt x="2666" y="1006"/>
                  </a:lnTo>
                  <a:lnTo>
                    <a:pt x="2641" y="1010"/>
                  </a:lnTo>
                  <a:lnTo>
                    <a:pt x="2635" y="1008"/>
                  </a:lnTo>
                  <a:lnTo>
                    <a:pt x="2634" y="1001"/>
                  </a:lnTo>
                  <a:lnTo>
                    <a:pt x="2634" y="986"/>
                  </a:lnTo>
                  <a:lnTo>
                    <a:pt x="2635" y="984"/>
                  </a:lnTo>
                  <a:lnTo>
                    <a:pt x="2639" y="997"/>
                  </a:lnTo>
                  <a:lnTo>
                    <a:pt x="2643" y="1000"/>
                  </a:lnTo>
                  <a:lnTo>
                    <a:pt x="2647" y="1000"/>
                  </a:lnTo>
                  <a:lnTo>
                    <a:pt x="2662" y="991"/>
                  </a:lnTo>
                  <a:lnTo>
                    <a:pt x="2666" y="993"/>
                  </a:lnTo>
                  <a:lnTo>
                    <a:pt x="2666" y="989"/>
                  </a:lnTo>
                  <a:lnTo>
                    <a:pt x="2672" y="991"/>
                  </a:lnTo>
                  <a:lnTo>
                    <a:pt x="2678" y="991"/>
                  </a:lnTo>
                  <a:lnTo>
                    <a:pt x="2682" y="999"/>
                  </a:lnTo>
                  <a:lnTo>
                    <a:pt x="2682" y="997"/>
                  </a:lnTo>
                  <a:lnTo>
                    <a:pt x="2679" y="990"/>
                  </a:lnTo>
                  <a:lnTo>
                    <a:pt x="2677" y="984"/>
                  </a:lnTo>
                  <a:lnTo>
                    <a:pt x="2674" y="975"/>
                  </a:lnTo>
                  <a:lnTo>
                    <a:pt x="2673" y="973"/>
                  </a:lnTo>
                  <a:lnTo>
                    <a:pt x="2676" y="957"/>
                  </a:lnTo>
                  <a:lnTo>
                    <a:pt x="2674" y="943"/>
                  </a:lnTo>
                  <a:lnTo>
                    <a:pt x="2657" y="938"/>
                  </a:lnTo>
                  <a:lnTo>
                    <a:pt x="2655" y="940"/>
                  </a:lnTo>
                  <a:lnTo>
                    <a:pt x="2654" y="942"/>
                  </a:lnTo>
                  <a:lnTo>
                    <a:pt x="2647" y="940"/>
                  </a:lnTo>
                  <a:lnTo>
                    <a:pt x="2643" y="936"/>
                  </a:lnTo>
                  <a:lnTo>
                    <a:pt x="2643" y="931"/>
                  </a:lnTo>
                  <a:lnTo>
                    <a:pt x="2652" y="931"/>
                  </a:lnTo>
                  <a:lnTo>
                    <a:pt x="2657" y="929"/>
                  </a:lnTo>
                  <a:lnTo>
                    <a:pt x="2656" y="925"/>
                  </a:lnTo>
                  <a:lnTo>
                    <a:pt x="2651" y="923"/>
                  </a:lnTo>
                  <a:lnTo>
                    <a:pt x="2649" y="916"/>
                  </a:lnTo>
                  <a:lnTo>
                    <a:pt x="2649" y="913"/>
                  </a:lnTo>
                  <a:lnTo>
                    <a:pt x="2654" y="910"/>
                  </a:lnTo>
                  <a:lnTo>
                    <a:pt x="2657" y="910"/>
                  </a:lnTo>
                  <a:lnTo>
                    <a:pt x="2654" y="903"/>
                  </a:lnTo>
                  <a:lnTo>
                    <a:pt x="2649" y="899"/>
                  </a:lnTo>
                  <a:lnTo>
                    <a:pt x="2647" y="892"/>
                  </a:lnTo>
                  <a:lnTo>
                    <a:pt x="2647" y="891"/>
                  </a:lnTo>
                  <a:lnTo>
                    <a:pt x="2651" y="889"/>
                  </a:lnTo>
                  <a:lnTo>
                    <a:pt x="2654" y="877"/>
                  </a:lnTo>
                  <a:lnTo>
                    <a:pt x="2654" y="871"/>
                  </a:lnTo>
                  <a:lnTo>
                    <a:pt x="2647" y="864"/>
                  </a:lnTo>
                  <a:lnTo>
                    <a:pt x="2635" y="857"/>
                  </a:lnTo>
                  <a:lnTo>
                    <a:pt x="2625" y="855"/>
                  </a:lnTo>
                  <a:lnTo>
                    <a:pt x="2616" y="846"/>
                  </a:lnTo>
                  <a:lnTo>
                    <a:pt x="2598" y="838"/>
                  </a:lnTo>
                  <a:lnTo>
                    <a:pt x="2597" y="835"/>
                  </a:lnTo>
                  <a:lnTo>
                    <a:pt x="2597" y="832"/>
                  </a:lnTo>
                  <a:lnTo>
                    <a:pt x="2600" y="825"/>
                  </a:lnTo>
                  <a:lnTo>
                    <a:pt x="2604" y="824"/>
                  </a:lnTo>
                  <a:lnTo>
                    <a:pt x="2604" y="827"/>
                  </a:lnTo>
                  <a:lnTo>
                    <a:pt x="2601" y="833"/>
                  </a:lnTo>
                  <a:lnTo>
                    <a:pt x="2603" y="835"/>
                  </a:lnTo>
                  <a:lnTo>
                    <a:pt x="2611" y="837"/>
                  </a:lnTo>
                  <a:lnTo>
                    <a:pt x="2622" y="843"/>
                  </a:lnTo>
                  <a:lnTo>
                    <a:pt x="2628" y="843"/>
                  </a:lnTo>
                  <a:lnTo>
                    <a:pt x="2631" y="846"/>
                  </a:lnTo>
                  <a:lnTo>
                    <a:pt x="2639" y="849"/>
                  </a:lnTo>
                  <a:lnTo>
                    <a:pt x="2644" y="854"/>
                  </a:lnTo>
                  <a:lnTo>
                    <a:pt x="2651" y="857"/>
                  </a:lnTo>
                  <a:lnTo>
                    <a:pt x="2646" y="841"/>
                  </a:lnTo>
                  <a:lnTo>
                    <a:pt x="2640" y="835"/>
                  </a:lnTo>
                  <a:lnTo>
                    <a:pt x="2645" y="834"/>
                  </a:lnTo>
                  <a:lnTo>
                    <a:pt x="2645" y="833"/>
                  </a:lnTo>
                  <a:lnTo>
                    <a:pt x="2643" y="828"/>
                  </a:lnTo>
                  <a:lnTo>
                    <a:pt x="2641" y="816"/>
                  </a:lnTo>
                  <a:lnTo>
                    <a:pt x="2644" y="790"/>
                  </a:lnTo>
                  <a:lnTo>
                    <a:pt x="2641" y="781"/>
                  </a:lnTo>
                  <a:lnTo>
                    <a:pt x="2649" y="778"/>
                  </a:lnTo>
                  <a:lnTo>
                    <a:pt x="2662" y="767"/>
                  </a:lnTo>
                  <a:lnTo>
                    <a:pt x="2666" y="760"/>
                  </a:lnTo>
                  <a:lnTo>
                    <a:pt x="2668" y="755"/>
                  </a:lnTo>
                  <a:lnTo>
                    <a:pt x="2671" y="755"/>
                  </a:lnTo>
                  <a:lnTo>
                    <a:pt x="2673" y="758"/>
                  </a:lnTo>
                  <a:lnTo>
                    <a:pt x="2674" y="760"/>
                  </a:lnTo>
                  <a:lnTo>
                    <a:pt x="2672" y="767"/>
                  </a:lnTo>
                  <a:lnTo>
                    <a:pt x="2670" y="770"/>
                  </a:lnTo>
                  <a:lnTo>
                    <a:pt x="2665" y="773"/>
                  </a:lnTo>
                  <a:lnTo>
                    <a:pt x="2661" y="778"/>
                  </a:lnTo>
                  <a:lnTo>
                    <a:pt x="2661" y="782"/>
                  </a:lnTo>
                  <a:lnTo>
                    <a:pt x="2663" y="789"/>
                  </a:lnTo>
                  <a:lnTo>
                    <a:pt x="2662" y="792"/>
                  </a:lnTo>
                  <a:lnTo>
                    <a:pt x="2655" y="801"/>
                  </a:lnTo>
                  <a:lnTo>
                    <a:pt x="2656" y="803"/>
                  </a:lnTo>
                  <a:lnTo>
                    <a:pt x="2662" y="803"/>
                  </a:lnTo>
                  <a:lnTo>
                    <a:pt x="2663" y="806"/>
                  </a:lnTo>
                  <a:lnTo>
                    <a:pt x="2663" y="812"/>
                  </a:lnTo>
                  <a:lnTo>
                    <a:pt x="2663" y="821"/>
                  </a:lnTo>
                  <a:lnTo>
                    <a:pt x="2660" y="823"/>
                  </a:lnTo>
                  <a:lnTo>
                    <a:pt x="2657" y="827"/>
                  </a:lnTo>
                  <a:lnTo>
                    <a:pt x="2656" y="832"/>
                  </a:lnTo>
                  <a:lnTo>
                    <a:pt x="2657" y="838"/>
                  </a:lnTo>
                  <a:lnTo>
                    <a:pt x="2663" y="845"/>
                  </a:lnTo>
                  <a:lnTo>
                    <a:pt x="2672" y="846"/>
                  </a:lnTo>
                  <a:lnTo>
                    <a:pt x="2676" y="848"/>
                  </a:lnTo>
                  <a:lnTo>
                    <a:pt x="2681" y="859"/>
                  </a:lnTo>
                  <a:lnTo>
                    <a:pt x="2682" y="865"/>
                  </a:lnTo>
                  <a:lnTo>
                    <a:pt x="2683" y="867"/>
                  </a:lnTo>
                  <a:lnTo>
                    <a:pt x="2688" y="870"/>
                  </a:lnTo>
                  <a:lnTo>
                    <a:pt x="2687" y="876"/>
                  </a:lnTo>
                  <a:lnTo>
                    <a:pt x="2682" y="877"/>
                  </a:lnTo>
                  <a:lnTo>
                    <a:pt x="2679" y="881"/>
                  </a:lnTo>
                  <a:lnTo>
                    <a:pt x="2671" y="903"/>
                  </a:lnTo>
                  <a:lnTo>
                    <a:pt x="2671" y="911"/>
                  </a:lnTo>
                  <a:lnTo>
                    <a:pt x="2672" y="923"/>
                  </a:lnTo>
                  <a:lnTo>
                    <a:pt x="2674" y="925"/>
                  </a:lnTo>
                  <a:lnTo>
                    <a:pt x="2679" y="924"/>
                  </a:lnTo>
                  <a:lnTo>
                    <a:pt x="2683" y="921"/>
                  </a:lnTo>
                  <a:lnTo>
                    <a:pt x="2686" y="916"/>
                  </a:lnTo>
                  <a:lnTo>
                    <a:pt x="2693" y="892"/>
                  </a:lnTo>
                  <a:lnTo>
                    <a:pt x="2709" y="862"/>
                  </a:lnTo>
                  <a:lnTo>
                    <a:pt x="2709" y="854"/>
                  </a:lnTo>
                  <a:lnTo>
                    <a:pt x="2717" y="843"/>
                  </a:lnTo>
                  <a:lnTo>
                    <a:pt x="2720" y="834"/>
                  </a:lnTo>
                  <a:lnTo>
                    <a:pt x="2722" y="828"/>
                  </a:lnTo>
                  <a:lnTo>
                    <a:pt x="2717" y="811"/>
                  </a:lnTo>
                  <a:lnTo>
                    <a:pt x="2708" y="796"/>
                  </a:lnTo>
                  <a:lnTo>
                    <a:pt x="2694" y="771"/>
                  </a:lnTo>
                  <a:lnTo>
                    <a:pt x="2692" y="763"/>
                  </a:lnTo>
                  <a:lnTo>
                    <a:pt x="2694" y="757"/>
                  </a:lnTo>
                  <a:lnTo>
                    <a:pt x="2700" y="764"/>
                  </a:lnTo>
                  <a:lnTo>
                    <a:pt x="2708" y="773"/>
                  </a:lnTo>
                  <a:lnTo>
                    <a:pt x="2715" y="775"/>
                  </a:lnTo>
                  <a:lnTo>
                    <a:pt x="2721" y="780"/>
                  </a:lnTo>
                  <a:lnTo>
                    <a:pt x="2732" y="781"/>
                  </a:lnTo>
                  <a:lnTo>
                    <a:pt x="2731" y="795"/>
                  </a:lnTo>
                  <a:lnTo>
                    <a:pt x="2732" y="797"/>
                  </a:lnTo>
                  <a:lnTo>
                    <a:pt x="2740" y="790"/>
                  </a:lnTo>
                  <a:lnTo>
                    <a:pt x="2751" y="773"/>
                  </a:lnTo>
                  <a:lnTo>
                    <a:pt x="2758" y="765"/>
                  </a:lnTo>
                  <a:lnTo>
                    <a:pt x="2762" y="759"/>
                  </a:lnTo>
                  <a:lnTo>
                    <a:pt x="2762" y="754"/>
                  </a:lnTo>
                  <a:lnTo>
                    <a:pt x="2767" y="752"/>
                  </a:lnTo>
                  <a:lnTo>
                    <a:pt x="2769" y="749"/>
                  </a:lnTo>
                  <a:lnTo>
                    <a:pt x="2773" y="730"/>
                  </a:lnTo>
                  <a:lnTo>
                    <a:pt x="2774" y="727"/>
                  </a:lnTo>
                  <a:lnTo>
                    <a:pt x="2776" y="728"/>
                  </a:lnTo>
                  <a:lnTo>
                    <a:pt x="2779" y="727"/>
                  </a:lnTo>
                  <a:lnTo>
                    <a:pt x="2783" y="712"/>
                  </a:lnTo>
                  <a:lnTo>
                    <a:pt x="2784" y="708"/>
                  </a:lnTo>
                  <a:lnTo>
                    <a:pt x="2781" y="703"/>
                  </a:lnTo>
                  <a:lnTo>
                    <a:pt x="2776" y="697"/>
                  </a:lnTo>
                  <a:lnTo>
                    <a:pt x="2769" y="693"/>
                  </a:lnTo>
                  <a:lnTo>
                    <a:pt x="2769" y="690"/>
                  </a:lnTo>
                  <a:lnTo>
                    <a:pt x="2769" y="687"/>
                  </a:lnTo>
                  <a:lnTo>
                    <a:pt x="2773" y="678"/>
                  </a:lnTo>
                  <a:lnTo>
                    <a:pt x="2775" y="674"/>
                  </a:lnTo>
                  <a:lnTo>
                    <a:pt x="2785" y="662"/>
                  </a:lnTo>
                  <a:lnTo>
                    <a:pt x="2790" y="662"/>
                  </a:lnTo>
                  <a:lnTo>
                    <a:pt x="2796" y="652"/>
                  </a:lnTo>
                  <a:lnTo>
                    <a:pt x="2807" y="650"/>
                  </a:lnTo>
                  <a:lnTo>
                    <a:pt x="2819" y="644"/>
                  </a:lnTo>
                  <a:lnTo>
                    <a:pt x="2830" y="641"/>
                  </a:lnTo>
                  <a:lnTo>
                    <a:pt x="2835" y="635"/>
                  </a:lnTo>
                  <a:lnTo>
                    <a:pt x="2843" y="631"/>
                  </a:lnTo>
                  <a:lnTo>
                    <a:pt x="2856" y="634"/>
                  </a:lnTo>
                  <a:lnTo>
                    <a:pt x="2869" y="631"/>
                  </a:lnTo>
                  <a:lnTo>
                    <a:pt x="2894" y="630"/>
                  </a:lnTo>
                  <a:lnTo>
                    <a:pt x="2913" y="625"/>
                  </a:lnTo>
                  <a:lnTo>
                    <a:pt x="2918" y="623"/>
                  </a:lnTo>
                  <a:lnTo>
                    <a:pt x="2923" y="619"/>
                  </a:lnTo>
                  <a:lnTo>
                    <a:pt x="2929" y="604"/>
                  </a:lnTo>
                  <a:lnTo>
                    <a:pt x="2931" y="602"/>
                  </a:lnTo>
                  <a:lnTo>
                    <a:pt x="2936" y="604"/>
                  </a:lnTo>
                  <a:lnTo>
                    <a:pt x="2937" y="614"/>
                  </a:lnTo>
                  <a:lnTo>
                    <a:pt x="2941" y="614"/>
                  </a:lnTo>
                  <a:lnTo>
                    <a:pt x="2948" y="613"/>
                  </a:lnTo>
                  <a:lnTo>
                    <a:pt x="2963" y="604"/>
                  </a:lnTo>
                  <a:lnTo>
                    <a:pt x="2967" y="604"/>
                  </a:lnTo>
                  <a:lnTo>
                    <a:pt x="2969" y="612"/>
                  </a:lnTo>
                  <a:lnTo>
                    <a:pt x="2974" y="613"/>
                  </a:lnTo>
                  <a:lnTo>
                    <a:pt x="2987" y="608"/>
                  </a:lnTo>
                  <a:lnTo>
                    <a:pt x="2993" y="609"/>
                  </a:lnTo>
                  <a:lnTo>
                    <a:pt x="3004" y="602"/>
                  </a:lnTo>
                  <a:lnTo>
                    <a:pt x="3006" y="599"/>
                  </a:lnTo>
                  <a:lnTo>
                    <a:pt x="3004" y="586"/>
                  </a:lnTo>
                  <a:lnTo>
                    <a:pt x="3002" y="583"/>
                  </a:lnTo>
                  <a:lnTo>
                    <a:pt x="3000" y="583"/>
                  </a:lnTo>
                  <a:lnTo>
                    <a:pt x="3000" y="596"/>
                  </a:lnTo>
                  <a:lnTo>
                    <a:pt x="2999" y="599"/>
                  </a:lnTo>
                  <a:lnTo>
                    <a:pt x="2991" y="602"/>
                  </a:lnTo>
                  <a:lnTo>
                    <a:pt x="2982" y="599"/>
                  </a:lnTo>
                  <a:lnTo>
                    <a:pt x="2972" y="593"/>
                  </a:lnTo>
                  <a:lnTo>
                    <a:pt x="2967" y="582"/>
                  </a:lnTo>
                  <a:lnTo>
                    <a:pt x="2963" y="580"/>
                  </a:lnTo>
                  <a:lnTo>
                    <a:pt x="2962" y="569"/>
                  </a:lnTo>
                  <a:lnTo>
                    <a:pt x="2957" y="564"/>
                  </a:lnTo>
                  <a:lnTo>
                    <a:pt x="2948" y="559"/>
                  </a:lnTo>
                  <a:lnTo>
                    <a:pt x="2947" y="558"/>
                  </a:lnTo>
                  <a:lnTo>
                    <a:pt x="2947" y="552"/>
                  </a:lnTo>
                  <a:lnTo>
                    <a:pt x="2950" y="548"/>
                  </a:lnTo>
                  <a:lnTo>
                    <a:pt x="2953" y="547"/>
                  </a:lnTo>
                  <a:lnTo>
                    <a:pt x="2957" y="538"/>
                  </a:lnTo>
                  <a:lnTo>
                    <a:pt x="2962" y="536"/>
                  </a:lnTo>
                  <a:lnTo>
                    <a:pt x="2957" y="528"/>
                  </a:lnTo>
                  <a:lnTo>
                    <a:pt x="2951" y="515"/>
                  </a:lnTo>
                  <a:lnTo>
                    <a:pt x="2956" y="500"/>
                  </a:lnTo>
                  <a:lnTo>
                    <a:pt x="2971" y="488"/>
                  </a:lnTo>
                  <a:lnTo>
                    <a:pt x="2982" y="470"/>
                  </a:lnTo>
                  <a:lnTo>
                    <a:pt x="2987" y="466"/>
                  </a:lnTo>
                  <a:lnTo>
                    <a:pt x="2989" y="455"/>
                  </a:lnTo>
                  <a:lnTo>
                    <a:pt x="2996" y="446"/>
                  </a:lnTo>
                  <a:lnTo>
                    <a:pt x="3005" y="442"/>
                  </a:lnTo>
                  <a:lnTo>
                    <a:pt x="3009" y="443"/>
                  </a:lnTo>
                  <a:lnTo>
                    <a:pt x="3011" y="451"/>
                  </a:lnTo>
                  <a:lnTo>
                    <a:pt x="3014" y="451"/>
                  </a:lnTo>
                  <a:lnTo>
                    <a:pt x="3017" y="447"/>
                  </a:lnTo>
                  <a:lnTo>
                    <a:pt x="3020" y="437"/>
                  </a:lnTo>
                  <a:lnTo>
                    <a:pt x="3022" y="437"/>
                  </a:lnTo>
                  <a:lnTo>
                    <a:pt x="3025" y="441"/>
                  </a:lnTo>
                  <a:lnTo>
                    <a:pt x="3027" y="441"/>
                  </a:lnTo>
                  <a:lnTo>
                    <a:pt x="3032" y="440"/>
                  </a:lnTo>
                  <a:lnTo>
                    <a:pt x="3036" y="432"/>
                  </a:lnTo>
                  <a:lnTo>
                    <a:pt x="3039" y="429"/>
                  </a:lnTo>
                  <a:lnTo>
                    <a:pt x="3045" y="431"/>
                  </a:lnTo>
                  <a:lnTo>
                    <a:pt x="3048" y="430"/>
                  </a:lnTo>
                  <a:lnTo>
                    <a:pt x="3053" y="421"/>
                  </a:lnTo>
                  <a:lnTo>
                    <a:pt x="3054" y="414"/>
                  </a:lnTo>
                  <a:lnTo>
                    <a:pt x="3058" y="408"/>
                  </a:lnTo>
                  <a:lnTo>
                    <a:pt x="3059" y="398"/>
                  </a:lnTo>
                  <a:lnTo>
                    <a:pt x="3065" y="393"/>
                  </a:lnTo>
                  <a:lnTo>
                    <a:pt x="3068" y="392"/>
                  </a:lnTo>
                  <a:lnTo>
                    <a:pt x="3070" y="393"/>
                  </a:lnTo>
                  <a:lnTo>
                    <a:pt x="3071" y="400"/>
                  </a:lnTo>
                  <a:lnTo>
                    <a:pt x="3072" y="405"/>
                  </a:lnTo>
                  <a:lnTo>
                    <a:pt x="3077" y="407"/>
                  </a:lnTo>
                  <a:lnTo>
                    <a:pt x="3082" y="404"/>
                  </a:lnTo>
                  <a:lnTo>
                    <a:pt x="3092" y="412"/>
                  </a:lnTo>
                  <a:lnTo>
                    <a:pt x="3097" y="410"/>
                  </a:lnTo>
                  <a:lnTo>
                    <a:pt x="3100" y="405"/>
                  </a:lnTo>
                  <a:lnTo>
                    <a:pt x="3107" y="399"/>
                  </a:lnTo>
                  <a:lnTo>
                    <a:pt x="3112" y="399"/>
                  </a:lnTo>
                  <a:lnTo>
                    <a:pt x="3118" y="396"/>
                  </a:lnTo>
                  <a:lnTo>
                    <a:pt x="3120" y="389"/>
                  </a:lnTo>
                  <a:lnTo>
                    <a:pt x="3133" y="388"/>
                  </a:lnTo>
                  <a:lnTo>
                    <a:pt x="3136" y="387"/>
                  </a:lnTo>
                  <a:lnTo>
                    <a:pt x="3141" y="383"/>
                  </a:lnTo>
                  <a:lnTo>
                    <a:pt x="3147" y="383"/>
                  </a:lnTo>
                  <a:lnTo>
                    <a:pt x="3151" y="380"/>
                  </a:lnTo>
                  <a:lnTo>
                    <a:pt x="3158" y="380"/>
                  </a:lnTo>
                  <a:lnTo>
                    <a:pt x="3165" y="375"/>
                  </a:lnTo>
                  <a:lnTo>
                    <a:pt x="3166" y="370"/>
                  </a:lnTo>
                  <a:lnTo>
                    <a:pt x="3165" y="365"/>
                  </a:lnTo>
                  <a:close/>
                </a:path>
              </a:pathLst>
            </a:custGeom>
            <a:solidFill>
              <a:schemeClr val="bg1">
                <a:alpha val="35000"/>
              </a:schemeClr>
            </a:solidFill>
            <a:ln>
              <a:noFill/>
            </a:ln>
          </p:spPr>
          <p:txBody>
            <a:bodyPr vert="horz" wrap="square" lIns="91440" tIns="45720" rIns="91440" bIns="45720" numCol="1" anchor="t" anchorCtr="0" compatLnSpc="1"/>
            <a:lstStyle/>
            <a:p>
              <a:endParaRPr lang="en-US" sz="800" dirty="0"/>
            </a:p>
          </p:txBody>
        </p:sp>
        <p:sp>
          <p:nvSpPr>
            <p:cNvPr id="45" name="Freeform 288"/>
            <p:cNvSpPr>
              <a:spLocks noChangeAspect="1"/>
            </p:cNvSpPr>
            <p:nvPr/>
          </p:nvSpPr>
          <p:spPr bwMode="gray">
            <a:xfrm>
              <a:off x="1380167" y="1691915"/>
              <a:ext cx="153754" cy="175424"/>
            </a:xfrm>
            <a:custGeom>
              <a:avLst/>
              <a:gdLst/>
              <a:ahLst/>
              <a:cxnLst>
                <a:cxn ang="0">
                  <a:pos x="109" y="137"/>
                </a:cxn>
                <a:cxn ang="0">
                  <a:pos x="97" y="189"/>
                </a:cxn>
                <a:cxn ang="0">
                  <a:pos x="84" y="213"/>
                </a:cxn>
                <a:cxn ang="0">
                  <a:pos x="72" y="242"/>
                </a:cxn>
                <a:cxn ang="0">
                  <a:pos x="66" y="272"/>
                </a:cxn>
                <a:cxn ang="0">
                  <a:pos x="55" y="288"/>
                </a:cxn>
                <a:cxn ang="0">
                  <a:pos x="66" y="305"/>
                </a:cxn>
                <a:cxn ang="0">
                  <a:pos x="72" y="321"/>
                </a:cxn>
                <a:cxn ang="0">
                  <a:pos x="41" y="333"/>
                </a:cxn>
                <a:cxn ang="0">
                  <a:pos x="46" y="358"/>
                </a:cxn>
                <a:cxn ang="0">
                  <a:pos x="44" y="380"/>
                </a:cxn>
                <a:cxn ang="0">
                  <a:pos x="44" y="391"/>
                </a:cxn>
                <a:cxn ang="0">
                  <a:pos x="40" y="409"/>
                </a:cxn>
                <a:cxn ang="0">
                  <a:pos x="27" y="430"/>
                </a:cxn>
                <a:cxn ang="0">
                  <a:pos x="30" y="449"/>
                </a:cxn>
                <a:cxn ang="0">
                  <a:pos x="18" y="465"/>
                </a:cxn>
                <a:cxn ang="0">
                  <a:pos x="11" y="479"/>
                </a:cxn>
                <a:cxn ang="0">
                  <a:pos x="0" y="500"/>
                </a:cxn>
                <a:cxn ang="0">
                  <a:pos x="49" y="504"/>
                </a:cxn>
                <a:cxn ang="0">
                  <a:pos x="41" y="511"/>
                </a:cxn>
                <a:cxn ang="0">
                  <a:pos x="66" y="519"/>
                </a:cxn>
                <a:cxn ang="0">
                  <a:pos x="99" y="541"/>
                </a:cxn>
                <a:cxn ang="0">
                  <a:pos x="124" y="585"/>
                </a:cxn>
                <a:cxn ang="0">
                  <a:pos x="163" y="650"/>
                </a:cxn>
                <a:cxn ang="0">
                  <a:pos x="215" y="603"/>
                </a:cxn>
                <a:cxn ang="0">
                  <a:pos x="238" y="587"/>
                </a:cxn>
                <a:cxn ang="0">
                  <a:pos x="249" y="601"/>
                </a:cxn>
                <a:cxn ang="0">
                  <a:pos x="264" y="581"/>
                </a:cxn>
                <a:cxn ang="0">
                  <a:pos x="279" y="587"/>
                </a:cxn>
                <a:cxn ang="0">
                  <a:pos x="298" y="549"/>
                </a:cxn>
                <a:cxn ang="0">
                  <a:pos x="299" y="511"/>
                </a:cxn>
                <a:cxn ang="0">
                  <a:pos x="313" y="461"/>
                </a:cxn>
                <a:cxn ang="0">
                  <a:pos x="328" y="455"/>
                </a:cxn>
                <a:cxn ang="0">
                  <a:pos x="362" y="433"/>
                </a:cxn>
                <a:cxn ang="0">
                  <a:pos x="371" y="381"/>
                </a:cxn>
                <a:cxn ang="0">
                  <a:pos x="406" y="357"/>
                </a:cxn>
                <a:cxn ang="0">
                  <a:pos x="462" y="309"/>
                </a:cxn>
                <a:cxn ang="0">
                  <a:pos x="514" y="267"/>
                </a:cxn>
                <a:cxn ang="0">
                  <a:pos x="581" y="203"/>
                </a:cxn>
                <a:cxn ang="0">
                  <a:pos x="552" y="176"/>
                </a:cxn>
                <a:cxn ang="0">
                  <a:pos x="506" y="119"/>
                </a:cxn>
                <a:cxn ang="0">
                  <a:pos x="462" y="69"/>
                </a:cxn>
                <a:cxn ang="0">
                  <a:pos x="385" y="78"/>
                </a:cxn>
                <a:cxn ang="0">
                  <a:pos x="384" y="105"/>
                </a:cxn>
                <a:cxn ang="0">
                  <a:pos x="368" y="108"/>
                </a:cxn>
                <a:cxn ang="0">
                  <a:pos x="373" y="78"/>
                </a:cxn>
                <a:cxn ang="0">
                  <a:pos x="352" y="86"/>
                </a:cxn>
                <a:cxn ang="0">
                  <a:pos x="338" y="102"/>
                </a:cxn>
                <a:cxn ang="0">
                  <a:pos x="304" y="52"/>
                </a:cxn>
                <a:cxn ang="0">
                  <a:pos x="276" y="13"/>
                </a:cxn>
                <a:cxn ang="0">
                  <a:pos x="224" y="14"/>
                </a:cxn>
                <a:cxn ang="0">
                  <a:pos x="157" y="19"/>
                </a:cxn>
                <a:cxn ang="0">
                  <a:pos x="158" y="46"/>
                </a:cxn>
                <a:cxn ang="0">
                  <a:pos x="150" y="21"/>
                </a:cxn>
                <a:cxn ang="0">
                  <a:pos x="139" y="27"/>
                </a:cxn>
                <a:cxn ang="0">
                  <a:pos x="120" y="27"/>
                </a:cxn>
                <a:cxn ang="0">
                  <a:pos x="99" y="31"/>
                </a:cxn>
                <a:cxn ang="0">
                  <a:pos x="75" y="42"/>
                </a:cxn>
                <a:cxn ang="0">
                  <a:pos x="84" y="78"/>
                </a:cxn>
              </a:cxnLst>
              <a:rect l="0" t="0" r="r" b="b"/>
              <a:pathLst>
                <a:path w="582" h="653">
                  <a:moveTo>
                    <a:pt x="93" y="117"/>
                  </a:moveTo>
                  <a:lnTo>
                    <a:pt x="100" y="129"/>
                  </a:lnTo>
                  <a:lnTo>
                    <a:pt x="109" y="137"/>
                  </a:lnTo>
                  <a:lnTo>
                    <a:pt x="113" y="148"/>
                  </a:lnTo>
                  <a:lnTo>
                    <a:pt x="105" y="161"/>
                  </a:lnTo>
                  <a:lnTo>
                    <a:pt x="97" y="189"/>
                  </a:lnTo>
                  <a:lnTo>
                    <a:pt x="93" y="198"/>
                  </a:lnTo>
                  <a:lnTo>
                    <a:pt x="84" y="208"/>
                  </a:lnTo>
                  <a:lnTo>
                    <a:pt x="84" y="213"/>
                  </a:lnTo>
                  <a:lnTo>
                    <a:pt x="81" y="225"/>
                  </a:lnTo>
                  <a:lnTo>
                    <a:pt x="76" y="229"/>
                  </a:lnTo>
                  <a:lnTo>
                    <a:pt x="72" y="242"/>
                  </a:lnTo>
                  <a:lnTo>
                    <a:pt x="72" y="251"/>
                  </a:lnTo>
                  <a:lnTo>
                    <a:pt x="65" y="263"/>
                  </a:lnTo>
                  <a:lnTo>
                    <a:pt x="66" y="272"/>
                  </a:lnTo>
                  <a:lnTo>
                    <a:pt x="64" y="275"/>
                  </a:lnTo>
                  <a:lnTo>
                    <a:pt x="60" y="284"/>
                  </a:lnTo>
                  <a:lnTo>
                    <a:pt x="55" y="288"/>
                  </a:lnTo>
                  <a:lnTo>
                    <a:pt x="57" y="299"/>
                  </a:lnTo>
                  <a:lnTo>
                    <a:pt x="64" y="298"/>
                  </a:lnTo>
                  <a:lnTo>
                    <a:pt x="66" y="305"/>
                  </a:lnTo>
                  <a:lnTo>
                    <a:pt x="72" y="309"/>
                  </a:lnTo>
                  <a:lnTo>
                    <a:pt x="73" y="315"/>
                  </a:lnTo>
                  <a:lnTo>
                    <a:pt x="72" y="321"/>
                  </a:lnTo>
                  <a:lnTo>
                    <a:pt x="51" y="331"/>
                  </a:lnTo>
                  <a:lnTo>
                    <a:pt x="43" y="327"/>
                  </a:lnTo>
                  <a:lnTo>
                    <a:pt x="41" y="333"/>
                  </a:lnTo>
                  <a:lnTo>
                    <a:pt x="44" y="342"/>
                  </a:lnTo>
                  <a:lnTo>
                    <a:pt x="46" y="345"/>
                  </a:lnTo>
                  <a:lnTo>
                    <a:pt x="46" y="358"/>
                  </a:lnTo>
                  <a:lnTo>
                    <a:pt x="48" y="359"/>
                  </a:lnTo>
                  <a:lnTo>
                    <a:pt x="48" y="366"/>
                  </a:lnTo>
                  <a:lnTo>
                    <a:pt x="44" y="380"/>
                  </a:lnTo>
                  <a:lnTo>
                    <a:pt x="49" y="377"/>
                  </a:lnTo>
                  <a:lnTo>
                    <a:pt x="50" y="387"/>
                  </a:lnTo>
                  <a:lnTo>
                    <a:pt x="44" y="391"/>
                  </a:lnTo>
                  <a:lnTo>
                    <a:pt x="38" y="400"/>
                  </a:lnTo>
                  <a:lnTo>
                    <a:pt x="45" y="404"/>
                  </a:lnTo>
                  <a:lnTo>
                    <a:pt x="40" y="409"/>
                  </a:lnTo>
                  <a:lnTo>
                    <a:pt x="33" y="406"/>
                  </a:lnTo>
                  <a:lnTo>
                    <a:pt x="27" y="418"/>
                  </a:lnTo>
                  <a:lnTo>
                    <a:pt x="27" y="430"/>
                  </a:lnTo>
                  <a:lnTo>
                    <a:pt x="21" y="435"/>
                  </a:lnTo>
                  <a:lnTo>
                    <a:pt x="22" y="441"/>
                  </a:lnTo>
                  <a:lnTo>
                    <a:pt x="30" y="449"/>
                  </a:lnTo>
                  <a:lnTo>
                    <a:pt x="12" y="455"/>
                  </a:lnTo>
                  <a:lnTo>
                    <a:pt x="17" y="457"/>
                  </a:lnTo>
                  <a:lnTo>
                    <a:pt x="18" y="465"/>
                  </a:lnTo>
                  <a:lnTo>
                    <a:pt x="13" y="463"/>
                  </a:lnTo>
                  <a:lnTo>
                    <a:pt x="10" y="471"/>
                  </a:lnTo>
                  <a:lnTo>
                    <a:pt x="11" y="479"/>
                  </a:lnTo>
                  <a:lnTo>
                    <a:pt x="16" y="482"/>
                  </a:lnTo>
                  <a:lnTo>
                    <a:pt x="8" y="499"/>
                  </a:lnTo>
                  <a:lnTo>
                    <a:pt x="0" y="500"/>
                  </a:lnTo>
                  <a:lnTo>
                    <a:pt x="3" y="509"/>
                  </a:lnTo>
                  <a:lnTo>
                    <a:pt x="30" y="499"/>
                  </a:lnTo>
                  <a:lnTo>
                    <a:pt x="49" y="504"/>
                  </a:lnTo>
                  <a:lnTo>
                    <a:pt x="51" y="509"/>
                  </a:lnTo>
                  <a:lnTo>
                    <a:pt x="41" y="505"/>
                  </a:lnTo>
                  <a:lnTo>
                    <a:pt x="41" y="511"/>
                  </a:lnTo>
                  <a:lnTo>
                    <a:pt x="60" y="522"/>
                  </a:lnTo>
                  <a:lnTo>
                    <a:pt x="66" y="530"/>
                  </a:lnTo>
                  <a:lnTo>
                    <a:pt x="66" y="519"/>
                  </a:lnTo>
                  <a:lnTo>
                    <a:pt x="75" y="520"/>
                  </a:lnTo>
                  <a:lnTo>
                    <a:pt x="75" y="531"/>
                  </a:lnTo>
                  <a:lnTo>
                    <a:pt x="99" y="541"/>
                  </a:lnTo>
                  <a:lnTo>
                    <a:pt x="113" y="560"/>
                  </a:lnTo>
                  <a:lnTo>
                    <a:pt x="116" y="575"/>
                  </a:lnTo>
                  <a:lnTo>
                    <a:pt x="124" y="585"/>
                  </a:lnTo>
                  <a:lnTo>
                    <a:pt x="139" y="632"/>
                  </a:lnTo>
                  <a:lnTo>
                    <a:pt x="151" y="653"/>
                  </a:lnTo>
                  <a:lnTo>
                    <a:pt x="163" y="650"/>
                  </a:lnTo>
                  <a:lnTo>
                    <a:pt x="180" y="628"/>
                  </a:lnTo>
                  <a:lnTo>
                    <a:pt x="194" y="624"/>
                  </a:lnTo>
                  <a:lnTo>
                    <a:pt x="215" y="603"/>
                  </a:lnTo>
                  <a:lnTo>
                    <a:pt x="223" y="592"/>
                  </a:lnTo>
                  <a:lnTo>
                    <a:pt x="229" y="580"/>
                  </a:lnTo>
                  <a:lnTo>
                    <a:pt x="238" y="587"/>
                  </a:lnTo>
                  <a:lnTo>
                    <a:pt x="239" y="592"/>
                  </a:lnTo>
                  <a:lnTo>
                    <a:pt x="238" y="600"/>
                  </a:lnTo>
                  <a:lnTo>
                    <a:pt x="249" y="601"/>
                  </a:lnTo>
                  <a:lnTo>
                    <a:pt x="259" y="600"/>
                  </a:lnTo>
                  <a:lnTo>
                    <a:pt x="263" y="591"/>
                  </a:lnTo>
                  <a:lnTo>
                    <a:pt x="264" y="581"/>
                  </a:lnTo>
                  <a:lnTo>
                    <a:pt x="269" y="590"/>
                  </a:lnTo>
                  <a:lnTo>
                    <a:pt x="272" y="591"/>
                  </a:lnTo>
                  <a:lnTo>
                    <a:pt x="279" y="587"/>
                  </a:lnTo>
                  <a:lnTo>
                    <a:pt x="291" y="575"/>
                  </a:lnTo>
                  <a:lnTo>
                    <a:pt x="298" y="562"/>
                  </a:lnTo>
                  <a:lnTo>
                    <a:pt x="298" y="549"/>
                  </a:lnTo>
                  <a:lnTo>
                    <a:pt x="301" y="542"/>
                  </a:lnTo>
                  <a:lnTo>
                    <a:pt x="298" y="537"/>
                  </a:lnTo>
                  <a:lnTo>
                    <a:pt x="299" y="511"/>
                  </a:lnTo>
                  <a:lnTo>
                    <a:pt x="297" y="501"/>
                  </a:lnTo>
                  <a:lnTo>
                    <a:pt x="310" y="474"/>
                  </a:lnTo>
                  <a:lnTo>
                    <a:pt x="313" y="461"/>
                  </a:lnTo>
                  <a:lnTo>
                    <a:pt x="314" y="449"/>
                  </a:lnTo>
                  <a:lnTo>
                    <a:pt x="317" y="446"/>
                  </a:lnTo>
                  <a:lnTo>
                    <a:pt x="328" y="455"/>
                  </a:lnTo>
                  <a:lnTo>
                    <a:pt x="336" y="446"/>
                  </a:lnTo>
                  <a:lnTo>
                    <a:pt x="346" y="444"/>
                  </a:lnTo>
                  <a:lnTo>
                    <a:pt x="362" y="433"/>
                  </a:lnTo>
                  <a:lnTo>
                    <a:pt x="366" y="412"/>
                  </a:lnTo>
                  <a:lnTo>
                    <a:pt x="371" y="395"/>
                  </a:lnTo>
                  <a:lnTo>
                    <a:pt x="371" y="381"/>
                  </a:lnTo>
                  <a:lnTo>
                    <a:pt x="379" y="370"/>
                  </a:lnTo>
                  <a:lnTo>
                    <a:pt x="392" y="361"/>
                  </a:lnTo>
                  <a:lnTo>
                    <a:pt x="406" y="357"/>
                  </a:lnTo>
                  <a:lnTo>
                    <a:pt x="416" y="343"/>
                  </a:lnTo>
                  <a:lnTo>
                    <a:pt x="438" y="330"/>
                  </a:lnTo>
                  <a:lnTo>
                    <a:pt x="462" y="309"/>
                  </a:lnTo>
                  <a:lnTo>
                    <a:pt x="474" y="304"/>
                  </a:lnTo>
                  <a:lnTo>
                    <a:pt x="481" y="294"/>
                  </a:lnTo>
                  <a:lnTo>
                    <a:pt x="514" y="267"/>
                  </a:lnTo>
                  <a:lnTo>
                    <a:pt x="550" y="251"/>
                  </a:lnTo>
                  <a:lnTo>
                    <a:pt x="582" y="224"/>
                  </a:lnTo>
                  <a:lnTo>
                    <a:pt x="581" y="203"/>
                  </a:lnTo>
                  <a:lnTo>
                    <a:pt x="573" y="198"/>
                  </a:lnTo>
                  <a:lnTo>
                    <a:pt x="561" y="180"/>
                  </a:lnTo>
                  <a:lnTo>
                    <a:pt x="552" y="176"/>
                  </a:lnTo>
                  <a:lnTo>
                    <a:pt x="535" y="150"/>
                  </a:lnTo>
                  <a:lnTo>
                    <a:pt x="512" y="129"/>
                  </a:lnTo>
                  <a:lnTo>
                    <a:pt x="506" y="119"/>
                  </a:lnTo>
                  <a:lnTo>
                    <a:pt x="487" y="95"/>
                  </a:lnTo>
                  <a:lnTo>
                    <a:pt x="478" y="89"/>
                  </a:lnTo>
                  <a:lnTo>
                    <a:pt x="462" y="69"/>
                  </a:lnTo>
                  <a:lnTo>
                    <a:pt x="420" y="59"/>
                  </a:lnTo>
                  <a:lnTo>
                    <a:pt x="390" y="73"/>
                  </a:lnTo>
                  <a:lnTo>
                    <a:pt x="385" y="78"/>
                  </a:lnTo>
                  <a:lnTo>
                    <a:pt x="382" y="86"/>
                  </a:lnTo>
                  <a:lnTo>
                    <a:pt x="389" y="96"/>
                  </a:lnTo>
                  <a:lnTo>
                    <a:pt x="384" y="105"/>
                  </a:lnTo>
                  <a:lnTo>
                    <a:pt x="382" y="115"/>
                  </a:lnTo>
                  <a:lnTo>
                    <a:pt x="371" y="121"/>
                  </a:lnTo>
                  <a:lnTo>
                    <a:pt x="368" y="108"/>
                  </a:lnTo>
                  <a:lnTo>
                    <a:pt x="374" y="101"/>
                  </a:lnTo>
                  <a:lnTo>
                    <a:pt x="374" y="85"/>
                  </a:lnTo>
                  <a:lnTo>
                    <a:pt x="373" y="78"/>
                  </a:lnTo>
                  <a:lnTo>
                    <a:pt x="358" y="75"/>
                  </a:lnTo>
                  <a:lnTo>
                    <a:pt x="352" y="81"/>
                  </a:lnTo>
                  <a:lnTo>
                    <a:pt x="352" y="86"/>
                  </a:lnTo>
                  <a:lnTo>
                    <a:pt x="345" y="92"/>
                  </a:lnTo>
                  <a:lnTo>
                    <a:pt x="340" y="111"/>
                  </a:lnTo>
                  <a:lnTo>
                    <a:pt x="338" y="102"/>
                  </a:lnTo>
                  <a:lnTo>
                    <a:pt x="336" y="90"/>
                  </a:lnTo>
                  <a:lnTo>
                    <a:pt x="345" y="76"/>
                  </a:lnTo>
                  <a:lnTo>
                    <a:pt x="304" y="52"/>
                  </a:lnTo>
                  <a:lnTo>
                    <a:pt x="291" y="33"/>
                  </a:lnTo>
                  <a:lnTo>
                    <a:pt x="279" y="24"/>
                  </a:lnTo>
                  <a:lnTo>
                    <a:pt x="276" y="13"/>
                  </a:lnTo>
                  <a:lnTo>
                    <a:pt x="244" y="0"/>
                  </a:lnTo>
                  <a:lnTo>
                    <a:pt x="231" y="3"/>
                  </a:lnTo>
                  <a:lnTo>
                    <a:pt x="224" y="14"/>
                  </a:lnTo>
                  <a:lnTo>
                    <a:pt x="213" y="9"/>
                  </a:lnTo>
                  <a:lnTo>
                    <a:pt x="197" y="16"/>
                  </a:lnTo>
                  <a:lnTo>
                    <a:pt x="157" y="19"/>
                  </a:lnTo>
                  <a:lnTo>
                    <a:pt x="156" y="24"/>
                  </a:lnTo>
                  <a:lnTo>
                    <a:pt x="158" y="36"/>
                  </a:lnTo>
                  <a:lnTo>
                    <a:pt x="158" y="46"/>
                  </a:lnTo>
                  <a:lnTo>
                    <a:pt x="154" y="36"/>
                  </a:lnTo>
                  <a:lnTo>
                    <a:pt x="151" y="31"/>
                  </a:lnTo>
                  <a:lnTo>
                    <a:pt x="150" y="21"/>
                  </a:lnTo>
                  <a:lnTo>
                    <a:pt x="146" y="19"/>
                  </a:lnTo>
                  <a:lnTo>
                    <a:pt x="141" y="29"/>
                  </a:lnTo>
                  <a:lnTo>
                    <a:pt x="139" y="27"/>
                  </a:lnTo>
                  <a:lnTo>
                    <a:pt x="136" y="20"/>
                  </a:lnTo>
                  <a:lnTo>
                    <a:pt x="120" y="24"/>
                  </a:lnTo>
                  <a:lnTo>
                    <a:pt x="120" y="27"/>
                  </a:lnTo>
                  <a:lnTo>
                    <a:pt x="105" y="24"/>
                  </a:lnTo>
                  <a:lnTo>
                    <a:pt x="99" y="25"/>
                  </a:lnTo>
                  <a:lnTo>
                    <a:pt x="99" y="31"/>
                  </a:lnTo>
                  <a:lnTo>
                    <a:pt x="83" y="33"/>
                  </a:lnTo>
                  <a:lnTo>
                    <a:pt x="70" y="40"/>
                  </a:lnTo>
                  <a:lnTo>
                    <a:pt x="75" y="42"/>
                  </a:lnTo>
                  <a:lnTo>
                    <a:pt x="80" y="63"/>
                  </a:lnTo>
                  <a:lnTo>
                    <a:pt x="93" y="73"/>
                  </a:lnTo>
                  <a:lnTo>
                    <a:pt x="84" y="78"/>
                  </a:lnTo>
                  <a:lnTo>
                    <a:pt x="83" y="89"/>
                  </a:lnTo>
                  <a:lnTo>
                    <a:pt x="93" y="117"/>
                  </a:lnTo>
                  <a:close/>
                </a:path>
              </a:pathLst>
            </a:custGeom>
            <a:solidFill>
              <a:schemeClr val="bg1">
                <a:alpha val="35000"/>
              </a:schemeClr>
            </a:solidFill>
            <a:ln>
              <a:noFill/>
            </a:ln>
          </p:spPr>
          <p:txBody>
            <a:bodyPr vert="horz" wrap="square" lIns="91440" tIns="45720" rIns="91440" bIns="45720" numCol="1" anchor="t" anchorCtr="0" compatLnSpc="1"/>
            <a:lstStyle/>
            <a:p>
              <a:endParaRPr lang="en-US" sz="800" dirty="0"/>
            </a:p>
          </p:txBody>
        </p:sp>
        <p:sp>
          <p:nvSpPr>
            <p:cNvPr id="46" name="Freeform 289"/>
            <p:cNvSpPr>
              <a:spLocks noChangeAspect="1"/>
            </p:cNvSpPr>
            <p:nvPr/>
          </p:nvSpPr>
          <p:spPr bwMode="gray">
            <a:xfrm>
              <a:off x="1480041" y="1758036"/>
              <a:ext cx="262827" cy="221304"/>
            </a:xfrm>
            <a:custGeom>
              <a:avLst/>
              <a:gdLst/>
              <a:ahLst/>
              <a:cxnLst>
                <a:cxn ang="0">
                  <a:pos x="126" y="657"/>
                </a:cxn>
                <a:cxn ang="0">
                  <a:pos x="169" y="549"/>
                </a:cxn>
                <a:cxn ang="0">
                  <a:pos x="358" y="544"/>
                </a:cxn>
                <a:cxn ang="0">
                  <a:pos x="368" y="506"/>
                </a:cxn>
                <a:cxn ang="0">
                  <a:pos x="282" y="473"/>
                </a:cxn>
                <a:cxn ang="0">
                  <a:pos x="101" y="478"/>
                </a:cxn>
                <a:cxn ang="0">
                  <a:pos x="62" y="396"/>
                </a:cxn>
                <a:cxn ang="0">
                  <a:pos x="178" y="361"/>
                </a:cxn>
                <a:cxn ang="0">
                  <a:pos x="133" y="340"/>
                </a:cxn>
                <a:cxn ang="0">
                  <a:pos x="79" y="345"/>
                </a:cxn>
                <a:cxn ang="0">
                  <a:pos x="47" y="338"/>
                </a:cxn>
                <a:cxn ang="0">
                  <a:pos x="29" y="309"/>
                </a:cxn>
                <a:cxn ang="0">
                  <a:pos x="52" y="209"/>
                </a:cxn>
                <a:cxn ang="0">
                  <a:pos x="46" y="135"/>
                </a:cxn>
                <a:cxn ang="0">
                  <a:pos x="239" y="0"/>
                </a:cxn>
                <a:cxn ang="0">
                  <a:pos x="272" y="94"/>
                </a:cxn>
                <a:cxn ang="0">
                  <a:pos x="244" y="146"/>
                </a:cxn>
                <a:cxn ang="0">
                  <a:pos x="300" y="81"/>
                </a:cxn>
                <a:cxn ang="0">
                  <a:pos x="406" y="106"/>
                </a:cxn>
                <a:cxn ang="0">
                  <a:pos x="415" y="173"/>
                </a:cxn>
                <a:cxn ang="0">
                  <a:pos x="446" y="157"/>
                </a:cxn>
                <a:cxn ang="0">
                  <a:pos x="486" y="144"/>
                </a:cxn>
                <a:cxn ang="0">
                  <a:pos x="503" y="123"/>
                </a:cxn>
                <a:cxn ang="0">
                  <a:pos x="504" y="76"/>
                </a:cxn>
                <a:cxn ang="0">
                  <a:pos x="546" y="121"/>
                </a:cxn>
                <a:cxn ang="0">
                  <a:pos x="570" y="205"/>
                </a:cxn>
                <a:cxn ang="0">
                  <a:pos x="606" y="310"/>
                </a:cxn>
                <a:cxn ang="0">
                  <a:pos x="627" y="247"/>
                </a:cxn>
                <a:cxn ang="0">
                  <a:pos x="617" y="166"/>
                </a:cxn>
                <a:cxn ang="0">
                  <a:pos x="600" y="49"/>
                </a:cxn>
                <a:cxn ang="0">
                  <a:pos x="602" y="8"/>
                </a:cxn>
                <a:cxn ang="0">
                  <a:pos x="669" y="31"/>
                </a:cxn>
                <a:cxn ang="0">
                  <a:pos x="691" y="44"/>
                </a:cxn>
                <a:cxn ang="0">
                  <a:pos x="751" y="110"/>
                </a:cxn>
                <a:cxn ang="0">
                  <a:pos x="766" y="200"/>
                </a:cxn>
                <a:cxn ang="0">
                  <a:pos x="805" y="336"/>
                </a:cxn>
                <a:cxn ang="0">
                  <a:pos x="815" y="428"/>
                </a:cxn>
                <a:cxn ang="0">
                  <a:pos x="881" y="478"/>
                </a:cxn>
                <a:cxn ang="0">
                  <a:pos x="963" y="543"/>
                </a:cxn>
                <a:cxn ang="0">
                  <a:pos x="999" y="584"/>
                </a:cxn>
                <a:cxn ang="0">
                  <a:pos x="961" y="616"/>
                </a:cxn>
                <a:cxn ang="0">
                  <a:pos x="934" y="597"/>
                </a:cxn>
                <a:cxn ang="0">
                  <a:pos x="906" y="632"/>
                </a:cxn>
                <a:cxn ang="0">
                  <a:pos x="880" y="677"/>
                </a:cxn>
                <a:cxn ang="0">
                  <a:pos x="940" y="671"/>
                </a:cxn>
                <a:cxn ang="0">
                  <a:pos x="933" y="711"/>
                </a:cxn>
                <a:cxn ang="0">
                  <a:pos x="949" y="734"/>
                </a:cxn>
                <a:cxn ang="0">
                  <a:pos x="893" y="767"/>
                </a:cxn>
                <a:cxn ang="0">
                  <a:pos x="809" y="749"/>
                </a:cxn>
                <a:cxn ang="0">
                  <a:pos x="758" y="724"/>
                </a:cxn>
                <a:cxn ang="0">
                  <a:pos x="697" y="677"/>
                </a:cxn>
                <a:cxn ang="0">
                  <a:pos x="655" y="718"/>
                </a:cxn>
                <a:cxn ang="0">
                  <a:pos x="521" y="796"/>
                </a:cxn>
                <a:cxn ang="0">
                  <a:pos x="425" y="805"/>
                </a:cxn>
                <a:cxn ang="0">
                  <a:pos x="320" y="819"/>
                </a:cxn>
                <a:cxn ang="0">
                  <a:pos x="300" y="732"/>
                </a:cxn>
                <a:cxn ang="0">
                  <a:pos x="230" y="698"/>
                </a:cxn>
              </a:cxnLst>
              <a:rect l="0" t="0" r="r" b="b"/>
              <a:pathLst>
                <a:path w="999" h="819">
                  <a:moveTo>
                    <a:pt x="230" y="698"/>
                  </a:moveTo>
                  <a:lnTo>
                    <a:pt x="225" y="704"/>
                  </a:lnTo>
                  <a:lnTo>
                    <a:pt x="203" y="704"/>
                  </a:lnTo>
                  <a:lnTo>
                    <a:pt x="196" y="698"/>
                  </a:lnTo>
                  <a:lnTo>
                    <a:pt x="173" y="697"/>
                  </a:lnTo>
                  <a:lnTo>
                    <a:pt x="137" y="671"/>
                  </a:lnTo>
                  <a:lnTo>
                    <a:pt x="137" y="660"/>
                  </a:lnTo>
                  <a:lnTo>
                    <a:pt x="126" y="657"/>
                  </a:lnTo>
                  <a:lnTo>
                    <a:pt x="118" y="650"/>
                  </a:lnTo>
                  <a:lnTo>
                    <a:pt x="116" y="630"/>
                  </a:lnTo>
                  <a:lnTo>
                    <a:pt x="105" y="622"/>
                  </a:lnTo>
                  <a:lnTo>
                    <a:pt x="101" y="613"/>
                  </a:lnTo>
                  <a:lnTo>
                    <a:pt x="94" y="593"/>
                  </a:lnTo>
                  <a:lnTo>
                    <a:pt x="91" y="581"/>
                  </a:lnTo>
                  <a:lnTo>
                    <a:pt x="112" y="571"/>
                  </a:lnTo>
                  <a:lnTo>
                    <a:pt x="169" y="549"/>
                  </a:lnTo>
                  <a:lnTo>
                    <a:pt x="209" y="539"/>
                  </a:lnTo>
                  <a:lnTo>
                    <a:pt x="232" y="538"/>
                  </a:lnTo>
                  <a:lnTo>
                    <a:pt x="253" y="530"/>
                  </a:lnTo>
                  <a:lnTo>
                    <a:pt x="266" y="528"/>
                  </a:lnTo>
                  <a:lnTo>
                    <a:pt x="279" y="536"/>
                  </a:lnTo>
                  <a:lnTo>
                    <a:pt x="318" y="539"/>
                  </a:lnTo>
                  <a:lnTo>
                    <a:pt x="339" y="546"/>
                  </a:lnTo>
                  <a:lnTo>
                    <a:pt x="358" y="544"/>
                  </a:lnTo>
                  <a:lnTo>
                    <a:pt x="369" y="533"/>
                  </a:lnTo>
                  <a:lnTo>
                    <a:pt x="365" y="526"/>
                  </a:lnTo>
                  <a:lnTo>
                    <a:pt x="365" y="522"/>
                  </a:lnTo>
                  <a:lnTo>
                    <a:pt x="374" y="527"/>
                  </a:lnTo>
                  <a:lnTo>
                    <a:pt x="382" y="525"/>
                  </a:lnTo>
                  <a:lnTo>
                    <a:pt x="381" y="520"/>
                  </a:lnTo>
                  <a:lnTo>
                    <a:pt x="375" y="510"/>
                  </a:lnTo>
                  <a:lnTo>
                    <a:pt x="368" y="506"/>
                  </a:lnTo>
                  <a:lnTo>
                    <a:pt x="348" y="503"/>
                  </a:lnTo>
                  <a:lnTo>
                    <a:pt x="344" y="495"/>
                  </a:lnTo>
                  <a:lnTo>
                    <a:pt x="332" y="495"/>
                  </a:lnTo>
                  <a:lnTo>
                    <a:pt x="317" y="488"/>
                  </a:lnTo>
                  <a:lnTo>
                    <a:pt x="312" y="482"/>
                  </a:lnTo>
                  <a:lnTo>
                    <a:pt x="296" y="479"/>
                  </a:lnTo>
                  <a:lnTo>
                    <a:pt x="289" y="480"/>
                  </a:lnTo>
                  <a:lnTo>
                    <a:pt x="282" y="473"/>
                  </a:lnTo>
                  <a:lnTo>
                    <a:pt x="248" y="479"/>
                  </a:lnTo>
                  <a:lnTo>
                    <a:pt x="196" y="499"/>
                  </a:lnTo>
                  <a:lnTo>
                    <a:pt x="188" y="493"/>
                  </a:lnTo>
                  <a:lnTo>
                    <a:pt x="172" y="493"/>
                  </a:lnTo>
                  <a:lnTo>
                    <a:pt x="162" y="488"/>
                  </a:lnTo>
                  <a:lnTo>
                    <a:pt x="158" y="480"/>
                  </a:lnTo>
                  <a:lnTo>
                    <a:pt x="118" y="489"/>
                  </a:lnTo>
                  <a:lnTo>
                    <a:pt x="101" y="478"/>
                  </a:lnTo>
                  <a:lnTo>
                    <a:pt x="83" y="482"/>
                  </a:lnTo>
                  <a:lnTo>
                    <a:pt x="81" y="476"/>
                  </a:lnTo>
                  <a:lnTo>
                    <a:pt x="81" y="472"/>
                  </a:lnTo>
                  <a:lnTo>
                    <a:pt x="68" y="467"/>
                  </a:lnTo>
                  <a:lnTo>
                    <a:pt x="57" y="452"/>
                  </a:lnTo>
                  <a:lnTo>
                    <a:pt x="46" y="434"/>
                  </a:lnTo>
                  <a:lnTo>
                    <a:pt x="42" y="418"/>
                  </a:lnTo>
                  <a:lnTo>
                    <a:pt x="62" y="396"/>
                  </a:lnTo>
                  <a:lnTo>
                    <a:pt x="83" y="387"/>
                  </a:lnTo>
                  <a:lnTo>
                    <a:pt x="103" y="385"/>
                  </a:lnTo>
                  <a:lnTo>
                    <a:pt x="122" y="377"/>
                  </a:lnTo>
                  <a:lnTo>
                    <a:pt x="142" y="363"/>
                  </a:lnTo>
                  <a:lnTo>
                    <a:pt x="161" y="358"/>
                  </a:lnTo>
                  <a:lnTo>
                    <a:pt x="160" y="361"/>
                  </a:lnTo>
                  <a:lnTo>
                    <a:pt x="165" y="364"/>
                  </a:lnTo>
                  <a:lnTo>
                    <a:pt x="178" y="361"/>
                  </a:lnTo>
                  <a:lnTo>
                    <a:pt x="185" y="358"/>
                  </a:lnTo>
                  <a:lnTo>
                    <a:pt x="181" y="353"/>
                  </a:lnTo>
                  <a:lnTo>
                    <a:pt x="165" y="352"/>
                  </a:lnTo>
                  <a:lnTo>
                    <a:pt x="173" y="342"/>
                  </a:lnTo>
                  <a:lnTo>
                    <a:pt x="187" y="339"/>
                  </a:lnTo>
                  <a:lnTo>
                    <a:pt x="193" y="334"/>
                  </a:lnTo>
                  <a:lnTo>
                    <a:pt x="194" y="329"/>
                  </a:lnTo>
                  <a:lnTo>
                    <a:pt x="133" y="340"/>
                  </a:lnTo>
                  <a:lnTo>
                    <a:pt x="122" y="345"/>
                  </a:lnTo>
                  <a:lnTo>
                    <a:pt x="111" y="347"/>
                  </a:lnTo>
                  <a:lnTo>
                    <a:pt x="105" y="352"/>
                  </a:lnTo>
                  <a:lnTo>
                    <a:pt x="96" y="352"/>
                  </a:lnTo>
                  <a:lnTo>
                    <a:pt x="91" y="348"/>
                  </a:lnTo>
                  <a:lnTo>
                    <a:pt x="90" y="344"/>
                  </a:lnTo>
                  <a:lnTo>
                    <a:pt x="83" y="343"/>
                  </a:lnTo>
                  <a:lnTo>
                    <a:pt x="79" y="345"/>
                  </a:lnTo>
                  <a:lnTo>
                    <a:pt x="83" y="348"/>
                  </a:lnTo>
                  <a:lnTo>
                    <a:pt x="83" y="354"/>
                  </a:lnTo>
                  <a:lnTo>
                    <a:pt x="68" y="354"/>
                  </a:lnTo>
                  <a:lnTo>
                    <a:pt x="64" y="359"/>
                  </a:lnTo>
                  <a:lnTo>
                    <a:pt x="51" y="360"/>
                  </a:lnTo>
                  <a:lnTo>
                    <a:pt x="45" y="355"/>
                  </a:lnTo>
                  <a:lnTo>
                    <a:pt x="43" y="347"/>
                  </a:lnTo>
                  <a:lnTo>
                    <a:pt x="47" y="338"/>
                  </a:lnTo>
                  <a:lnTo>
                    <a:pt x="53" y="333"/>
                  </a:lnTo>
                  <a:lnTo>
                    <a:pt x="69" y="332"/>
                  </a:lnTo>
                  <a:lnTo>
                    <a:pt x="67" y="310"/>
                  </a:lnTo>
                  <a:lnTo>
                    <a:pt x="53" y="313"/>
                  </a:lnTo>
                  <a:lnTo>
                    <a:pt x="41" y="322"/>
                  </a:lnTo>
                  <a:lnTo>
                    <a:pt x="35" y="320"/>
                  </a:lnTo>
                  <a:lnTo>
                    <a:pt x="33" y="311"/>
                  </a:lnTo>
                  <a:lnTo>
                    <a:pt x="29" y="309"/>
                  </a:lnTo>
                  <a:lnTo>
                    <a:pt x="8" y="313"/>
                  </a:lnTo>
                  <a:lnTo>
                    <a:pt x="6" y="304"/>
                  </a:lnTo>
                  <a:lnTo>
                    <a:pt x="2" y="290"/>
                  </a:lnTo>
                  <a:lnTo>
                    <a:pt x="0" y="273"/>
                  </a:lnTo>
                  <a:lnTo>
                    <a:pt x="6" y="256"/>
                  </a:lnTo>
                  <a:lnTo>
                    <a:pt x="22" y="234"/>
                  </a:lnTo>
                  <a:lnTo>
                    <a:pt x="32" y="218"/>
                  </a:lnTo>
                  <a:lnTo>
                    <a:pt x="52" y="209"/>
                  </a:lnTo>
                  <a:lnTo>
                    <a:pt x="53" y="202"/>
                  </a:lnTo>
                  <a:lnTo>
                    <a:pt x="51" y="194"/>
                  </a:lnTo>
                  <a:lnTo>
                    <a:pt x="48" y="189"/>
                  </a:lnTo>
                  <a:lnTo>
                    <a:pt x="36" y="189"/>
                  </a:lnTo>
                  <a:lnTo>
                    <a:pt x="32" y="182"/>
                  </a:lnTo>
                  <a:lnTo>
                    <a:pt x="31" y="165"/>
                  </a:lnTo>
                  <a:lnTo>
                    <a:pt x="36" y="151"/>
                  </a:lnTo>
                  <a:lnTo>
                    <a:pt x="46" y="135"/>
                  </a:lnTo>
                  <a:lnTo>
                    <a:pt x="85" y="94"/>
                  </a:lnTo>
                  <a:lnTo>
                    <a:pt x="122" y="68"/>
                  </a:lnTo>
                  <a:lnTo>
                    <a:pt x="129" y="59"/>
                  </a:lnTo>
                  <a:lnTo>
                    <a:pt x="142" y="55"/>
                  </a:lnTo>
                  <a:lnTo>
                    <a:pt x="148" y="44"/>
                  </a:lnTo>
                  <a:lnTo>
                    <a:pt x="162" y="42"/>
                  </a:lnTo>
                  <a:lnTo>
                    <a:pt x="194" y="22"/>
                  </a:lnTo>
                  <a:lnTo>
                    <a:pt x="239" y="0"/>
                  </a:lnTo>
                  <a:lnTo>
                    <a:pt x="252" y="3"/>
                  </a:lnTo>
                  <a:lnTo>
                    <a:pt x="255" y="10"/>
                  </a:lnTo>
                  <a:lnTo>
                    <a:pt x="261" y="14"/>
                  </a:lnTo>
                  <a:lnTo>
                    <a:pt x="262" y="21"/>
                  </a:lnTo>
                  <a:lnTo>
                    <a:pt x="269" y="31"/>
                  </a:lnTo>
                  <a:lnTo>
                    <a:pt x="272" y="43"/>
                  </a:lnTo>
                  <a:lnTo>
                    <a:pt x="273" y="71"/>
                  </a:lnTo>
                  <a:lnTo>
                    <a:pt x="272" y="94"/>
                  </a:lnTo>
                  <a:lnTo>
                    <a:pt x="259" y="101"/>
                  </a:lnTo>
                  <a:lnTo>
                    <a:pt x="255" y="111"/>
                  </a:lnTo>
                  <a:lnTo>
                    <a:pt x="253" y="117"/>
                  </a:lnTo>
                  <a:lnTo>
                    <a:pt x="255" y="121"/>
                  </a:lnTo>
                  <a:lnTo>
                    <a:pt x="252" y="127"/>
                  </a:lnTo>
                  <a:lnTo>
                    <a:pt x="239" y="133"/>
                  </a:lnTo>
                  <a:lnTo>
                    <a:pt x="237" y="138"/>
                  </a:lnTo>
                  <a:lnTo>
                    <a:pt x="244" y="146"/>
                  </a:lnTo>
                  <a:lnTo>
                    <a:pt x="268" y="126"/>
                  </a:lnTo>
                  <a:lnTo>
                    <a:pt x="274" y="126"/>
                  </a:lnTo>
                  <a:lnTo>
                    <a:pt x="277" y="135"/>
                  </a:lnTo>
                  <a:lnTo>
                    <a:pt x="295" y="127"/>
                  </a:lnTo>
                  <a:lnTo>
                    <a:pt x="300" y="113"/>
                  </a:lnTo>
                  <a:lnTo>
                    <a:pt x="294" y="110"/>
                  </a:lnTo>
                  <a:lnTo>
                    <a:pt x="294" y="97"/>
                  </a:lnTo>
                  <a:lnTo>
                    <a:pt x="300" y="81"/>
                  </a:lnTo>
                  <a:lnTo>
                    <a:pt x="309" y="76"/>
                  </a:lnTo>
                  <a:lnTo>
                    <a:pt x="310" y="69"/>
                  </a:lnTo>
                  <a:lnTo>
                    <a:pt x="315" y="64"/>
                  </a:lnTo>
                  <a:lnTo>
                    <a:pt x="329" y="62"/>
                  </a:lnTo>
                  <a:lnTo>
                    <a:pt x="355" y="80"/>
                  </a:lnTo>
                  <a:lnTo>
                    <a:pt x="388" y="91"/>
                  </a:lnTo>
                  <a:lnTo>
                    <a:pt x="396" y="101"/>
                  </a:lnTo>
                  <a:lnTo>
                    <a:pt x="406" y="106"/>
                  </a:lnTo>
                  <a:lnTo>
                    <a:pt x="415" y="113"/>
                  </a:lnTo>
                  <a:lnTo>
                    <a:pt x="424" y="128"/>
                  </a:lnTo>
                  <a:lnTo>
                    <a:pt x="427" y="145"/>
                  </a:lnTo>
                  <a:lnTo>
                    <a:pt x="408" y="171"/>
                  </a:lnTo>
                  <a:lnTo>
                    <a:pt x="388" y="189"/>
                  </a:lnTo>
                  <a:lnTo>
                    <a:pt x="388" y="192"/>
                  </a:lnTo>
                  <a:lnTo>
                    <a:pt x="406" y="188"/>
                  </a:lnTo>
                  <a:lnTo>
                    <a:pt x="415" y="173"/>
                  </a:lnTo>
                  <a:lnTo>
                    <a:pt x="427" y="166"/>
                  </a:lnTo>
                  <a:lnTo>
                    <a:pt x="425" y="173"/>
                  </a:lnTo>
                  <a:lnTo>
                    <a:pt x="420" y="187"/>
                  </a:lnTo>
                  <a:lnTo>
                    <a:pt x="433" y="192"/>
                  </a:lnTo>
                  <a:lnTo>
                    <a:pt x="435" y="187"/>
                  </a:lnTo>
                  <a:lnTo>
                    <a:pt x="439" y="167"/>
                  </a:lnTo>
                  <a:lnTo>
                    <a:pt x="440" y="161"/>
                  </a:lnTo>
                  <a:lnTo>
                    <a:pt x="446" y="157"/>
                  </a:lnTo>
                  <a:lnTo>
                    <a:pt x="454" y="148"/>
                  </a:lnTo>
                  <a:lnTo>
                    <a:pt x="465" y="150"/>
                  </a:lnTo>
                  <a:lnTo>
                    <a:pt x="472" y="146"/>
                  </a:lnTo>
                  <a:lnTo>
                    <a:pt x="486" y="164"/>
                  </a:lnTo>
                  <a:lnTo>
                    <a:pt x="488" y="157"/>
                  </a:lnTo>
                  <a:lnTo>
                    <a:pt x="486" y="148"/>
                  </a:lnTo>
                  <a:lnTo>
                    <a:pt x="483" y="145"/>
                  </a:lnTo>
                  <a:lnTo>
                    <a:pt x="486" y="144"/>
                  </a:lnTo>
                  <a:lnTo>
                    <a:pt x="494" y="151"/>
                  </a:lnTo>
                  <a:lnTo>
                    <a:pt x="499" y="148"/>
                  </a:lnTo>
                  <a:lnTo>
                    <a:pt x="497" y="138"/>
                  </a:lnTo>
                  <a:lnTo>
                    <a:pt x="484" y="129"/>
                  </a:lnTo>
                  <a:lnTo>
                    <a:pt x="484" y="123"/>
                  </a:lnTo>
                  <a:lnTo>
                    <a:pt x="486" y="122"/>
                  </a:lnTo>
                  <a:lnTo>
                    <a:pt x="498" y="132"/>
                  </a:lnTo>
                  <a:lnTo>
                    <a:pt x="503" y="123"/>
                  </a:lnTo>
                  <a:lnTo>
                    <a:pt x="488" y="103"/>
                  </a:lnTo>
                  <a:lnTo>
                    <a:pt x="481" y="100"/>
                  </a:lnTo>
                  <a:lnTo>
                    <a:pt x="473" y="90"/>
                  </a:lnTo>
                  <a:lnTo>
                    <a:pt x="470" y="78"/>
                  </a:lnTo>
                  <a:lnTo>
                    <a:pt x="468" y="68"/>
                  </a:lnTo>
                  <a:lnTo>
                    <a:pt x="477" y="67"/>
                  </a:lnTo>
                  <a:lnTo>
                    <a:pt x="494" y="71"/>
                  </a:lnTo>
                  <a:lnTo>
                    <a:pt x="504" y="76"/>
                  </a:lnTo>
                  <a:lnTo>
                    <a:pt x="508" y="87"/>
                  </a:lnTo>
                  <a:lnTo>
                    <a:pt x="519" y="86"/>
                  </a:lnTo>
                  <a:lnTo>
                    <a:pt x="519" y="92"/>
                  </a:lnTo>
                  <a:lnTo>
                    <a:pt x="526" y="108"/>
                  </a:lnTo>
                  <a:lnTo>
                    <a:pt x="533" y="113"/>
                  </a:lnTo>
                  <a:lnTo>
                    <a:pt x="540" y="111"/>
                  </a:lnTo>
                  <a:lnTo>
                    <a:pt x="546" y="117"/>
                  </a:lnTo>
                  <a:lnTo>
                    <a:pt x="546" y="121"/>
                  </a:lnTo>
                  <a:lnTo>
                    <a:pt x="554" y="127"/>
                  </a:lnTo>
                  <a:lnTo>
                    <a:pt x="553" y="133"/>
                  </a:lnTo>
                  <a:lnTo>
                    <a:pt x="551" y="135"/>
                  </a:lnTo>
                  <a:lnTo>
                    <a:pt x="560" y="139"/>
                  </a:lnTo>
                  <a:lnTo>
                    <a:pt x="568" y="155"/>
                  </a:lnTo>
                  <a:lnTo>
                    <a:pt x="567" y="186"/>
                  </a:lnTo>
                  <a:lnTo>
                    <a:pt x="568" y="197"/>
                  </a:lnTo>
                  <a:lnTo>
                    <a:pt x="570" y="205"/>
                  </a:lnTo>
                  <a:lnTo>
                    <a:pt x="575" y="214"/>
                  </a:lnTo>
                  <a:lnTo>
                    <a:pt x="578" y="243"/>
                  </a:lnTo>
                  <a:lnTo>
                    <a:pt x="592" y="258"/>
                  </a:lnTo>
                  <a:lnTo>
                    <a:pt x="585" y="273"/>
                  </a:lnTo>
                  <a:lnTo>
                    <a:pt x="585" y="295"/>
                  </a:lnTo>
                  <a:lnTo>
                    <a:pt x="591" y="296"/>
                  </a:lnTo>
                  <a:lnTo>
                    <a:pt x="600" y="311"/>
                  </a:lnTo>
                  <a:lnTo>
                    <a:pt x="606" y="310"/>
                  </a:lnTo>
                  <a:lnTo>
                    <a:pt x="608" y="301"/>
                  </a:lnTo>
                  <a:lnTo>
                    <a:pt x="616" y="297"/>
                  </a:lnTo>
                  <a:lnTo>
                    <a:pt x="622" y="295"/>
                  </a:lnTo>
                  <a:lnTo>
                    <a:pt x="629" y="285"/>
                  </a:lnTo>
                  <a:lnTo>
                    <a:pt x="630" y="274"/>
                  </a:lnTo>
                  <a:lnTo>
                    <a:pt x="639" y="270"/>
                  </a:lnTo>
                  <a:lnTo>
                    <a:pt x="639" y="264"/>
                  </a:lnTo>
                  <a:lnTo>
                    <a:pt x="627" y="247"/>
                  </a:lnTo>
                  <a:lnTo>
                    <a:pt x="624" y="236"/>
                  </a:lnTo>
                  <a:lnTo>
                    <a:pt x="624" y="225"/>
                  </a:lnTo>
                  <a:lnTo>
                    <a:pt x="619" y="220"/>
                  </a:lnTo>
                  <a:lnTo>
                    <a:pt x="617" y="203"/>
                  </a:lnTo>
                  <a:lnTo>
                    <a:pt x="614" y="187"/>
                  </a:lnTo>
                  <a:lnTo>
                    <a:pt x="618" y="186"/>
                  </a:lnTo>
                  <a:lnTo>
                    <a:pt x="617" y="177"/>
                  </a:lnTo>
                  <a:lnTo>
                    <a:pt x="617" y="166"/>
                  </a:lnTo>
                  <a:lnTo>
                    <a:pt x="613" y="160"/>
                  </a:lnTo>
                  <a:lnTo>
                    <a:pt x="612" y="139"/>
                  </a:lnTo>
                  <a:lnTo>
                    <a:pt x="610" y="121"/>
                  </a:lnTo>
                  <a:lnTo>
                    <a:pt x="605" y="103"/>
                  </a:lnTo>
                  <a:lnTo>
                    <a:pt x="597" y="68"/>
                  </a:lnTo>
                  <a:lnTo>
                    <a:pt x="595" y="62"/>
                  </a:lnTo>
                  <a:lnTo>
                    <a:pt x="599" y="62"/>
                  </a:lnTo>
                  <a:lnTo>
                    <a:pt x="600" y="49"/>
                  </a:lnTo>
                  <a:lnTo>
                    <a:pt x="596" y="49"/>
                  </a:lnTo>
                  <a:lnTo>
                    <a:pt x="592" y="38"/>
                  </a:lnTo>
                  <a:lnTo>
                    <a:pt x="596" y="33"/>
                  </a:lnTo>
                  <a:lnTo>
                    <a:pt x="606" y="33"/>
                  </a:lnTo>
                  <a:lnTo>
                    <a:pt x="608" y="27"/>
                  </a:lnTo>
                  <a:lnTo>
                    <a:pt x="597" y="16"/>
                  </a:lnTo>
                  <a:lnTo>
                    <a:pt x="599" y="8"/>
                  </a:lnTo>
                  <a:lnTo>
                    <a:pt x="602" y="8"/>
                  </a:lnTo>
                  <a:lnTo>
                    <a:pt x="602" y="3"/>
                  </a:lnTo>
                  <a:lnTo>
                    <a:pt x="608" y="3"/>
                  </a:lnTo>
                  <a:lnTo>
                    <a:pt x="630" y="9"/>
                  </a:lnTo>
                  <a:lnTo>
                    <a:pt x="632" y="15"/>
                  </a:lnTo>
                  <a:lnTo>
                    <a:pt x="650" y="33"/>
                  </a:lnTo>
                  <a:lnTo>
                    <a:pt x="665" y="40"/>
                  </a:lnTo>
                  <a:lnTo>
                    <a:pt x="667" y="37"/>
                  </a:lnTo>
                  <a:lnTo>
                    <a:pt x="669" y="31"/>
                  </a:lnTo>
                  <a:lnTo>
                    <a:pt x="662" y="28"/>
                  </a:lnTo>
                  <a:lnTo>
                    <a:pt x="661" y="21"/>
                  </a:lnTo>
                  <a:lnTo>
                    <a:pt x="661" y="15"/>
                  </a:lnTo>
                  <a:lnTo>
                    <a:pt x="666" y="14"/>
                  </a:lnTo>
                  <a:lnTo>
                    <a:pt x="676" y="19"/>
                  </a:lnTo>
                  <a:lnTo>
                    <a:pt x="678" y="25"/>
                  </a:lnTo>
                  <a:lnTo>
                    <a:pt x="687" y="28"/>
                  </a:lnTo>
                  <a:lnTo>
                    <a:pt x="691" y="44"/>
                  </a:lnTo>
                  <a:lnTo>
                    <a:pt x="696" y="52"/>
                  </a:lnTo>
                  <a:lnTo>
                    <a:pt x="720" y="67"/>
                  </a:lnTo>
                  <a:lnTo>
                    <a:pt x="720" y="74"/>
                  </a:lnTo>
                  <a:lnTo>
                    <a:pt x="734" y="81"/>
                  </a:lnTo>
                  <a:lnTo>
                    <a:pt x="741" y="91"/>
                  </a:lnTo>
                  <a:lnTo>
                    <a:pt x="742" y="96"/>
                  </a:lnTo>
                  <a:lnTo>
                    <a:pt x="750" y="102"/>
                  </a:lnTo>
                  <a:lnTo>
                    <a:pt x="751" y="110"/>
                  </a:lnTo>
                  <a:lnTo>
                    <a:pt x="745" y="123"/>
                  </a:lnTo>
                  <a:lnTo>
                    <a:pt x="751" y="123"/>
                  </a:lnTo>
                  <a:lnTo>
                    <a:pt x="756" y="140"/>
                  </a:lnTo>
                  <a:lnTo>
                    <a:pt x="756" y="151"/>
                  </a:lnTo>
                  <a:lnTo>
                    <a:pt x="755" y="156"/>
                  </a:lnTo>
                  <a:lnTo>
                    <a:pt x="758" y="166"/>
                  </a:lnTo>
                  <a:lnTo>
                    <a:pt x="759" y="177"/>
                  </a:lnTo>
                  <a:lnTo>
                    <a:pt x="766" y="200"/>
                  </a:lnTo>
                  <a:lnTo>
                    <a:pt x="768" y="246"/>
                  </a:lnTo>
                  <a:lnTo>
                    <a:pt x="771" y="250"/>
                  </a:lnTo>
                  <a:lnTo>
                    <a:pt x="775" y="273"/>
                  </a:lnTo>
                  <a:lnTo>
                    <a:pt x="791" y="294"/>
                  </a:lnTo>
                  <a:lnTo>
                    <a:pt x="799" y="306"/>
                  </a:lnTo>
                  <a:lnTo>
                    <a:pt x="804" y="322"/>
                  </a:lnTo>
                  <a:lnTo>
                    <a:pt x="802" y="329"/>
                  </a:lnTo>
                  <a:lnTo>
                    <a:pt x="805" y="336"/>
                  </a:lnTo>
                  <a:lnTo>
                    <a:pt x="806" y="353"/>
                  </a:lnTo>
                  <a:lnTo>
                    <a:pt x="804" y="353"/>
                  </a:lnTo>
                  <a:lnTo>
                    <a:pt x="796" y="358"/>
                  </a:lnTo>
                  <a:lnTo>
                    <a:pt x="798" y="383"/>
                  </a:lnTo>
                  <a:lnTo>
                    <a:pt x="794" y="396"/>
                  </a:lnTo>
                  <a:lnTo>
                    <a:pt x="798" y="409"/>
                  </a:lnTo>
                  <a:lnTo>
                    <a:pt x="812" y="419"/>
                  </a:lnTo>
                  <a:lnTo>
                    <a:pt x="815" y="428"/>
                  </a:lnTo>
                  <a:lnTo>
                    <a:pt x="829" y="455"/>
                  </a:lnTo>
                  <a:lnTo>
                    <a:pt x="847" y="460"/>
                  </a:lnTo>
                  <a:lnTo>
                    <a:pt x="854" y="479"/>
                  </a:lnTo>
                  <a:lnTo>
                    <a:pt x="860" y="483"/>
                  </a:lnTo>
                  <a:lnTo>
                    <a:pt x="870" y="484"/>
                  </a:lnTo>
                  <a:lnTo>
                    <a:pt x="876" y="492"/>
                  </a:lnTo>
                  <a:lnTo>
                    <a:pt x="881" y="487"/>
                  </a:lnTo>
                  <a:lnTo>
                    <a:pt x="881" y="478"/>
                  </a:lnTo>
                  <a:lnTo>
                    <a:pt x="885" y="476"/>
                  </a:lnTo>
                  <a:lnTo>
                    <a:pt x="896" y="480"/>
                  </a:lnTo>
                  <a:lnTo>
                    <a:pt x="901" y="485"/>
                  </a:lnTo>
                  <a:lnTo>
                    <a:pt x="898" y="494"/>
                  </a:lnTo>
                  <a:lnTo>
                    <a:pt x="938" y="531"/>
                  </a:lnTo>
                  <a:lnTo>
                    <a:pt x="946" y="536"/>
                  </a:lnTo>
                  <a:lnTo>
                    <a:pt x="958" y="536"/>
                  </a:lnTo>
                  <a:lnTo>
                    <a:pt x="963" y="543"/>
                  </a:lnTo>
                  <a:lnTo>
                    <a:pt x="962" y="552"/>
                  </a:lnTo>
                  <a:lnTo>
                    <a:pt x="963" y="560"/>
                  </a:lnTo>
                  <a:lnTo>
                    <a:pt x="972" y="562"/>
                  </a:lnTo>
                  <a:lnTo>
                    <a:pt x="978" y="558"/>
                  </a:lnTo>
                  <a:lnTo>
                    <a:pt x="981" y="562"/>
                  </a:lnTo>
                  <a:lnTo>
                    <a:pt x="989" y="558"/>
                  </a:lnTo>
                  <a:lnTo>
                    <a:pt x="994" y="560"/>
                  </a:lnTo>
                  <a:lnTo>
                    <a:pt x="999" y="584"/>
                  </a:lnTo>
                  <a:lnTo>
                    <a:pt x="994" y="596"/>
                  </a:lnTo>
                  <a:lnTo>
                    <a:pt x="997" y="622"/>
                  </a:lnTo>
                  <a:lnTo>
                    <a:pt x="992" y="635"/>
                  </a:lnTo>
                  <a:lnTo>
                    <a:pt x="984" y="638"/>
                  </a:lnTo>
                  <a:lnTo>
                    <a:pt x="977" y="635"/>
                  </a:lnTo>
                  <a:lnTo>
                    <a:pt x="967" y="617"/>
                  </a:lnTo>
                  <a:lnTo>
                    <a:pt x="967" y="595"/>
                  </a:lnTo>
                  <a:lnTo>
                    <a:pt x="961" y="616"/>
                  </a:lnTo>
                  <a:lnTo>
                    <a:pt x="958" y="635"/>
                  </a:lnTo>
                  <a:lnTo>
                    <a:pt x="956" y="640"/>
                  </a:lnTo>
                  <a:lnTo>
                    <a:pt x="952" y="629"/>
                  </a:lnTo>
                  <a:lnTo>
                    <a:pt x="946" y="627"/>
                  </a:lnTo>
                  <a:lnTo>
                    <a:pt x="944" y="633"/>
                  </a:lnTo>
                  <a:lnTo>
                    <a:pt x="938" y="623"/>
                  </a:lnTo>
                  <a:lnTo>
                    <a:pt x="934" y="611"/>
                  </a:lnTo>
                  <a:lnTo>
                    <a:pt x="934" y="597"/>
                  </a:lnTo>
                  <a:lnTo>
                    <a:pt x="931" y="605"/>
                  </a:lnTo>
                  <a:lnTo>
                    <a:pt x="925" y="606"/>
                  </a:lnTo>
                  <a:lnTo>
                    <a:pt x="924" y="602"/>
                  </a:lnTo>
                  <a:lnTo>
                    <a:pt x="918" y="617"/>
                  </a:lnTo>
                  <a:lnTo>
                    <a:pt x="914" y="617"/>
                  </a:lnTo>
                  <a:lnTo>
                    <a:pt x="902" y="624"/>
                  </a:lnTo>
                  <a:lnTo>
                    <a:pt x="902" y="632"/>
                  </a:lnTo>
                  <a:lnTo>
                    <a:pt x="906" y="632"/>
                  </a:lnTo>
                  <a:lnTo>
                    <a:pt x="907" y="656"/>
                  </a:lnTo>
                  <a:lnTo>
                    <a:pt x="899" y="657"/>
                  </a:lnTo>
                  <a:lnTo>
                    <a:pt x="895" y="652"/>
                  </a:lnTo>
                  <a:lnTo>
                    <a:pt x="881" y="651"/>
                  </a:lnTo>
                  <a:lnTo>
                    <a:pt x="874" y="654"/>
                  </a:lnTo>
                  <a:lnTo>
                    <a:pt x="872" y="657"/>
                  </a:lnTo>
                  <a:lnTo>
                    <a:pt x="879" y="670"/>
                  </a:lnTo>
                  <a:lnTo>
                    <a:pt x="880" y="677"/>
                  </a:lnTo>
                  <a:lnTo>
                    <a:pt x="877" y="694"/>
                  </a:lnTo>
                  <a:lnTo>
                    <a:pt x="879" y="700"/>
                  </a:lnTo>
                  <a:lnTo>
                    <a:pt x="888" y="681"/>
                  </a:lnTo>
                  <a:lnTo>
                    <a:pt x="902" y="672"/>
                  </a:lnTo>
                  <a:lnTo>
                    <a:pt x="906" y="663"/>
                  </a:lnTo>
                  <a:lnTo>
                    <a:pt x="929" y="662"/>
                  </a:lnTo>
                  <a:lnTo>
                    <a:pt x="931" y="668"/>
                  </a:lnTo>
                  <a:lnTo>
                    <a:pt x="940" y="671"/>
                  </a:lnTo>
                  <a:lnTo>
                    <a:pt x="936" y="677"/>
                  </a:lnTo>
                  <a:lnTo>
                    <a:pt x="935" y="684"/>
                  </a:lnTo>
                  <a:lnTo>
                    <a:pt x="929" y="691"/>
                  </a:lnTo>
                  <a:lnTo>
                    <a:pt x="930" y="695"/>
                  </a:lnTo>
                  <a:lnTo>
                    <a:pt x="925" y="694"/>
                  </a:lnTo>
                  <a:lnTo>
                    <a:pt x="923" y="700"/>
                  </a:lnTo>
                  <a:lnTo>
                    <a:pt x="927" y="710"/>
                  </a:lnTo>
                  <a:lnTo>
                    <a:pt x="933" y="711"/>
                  </a:lnTo>
                  <a:lnTo>
                    <a:pt x="935" y="700"/>
                  </a:lnTo>
                  <a:lnTo>
                    <a:pt x="947" y="706"/>
                  </a:lnTo>
                  <a:lnTo>
                    <a:pt x="958" y="708"/>
                  </a:lnTo>
                  <a:lnTo>
                    <a:pt x="961" y="719"/>
                  </a:lnTo>
                  <a:lnTo>
                    <a:pt x="960" y="727"/>
                  </a:lnTo>
                  <a:lnTo>
                    <a:pt x="954" y="729"/>
                  </a:lnTo>
                  <a:lnTo>
                    <a:pt x="951" y="726"/>
                  </a:lnTo>
                  <a:lnTo>
                    <a:pt x="949" y="734"/>
                  </a:lnTo>
                  <a:lnTo>
                    <a:pt x="944" y="740"/>
                  </a:lnTo>
                  <a:lnTo>
                    <a:pt x="944" y="745"/>
                  </a:lnTo>
                  <a:lnTo>
                    <a:pt x="936" y="743"/>
                  </a:lnTo>
                  <a:lnTo>
                    <a:pt x="917" y="751"/>
                  </a:lnTo>
                  <a:lnTo>
                    <a:pt x="914" y="761"/>
                  </a:lnTo>
                  <a:lnTo>
                    <a:pt x="901" y="761"/>
                  </a:lnTo>
                  <a:lnTo>
                    <a:pt x="895" y="757"/>
                  </a:lnTo>
                  <a:lnTo>
                    <a:pt x="893" y="767"/>
                  </a:lnTo>
                  <a:lnTo>
                    <a:pt x="887" y="770"/>
                  </a:lnTo>
                  <a:lnTo>
                    <a:pt x="885" y="774"/>
                  </a:lnTo>
                  <a:lnTo>
                    <a:pt x="876" y="769"/>
                  </a:lnTo>
                  <a:lnTo>
                    <a:pt x="861" y="775"/>
                  </a:lnTo>
                  <a:lnTo>
                    <a:pt x="836" y="769"/>
                  </a:lnTo>
                  <a:lnTo>
                    <a:pt x="831" y="761"/>
                  </a:lnTo>
                  <a:lnTo>
                    <a:pt x="814" y="756"/>
                  </a:lnTo>
                  <a:lnTo>
                    <a:pt x="809" y="749"/>
                  </a:lnTo>
                  <a:lnTo>
                    <a:pt x="800" y="749"/>
                  </a:lnTo>
                  <a:lnTo>
                    <a:pt x="795" y="758"/>
                  </a:lnTo>
                  <a:lnTo>
                    <a:pt x="771" y="754"/>
                  </a:lnTo>
                  <a:lnTo>
                    <a:pt x="758" y="749"/>
                  </a:lnTo>
                  <a:lnTo>
                    <a:pt x="757" y="742"/>
                  </a:lnTo>
                  <a:lnTo>
                    <a:pt x="773" y="726"/>
                  </a:lnTo>
                  <a:lnTo>
                    <a:pt x="768" y="720"/>
                  </a:lnTo>
                  <a:lnTo>
                    <a:pt x="758" y="724"/>
                  </a:lnTo>
                  <a:lnTo>
                    <a:pt x="742" y="722"/>
                  </a:lnTo>
                  <a:lnTo>
                    <a:pt x="740" y="715"/>
                  </a:lnTo>
                  <a:lnTo>
                    <a:pt x="726" y="711"/>
                  </a:lnTo>
                  <a:lnTo>
                    <a:pt x="721" y="714"/>
                  </a:lnTo>
                  <a:lnTo>
                    <a:pt x="697" y="710"/>
                  </a:lnTo>
                  <a:lnTo>
                    <a:pt x="696" y="700"/>
                  </a:lnTo>
                  <a:lnTo>
                    <a:pt x="699" y="693"/>
                  </a:lnTo>
                  <a:lnTo>
                    <a:pt x="697" y="677"/>
                  </a:lnTo>
                  <a:lnTo>
                    <a:pt x="693" y="666"/>
                  </a:lnTo>
                  <a:lnTo>
                    <a:pt x="682" y="662"/>
                  </a:lnTo>
                  <a:lnTo>
                    <a:pt x="678" y="670"/>
                  </a:lnTo>
                  <a:lnTo>
                    <a:pt x="673" y="678"/>
                  </a:lnTo>
                  <a:lnTo>
                    <a:pt x="660" y="684"/>
                  </a:lnTo>
                  <a:lnTo>
                    <a:pt x="665" y="702"/>
                  </a:lnTo>
                  <a:lnTo>
                    <a:pt x="665" y="710"/>
                  </a:lnTo>
                  <a:lnTo>
                    <a:pt x="655" y="718"/>
                  </a:lnTo>
                  <a:lnTo>
                    <a:pt x="639" y="741"/>
                  </a:lnTo>
                  <a:lnTo>
                    <a:pt x="612" y="748"/>
                  </a:lnTo>
                  <a:lnTo>
                    <a:pt x="572" y="748"/>
                  </a:lnTo>
                  <a:lnTo>
                    <a:pt x="578" y="753"/>
                  </a:lnTo>
                  <a:lnTo>
                    <a:pt x="567" y="770"/>
                  </a:lnTo>
                  <a:lnTo>
                    <a:pt x="552" y="781"/>
                  </a:lnTo>
                  <a:lnTo>
                    <a:pt x="535" y="788"/>
                  </a:lnTo>
                  <a:lnTo>
                    <a:pt x="521" y="796"/>
                  </a:lnTo>
                  <a:lnTo>
                    <a:pt x="503" y="799"/>
                  </a:lnTo>
                  <a:lnTo>
                    <a:pt x="495" y="795"/>
                  </a:lnTo>
                  <a:lnTo>
                    <a:pt x="482" y="801"/>
                  </a:lnTo>
                  <a:lnTo>
                    <a:pt x="467" y="797"/>
                  </a:lnTo>
                  <a:lnTo>
                    <a:pt x="460" y="802"/>
                  </a:lnTo>
                  <a:lnTo>
                    <a:pt x="455" y="796"/>
                  </a:lnTo>
                  <a:lnTo>
                    <a:pt x="440" y="802"/>
                  </a:lnTo>
                  <a:lnTo>
                    <a:pt x="425" y="805"/>
                  </a:lnTo>
                  <a:lnTo>
                    <a:pt x="423" y="807"/>
                  </a:lnTo>
                  <a:lnTo>
                    <a:pt x="430" y="807"/>
                  </a:lnTo>
                  <a:lnTo>
                    <a:pt x="429" y="812"/>
                  </a:lnTo>
                  <a:lnTo>
                    <a:pt x="415" y="812"/>
                  </a:lnTo>
                  <a:lnTo>
                    <a:pt x="393" y="818"/>
                  </a:lnTo>
                  <a:lnTo>
                    <a:pt x="387" y="815"/>
                  </a:lnTo>
                  <a:lnTo>
                    <a:pt x="369" y="815"/>
                  </a:lnTo>
                  <a:lnTo>
                    <a:pt x="320" y="819"/>
                  </a:lnTo>
                  <a:lnTo>
                    <a:pt x="321" y="816"/>
                  </a:lnTo>
                  <a:lnTo>
                    <a:pt x="332" y="807"/>
                  </a:lnTo>
                  <a:lnTo>
                    <a:pt x="314" y="796"/>
                  </a:lnTo>
                  <a:lnTo>
                    <a:pt x="305" y="783"/>
                  </a:lnTo>
                  <a:lnTo>
                    <a:pt x="301" y="770"/>
                  </a:lnTo>
                  <a:lnTo>
                    <a:pt x="296" y="758"/>
                  </a:lnTo>
                  <a:lnTo>
                    <a:pt x="296" y="743"/>
                  </a:lnTo>
                  <a:lnTo>
                    <a:pt x="300" y="732"/>
                  </a:lnTo>
                  <a:lnTo>
                    <a:pt x="300" y="729"/>
                  </a:lnTo>
                  <a:lnTo>
                    <a:pt x="291" y="724"/>
                  </a:lnTo>
                  <a:lnTo>
                    <a:pt x="290" y="719"/>
                  </a:lnTo>
                  <a:lnTo>
                    <a:pt x="287" y="713"/>
                  </a:lnTo>
                  <a:lnTo>
                    <a:pt x="277" y="706"/>
                  </a:lnTo>
                  <a:lnTo>
                    <a:pt x="277" y="702"/>
                  </a:lnTo>
                  <a:lnTo>
                    <a:pt x="259" y="697"/>
                  </a:lnTo>
                  <a:lnTo>
                    <a:pt x="230" y="698"/>
                  </a:lnTo>
                  <a:close/>
                </a:path>
              </a:pathLst>
            </a:custGeom>
            <a:solidFill>
              <a:schemeClr val="bg1">
                <a:alpha val="35000"/>
              </a:schemeClr>
            </a:solidFill>
            <a:ln>
              <a:noFill/>
            </a:ln>
          </p:spPr>
          <p:txBody>
            <a:bodyPr vert="horz" wrap="square" lIns="91440" tIns="45720" rIns="91440" bIns="45720" numCol="1" anchor="t" anchorCtr="0" compatLnSpc="1"/>
            <a:lstStyle/>
            <a:p>
              <a:endParaRPr lang="en-US" sz="800" dirty="0"/>
            </a:p>
          </p:txBody>
        </p:sp>
        <p:sp>
          <p:nvSpPr>
            <p:cNvPr id="47" name="Freeform 300"/>
            <p:cNvSpPr>
              <a:spLocks noChangeAspect="1"/>
            </p:cNvSpPr>
            <p:nvPr/>
          </p:nvSpPr>
          <p:spPr bwMode="gray">
            <a:xfrm>
              <a:off x="1938674" y="2077847"/>
              <a:ext cx="101188" cy="94459"/>
            </a:xfrm>
            <a:custGeom>
              <a:avLst/>
              <a:gdLst/>
              <a:ahLst/>
              <a:cxnLst>
                <a:cxn ang="0">
                  <a:pos x="91" y="0"/>
                </a:cxn>
                <a:cxn ang="0">
                  <a:pos x="110" y="27"/>
                </a:cxn>
                <a:cxn ang="0">
                  <a:pos x="118" y="61"/>
                </a:cxn>
                <a:cxn ang="0">
                  <a:pos x="134" y="70"/>
                </a:cxn>
                <a:cxn ang="0">
                  <a:pos x="161" y="70"/>
                </a:cxn>
                <a:cxn ang="0">
                  <a:pos x="179" y="96"/>
                </a:cxn>
                <a:cxn ang="0">
                  <a:pos x="212" y="116"/>
                </a:cxn>
                <a:cxn ang="0">
                  <a:pos x="243" y="143"/>
                </a:cxn>
                <a:cxn ang="0">
                  <a:pos x="276" y="157"/>
                </a:cxn>
                <a:cxn ang="0">
                  <a:pos x="296" y="183"/>
                </a:cxn>
                <a:cxn ang="0">
                  <a:pos x="303" y="236"/>
                </a:cxn>
                <a:cxn ang="0">
                  <a:pos x="327" y="237"/>
                </a:cxn>
                <a:cxn ang="0">
                  <a:pos x="351" y="232"/>
                </a:cxn>
                <a:cxn ang="0">
                  <a:pos x="364" y="256"/>
                </a:cxn>
                <a:cxn ang="0">
                  <a:pos x="384" y="272"/>
                </a:cxn>
                <a:cxn ang="0">
                  <a:pos x="351" y="296"/>
                </a:cxn>
                <a:cxn ang="0">
                  <a:pos x="319" y="303"/>
                </a:cxn>
                <a:cxn ang="0">
                  <a:pos x="307" y="298"/>
                </a:cxn>
                <a:cxn ang="0">
                  <a:pos x="285" y="283"/>
                </a:cxn>
                <a:cxn ang="0">
                  <a:pos x="263" y="282"/>
                </a:cxn>
                <a:cxn ang="0">
                  <a:pos x="263" y="253"/>
                </a:cxn>
                <a:cxn ang="0">
                  <a:pos x="233" y="247"/>
                </a:cxn>
                <a:cxn ang="0">
                  <a:pos x="230" y="232"/>
                </a:cxn>
                <a:cxn ang="0">
                  <a:pos x="212" y="227"/>
                </a:cxn>
                <a:cxn ang="0">
                  <a:pos x="195" y="256"/>
                </a:cxn>
                <a:cxn ang="0">
                  <a:pos x="189" y="274"/>
                </a:cxn>
                <a:cxn ang="0">
                  <a:pos x="176" y="290"/>
                </a:cxn>
                <a:cxn ang="0">
                  <a:pos x="155" y="307"/>
                </a:cxn>
                <a:cxn ang="0">
                  <a:pos x="147" y="317"/>
                </a:cxn>
                <a:cxn ang="0">
                  <a:pos x="108" y="349"/>
                </a:cxn>
                <a:cxn ang="0">
                  <a:pos x="88" y="331"/>
                </a:cxn>
                <a:cxn ang="0">
                  <a:pos x="85" y="283"/>
                </a:cxn>
                <a:cxn ang="0">
                  <a:pos x="79" y="264"/>
                </a:cxn>
                <a:cxn ang="0">
                  <a:pos x="63" y="286"/>
                </a:cxn>
                <a:cxn ang="0">
                  <a:pos x="37" y="285"/>
                </a:cxn>
                <a:cxn ang="0">
                  <a:pos x="4" y="293"/>
                </a:cxn>
                <a:cxn ang="0">
                  <a:pos x="20" y="249"/>
                </a:cxn>
                <a:cxn ang="0">
                  <a:pos x="51" y="211"/>
                </a:cxn>
                <a:cxn ang="0">
                  <a:pos x="44" y="174"/>
                </a:cxn>
                <a:cxn ang="0">
                  <a:pos x="55" y="125"/>
                </a:cxn>
                <a:cxn ang="0">
                  <a:pos x="59" y="72"/>
                </a:cxn>
                <a:cxn ang="0">
                  <a:pos x="66" y="29"/>
                </a:cxn>
              </a:cxnLst>
              <a:rect l="0" t="0" r="r" b="b"/>
              <a:pathLst>
                <a:path w="384" h="349">
                  <a:moveTo>
                    <a:pt x="77" y="14"/>
                  </a:moveTo>
                  <a:lnTo>
                    <a:pt x="86" y="1"/>
                  </a:lnTo>
                  <a:lnTo>
                    <a:pt x="91" y="0"/>
                  </a:lnTo>
                  <a:lnTo>
                    <a:pt x="93" y="11"/>
                  </a:lnTo>
                  <a:lnTo>
                    <a:pt x="106" y="10"/>
                  </a:lnTo>
                  <a:lnTo>
                    <a:pt x="110" y="27"/>
                  </a:lnTo>
                  <a:lnTo>
                    <a:pt x="119" y="38"/>
                  </a:lnTo>
                  <a:lnTo>
                    <a:pt x="114" y="48"/>
                  </a:lnTo>
                  <a:lnTo>
                    <a:pt x="118" y="61"/>
                  </a:lnTo>
                  <a:lnTo>
                    <a:pt x="120" y="81"/>
                  </a:lnTo>
                  <a:lnTo>
                    <a:pt x="129" y="85"/>
                  </a:lnTo>
                  <a:lnTo>
                    <a:pt x="134" y="70"/>
                  </a:lnTo>
                  <a:lnTo>
                    <a:pt x="142" y="57"/>
                  </a:lnTo>
                  <a:lnTo>
                    <a:pt x="150" y="59"/>
                  </a:lnTo>
                  <a:lnTo>
                    <a:pt x="161" y="70"/>
                  </a:lnTo>
                  <a:lnTo>
                    <a:pt x="169" y="72"/>
                  </a:lnTo>
                  <a:lnTo>
                    <a:pt x="168" y="89"/>
                  </a:lnTo>
                  <a:lnTo>
                    <a:pt x="179" y="96"/>
                  </a:lnTo>
                  <a:lnTo>
                    <a:pt x="207" y="100"/>
                  </a:lnTo>
                  <a:lnTo>
                    <a:pt x="209" y="108"/>
                  </a:lnTo>
                  <a:lnTo>
                    <a:pt x="212" y="116"/>
                  </a:lnTo>
                  <a:lnTo>
                    <a:pt x="222" y="127"/>
                  </a:lnTo>
                  <a:lnTo>
                    <a:pt x="233" y="132"/>
                  </a:lnTo>
                  <a:lnTo>
                    <a:pt x="243" y="143"/>
                  </a:lnTo>
                  <a:lnTo>
                    <a:pt x="255" y="151"/>
                  </a:lnTo>
                  <a:lnTo>
                    <a:pt x="265" y="148"/>
                  </a:lnTo>
                  <a:lnTo>
                    <a:pt x="276" y="157"/>
                  </a:lnTo>
                  <a:lnTo>
                    <a:pt x="286" y="161"/>
                  </a:lnTo>
                  <a:lnTo>
                    <a:pt x="290" y="172"/>
                  </a:lnTo>
                  <a:lnTo>
                    <a:pt x="296" y="183"/>
                  </a:lnTo>
                  <a:lnTo>
                    <a:pt x="301" y="213"/>
                  </a:lnTo>
                  <a:lnTo>
                    <a:pt x="307" y="222"/>
                  </a:lnTo>
                  <a:lnTo>
                    <a:pt x="303" y="236"/>
                  </a:lnTo>
                  <a:lnTo>
                    <a:pt x="308" y="239"/>
                  </a:lnTo>
                  <a:lnTo>
                    <a:pt x="319" y="236"/>
                  </a:lnTo>
                  <a:lnTo>
                    <a:pt x="327" y="237"/>
                  </a:lnTo>
                  <a:lnTo>
                    <a:pt x="329" y="240"/>
                  </a:lnTo>
                  <a:lnTo>
                    <a:pt x="343" y="227"/>
                  </a:lnTo>
                  <a:lnTo>
                    <a:pt x="351" y="232"/>
                  </a:lnTo>
                  <a:lnTo>
                    <a:pt x="356" y="240"/>
                  </a:lnTo>
                  <a:lnTo>
                    <a:pt x="362" y="245"/>
                  </a:lnTo>
                  <a:lnTo>
                    <a:pt x="364" y="256"/>
                  </a:lnTo>
                  <a:lnTo>
                    <a:pt x="362" y="260"/>
                  </a:lnTo>
                  <a:lnTo>
                    <a:pt x="383" y="266"/>
                  </a:lnTo>
                  <a:lnTo>
                    <a:pt x="384" y="272"/>
                  </a:lnTo>
                  <a:lnTo>
                    <a:pt x="376" y="274"/>
                  </a:lnTo>
                  <a:lnTo>
                    <a:pt x="360" y="291"/>
                  </a:lnTo>
                  <a:lnTo>
                    <a:pt x="351" y="296"/>
                  </a:lnTo>
                  <a:lnTo>
                    <a:pt x="343" y="307"/>
                  </a:lnTo>
                  <a:lnTo>
                    <a:pt x="335" y="309"/>
                  </a:lnTo>
                  <a:lnTo>
                    <a:pt x="319" y="303"/>
                  </a:lnTo>
                  <a:lnTo>
                    <a:pt x="314" y="298"/>
                  </a:lnTo>
                  <a:lnTo>
                    <a:pt x="313" y="295"/>
                  </a:lnTo>
                  <a:lnTo>
                    <a:pt x="307" y="298"/>
                  </a:lnTo>
                  <a:lnTo>
                    <a:pt x="302" y="288"/>
                  </a:lnTo>
                  <a:lnTo>
                    <a:pt x="293" y="285"/>
                  </a:lnTo>
                  <a:lnTo>
                    <a:pt x="285" y="283"/>
                  </a:lnTo>
                  <a:lnTo>
                    <a:pt x="280" y="280"/>
                  </a:lnTo>
                  <a:lnTo>
                    <a:pt x="275" y="283"/>
                  </a:lnTo>
                  <a:lnTo>
                    <a:pt x="263" y="282"/>
                  </a:lnTo>
                  <a:lnTo>
                    <a:pt x="260" y="275"/>
                  </a:lnTo>
                  <a:lnTo>
                    <a:pt x="265" y="264"/>
                  </a:lnTo>
                  <a:lnTo>
                    <a:pt x="263" y="253"/>
                  </a:lnTo>
                  <a:lnTo>
                    <a:pt x="255" y="249"/>
                  </a:lnTo>
                  <a:lnTo>
                    <a:pt x="236" y="244"/>
                  </a:lnTo>
                  <a:lnTo>
                    <a:pt x="233" y="247"/>
                  </a:lnTo>
                  <a:lnTo>
                    <a:pt x="233" y="249"/>
                  </a:lnTo>
                  <a:lnTo>
                    <a:pt x="225" y="245"/>
                  </a:lnTo>
                  <a:lnTo>
                    <a:pt x="230" y="232"/>
                  </a:lnTo>
                  <a:lnTo>
                    <a:pt x="236" y="226"/>
                  </a:lnTo>
                  <a:lnTo>
                    <a:pt x="233" y="222"/>
                  </a:lnTo>
                  <a:lnTo>
                    <a:pt x="212" y="227"/>
                  </a:lnTo>
                  <a:lnTo>
                    <a:pt x="198" y="233"/>
                  </a:lnTo>
                  <a:lnTo>
                    <a:pt x="198" y="239"/>
                  </a:lnTo>
                  <a:lnTo>
                    <a:pt x="195" y="256"/>
                  </a:lnTo>
                  <a:lnTo>
                    <a:pt x="198" y="263"/>
                  </a:lnTo>
                  <a:lnTo>
                    <a:pt x="196" y="274"/>
                  </a:lnTo>
                  <a:lnTo>
                    <a:pt x="189" y="274"/>
                  </a:lnTo>
                  <a:lnTo>
                    <a:pt x="185" y="281"/>
                  </a:lnTo>
                  <a:lnTo>
                    <a:pt x="178" y="283"/>
                  </a:lnTo>
                  <a:lnTo>
                    <a:pt x="176" y="290"/>
                  </a:lnTo>
                  <a:lnTo>
                    <a:pt x="171" y="296"/>
                  </a:lnTo>
                  <a:lnTo>
                    <a:pt x="162" y="296"/>
                  </a:lnTo>
                  <a:lnTo>
                    <a:pt x="155" y="307"/>
                  </a:lnTo>
                  <a:lnTo>
                    <a:pt x="151" y="315"/>
                  </a:lnTo>
                  <a:lnTo>
                    <a:pt x="147" y="314"/>
                  </a:lnTo>
                  <a:lnTo>
                    <a:pt x="147" y="317"/>
                  </a:lnTo>
                  <a:lnTo>
                    <a:pt x="145" y="325"/>
                  </a:lnTo>
                  <a:lnTo>
                    <a:pt x="137" y="335"/>
                  </a:lnTo>
                  <a:lnTo>
                    <a:pt x="108" y="349"/>
                  </a:lnTo>
                  <a:lnTo>
                    <a:pt x="104" y="345"/>
                  </a:lnTo>
                  <a:lnTo>
                    <a:pt x="97" y="349"/>
                  </a:lnTo>
                  <a:lnTo>
                    <a:pt x="88" y="331"/>
                  </a:lnTo>
                  <a:lnTo>
                    <a:pt x="86" y="309"/>
                  </a:lnTo>
                  <a:lnTo>
                    <a:pt x="87" y="290"/>
                  </a:lnTo>
                  <a:lnTo>
                    <a:pt x="85" y="283"/>
                  </a:lnTo>
                  <a:lnTo>
                    <a:pt x="83" y="269"/>
                  </a:lnTo>
                  <a:lnTo>
                    <a:pt x="82" y="259"/>
                  </a:lnTo>
                  <a:lnTo>
                    <a:pt x="79" y="264"/>
                  </a:lnTo>
                  <a:lnTo>
                    <a:pt x="76" y="281"/>
                  </a:lnTo>
                  <a:lnTo>
                    <a:pt x="69" y="281"/>
                  </a:lnTo>
                  <a:lnTo>
                    <a:pt x="63" y="286"/>
                  </a:lnTo>
                  <a:lnTo>
                    <a:pt x="47" y="286"/>
                  </a:lnTo>
                  <a:lnTo>
                    <a:pt x="43" y="283"/>
                  </a:lnTo>
                  <a:lnTo>
                    <a:pt x="37" y="285"/>
                  </a:lnTo>
                  <a:lnTo>
                    <a:pt x="23" y="295"/>
                  </a:lnTo>
                  <a:lnTo>
                    <a:pt x="8" y="299"/>
                  </a:lnTo>
                  <a:lnTo>
                    <a:pt x="4" y="293"/>
                  </a:lnTo>
                  <a:lnTo>
                    <a:pt x="0" y="283"/>
                  </a:lnTo>
                  <a:lnTo>
                    <a:pt x="12" y="256"/>
                  </a:lnTo>
                  <a:lnTo>
                    <a:pt x="20" y="249"/>
                  </a:lnTo>
                  <a:lnTo>
                    <a:pt x="32" y="245"/>
                  </a:lnTo>
                  <a:lnTo>
                    <a:pt x="51" y="223"/>
                  </a:lnTo>
                  <a:lnTo>
                    <a:pt x="51" y="211"/>
                  </a:lnTo>
                  <a:lnTo>
                    <a:pt x="48" y="206"/>
                  </a:lnTo>
                  <a:lnTo>
                    <a:pt x="47" y="182"/>
                  </a:lnTo>
                  <a:lnTo>
                    <a:pt x="44" y="174"/>
                  </a:lnTo>
                  <a:lnTo>
                    <a:pt x="47" y="158"/>
                  </a:lnTo>
                  <a:lnTo>
                    <a:pt x="53" y="141"/>
                  </a:lnTo>
                  <a:lnTo>
                    <a:pt x="55" y="125"/>
                  </a:lnTo>
                  <a:lnTo>
                    <a:pt x="55" y="121"/>
                  </a:lnTo>
                  <a:lnTo>
                    <a:pt x="58" y="110"/>
                  </a:lnTo>
                  <a:lnTo>
                    <a:pt x="59" y="72"/>
                  </a:lnTo>
                  <a:lnTo>
                    <a:pt x="59" y="60"/>
                  </a:lnTo>
                  <a:lnTo>
                    <a:pt x="63" y="49"/>
                  </a:lnTo>
                  <a:lnTo>
                    <a:pt x="66" y="29"/>
                  </a:lnTo>
                  <a:lnTo>
                    <a:pt x="72" y="19"/>
                  </a:lnTo>
                  <a:lnTo>
                    <a:pt x="77" y="14"/>
                  </a:lnTo>
                  <a:close/>
                </a:path>
              </a:pathLst>
            </a:custGeom>
            <a:solidFill>
              <a:schemeClr val="bg1">
                <a:alpha val="35000"/>
              </a:schemeClr>
            </a:solidFill>
            <a:ln>
              <a:noFill/>
            </a:ln>
          </p:spPr>
          <p:txBody>
            <a:bodyPr vert="horz" wrap="square" lIns="91440" tIns="45720" rIns="91440" bIns="45720" numCol="1" anchor="t" anchorCtr="0" compatLnSpc="1"/>
            <a:lstStyle/>
            <a:p>
              <a:endParaRPr lang="en-US" sz="800" dirty="0"/>
            </a:p>
          </p:txBody>
        </p:sp>
        <p:sp>
          <p:nvSpPr>
            <p:cNvPr id="48" name="Freeform 303"/>
            <p:cNvSpPr>
              <a:spLocks noChangeAspect="1"/>
            </p:cNvSpPr>
            <p:nvPr/>
          </p:nvSpPr>
          <p:spPr bwMode="gray">
            <a:xfrm>
              <a:off x="1896621" y="1733747"/>
              <a:ext cx="415266" cy="480391"/>
            </a:xfrm>
            <a:custGeom>
              <a:avLst/>
              <a:gdLst/>
              <a:ahLst/>
              <a:cxnLst>
                <a:cxn ang="0">
                  <a:pos x="1131" y="1671"/>
                </a:cxn>
                <a:cxn ang="0">
                  <a:pos x="1196" y="1735"/>
                </a:cxn>
                <a:cxn ang="0">
                  <a:pos x="1317" y="1753"/>
                </a:cxn>
                <a:cxn ang="0">
                  <a:pos x="1220" y="1622"/>
                </a:cxn>
                <a:cxn ang="0">
                  <a:pos x="1258" y="1612"/>
                </a:cxn>
                <a:cxn ang="0">
                  <a:pos x="1376" y="1663"/>
                </a:cxn>
                <a:cxn ang="0">
                  <a:pos x="1400" y="1662"/>
                </a:cxn>
                <a:cxn ang="0">
                  <a:pos x="1406" y="1612"/>
                </a:cxn>
                <a:cxn ang="0">
                  <a:pos x="1383" y="1464"/>
                </a:cxn>
                <a:cxn ang="0">
                  <a:pos x="1312" y="1405"/>
                </a:cxn>
                <a:cxn ang="0">
                  <a:pos x="1253" y="1334"/>
                </a:cxn>
                <a:cxn ang="0">
                  <a:pos x="1242" y="1240"/>
                </a:cxn>
                <a:cxn ang="0">
                  <a:pos x="1265" y="1192"/>
                </a:cxn>
                <a:cxn ang="0">
                  <a:pos x="1384" y="1340"/>
                </a:cxn>
                <a:cxn ang="0">
                  <a:pos x="1470" y="1359"/>
                </a:cxn>
                <a:cxn ang="0">
                  <a:pos x="1512" y="1254"/>
                </a:cxn>
                <a:cxn ang="0">
                  <a:pos x="1581" y="1182"/>
                </a:cxn>
                <a:cxn ang="0">
                  <a:pos x="1471" y="1095"/>
                </a:cxn>
                <a:cxn ang="0">
                  <a:pos x="1374" y="1010"/>
                </a:cxn>
                <a:cxn ang="0">
                  <a:pos x="1283" y="958"/>
                </a:cxn>
                <a:cxn ang="0">
                  <a:pos x="1226" y="870"/>
                </a:cxn>
                <a:cxn ang="0">
                  <a:pos x="1248" y="812"/>
                </a:cxn>
                <a:cxn ang="0">
                  <a:pos x="1178" y="743"/>
                </a:cxn>
                <a:cxn ang="0">
                  <a:pos x="1201" y="661"/>
                </a:cxn>
                <a:cxn ang="0">
                  <a:pos x="1190" y="606"/>
                </a:cxn>
                <a:cxn ang="0">
                  <a:pos x="1102" y="546"/>
                </a:cxn>
                <a:cxn ang="0">
                  <a:pos x="1018" y="500"/>
                </a:cxn>
                <a:cxn ang="0">
                  <a:pos x="928" y="454"/>
                </a:cxn>
                <a:cxn ang="0">
                  <a:pos x="867" y="385"/>
                </a:cxn>
                <a:cxn ang="0">
                  <a:pos x="828" y="289"/>
                </a:cxn>
                <a:cxn ang="0">
                  <a:pos x="618" y="285"/>
                </a:cxn>
                <a:cxn ang="0">
                  <a:pos x="503" y="357"/>
                </a:cxn>
                <a:cxn ang="0">
                  <a:pos x="510" y="176"/>
                </a:cxn>
                <a:cxn ang="0">
                  <a:pos x="390" y="33"/>
                </a:cxn>
                <a:cxn ang="0">
                  <a:pos x="291" y="94"/>
                </a:cxn>
                <a:cxn ang="0">
                  <a:pos x="293" y="177"/>
                </a:cxn>
                <a:cxn ang="0">
                  <a:pos x="279" y="274"/>
                </a:cxn>
                <a:cxn ang="0">
                  <a:pos x="280" y="406"/>
                </a:cxn>
                <a:cxn ang="0">
                  <a:pos x="277" y="485"/>
                </a:cxn>
                <a:cxn ang="0">
                  <a:pos x="281" y="460"/>
                </a:cxn>
                <a:cxn ang="0">
                  <a:pos x="222" y="102"/>
                </a:cxn>
                <a:cxn ang="0">
                  <a:pos x="75" y="101"/>
                </a:cxn>
                <a:cxn ang="0">
                  <a:pos x="7" y="274"/>
                </a:cxn>
                <a:cxn ang="0">
                  <a:pos x="115" y="476"/>
                </a:cxn>
                <a:cxn ang="0">
                  <a:pos x="83" y="602"/>
                </a:cxn>
                <a:cxn ang="0">
                  <a:pos x="265" y="682"/>
                </a:cxn>
                <a:cxn ang="0">
                  <a:pos x="448" y="709"/>
                </a:cxn>
                <a:cxn ang="0">
                  <a:pos x="549" y="682"/>
                </a:cxn>
                <a:cxn ang="0">
                  <a:pos x="658" y="638"/>
                </a:cxn>
                <a:cxn ang="0">
                  <a:pos x="750" y="759"/>
                </a:cxn>
                <a:cxn ang="0">
                  <a:pos x="849" y="829"/>
                </a:cxn>
                <a:cxn ang="0">
                  <a:pos x="912" y="949"/>
                </a:cxn>
                <a:cxn ang="0">
                  <a:pos x="951" y="1121"/>
                </a:cxn>
                <a:cxn ang="0">
                  <a:pos x="908" y="1313"/>
                </a:cxn>
                <a:cxn ang="0">
                  <a:pos x="743" y="1348"/>
                </a:cxn>
                <a:cxn ang="0">
                  <a:pos x="668" y="1462"/>
                </a:cxn>
                <a:cxn ang="0">
                  <a:pos x="780" y="1452"/>
                </a:cxn>
                <a:cxn ang="0">
                  <a:pos x="846" y="1419"/>
                </a:cxn>
                <a:cxn ang="0">
                  <a:pos x="919" y="1456"/>
                </a:cxn>
                <a:cxn ang="0">
                  <a:pos x="968" y="1547"/>
                </a:cxn>
                <a:cxn ang="0">
                  <a:pos x="1003" y="1593"/>
                </a:cxn>
              </a:cxnLst>
              <a:rect l="0" t="0" r="r" b="b"/>
              <a:pathLst>
                <a:path w="1581" h="1779">
                  <a:moveTo>
                    <a:pt x="1037" y="1646"/>
                  </a:moveTo>
                  <a:lnTo>
                    <a:pt x="1053" y="1650"/>
                  </a:lnTo>
                  <a:lnTo>
                    <a:pt x="1071" y="1657"/>
                  </a:lnTo>
                  <a:lnTo>
                    <a:pt x="1072" y="1665"/>
                  </a:lnTo>
                  <a:lnTo>
                    <a:pt x="1078" y="1665"/>
                  </a:lnTo>
                  <a:lnTo>
                    <a:pt x="1091" y="1673"/>
                  </a:lnTo>
                  <a:lnTo>
                    <a:pt x="1102" y="1667"/>
                  </a:lnTo>
                  <a:lnTo>
                    <a:pt x="1109" y="1654"/>
                  </a:lnTo>
                  <a:lnTo>
                    <a:pt x="1111" y="1659"/>
                  </a:lnTo>
                  <a:lnTo>
                    <a:pt x="1109" y="1672"/>
                  </a:lnTo>
                  <a:lnTo>
                    <a:pt x="1118" y="1677"/>
                  </a:lnTo>
                  <a:lnTo>
                    <a:pt x="1121" y="1668"/>
                  </a:lnTo>
                  <a:lnTo>
                    <a:pt x="1131" y="1671"/>
                  </a:lnTo>
                  <a:lnTo>
                    <a:pt x="1137" y="1667"/>
                  </a:lnTo>
                  <a:lnTo>
                    <a:pt x="1135" y="1678"/>
                  </a:lnTo>
                  <a:lnTo>
                    <a:pt x="1138" y="1688"/>
                  </a:lnTo>
                  <a:lnTo>
                    <a:pt x="1145" y="1688"/>
                  </a:lnTo>
                  <a:lnTo>
                    <a:pt x="1148" y="1693"/>
                  </a:lnTo>
                  <a:lnTo>
                    <a:pt x="1150" y="1703"/>
                  </a:lnTo>
                  <a:lnTo>
                    <a:pt x="1159" y="1716"/>
                  </a:lnTo>
                  <a:lnTo>
                    <a:pt x="1170" y="1720"/>
                  </a:lnTo>
                  <a:lnTo>
                    <a:pt x="1175" y="1708"/>
                  </a:lnTo>
                  <a:lnTo>
                    <a:pt x="1175" y="1720"/>
                  </a:lnTo>
                  <a:lnTo>
                    <a:pt x="1181" y="1722"/>
                  </a:lnTo>
                  <a:lnTo>
                    <a:pt x="1185" y="1730"/>
                  </a:lnTo>
                  <a:lnTo>
                    <a:pt x="1196" y="1735"/>
                  </a:lnTo>
                  <a:lnTo>
                    <a:pt x="1205" y="1732"/>
                  </a:lnTo>
                  <a:lnTo>
                    <a:pt x="1213" y="1740"/>
                  </a:lnTo>
                  <a:lnTo>
                    <a:pt x="1236" y="1741"/>
                  </a:lnTo>
                  <a:lnTo>
                    <a:pt x="1238" y="1748"/>
                  </a:lnTo>
                  <a:lnTo>
                    <a:pt x="1249" y="1758"/>
                  </a:lnTo>
                  <a:lnTo>
                    <a:pt x="1254" y="1759"/>
                  </a:lnTo>
                  <a:lnTo>
                    <a:pt x="1267" y="1758"/>
                  </a:lnTo>
                  <a:lnTo>
                    <a:pt x="1280" y="1751"/>
                  </a:lnTo>
                  <a:lnTo>
                    <a:pt x="1306" y="1779"/>
                  </a:lnTo>
                  <a:lnTo>
                    <a:pt x="1325" y="1776"/>
                  </a:lnTo>
                  <a:lnTo>
                    <a:pt x="1323" y="1768"/>
                  </a:lnTo>
                  <a:lnTo>
                    <a:pt x="1317" y="1759"/>
                  </a:lnTo>
                  <a:lnTo>
                    <a:pt x="1317" y="1753"/>
                  </a:lnTo>
                  <a:lnTo>
                    <a:pt x="1320" y="1747"/>
                  </a:lnTo>
                  <a:lnTo>
                    <a:pt x="1322" y="1735"/>
                  </a:lnTo>
                  <a:lnTo>
                    <a:pt x="1319" y="1726"/>
                  </a:lnTo>
                  <a:lnTo>
                    <a:pt x="1301" y="1705"/>
                  </a:lnTo>
                  <a:lnTo>
                    <a:pt x="1285" y="1692"/>
                  </a:lnTo>
                  <a:lnTo>
                    <a:pt x="1279" y="1683"/>
                  </a:lnTo>
                  <a:lnTo>
                    <a:pt x="1270" y="1679"/>
                  </a:lnTo>
                  <a:lnTo>
                    <a:pt x="1253" y="1665"/>
                  </a:lnTo>
                  <a:lnTo>
                    <a:pt x="1249" y="1652"/>
                  </a:lnTo>
                  <a:lnTo>
                    <a:pt x="1236" y="1645"/>
                  </a:lnTo>
                  <a:lnTo>
                    <a:pt x="1236" y="1633"/>
                  </a:lnTo>
                  <a:lnTo>
                    <a:pt x="1224" y="1635"/>
                  </a:lnTo>
                  <a:lnTo>
                    <a:pt x="1220" y="1622"/>
                  </a:lnTo>
                  <a:lnTo>
                    <a:pt x="1216" y="1619"/>
                  </a:lnTo>
                  <a:lnTo>
                    <a:pt x="1213" y="1622"/>
                  </a:lnTo>
                  <a:lnTo>
                    <a:pt x="1210" y="1618"/>
                  </a:lnTo>
                  <a:lnTo>
                    <a:pt x="1188" y="1587"/>
                  </a:lnTo>
                  <a:lnTo>
                    <a:pt x="1178" y="1577"/>
                  </a:lnTo>
                  <a:lnTo>
                    <a:pt x="1167" y="1557"/>
                  </a:lnTo>
                  <a:lnTo>
                    <a:pt x="1180" y="1552"/>
                  </a:lnTo>
                  <a:lnTo>
                    <a:pt x="1197" y="1565"/>
                  </a:lnTo>
                  <a:lnTo>
                    <a:pt x="1216" y="1587"/>
                  </a:lnTo>
                  <a:lnTo>
                    <a:pt x="1231" y="1590"/>
                  </a:lnTo>
                  <a:lnTo>
                    <a:pt x="1227" y="1579"/>
                  </a:lnTo>
                  <a:lnTo>
                    <a:pt x="1236" y="1576"/>
                  </a:lnTo>
                  <a:lnTo>
                    <a:pt x="1258" y="1612"/>
                  </a:lnTo>
                  <a:lnTo>
                    <a:pt x="1269" y="1618"/>
                  </a:lnTo>
                  <a:lnTo>
                    <a:pt x="1280" y="1619"/>
                  </a:lnTo>
                  <a:lnTo>
                    <a:pt x="1287" y="1641"/>
                  </a:lnTo>
                  <a:lnTo>
                    <a:pt x="1318" y="1641"/>
                  </a:lnTo>
                  <a:lnTo>
                    <a:pt x="1330" y="1657"/>
                  </a:lnTo>
                  <a:lnTo>
                    <a:pt x="1335" y="1649"/>
                  </a:lnTo>
                  <a:lnTo>
                    <a:pt x="1341" y="1654"/>
                  </a:lnTo>
                  <a:lnTo>
                    <a:pt x="1350" y="1657"/>
                  </a:lnTo>
                  <a:lnTo>
                    <a:pt x="1356" y="1649"/>
                  </a:lnTo>
                  <a:lnTo>
                    <a:pt x="1360" y="1651"/>
                  </a:lnTo>
                  <a:lnTo>
                    <a:pt x="1361" y="1657"/>
                  </a:lnTo>
                  <a:lnTo>
                    <a:pt x="1367" y="1668"/>
                  </a:lnTo>
                  <a:lnTo>
                    <a:pt x="1376" y="1663"/>
                  </a:lnTo>
                  <a:lnTo>
                    <a:pt x="1376" y="1670"/>
                  </a:lnTo>
                  <a:lnTo>
                    <a:pt x="1372" y="1679"/>
                  </a:lnTo>
                  <a:lnTo>
                    <a:pt x="1371" y="1684"/>
                  </a:lnTo>
                  <a:lnTo>
                    <a:pt x="1382" y="1690"/>
                  </a:lnTo>
                  <a:lnTo>
                    <a:pt x="1387" y="1700"/>
                  </a:lnTo>
                  <a:lnTo>
                    <a:pt x="1394" y="1698"/>
                  </a:lnTo>
                  <a:lnTo>
                    <a:pt x="1390" y="1690"/>
                  </a:lnTo>
                  <a:lnTo>
                    <a:pt x="1389" y="1683"/>
                  </a:lnTo>
                  <a:lnTo>
                    <a:pt x="1382" y="1666"/>
                  </a:lnTo>
                  <a:lnTo>
                    <a:pt x="1380" y="1659"/>
                  </a:lnTo>
                  <a:lnTo>
                    <a:pt x="1384" y="1651"/>
                  </a:lnTo>
                  <a:lnTo>
                    <a:pt x="1393" y="1654"/>
                  </a:lnTo>
                  <a:lnTo>
                    <a:pt x="1400" y="1662"/>
                  </a:lnTo>
                  <a:lnTo>
                    <a:pt x="1410" y="1665"/>
                  </a:lnTo>
                  <a:lnTo>
                    <a:pt x="1412" y="1657"/>
                  </a:lnTo>
                  <a:lnTo>
                    <a:pt x="1411" y="1651"/>
                  </a:lnTo>
                  <a:lnTo>
                    <a:pt x="1408" y="1649"/>
                  </a:lnTo>
                  <a:lnTo>
                    <a:pt x="1408" y="1645"/>
                  </a:lnTo>
                  <a:lnTo>
                    <a:pt x="1403" y="1643"/>
                  </a:lnTo>
                  <a:lnTo>
                    <a:pt x="1393" y="1644"/>
                  </a:lnTo>
                  <a:lnTo>
                    <a:pt x="1387" y="1625"/>
                  </a:lnTo>
                  <a:lnTo>
                    <a:pt x="1380" y="1613"/>
                  </a:lnTo>
                  <a:lnTo>
                    <a:pt x="1383" y="1606"/>
                  </a:lnTo>
                  <a:lnTo>
                    <a:pt x="1383" y="1589"/>
                  </a:lnTo>
                  <a:lnTo>
                    <a:pt x="1395" y="1598"/>
                  </a:lnTo>
                  <a:lnTo>
                    <a:pt x="1406" y="1612"/>
                  </a:lnTo>
                  <a:lnTo>
                    <a:pt x="1408" y="1607"/>
                  </a:lnTo>
                  <a:lnTo>
                    <a:pt x="1405" y="1593"/>
                  </a:lnTo>
                  <a:lnTo>
                    <a:pt x="1409" y="1589"/>
                  </a:lnTo>
                  <a:lnTo>
                    <a:pt x="1409" y="1570"/>
                  </a:lnTo>
                  <a:lnTo>
                    <a:pt x="1411" y="1560"/>
                  </a:lnTo>
                  <a:lnTo>
                    <a:pt x="1405" y="1547"/>
                  </a:lnTo>
                  <a:lnTo>
                    <a:pt x="1401" y="1520"/>
                  </a:lnTo>
                  <a:lnTo>
                    <a:pt x="1388" y="1518"/>
                  </a:lnTo>
                  <a:lnTo>
                    <a:pt x="1374" y="1511"/>
                  </a:lnTo>
                  <a:lnTo>
                    <a:pt x="1368" y="1505"/>
                  </a:lnTo>
                  <a:lnTo>
                    <a:pt x="1367" y="1485"/>
                  </a:lnTo>
                  <a:lnTo>
                    <a:pt x="1379" y="1482"/>
                  </a:lnTo>
                  <a:lnTo>
                    <a:pt x="1383" y="1464"/>
                  </a:lnTo>
                  <a:lnTo>
                    <a:pt x="1380" y="1450"/>
                  </a:lnTo>
                  <a:lnTo>
                    <a:pt x="1367" y="1453"/>
                  </a:lnTo>
                  <a:lnTo>
                    <a:pt x="1368" y="1445"/>
                  </a:lnTo>
                  <a:lnTo>
                    <a:pt x="1366" y="1436"/>
                  </a:lnTo>
                  <a:lnTo>
                    <a:pt x="1362" y="1434"/>
                  </a:lnTo>
                  <a:lnTo>
                    <a:pt x="1346" y="1447"/>
                  </a:lnTo>
                  <a:lnTo>
                    <a:pt x="1346" y="1425"/>
                  </a:lnTo>
                  <a:lnTo>
                    <a:pt x="1344" y="1414"/>
                  </a:lnTo>
                  <a:lnTo>
                    <a:pt x="1331" y="1413"/>
                  </a:lnTo>
                  <a:lnTo>
                    <a:pt x="1315" y="1426"/>
                  </a:lnTo>
                  <a:lnTo>
                    <a:pt x="1308" y="1420"/>
                  </a:lnTo>
                  <a:lnTo>
                    <a:pt x="1320" y="1404"/>
                  </a:lnTo>
                  <a:lnTo>
                    <a:pt x="1312" y="1405"/>
                  </a:lnTo>
                  <a:lnTo>
                    <a:pt x="1299" y="1402"/>
                  </a:lnTo>
                  <a:lnTo>
                    <a:pt x="1291" y="1404"/>
                  </a:lnTo>
                  <a:lnTo>
                    <a:pt x="1288" y="1421"/>
                  </a:lnTo>
                  <a:lnTo>
                    <a:pt x="1283" y="1402"/>
                  </a:lnTo>
                  <a:lnTo>
                    <a:pt x="1275" y="1388"/>
                  </a:lnTo>
                  <a:lnTo>
                    <a:pt x="1275" y="1382"/>
                  </a:lnTo>
                  <a:lnTo>
                    <a:pt x="1271" y="1371"/>
                  </a:lnTo>
                  <a:lnTo>
                    <a:pt x="1258" y="1367"/>
                  </a:lnTo>
                  <a:lnTo>
                    <a:pt x="1258" y="1363"/>
                  </a:lnTo>
                  <a:lnTo>
                    <a:pt x="1263" y="1354"/>
                  </a:lnTo>
                  <a:lnTo>
                    <a:pt x="1256" y="1347"/>
                  </a:lnTo>
                  <a:lnTo>
                    <a:pt x="1263" y="1344"/>
                  </a:lnTo>
                  <a:lnTo>
                    <a:pt x="1253" y="1334"/>
                  </a:lnTo>
                  <a:lnTo>
                    <a:pt x="1252" y="1326"/>
                  </a:lnTo>
                  <a:lnTo>
                    <a:pt x="1256" y="1316"/>
                  </a:lnTo>
                  <a:lnTo>
                    <a:pt x="1240" y="1311"/>
                  </a:lnTo>
                  <a:lnTo>
                    <a:pt x="1221" y="1321"/>
                  </a:lnTo>
                  <a:lnTo>
                    <a:pt x="1220" y="1316"/>
                  </a:lnTo>
                  <a:lnTo>
                    <a:pt x="1224" y="1299"/>
                  </a:lnTo>
                  <a:lnTo>
                    <a:pt x="1221" y="1280"/>
                  </a:lnTo>
                  <a:lnTo>
                    <a:pt x="1229" y="1278"/>
                  </a:lnTo>
                  <a:lnTo>
                    <a:pt x="1236" y="1280"/>
                  </a:lnTo>
                  <a:lnTo>
                    <a:pt x="1252" y="1272"/>
                  </a:lnTo>
                  <a:lnTo>
                    <a:pt x="1263" y="1272"/>
                  </a:lnTo>
                  <a:lnTo>
                    <a:pt x="1256" y="1254"/>
                  </a:lnTo>
                  <a:lnTo>
                    <a:pt x="1242" y="1240"/>
                  </a:lnTo>
                  <a:lnTo>
                    <a:pt x="1222" y="1236"/>
                  </a:lnTo>
                  <a:lnTo>
                    <a:pt x="1215" y="1230"/>
                  </a:lnTo>
                  <a:lnTo>
                    <a:pt x="1209" y="1211"/>
                  </a:lnTo>
                  <a:lnTo>
                    <a:pt x="1226" y="1213"/>
                  </a:lnTo>
                  <a:lnTo>
                    <a:pt x="1221" y="1203"/>
                  </a:lnTo>
                  <a:lnTo>
                    <a:pt x="1231" y="1202"/>
                  </a:lnTo>
                  <a:lnTo>
                    <a:pt x="1253" y="1224"/>
                  </a:lnTo>
                  <a:lnTo>
                    <a:pt x="1260" y="1224"/>
                  </a:lnTo>
                  <a:lnTo>
                    <a:pt x="1252" y="1204"/>
                  </a:lnTo>
                  <a:lnTo>
                    <a:pt x="1260" y="1205"/>
                  </a:lnTo>
                  <a:lnTo>
                    <a:pt x="1247" y="1192"/>
                  </a:lnTo>
                  <a:lnTo>
                    <a:pt x="1253" y="1183"/>
                  </a:lnTo>
                  <a:lnTo>
                    <a:pt x="1265" y="1192"/>
                  </a:lnTo>
                  <a:lnTo>
                    <a:pt x="1277" y="1194"/>
                  </a:lnTo>
                  <a:lnTo>
                    <a:pt x="1279" y="1211"/>
                  </a:lnTo>
                  <a:lnTo>
                    <a:pt x="1272" y="1220"/>
                  </a:lnTo>
                  <a:lnTo>
                    <a:pt x="1288" y="1224"/>
                  </a:lnTo>
                  <a:lnTo>
                    <a:pt x="1317" y="1245"/>
                  </a:lnTo>
                  <a:lnTo>
                    <a:pt x="1329" y="1251"/>
                  </a:lnTo>
                  <a:lnTo>
                    <a:pt x="1333" y="1272"/>
                  </a:lnTo>
                  <a:lnTo>
                    <a:pt x="1350" y="1272"/>
                  </a:lnTo>
                  <a:lnTo>
                    <a:pt x="1362" y="1265"/>
                  </a:lnTo>
                  <a:lnTo>
                    <a:pt x="1358" y="1283"/>
                  </a:lnTo>
                  <a:lnTo>
                    <a:pt x="1362" y="1306"/>
                  </a:lnTo>
                  <a:lnTo>
                    <a:pt x="1366" y="1315"/>
                  </a:lnTo>
                  <a:lnTo>
                    <a:pt x="1384" y="1340"/>
                  </a:lnTo>
                  <a:lnTo>
                    <a:pt x="1400" y="1332"/>
                  </a:lnTo>
                  <a:lnTo>
                    <a:pt x="1403" y="1343"/>
                  </a:lnTo>
                  <a:lnTo>
                    <a:pt x="1395" y="1359"/>
                  </a:lnTo>
                  <a:lnTo>
                    <a:pt x="1405" y="1375"/>
                  </a:lnTo>
                  <a:lnTo>
                    <a:pt x="1422" y="1365"/>
                  </a:lnTo>
                  <a:lnTo>
                    <a:pt x="1430" y="1388"/>
                  </a:lnTo>
                  <a:lnTo>
                    <a:pt x="1442" y="1380"/>
                  </a:lnTo>
                  <a:lnTo>
                    <a:pt x="1446" y="1392"/>
                  </a:lnTo>
                  <a:lnTo>
                    <a:pt x="1451" y="1403"/>
                  </a:lnTo>
                  <a:lnTo>
                    <a:pt x="1459" y="1409"/>
                  </a:lnTo>
                  <a:lnTo>
                    <a:pt x="1465" y="1386"/>
                  </a:lnTo>
                  <a:lnTo>
                    <a:pt x="1466" y="1374"/>
                  </a:lnTo>
                  <a:lnTo>
                    <a:pt x="1470" y="1359"/>
                  </a:lnTo>
                  <a:lnTo>
                    <a:pt x="1479" y="1358"/>
                  </a:lnTo>
                  <a:lnTo>
                    <a:pt x="1475" y="1339"/>
                  </a:lnTo>
                  <a:lnTo>
                    <a:pt x="1466" y="1311"/>
                  </a:lnTo>
                  <a:lnTo>
                    <a:pt x="1468" y="1297"/>
                  </a:lnTo>
                  <a:lnTo>
                    <a:pt x="1491" y="1320"/>
                  </a:lnTo>
                  <a:lnTo>
                    <a:pt x="1506" y="1321"/>
                  </a:lnTo>
                  <a:lnTo>
                    <a:pt x="1508" y="1310"/>
                  </a:lnTo>
                  <a:lnTo>
                    <a:pt x="1512" y="1299"/>
                  </a:lnTo>
                  <a:lnTo>
                    <a:pt x="1523" y="1294"/>
                  </a:lnTo>
                  <a:lnTo>
                    <a:pt x="1524" y="1269"/>
                  </a:lnTo>
                  <a:lnTo>
                    <a:pt x="1541" y="1263"/>
                  </a:lnTo>
                  <a:lnTo>
                    <a:pt x="1533" y="1251"/>
                  </a:lnTo>
                  <a:lnTo>
                    <a:pt x="1512" y="1254"/>
                  </a:lnTo>
                  <a:lnTo>
                    <a:pt x="1514" y="1241"/>
                  </a:lnTo>
                  <a:lnTo>
                    <a:pt x="1527" y="1242"/>
                  </a:lnTo>
                  <a:lnTo>
                    <a:pt x="1529" y="1229"/>
                  </a:lnTo>
                  <a:lnTo>
                    <a:pt x="1513" y="1224"/>
                  </a:lnTo>
                  <a:lnTo>
                    <a:pt x="1525" y="1218"/>
                  </a:lnTo>
                  <a:lnTo>
                    <a:pt x="1549" y="1232"/>
                  </a:lnTo>
                  <a:lnTo>
                    <a:pt x="1562" y="1232"/>
                  </a:lnTo>
                  <a:lnTo>
                    <a:pt x="1567" y="1224"/>
                  </a:lnTo>
                  <a:lnTo>
                    <a:pt x="1557" y="1211"/>
                  </a:lnTo>
                  <a:lnTo>
                    <a:pt x="1560" y="1207"/>
                  </a:lnTo>
                  <a:lnTo>
                    <a:pt x="1564" y="1197"/>
                  </a:lnTo>
                  <a:lnTo>
                    <a:pt x="1573" y="1193"/>
                  </a:lnTo>
                  <a:lnTo>
                    <a:pt x="1581" y="1182"/>
                  </a:lnTo>
                  <a:lnTo>
                    <a:pt x="1573" y="1165"/>
                  </a:lnTo>
                  <a:lnTo>
                    <a:pt x="1555" y="1144"/>
                  </a:lnTo>
                  <a:lnTo>
                    <a:pt x="1544" y="1139"/>
                  </a:lnTo>
                  <a:lnTo>
                    <a:pt x="1535" y="1132"/>
                  </a:lnTo>
                  <a:lnTo>
                    <a:pt x="1523" y="1134"/>
                  </a:lnTo>
                  <a:lnTo>
                    <a:pt x="1513" y="1130"/>
                  </a:lnTo>
                  <a:lnTo>
                    <a:pt x="1496" y="1132"/>
                  </a:lnTo>
                  <a:lnTo>
                    <a:pt x="1474" y="1144"/>
                  </a:lnTo>
                  <a:lnTo>
                    <a:pt x="1480" y="1112"/>
                  </a:lnTo>
                  <a:lnTo>
                    <a:pt x="1490" y="1100"/>
                  </a:lnTo>
                  <a:lnTo>
                    <a:pt x="1489" y="1089"/>
                  </a:lnTo>
                  <a:lnTo>
                    <a:pt x="1478" y="1087"/>
                  </a:lnTo>
                  <a:lnTo>
                    <a:pt x="1471" y="1095"/>
                  </a:lnTo>
                  <a:lnTo>
                    <a:pt x="1439" y="1100"/>
                  </a:lnTo>
                  <a:lnTo>
                    <a:pt x="1426" y="1098"/>
                  </a:lnTo>
                  <a:lnTo>
                    <a:pt x="1435" y="1091"/>
                  </a:lnTo>
                  <a:lnTo>
                    <a:pt x="1422" y="1087"/>
                  </a:lnTo>
                  <a:lnTo>
                    <a:pt x="1427" y="1081"/>
                  </a:lnTo>
                  <a:lnTo>
                    <a:pt x="1441" y="1080"/>
                  </a:lnTo>
                  <a:lnTo>
                    <a:pt x="1441" y="1070"/>
                  </a:lnTo>
                  <a:lnTo>
                    <a:pt x="1423" y="1035"/>
                  </a:lnTo>
                  <a:lnTo>
                    <a:pt x="1416" y="1022"/>
                  </a:lnTo>
                  <a:lnTo>
                    <a:pt x="1410" y="1017"/>
                  </a:lnTo>
                  <a:lnTo>
                    <a:pt x="1401" y="1011"/>
                  </a:lnTo>
                  <a:lnTo>
                    <a:pt x="1379" y="1016"/>
                  </a:lnTo>
                  <a:lnTo>
                    <a:pt x="1374" y="1010"/>
                  </a:lnTo>
                  <a:lnTo>
                    <a:pt x="1377" y="999"/>
                  </a:lnTo>
                  <a:lnTo>
                    <a:pt x="1382" y="993"/>
                  </a:lnTo>
                  <a:lnTo>
                    <a:pt x="1383" y="979"/>
                  </a:lnTo>
                  <a:lnTo>
                    <a:pt x="1363" y="984"/>
                  </a:lnTo>
                  <a:lnTo>
                    <a:pt x="1342" y="985"/>
                  </a:lnTo>
                  <a:lnTo>
                    <a:pt x="1329" y="1000"/>
                  </a:lnTo>
                  <a:lnTo>
                    <a:pt x="1323" y="989"/>
                  </a:lnTo>
                  <a:lnTo>
                    <a:pt x="1312" y="985"/>
                  </a:lnTo>
                  <a:lnTo>
                    <a:pt x="1314" y="976"/>
                  </a:lnTo>
                  <a:lnTo>
                    <a:pt x="1324" y="968"/>
                  </a:lnTo>
                  <a:lnTo>
                    <a:pt x="1315" y="952"/>
                  </a:lnTo>
                  <a:lnTo>
                    <a:pt x="1297" y="957"/>
                  </a:lnTo>
                  <a:lnTo>
                    <a:pt x="1283" y="958"/>
                  </a:lnTo>
                  <a:lnTo>
                    <a:pt x="1279" y="952"/>
                  </a:lnTo>
                  <a:lnTo>
                    <a:pt x="1285" y="940"/>
                  </a:lnTo>
                  <a:lnTo>
                    <a:pt x="1288" y="929"/>
                  </a:lnTo>
                  <a:lnTo>
                    <a:pt x="1279" y="923"/>
                  </a:lnTo>
                  <a:lnTo>
                    <a:pt x="1252" y="918"/>
                  </a:lnTo>
                  <a:lnTo>
                    <a:pt x="1216" y="908"/>
                  </a:lnTo>
                  <a:lnTo>
                    <a:pt x="1204" y="902"/>
                  </a:lnTo>
                  <a:lnTo>
                    <a:pt x="1199" y="893"/>
                  </a:lnTo>
                  <a:lnTo>
                    <a:pt x="1215" y="893"/>
                  </a:lnTo>
                  <a:lnTo>
                    <a:pt x="1216" y="885"/>
                  </a:lnTo>
                  <a:lnTo>
                    <a:pt x="1233" y="882"/>
                  </a:lnTo>
                  <a:lnTo>
                    <a:pt x="1224" y="875"/>
                  </a:lnTo>
                  <a:lnTo>
                    <a:pt x="1226" y="870"/>
                  </a:lnTo>
                  <a:lnTo>
                    <a:pt x="1209" y="852"/>
                  </a:lnTo>
                  <a:lnTo>
                    <a:pt x="1210" y="842"/>
                  </a:lnTo>
                  <a:lnTo>
                    <a:pt x="1228" y="843"/>
                  </a:lnTo>
                  <a:lnTo>
                    <a:pt x="1231" y="836"/>
                  </a:lnTo>
                  <a:lnTo>
                    <a:pt x="1220" y="826"/>
                  </a:lnTo>
                  <a:lnTo>
                    <a:pt x="1202" y="815"/>
                  </a:lnTo>
                  <a:lnTo>
                    <a:pt x="1188" y="816"/>
                  </a:lnTo>
                  <a:lnTo>
                    <a:pt x="1186" y="807"/>
                  </a:lnTo>
                  <a:lnTo>
                    <a:pt x="1202" y="804"/>
                  </a:lnTo>
                  <a:lnTo>
                    <a:pt x="1207" y="807"/>
                  </a:lnTo>
                  <a:lnTo>
                    <a:pt x="1215" y="804"/>
                  </a:lnTo>
                  <a:lnTo>
                    <a:pt x="1215" y="791"/>
                  </a:lnTo>
                  <a:lnTo>
                    <a:pt x="1248" y="812"/>
                  </a:lnTo>
                  <a:lnTo>
                    <a:pt x="1263" y="812"/>
                  </a:lnTo>
                  <a:lnTo>
                    <a:pt x="1280" y="805"/>
                  </a:lnTo>
                  <a:lnTo>
                    <a:pt x="1295" y="811"/>
                  </a:lnTo>
                  <a:lnTo>
                    <a:pt x="1299" y="802"/>
                  </a:lnTo>
                  <a:lnTo>
                    <a:pt x="1299" y="793"/>
                  </a:lnTo>
                  <a:lnTo>
                    <a:pt x="1286" y="779"/>
                  </a:lnTo>
                  <a:lnTo>
                    <a:pt x="1269" y="768"/>
                  </a:lnTo>
                  <a:lnTo>
                    <a:pt x="1249" y="766"/>
                  </a:lnTo>
                  <a:lnTo>
                    <a:pt x="1228" y="767"/>
                  </a:lnTo>
                  <a:lnTo>
                    <a:pt x="1211" y="757"/>
                  </a:lnTo>
                  <a:lnTo>
                    <a:pt x="1206" y="769"/>
                  </a:lnTo>
                  <a:lnTo>
                    <a:pt x="1191" y="752"/>
                  </a:lnTo>
                  <a:lnTo>
                    <a:pt x="1178" y="743"/>
                  </a:lnTo>
                  <a:lnTo>
                    <a:pt x="1169" y="751"/>
                  </a:lnTo>
                  <a:lnTo>
                    <a:pt x="1180" y="735"/>
                  </a:lnTo>
                  <a:lnTo>
                    <a:pt x="1201" y="736"/>
                  </a:lnTo>
                  <a:lnTo>
                    <a:pt x="1215" y="729"/>
                  </a:lnTo>
                  <a:lnTo>
                    <a:pt x="1222" y="716"/>
                  </a:lnTo>
                  <a:lnTo>
                    <a:pt x="1238" y="713"/>
                  </a:lnTo>
                  <a:lnTo>
                    <a:pt x="1258" y="723"/>
                  </a:lnTo>
                  <a:lnTo>
                    <a:pt x="1267" y="705"/>
                  </a:lnTo>
                  <a:lnTo>
                    <a:pt x="1261" y="691"/>
                  </a:lnTo>
                  <a:lnTo>
                    <a:pt x="1226" y="641"/>
                  </a:lnTo>
                  <a:lnTo>
                    <a:pt x="1207" y="632"/>
                  </a:lnTo>
                  <a:lnTo>
                    <a:pt x="1200" y="646"/>
                  </a:lnTo>
                  <a:lnTo>
                    <a:pt x="1201" y="661"/>
                  </a:lnTo>
                  <a:lnTo>
                    <a:pt x="1185" y="673"/>
                  </a:lnTo>
                  <a:lnTo>
                    <a:pt x="1178" y="688"/>
                  </a:lnTo>
                  <a:lnTo>
                    <a:pt x="1161" y="687"/>
                  </a:lnTo>
                  <a:lnTo>
                    <a:pt x="1178" y="661"/>
                  </a:lnTo>
                  <a:lnTo>
                    <a:pt x="1178" y="649"/>
                  </a:lnTo>
                  <a:lnTo>
                    <a:pt x="1142" y="651"/>
                  </a:lnTo>
                  <a:lnTo>
                    <a:pt x="1130" y="660"/>
                  </a:lnTo>
                  <a:lnTo>
                    <a:pt x="1125" y="653"/>
                  </a:lnTo>
                  <a:lnTo>
                    <a:pt x="1140" y="640"/>
                  </a:lnTo>
                  <a:lnTo>
                    <a:pt x="1169" y="628"/>
                  </a:lnTo>
                  <a:lnTo>
                    <a:pt x="1178" y="606"/>
                  </a:lnTo>
                  <a:lnTo>
                    <a:pt x="1188" y="619"/>
                  </a:lnTo>
                  <a:lnTo>
                    <a:pt x="1190" y="606"/>
                  </a:lnTo>
                  <a:lnTo>
                    <a:pt x="1190" y="585"/>
                  </a:lnTo>
                  <a:lnTo>
                    <a:pt x="1154" y="570"/>
                  </a:lnTo>
                  <a:lnTo>
                    <a:pt x="1143" y="560"/>
                  </a:lnTo>
                  <a:lnTo>
                    <a:pt x="1131" y="557"/>
                  </a:lnTo>
                  <a:lnTo>
                    <a:pt x="1111" y="563"/>
                  </a:lnTo>
                  <a:lnTo>
                    <a:pt x="1099" y="580"/>
                  </a:lnTo>
                  <a:lnTo>
                    <a:pt x="1093" y="585"/>
                  </a:lnTo>
                  <a:lnTo>
                    <a:pt x="1083" y="597"/>
                  </a:lnTo>
                  <a:lnTo>
                    <a:pt x="1083" y="591"/>
                  </a:lnTo>
                  <a:lnTo>
                    <a:pt x="1089" y="575"/>
                  </a:lnTo>
                  <a:lnTo>
                    <a:pt x="1102" y="563"/>
                  </a:lnTo>
                  <a:lnTo>
                    <a:pt x="1110" y="542"/>
                  </a:lnTo>
                  <a:lnTo>
                    <a:pt x="1102" y="546"/>
                  </a:lnTo>
                  <a:lnTo>
                    <a:pt x="1091" y="556"/>
                  </a:lnTo>
                  <a:lnTo>
                    <a:pt x="1076" y="560"/>
                  </a:lnTo>
                  <a:lnTo>
                    <a:pt x="1057" y="575"/>
                  </a:lnTo>
                  <a:lnTo>
                    <a:pt x="1059" y="564"/>
                  </a:lnTo>
                  <a:lnTo>
                    <a:pt x="1066" y="552"/>
                  </a:lnTo>
                  <a:lnTo>
                    <a:pt x="1075" y="528"/>
                  </a:lnTo>
                  <a:lnTo>
                    <a:pt x="1071" y="509"/>
                  </a:lnTo>
                  <a:lnTo>
                    <a:pt x="1060" y="506"/>
                  </a:lnTo>
                  <a:lnTo>
                    <a:pt x="1044" y="520"/>
                  </a:lnTo>
                  <a:lnTo>
                    <a:pt x="1028" y="525"/>
                  </a:lnTo>
                  <a:lnTo>
                    <a:pt x="1021" y="513"/>
                  </a:lnTo>
                  <a:lnTo>
                    <a:pt x="990" y="506"/>
                  </a:lnTo>
                  <a:lnTo>
                    <a:pt x="1018" y="500"/>
                  </a:lnTo>
                  <a:lnTo>
                    <a:pt x="1034" y="501"/>
                  </a:lnTo>
                  <a:lnTo>
                    <a:pt x="1041" y="489"/>
                  </a:lnTo>
                  <a:lnTo>
                    <a:pt x="1048" y="477"/>
                  </a:lnTo>
                  <a:lnTo>
                    <a:pt x="1041" y="455"/>
                  </a:lnTo>
                  <a:lnTo>
                    <a:pt x="1028" y="431"/>
                  </a:lnTo>
                  <a:lnTo>
                    <a:pt x="986" y="412"/>
                  </a:lnTo>
                  <a:lnTo>
                    <a:pt x="968" y="393"/>
                  </a:lnTo>
                  <a:lnTo>
                    <a:pt x="965" y="395"/>
                  </a:lnTo>
                  <a:lnTo>
                    <a:pt x="962" y="412"/>
                  </a:lnTo>
                  <a:lnTo>
                    <a:pt x="949" y="425"/>
                  </a:lnTo>
                  <a:lnTo>
                    <a:pt x="935" y="419"/>
                  </a:lnTo>
                  <a:lnTo>
                    <a:pt x="922" y="423"/>
                  </a:lnTo>
                  <a:lnTo>
                    <a:pt x="928" y="454"/>
                  </a:lnTo>
                  <a:lnTo>
                    <a:pt x="927" y="463"/>
                  </a:lnTo>
                  <a:lnTo>
                    <a:pt x="926" y="455"/>
                  </a:lnTo>
                  <a:lnTo>
                    <a:pt x="914" y="457"/>
                  </a:lnTo>
                  <a:lnTo>
                    <a:pt x="912" y="452"/>
                  </a:lnTo>
                  <a:lnTo>
                    <a:pt x="904" y="443"/>
                  </a:lnTo>
                  <a:lnTo>
                    <a:pt x="906" y="419"/>
                  </a:lnTo>
                  <a:lnTo>
                    <a:pt x="896" y="418"/>
                  </a:lnTo>
                  <a:lnTo>
                    <a:pt x="882" y="438"/>
                  </a:lnTo>
                  <a:lnTo>
                    <a:pt x="895" y="408"/>
                  </a:lnTo>
                  <a:lnTo>
                    <a:pt x="912" y="385"/>
                  </a:lnTo>
                  <a:lnTo>
                    <a:pt x="910" y="379"/>
                  </a:lnTo>
                  <a:lnTo>
                    <a:pt x="883" y="385"/>
                  </a:lnTo>
                  <a:lnTo>
                    <a:pt x="867" y="385"/>
                  </a:lnTo>
                  <a:lnTo>
                    <a:pt x="851" y="406"/>
                  </a:lnTo>
                  <a:lnTo>
                    <a:pt x="844" y="411"/>
                  </a:lnTo>
                  <a:lnTo>
                    <a:pt x="845" y="391"/>
                  </a:lnTo>
                  <a:lnTo>
                    <a:pt x="829" y="401"/>
                  </a:lnTo>
                  <a:lnTo>
                    <a:pt x="846" y="381"/>
                  </a:lnTo>
                  <a:lnTo>
                    <a:pt x="863" y="370"/>
                  </a:lnTo>
                  <a:lnTo>
                    <a:pt x="871" y="357"/>
                  </a:lnTo>
                  <a:lnTo>
                    <a:pt x="867" y="334"/>
                  </a:lnTo>
                  <a:lnTo>
                    <a:pt x="846" y="328"/>
                  </a:lnTo>
                  <a:lnTo>
                    <a:pt x="825" y="328"/>
                  </a:lnTo>
                  <a:lnTo>
                    <a:pt x="819" y="322"/>
                  </a:lnTo>
                  <a:lnTo>
                    <a:pt x="831" y="305"/>
                  </a:lnTo>
                  <a:lnTo>
                    <a:pt x="828" y="289"/>
                  </a:lnTo>
                  <a:lnTo>
                    <a:pt x="818" y="266"/>
                  </a:lnTo>
                  <a:lnTo>
                    <a:pt x="808" y="259"/>
                  </a:lnTo>
                  <a:lnTo>
                    <a:pt x="812" y="250"/>
                  </a:lnTo>
                  <a:lnTo>
                    <a:pt x="791" y="240"/>
                  </a:lnTo>
                  <a:lnTo>
                    <a:pt x="771" y="239"/>
                  </a:lnTo>
                  <a:lnTo>
                    <a:pt x="712" y="209"/>
                  </a:lnTo>
                  <a:lnTo>
                    <a:pt x="685" y="208"/>
                  </a:lnTo>
                  <a:lnTo>
                    <a:pt x="656" y="221"/>
                  </a:lnTo>
                  <a:lnTo>
                    <a:pt x="631" y="245"/>
                  </a:lnTo>
                  <a:lnTo>
                    <a:pt x="630" y="266"/>
                  </a:lnTo>
                  <a:lnTo>
                    <a:pt x="646" y="280"/>
                  </a:lnTo>
                  <a:lnTo>
                    <a:pt x="634" y="285"/>
                  </a:lnTo>
                  <a:lnTo>
                    <a:pt x="618" y="285"/>
                  </a:lnTo>
                  <a:lnTo>
                    <a:pt x="607" y="300"/>
                  </a:lnTo>
                  <a:lnTo>
                    <a:pt x="588" y="274"/>
                  </a:lnTo>
                  <a:lnTo>
                    <a:pt x="575" y="289"/>
                  </a:lnTo>
                  <a:lnTo>
                    <a:pt x="565" y="283"/>
                  </a:lnTo>
                  <a:lnTo>
                    <a:pt x="566" y="267"/>
                  </a:lnTo>
                  <a:lnTo>
                    <a:pt x="562" y="251"/>
                  </a:lnTo>
                  <a:lnTo>
                    <a:pt x="550" y="275"/>
                  </a:lnTo>
                  <a:lnTo>
                    <a:pt x="550" y="283"/>
                  </a:lnTo>
                  <a:lnTo>
                    <a:pt x="545" y="306"/>
                  </a:lnTo>
                  <a:lnTo>
                    <a:pt x="537" y="304"/>
                  </a:lnTo>
                  <a:lnTo>
                    <a:pt x="533" y="322"/>
                  </a:lnTo>
                  <a:lnTo>
                    <a:pt x="519" y="344"/>
                  </a:lnTo>
                  <a:lnTo>
                    <a:pt x="503" y="357"/>
                  </a:lnTo>
                  <a:lnTo>
                    <a:pt x="506" y="347"/>
                  </a:lnTo>
                  <a:lnTo>
                    <a:pt x="498" y="336"/>
                  </a:lnTo>
                  <a:lnTo>
                    <a:pt x="503" y="325"/>
                  </a:lnTo>
                  <a:lnTo>
                    <a:pt x="517" y="328"/>
                  </a:lnTo>
                  <a:lnTo>
                    <a:pt x="519" y="323"/>
                  </a:lnTo>
                  <a:lnTo>
                    <a:pt x="511" y="312"/>
                  </a:lnTo>
                  <a:lnTo>
                    <a:pt x="506" y="312"/>
                  </a:lnTo>
                  <a:lnTo>
                    <a:pt x="512" y="289"/>
                  </a:lnTo>
                  <a:lnTo>
                    <a:pt x="518" y="274"/>
                  </a:lnTo>
                  <a:lnTo>
                    <a:pt x="528" y="230"/>
                  </a:lnTo>
                  <a:lnTo>
                    <a:pt x="534" y="212"/>
                  </a:lnTo>
                  <a:lnTo>
                    <a:pt x="518" y="196"/>
                  </a:lnTo>
                  <a:lnTo>
                    <a:pt x="510" y="176"/>
                  </a:lnTo>
                  <a:lnTo>
                    <a:pt x="508" y="167"/>
                  </a:lnTo>
                  <a:lnTo>
                    <a:pt x="518" y="159"/>
                  </a:lnTo>
                  <a:lnTo>
                    <a:pt x="519" y="148"/>
                  </a:lnTo>
                  <a:lnTo>
                    <a:pt x="512" y="134"/>
                  </a:lnTo>
                  <a:lnTo>
                    <a:pt x="496" y="122"/>
                  </a:lnTo>
                  <a:lnTo>
                    <a:pt x="475" y="115"/>
                  </a:lnTo>
                  <a:lnTo>
                    <a:pt x="489" y="99"/>
                  </a:lnTo>
                  <a:lnTo>
                    <a:pt x="484" y="47"/>
                  </a:lnTo>
                  <a:lnTo>
                    <a:pt x="475" y="33"/>
                  </a:lnTo>
                  <a:lnTo>
                    <a:pt x="470" y="22"/>
                  </a:lnTo>
                  <a:lnTo>
                    <a:pt x="417" y="26"/>
                  </a:lnTo>
                  <a:lnTo>
                    <a:pt x="401" y="25"/>
                  </a:lnTo>
                  <a:lnTo>
                    <a:pt x="390" y="33"/>
                  </a:lnTo>
                  <a:lnTo>
                    <a:pt x="378" y="37"/>
                  </a:lnTo>
                  <a:lnTo>
                    <a:pt x="358" y="49"/>
                  </a:lnTo>
                  <a:lnTo>
                    <a:pt x="339" y="68"/>
                  </a:lnTo>
                  <a:lnTo>
                    <a:pt x="355" y="84"/>
                  </a:lnTo>
                  <a:lnTo>
                    <a:pt x="351" y="103"/>
                  </a:lnTo>
                  <a:lnTo>
                    <a:pt x="347" y="92"/>
                  </a:lnTo>
                  <a:lnTo>
                    <a:pt x="340" y="80"/>
                  </a:lnTo>
                  <a:lnTo>
                    <a:pt x="325" y="73"/>
                  </a:lnTo>
                  <a:lnTo>
                    <a:pt x="307" y="81"/>
                  </a:lnTo>
                  <a:lnTo>
                    <a:pt x="304" y="94"/>
                  </a:lnTo>
                  <a:lnTo>
                    <a:pt x="313" y="118"/>
                  </a:lnTo>
                  <a:lnTo>
                    <a:pt x="303" y="112"/>
                  </a:lnTo>
                  <a:lnTo>
                    <a:pt x="291" y="94"/>
                  </a:lnTo>
                  <a:lnTo>
                    <a:pt x="277" y="97"/>
                  </a:lnTo>
                  <a:lnTo>
                    <a:pt x="272" y="115"/>
                  </a:lnTo>
                  <a:lnTo>
                    <a:pt x="285" y="131"/>
                  </a:lnTo>
                  <a:lnTo>
                    <a:pt x="344" y="153"/>
                  </a:lnTo>
                  <a:lnTo>
                    <a:pt x="341" y="160"/>
                  </a:lnTo>
                  <a:lnTo>
                    <a:pt x="324" y="156"/>
                  </a:lnTo>
                  <a:lnTo>
                    <a:pt x="266" y="138"/>
                  </a:lnTo>
                  <a:lnTo>
                    <a:pt x="264" y="148"/>
                  </a:lnTo>
                  <a:lnTo>
                    <a:pt x="258" y="144"/>
                  </a:lnTo>
                  <a:lnTo>
                    <a:pt x="250" y="148"/>
                  </a:lnTo>
                  <a:lnTo>
                    <a:pt x="261" y="156"/>
                  </a:lnTo>
                  <a:lnTo>
                    <a:pt x="276" y="160"/>
                  </a:lnTo>
                  <a:lnTo>
                    <a:pt x="293" y="177"/>
                  </a:lnTo>
                  <a:lnTo>
                    <a:pt x="312" y="186"/>
                  </a:lnTo>
                  <a:lnTo>
                    <a:pt x="331" y="204"/>
                  </a:lnTo>
                  <a:lnTo>
                    <a:pt x="319" y="207"/>
                  </a:lnTo>
                  <a:lnTo>
                    <a:pt x="280" y="176"/>
                  </a:lnTo>
                  <a:lnTo>
                    <a:pt x="255" y="170"/>
                  </a:lnTo>
                  <a:lnTo>
                    <a:pt x="243" y="171"/>
                  </a:lnTo>
                  <a:lnTo>
                    <a:pt x="238" y="181"/>
                  </a:lnTo>
                  <a:lnTo>
                    <a:pt x="239" y="210"/>
                  </a:lnTo>
                  <a:lnTo>
                    <a:pt x="248" y="237"/>
                  </a:lnTo>
                  <a:lnTo>
                    <a:pt x="243" y="246"/>
                  </a:lnTo>
                  <a:lnTo>
                    <a:pt x="250" y="263"/>
                  </a:lnTo>
                  <a:lnTo>
                    <a:pt x="269" y="274"/>
                  </a:lnTo>
                  <a:lnTo>
                    <a:pt x="279" y="274"/>
                  </a:lnTo>
                  <a:lnTo>
                    <a:pt x="285" y="268"/>
                  </a:lnTo>
                  <a:lnTo>
                    <a:pt x="288" y="273"/>
                  </a:lnTo>
                  <a:lnTo>
                    <a:pt x="282" y="291"/>
                  </a:lnTo>
                  <a:lnTo>
                    <a:pt x="272" y="302"/>
                  </a:lnTo>
                  <a:lnTo>
                    <a:pt x="254" y="299"/>
                  </a:lnTo>
                  <a:lnTo>
                    <a:pt x="249" y="314"/>
                  </a:lnTo>
                  <a:lnTo>
                    <a:pt x="248" y="325"/>
                  </a:lnTo>
                  <a:lnTo>
                    <a:pt x="226" y="343"/>
                  </a:lnTo>
                  <a:lnTo>
                    <a:pt x="229" y="354"/>
                  </a:lnTo>
                  <a:lnTo>
                    <a:pt x="245" y="364"/>
                  </a:lnTo>
                  <a:lnTo>
                    <a:pt x="245" y="381"/>
                  </a:lnTo>
                  <a:lnTo>
                    <a:pt x="259" y="398"/>
                  </a:lnTo>
                  <a:lnTo>
                    <a:pt x="280" y="406"/>
                  </a:lnTo>
                  <a:lnTo>
                    <a:pt x="295" y="406"/>
                  </a:lnTo>
                  <a:lnTo>
                    <a:pt x="298" y="419"/>
                  </a:lnTo>
                  <a:lnTo>
                    <a:pt x="295" y="441"/>
                  </a:lnTo>
                  <a:lnTo>
                    <a:pt x="295" y="447"/>
                  </a:lnTo>
                  <a:lnTo>
                    <a:pt x="290" y="455"/>
                  </a:lnTo>
                  <a:lnTo>
                    <a:pt x="291" y="471"/>
                  </a:lnTo>
                  <a:lnTo>
                    <a:pt x="290" y="485"/>
                  </a:lnTo>
                  <a:lnTo>
                    <a:pt x="288" y="504"/>
                  </a:lnTo>
                  <a:lnTo>
                    <a:pt x="281" y="525"/>
                  </a:lnTo>
                  <a:lnTo>
                    <a:pt x="275" y="519"/>
                  </a:lnTo>
                  <a:lnTo>
                    <a:pt x="277" y="500"/>
                  </a:lnTo>
                  <a:lnTo>
                    <a:pt x="281" y="490"/>
                  </a:lnTo>
                  <a:lnTo>
                    <a:pt x="277" y="485"/>
                  </a:lnTo>
                  <a:lnTo>
                    <a:pt x="271" y="489"/>
                  </a:lnTo>
                  <a:lnTo>
                    <a:pt x="254" y="487"/>
                  </a:lnTo>
                  <a:lnTo>
                    <a:pt x="242" y="490"/>
                  </a:lnTo>
                  <a:lnTo>
                    <a:pt x="227" y="498"/>
                  </a:lnTo>
                  <a:lnTo>
                    <a:pt x="207" y="515"/>
                  </a:lnTo>
                  <a:lnTo>
                    <a:pt x="190" y="513"/>
                  </a:lnTo>
                  <a:lnTo>
                    <a:pt x="215" y="495"/>
                  </a:lnTo>
                  <a:lnTo>
                    <a:pt x="227" y="481"/>
                  </a:lnTo>
                  <a:lnTo>
                    <a:pt x="252" y="476"/>
                  </a:lnTo>
                  <a:lnTo>
                    <a:pt x="256" y="470"/>
                  </a:lnTo>
                  <a:lnTo>
                    <a:pt x="268" y="465"/>
                  </a:lnTo>
                  <a:lnTo>
                    <a:pt x="281" y="467"/>
                  </a:lnTo>
                  <a:lnTo>
                    <a:pt x="281" y="460"/>
                  </a:lnTo>
                  <a:lnTo>
                    <a:pt x="277" y="446"/>
                  </a:lnTo>
                  <a:lnTo>
                    <a:pt x="274" y="438"/>
                  </a:lnTo>
                  <a:lnTo>
                    <a:pt x="255" y="433"/>
                  </a:lnTo>
                  <a:lnTo>
                    <a:pt x="205" y="361"/>
                  </a:lnTo>
                  <a:lnTo>
                    <a:pt x="196" y="334"/>
                  </a:lnTo>
                  <a:lnTo>
                    <a:pt x="198" y="306"/>
                  </a:lnTo>
                  <a:lnTo>
                    <a:pt x="206" y="274"/>
                  </a:lnTo>
                  <a:lnTo>
                    <a:pt x="198" y="252"/>
                  </a:lnTo>
                  <a:lnTo>
                    <a:pt x="185" y="229"/>
                  </a:lnTo>
                  <a:lnTo>
                    <a:pt x="186" y="198"/>
                  </a:lnTo>
                  <a:lnTo>
                    <a:pt x="207" y="155"/>
                  </a:lnTo>
                  <a:lnTo>
                    <a:pt x="211" y="124"/>
                  </a:lnTo>
                  <a:lnTo>
                    <a:pt x="222" y="102"/>
                  </a:lnTo>
                  <a:lnTo>
                    <a:pt x="236" y="88"/>
                  </a:lnTo>
                  <a:lnTo>
                    <a:pt x="247" y="67"/>
                  </a:lnTo>
                  <a:lnTo>
                    <a:pt x="275" y="38"/>
                  </a:lnTo>
                  <a:lnTo>
                    <a:pt x="285" y="25"/>
                  </a:lnTo>
                  <a:lnTo>
                    <a:pt x="285" y="21"/>
                  </a:lnTo>
                  <a:lnTo>
                    <a:pt x="279" y="16"/>
                  </a:lnTo>
                  <a:lnTo>
                    <a:pt x="270" y="8"/>
                  </a:lnTo>
                  <a:lnTo>
                    <a:pt x="206" y="0"/>
                  </a:lnTo>
                  <a:lnTo>
                    <a:pt x="190" y="3"/>
                  </a:lnTo>
                  <a:lnTo>
                    <a:pt x="146" y="20"/>
                  </a:lnTo>
                  <a:lnTo>
                    <a:pt x="114" y="42"/>
                  </a:lnTo>
                  <a:lnTo>
                    <a:pt x="81" y="76"/>
                  </a:lnTo>
                  <a:lnTo>
                    <a:pt x="75" y="101"/>
                  </a:lnTo>
                  <a:lnTo>
                    <a:pt x="61" y="118"/>
                  </a:lnTo>
                  <a:lnTo>
                    <a:pt x="55" y="123"/>
                  </a:lnTo>
                  <a:lnTo>
                    <a:pt x="49" y="134"/>
                  </a:lnTo>
                  <a:lnTo>
                    <a:pt x="44" y="149"/>
                  </a:lnTo>
                  <a:lnTo>
                    <a:pt x="51" y="164"/>
                  </a:lnTo>
                  <a:lnTo>
                    <a:pt x="39" y="172"/>
                  </a:lnTo>
                  <a:lnTo>
                    <a:pt x="38" y="199"/>
                  </a:lnTo>
                  <a:lnTo>
                    <a:pt x="48" y="204"/>
                  </a:lnTo>
                  <a:lnTo>
                    <a:pt x="29" y="204"/>
                  </a:lnTo>
                  <a:lnTo>
                    <a:pt x="24" y="230"/>
                  </a:lnTo>
                  <a:lnTo>
                    <a:pt x="16" y="236"/>
                  </a:lnTo>
                  <a:lnTo>
                    <a:pt x="14" y="261"/>
                  </a:lnTo>
                  <a:lnTo>
                    <a:pt x="7" y="274"/>
                  </a:lnTo>
                  <a:lnTo>
                    <a:pt x="12" y="310"/>
                  </a:lnTo>
                  <a:lnTo>
                    <a:pt x="27" y="310"/>
                  </a:lnTo>
                  <a:lnTo>
                    <a:pt x="17" y="316"/>
                  </a:lnTo>
                  <a:lnTo>
                    <a:pt x="7" y="330"/>
                  </a:lnTo>
                  <a:lnTo>
                    <a:pt x="0" y="347"/>
                  </a:lnTo>
                  <a:lnTo>
                    <a:pt x="7" y="369"/>
                  </a:lnTo>
                  <a:lnTo>
                    <a:pt x="13" y="381"/>
                  </a:lnTo>
                  <a:lnTo>
                    <a:pt x="3" y="401"/>
                  </a:lnTo>
                  <a:lnTo>
                    <a:pt x="3" y="441"/>
                  </a:lnTo>
                  <a:lnTo>
                    <a:pt x="8" y="454"/>
                  </a:lnTo>
                  <a:lnTo>
                    <a:pt x="12" y="460"/>
                  </a:lnTo>
                  <a:lnTo>
                    <a:pt x="62" y="471"/>
                  </a:lnTo>
                  <a:lnTo>
                    <a:pt x="115" y="476"/>
                  </a:lnTo>
                  <a:lnTo>
                    <a:pt x="126" y="490"/>
                  </a:lnTo>
                  <a:lnTo>
                    <a:pt x="145" y="506"/>
                  </a:lnTo>
                  <a:lnTo>
                    <a:pt x="162" y="516"/>
                  </a:lnTo>
                  <a:lnTo>
                    <a:pt x="131" y="528"/>
                  </a:lnTo>
                  <a:lnTo>
                    <a:pt x="107" y="530"/>
                  </a:lnTo>
                  <a:lnTo>
                    <a:pt x="73" y="510"/>
                  </a:lnTo>
                  <a:lnTo>
                    <a:pt x="53" y="509"/>
                  </a:lnTo>
                  <a:lnTo>
                    <a:pt x="37" y="504"/>
                  </a:lnTo>
                  <a:lnTo>
                    <a:pt x="45" y="515"/>
                  </a:lnTo>
                  <a:lnTo>
                    <a:pt x="38" y="532"/>
                  </a:lnTo>
                  <a:lnTo>
                    <a:pt x="48" y="548"/>
                  </a:lnTo>
                  <a:lnTo>
                    <a:pt x="61" y="575"/>
                  </a:lnTo>
                  <a:lnTo>
                    <a:pt x="83" y="602"/>
                  </a:lnTo>
                  <a:lnTo>
                    <a:pt x="118" y="624"/>
                  </a:lnTo>
                  <a:lnTo>
                    <a:pt x="105" y="627"/>
                  </a:lnTo>
                  <a:lnTo>
                    <a:pt x="124" y="634"/>
                  </a:lnTo>
                  <a:lnTo>
                    <a:pt x="126" y="628"/>
                  </a:lnTo>
                  <a:lnTo>
                    <a:pt x="141" y="627"/>
                  </a:lnTo>
                  <a:lnTo>
                    <a:pt x="167" y="632"/>
                  </a:lnTo>
                  <a:lnTo>
                    <a:pt x="186" y="627"/>
                  </a:lnTo>
                  <a:lnTo>
                    <a:pt x="194" y="606"/>
                  </a:lnTo>
                  <a:lnTo>
                    <a:pt x="196" y="635"/>
                  </a:lnTo>
                  <a:lnTo>
                    <a:pt x="209" y="656"/>
                  </a:lnTo>
                  <a:lnTo>
                    <a:pt x="226" y="673"/>
                  </a:lnTo>
                  <a:lnTo>
                    <a:pt x="253" y="682"/>
                  </a:lnTo>
                  <a:lnTo>
                    <a:pt x="265" y="682"/>
                  </a:lnTo>
                  <a:lnTo>
                    <a:pt x="250" y="672"/>
                  </a:lnTo>
                  <a:lnTo>
                    <a:pt x="265" y="670"/>
                  </a:lnTo>
                  <a:lnTo>
                    <a:pt x="292" y="680"/>
                  </a:lnTo>
                  <a:lnTo>
                    <a:pt x="344" y="688"/>
                  </a:lnTo>
                  <a:lnTo>
                    <a:pt x="358" y="696"/>
                  </a:lnTo>
                  <a:lnTo>
                    <a:pt x="360" y="689"/>
                  </a:lnTo>
                  <a:lnTo>
                    <a:pt x="384" y="678"/>
                  </a:lnTo>
                  <a:lnTo>
                    <a:pt x="419" y="702"/>
                  </a:lnTo>
                  <a:lnTo>
                    <a:pt x="435" y="703"/>
                  </a:lnTo>
                  <a:lnTo>
                    <a:pt x="437" y="708"/>
                  </a:lnTo>
                  <a:lnTo>
                    <a:pt x="442" y="700"/>
                  </a:lnTo>
                  <a:lnTo>
                    <a:pt x="441" y="702"/>
                  </a:lnTo>
                  <a:lnTo>
                    <a:pt x="448" y="709"/>
                  </a:lnTo>
                  <a:lnTo>
                    <a:pt x="455" y="693"/>
                  </a:lnTo>
                  <a:lnTo>
                    <a:pt x="469" y="687"/>
                  </a:lnTo>
                  <a:lnTo>
                    <a:pt x="483" y="696"/>
                  </a:lnTo>
                  <a:lnTo>
                    <a:pt x="496" y="718"/>
                  </a:lnTo>
                  <a:lnTo>
                    <a:pt x="506" y="718"/>
                  </a:lnTo>
                  <a:lnTo>
                    <a:pt x="501" y="704"/>
                  </a:lnTo>
                  <a:lnTo>
                    <a:pt x="481" y="680"/>
                  </a:lnTo>
                  <a:lnTo>
                    <a:pt x="462" y="672"/>
                  </a:lnTo>
                  <a:lnTo>
                    <a:pt x="464" y="659"/>
                  </a:lnTo>
                  <a:lnTo>
                    <a:pt x="517" y="676"/>
                  </a:lnTo>
                  <a:lnTo>
                    <a:pt x="530" y="682"/>
                  </a:lnTo>
                  <a:lnTo>
                    <a:pt x="543" y="676"/>
                  </a:lnTo>
                  <a:lnTo>
                    <a:pt x="549" y="682"/>
                  </a:lnTo>
                  <a:lnTo>
                    <a:pt x="556" y="682"/>
                  </a:lnTo>
                  <a:lnTo>
                    <a:pt x="569" y="707"/>
                  </a:lnTo>
                  <a:lnTo>
                    <a:pt x="596" y="698"/>
                  </a:lnTo>
                  <a:lnTo>
                    <a:pt x="618" y="696"/>
                  </a:lnTo>
                  <a:lnTo>
                    <a:pt x="625" y="684"/>
                  </a:lnTo>
                  <a:lnTo>
                    <a:pt x="620" y="659"/>
                  </a:lnTo>
                  <a:lnTo>
                    <a:pt x="605" y="624"/>
                  </a:lnTo>
                  <a:lnTo>
                    <a:pt x="591" y="626"/>
                  </a:lnTo>
                  <a:lnTo>
                    <a:pt x="581" y="618"/>
                  </a:lnTo>
                  <a:lnTo>
                    <a:pt x="593" y="607"/>
                  </a:lnTo>
                  <a:lnTo>
                    <a:pt x="620" y="614"/>
                  </a:lnTo>
                  <a:lnTo>
                    <a:pt x="653" y="649"/>
                  </a:lnTo>
                  <a:lnTo>
                    <a:pt x="658" y="638"/>
                  </a:lnTo>
                  <a:lnTo>
                    <a:pt x="670" y="646"/>
                  </a:lnTo>
                  <a:lnTo>
                    <a:pt x="684" y="643"/>
                  </a:lnTo>
                  <a:lnTo>
                    <a:pt x="685" y="707"/>
                  </a:lnTo>
                  <a:lnTo>
                    <a:pt x="694" y="716"/>
                  </a:lnTo>
                  <a:lnTo>
                    <a:pt x="701" y="700"/>
                  </a:lnTo>
                  <a:lnTo>
                    <a:pt x="711" y="708"/>
                  </a:lnTo>
                  <a:lnTo>
                    <a:pt x="723" y="707"/>
                  </a:lnTo>
                  <a:lnTo>
                    <a:pt x="728" y="714"/>
                  </a:lnTo>
                  <a:lnTo>
                    <a:pt x="727" y="726"/>
                  </a:lnTo>
                  <a:lnTo>
                    <a:pt x="715" y="736"/>
                  </a:lnTo>
                  <a:lnTo>
                    <a:pt x="727" y="737"/>
                  </a:lnTo>
                  <a:lnTo>
                    <a:pt x="738" y="745"/>
                  </a:lnTo>
                  <a:lnTo>
                    <a:pt x="750" y="759"/>
                  </a:lnTo>
                  <a:lnTo>
                    <a:pt x="787" y="793"/>
                  </a:lnTo>
                  <a:lnTo>
                    <a:pt x="792" y="816"/>
                  </a:lnTo>
                  <a:lnTo>
                    <a:pt x="772" y="833"/>
                  </a:lnTo>
                  <a:lnTo>
                    <a:pt x="752" y="828"/>
                  </a:lnTo>
                  <a:lnTo>
                    <a:pt x="737" y="828"/>
                  </a:lnTo>
                  <a:lnTo>
                    <a:pt x="743" y="854"/>
                  </a:lnTo>
                  <a:lnTo>
                    <a:pt x="740" y="887"/>
                  </a:lnTo>
                  <a:lnTo>
                    <a:pt x="761" y="880"/>
                  </a:lnTo>
                  <a:lnTo>
                    <a:pt x="791" y="859"/>
                  </a:lnTo>
                  <a:lnTo>
                    <a:pt x="798" y="843"/>
                  </a:lnTo>
                  <a:lnTo>
                    <a:pt x="812" y="849"/>
                  </a:lnTo>
                  <a:lnTo>
                    <a:pt x="829" y="834"/>
                  </a:lnTo>
                  <a:lnTo>
                    <a:pt x="849" y="829"/>
                  </a:lnTo>
                  <a:lnTo>
                    <a:pt x="868" y="833"/>
                  </a:lnTo>
                  <a:lnTo>
                    <a:pt x="836" y="843"/>
                  </a:lnTo>
                  <a:lnTo>
                    <a:pt x="842" y="848"/>
                  </a:lnTo>
                  <a:lnTo>
                    <a:pt x="835" y="863"/>
                  </a:lnTo>
                  <a:lnTo>
                    <a:pt x="858" y="892"/>
                  </a:lnTo>
                  <a:lnTo>
                    <a:pt x="872" y="906"/>
                  </a:lnTo>
                  <a:lnTo>
                    <a:pt x="878" y="901"/>
                  </a:lnTo>
                  <a:lnTo>
                    <a:pt x="871" y="887"/>
                  </a:lnTo>
                  <a:lnTo>
                    <a:pt x="872" y="877"/>
                  </a:lnTo>
                  <a:lnTo>
                    <a:pt x="892" y="883"/>
                  </a:lnTo>
                  <a:lnTo>
                    <a:pt x="890" y="920"/>
                  </a:lnTo>
                  <a:lnTo>
                    <a:pt x="895" y="936"/>
                  </a:lnTo>
                  <a:lnTo>
                    <a:pt x="912" y="949"/>
                  </a:lnTo>
                  <a:lnTo>
                    <a:pt x="925" y="941"/>
                  </a:lnTo>
                  <a:lnTo>
                    <a:pt x="939" y="963"/>
                  </a:lnTo>
                  <a:lnTo>
                    <a:pt x="942" y="988"/>
                  </a:lnTo>
                  <a:lnTo>
                    <a:pt x="948" y="1004"/>
                  </a:lnTo>
                  <a:lnTo>
                    <a:pt x="955" y="1014"/>
                  </a:lnTo>
                  <a:lnTo>
                    <a:pt x="958" y="1037"/>
                  </a:lnTo>
                  <a:lnTo>
                    <a:pt x="965" y="1049"/>
                  </a:lnTo>
                  <a:lnTo>
                    <a:pt x="967" y="1069"/>
                  </a:lnTo>
                  <a:lnTo>
                    <a:pt x="970" y="1085"/>
                  </a:lnTo>
                  <a:lnTo>
                    <a:pt x="976" y="1089"/>
                  </a:lnTo>
                  <a:lnTo>
                    <a:pt x="971" y="1103"/>
                  </a:lnTo>
                  <a:lnTo>
                    <a:pt x="964" y="1114"/>
                  </a:lnTo>
                  <a:lnTo>
                    <a:pt x="951" y="1121"/>
                  </a:lnTo>
                  <a:lnTo>
                    <a:pt x="942" y="1130"/>
                  </a:lnTo>
                  <a:lnTo>
                    <a:pt x="941" y="1166"/>
                  </a:lnTo>
                  <a:lnTo>
                    <a:pt x="937" y="1170"/>
                  </a:lnTo>
                  <a:lnTo>
                    <a:pt x="924" y="1173"/>
                  </a:lnTo>
                  <a:lnTo>
                    <a:pt x="911" y="1191"/>
                  </a:lnTo>
                  <a:lnTo>
                    <a:pt x="895" y="1204"/>
                  </a:lnTo>
                  <a:lnTo>
                    <a:pt x="882" y="1224"/>
                  </a:lnTo>
                  <a:lnTo>
                    <a:pt x="861" y="1242"/>
                  </a:lnTo>
                  <a:lnTo>
                    <a:pt x="863" y="1254"/>
                  </a:lnTo>
                  <a:lnTo>
                    <a:pt x="877" y="1275"/>
                  </a:lnTo>
                  <a:lnTo>
                    <a:pt x="894" y="1292"/>
                  </a:lnTo>
                  <a:lnTo>
                    <a:pt x="898" y="1310"/>
                  </a:lnTo>
                  <a:lnTo>
                    <a:pt x="908" y="1313"/>
                  </a:lnTo>
                  <a:lnTo>
                    <a:pt x="908" y="1338"/>
                  </a:lnTo>
                  <a:lnTo>
                    <a:pt x="889" y="1328"/>
                  </a:lnTo>
                  <a:lnTo>
                    <a:pt x="888" y="1333"/>
                  </a:lnTo>
                  <a:lnTo>
                    <a:pt x="874" y="1327"/>
                  </a:lnTo>
                  <a:lnTo>
                    <a:pt x="871" y="1334"/>
                  </a:lnTo>
                  <a:lnTo>
                    <a:pt x="862" y="1337"/>
                  </a:lnTo>
                  <a:lnTo>
                    <a:pt x="846" y="1347"/>
                  </a:lnTo>
                  <a:lnTo>
                    <a:pt x="822" y="1347"/>
                  </a:lnTo>
                  <a:lnTo>
                    <a:pt x="820" y="1360"/>
                  </a:lnTo>
                  <a:lnTo>
                    <a:pt x="811" y="1364"/>
                  </a:lnTo>
                  <a:lnTo>
                    <a:pt x="793" y="1354"/>
                  </a:lnTo>
                  <a:lnTo>
                    <a:pt x="765" y="1358"/>
                  </a:lnTo>
                  <a:lnTo>
                    <a:pt x="743" y="1348"/>
                  </a:lnTo>
                  <a:lnTo>
                    <a:pt x="731" y="1348"/>
                  </a:lnTo>
                  <a:lnTo>
                    <a:pt x="718" y="1344"/>
                  </a:lnTo>
                  <a:lnTo>
                    <a:pt x="711" y="1338"/>
                  </a:lnTo>
                  <a:lnTo>
                    <a:pt x="700" y="1339"/>
                  </a:lnTo>
                  <a:lnTo>
                    <a:pt x="707" y="1350"/>
                  </a:lnTo>
                  <a:lnTo>
                    <a:pt x="697" y="1350"/>
                  </a:lnTo>
                  <a:lnTo>
                    <a:pt x="700" y="1374"/>
                  </a:lnTo>
                  <a:lnTo>
                    <a:pt x="688" y="1378"/>
                  </a:lnTo>
                  <a:lnTo>
                    <a:pt x="668" y="1393"/>
                  </a:lnTo>
                  <a:lnTo>
                    <a:pt x="661" y="1408"/>
                  </a:lnTo>
                  <a:lnTo>
                    <a:pt x="658" y="1425"/>
                  </a:lnTo>
                  <a:lnTo>
                    <a:pt x="659" y="1441"/>
                  </a:lnTo>
                  <a:lnTo>
                    <a:pt x="668" y="1462"/>
                  </a:lnTo>
                  <a:lnTo>
                    <a:pt x="680" y="1473"/>
                  </a:lnTo>
                  <a:lnTo>
                    <a:pt x="690" y="1473"/>
                  </a:lnTo>
                  <a:lnTo>
                    <a:pt x="702" y="1488"/>
                  </a:lnTo>
                  <a:lnTo>
                    <a:pt x="710" y="1485"/>
                  </a:lnTo>
                  <a:lnTo>
                    <a:pt x="731" y="1491"/>
                  </a:lnTo>
                  <a:lnTo>
                    <a:pt x="737" y="1496"/>
                  </a:lnTo>
                  <a:lnTo>
                    <a:pt x="739" y="1493"/>
                  </a:lnTo>
                  <a:lnTo>
                    <a:pt x="761" y="1487"/>
                  </a:lnTo>
                  <a:lnTo>
                    <a:pt x="759" y="1478"/>
                  </a:lnTo>
                  <a:lnTo>
                    <a:pt x="776" y="1477"/>
                  </a:lnTo>
                  <a:lnTo>
                    <a:pt x="783" y="1473"/>
                  </a:lnTo>
                  <a:lnTo>
                    <a:pt x="785" y="1463"/>
                  </a:lnTo>
                  <a:lnTo>
                    <a:pt x="780" y="1452"/>
                  </a:lnTo>
                  <a:lnTo>
                    <a:pt x="792" y="1447"/>
                  </a:lnTo>
                  <a:lnTo>
                    <a:pt x="807" y="1447"/>
                  </a:lnTo>
                  <a:lnTo>
                    <a:pt x="812" y="1457"/>
                  </a:lnTo>
                  <a:lnTo>
                    <a:pt x="814" y="1467"/>
                  </a:lnTo>
                  <a:lnTo>
                    <a:pt x="840" y="1468"/>
                  </a:lnTo>
                  <a:lnTo>
                    <a:pt x="849" y="1472"/>
                  </a:lnTo>
                  <a:lnTo>
                    <a:pt x="847" y="1461"/>
                  </a:lnTo>
                  <a:lnTo>
                    <a:pt x="855" y="1453"/>
                  </a:lnTo>
                  <a:lnTo>
                    <a:pt x="857" y="1460"/>
                  </a:lnTo>
                  <a:lnTo>
                    <a:pt x="847" y="1441"/>
                  </a:lnTo>
                  <a:lnTo>
                    <a:pt x="835" y="1436"/>
                  </a:lnTo>
                  <a:lnTo>
                    <a:pt x="834" y="1423"/>
                  </a:lnTo>
                  <a:lnTo>
                    <a:pt x="846" y="1419"/>
                  </a:lnTo>
                  <a:lnTo>
                    <a:pt x="851" y="1413"/>
                  </a:lnTo>
                  <a:lnTo>
                    <a:pt x="851" y="1425"/>
                  </a:lnTo>
                  <a:lnTo>
                    <a:pt x="852" y="1435"/>
                  </a:lnTo>
                  <a:lnTo>
                    <a:pt x="860" y="1426"/>
                  </a:lnTo>
                  <a:lnTo>
                    <a:pt x="862" y="1435"/>
                  </a:lnTo>
                  <a:lnTo>
                    <a:pt x="871" y="1444"/>
                  </a:lnTo>
                  <a:lnTo>
                    <a:pt x="876" y="1439"/>
                  </a:lnTo>
                  <a:lnTo>
                    <a:pt x="885" y="1435"/>
                  </a:lnTo>
                  <a:lnTo>
                    <a:pt x="889" y="1436"/>
                  </a:lnTo>
                  <a:lnTo>
                    <a:pt x="898" y="1450"/>
                  </a:lnTo>
                  <a:lnTo>
                    <a:pt x="906" y="1444"/>
                  </a:lnTo>
                  <a:lnTo>
                    <a:pt x="914" y="1446"/>
                  </a:lnTo>
                  <a:lnTo>
                    <a:pt x="919" y="1456"/>
                  </a:lnTo>
                  <a:lnTo>
                    <a:pt x="916" y="1462"/>
                  </a:lnTo>
                  <a:lnTo>
                    <a:pt x="917" y="1473"/>
                  </a:lnTo>
                  <a:lnTo>
                    <a:pt x="921" y="1485"/>
                  </a:lnTo>
                  <a:lnTo>
                    <a:pt x="927" y="1482"/>
                  </a:lnTo>
                  <a:lnTo>
                    <a:pt x="938" y="1498"/>
                  </a:lnTo>
                  <a:lnTo>
                    <a:pt x="941" y="1507"/>
                  </a:lnTo>
                  <a:lnTo>
                    <a:pt x="939" y="1515"/>
                  </a:lnTo>
                  <a:lnTo>
                    <a:pt x="942" y="1518"/>
                  </a:lnTo>
                  <a:lnTo>
                    <a:pt x="943" y="1528"/>
                  </a:lnTo>
                  <a:lnTo>
                    <a:pt x="951" y="1526"/>
                  </a:lnTo>
                  <a:lnTo>
                    <a:pt x="955" y="1528"/>
                  </a:lnTo>
                  <a:lnTo>
                    <a:pt x="963" y="1544"/>
                  </a:lnTo>
                  <a:lnTo>
                    <a:pt x="968" y="1547"/>
                  </a:lnTo>
                  <a:lnTo>
                    <a:pt x="975" y="1541"/>
                  </a:lnTo>
                  <a:lnTo>
                    <a:pt x="980" y="1543"/>
                  </a:lnTo>
                  <a:lnTo>
                    <a:pt x="980" y="1550"/>
                  </a:lnTo>
                  <a:lnTo>
                    <a:pt x="986" y="1560"/>
                  </a:lnTo>
                  <a:lnTo>
                    <a:pt x="994" y="1563"/>
                  </a:lnTo>
                  <a:lnTo>
                    <a:pt x="995" y="1554"/>
                  </a:lnTo>
                  <a:lnTo>
                    <a:pt x="1001" y="1542"/>
                  </a:lnTo>
                  <a:lnTo>
                    <a:pt x="1012" y="1559"/>
                  </a:lnTo>
                  <a:lnTo>
                    <a:pt x="1018" y="1563"/>
                  </a:lnTo>
                  <a:lnTo>
                    <a:pt x="1022" y="1571"/>
                  </a:lnTo>
                  <a:lnTo>
                    <a:pt x="1033" y="1571"/>
                  </a:lnTo>
                  <a:lnTo>
                    <a:pt x="1019" y="1587"/>
                  </a:lnTo>
                  <a:lnTo>
                    <a:pt x="1003" y="1593"/>
                  </a:lnTo>
                  <a:lnTo>
                    <a:pt x="992" y="1579"/>
                  </a:lnTo>
                  <a:lnTo>
                    <a:pt x="998" y="1595"/>
                  </a:lnTo>
                  <a:lnTo>
                    <a:pt x="1014" y="1628"/>
                  </a:lnTo>
                  <a:lnTo>
                    <a:pt x="1024" y="1630"/>
                  </a:lnTo>
                  <a:lnTo>
                    <a:pt x="1035" y="1643"/>
                  </a:lnTo>
                  <a:lnTo>
                    <a:pt x="1037" y="1646"/>
                  </a:lnTo>
                  <a:close/>
                </a:path>
              </a:pathLst>
            </a:custGeom>
            <a:solidFill>
              <a:schemeClr val="bg1">
                <a:alpha val="35000"/>
              </a:schemeClr>
            </a:solidFill>
            <a:ln>
              <a:noFill/>
            </a:ln>
          </p:spPr>
          <p:txBody>
            <a:bodyPr vert="horz" wrap="square" lIns="91440" tIns="45720" rIns="91440" bIns="45720" numCol="1" anchor="t" anchorCtr="0" compatLnSpc="1"/>
            <a:lstStyle/>
            <a:p>
              <a:endParaRPr lang="en-US" sz="800" dirty="0"/>
            </a:p>
          </p:txBody>
        </p:sp>
        <p:sp>
          <p:nvSpPr>
            <p:cNvPr id="49" name="Freeform 304"/>
            <p:cNvSpPr>
              <a:spLocks noChangeAspect="1"/>
            </p:cNvSpPr>
            <p:nvPr/>
          </p:nvSpPr>
          <p:spPr bwMode="gray">
            <a:xfrm>
              <a:off x="1163335" y="1826856"/>
              <a:ext cx="1231343" cy="874419"/>
            </a:xfrm>
            <a:custGeom>
              <a:avLst/>
              <a:gdLst/>
              <a:ahLst/>
              <a:cxnLst>
                <a:cxn ang="0">
                  <a:pos x="4121" y="2577"/>
                </a:cxn>
                <a:cxn ang="0">
                  <a:pos x="3985" y="2718"/>
                </a:cxn>
                <a:cxn ang="0">
                  <a:pos x="4193" y="2896"/>
                </a:cxn>
                <a:cxn ang="0">
                  <a:pos x="4252" y="3041"/>
                </a:cxn>
                <a:cxn ang="0">
                  <a:pos x="4261" y="2980"/>
                </a:cxn>
                <a:cxn ang="0">
                  <a:pos x="3928" y="2815"/>
                </a:cxn>
                <a:cxn ang="0">
                  <a:pos x="3510" y="3092"/>
                </a:cxn>
                <a:cxn ang="0">
                  <a:pos x="3186" y="3206"/>
                </a:cxn>
                <a:cxn ang="0">
                  <a:pos x="3305" y="3028"/>
                </a:cxn>
                <a:cxn ang="0">
                  <a:pos x="3138" y="2904"/>
                </a:cxn>
                <a:cxn ang="0">
                  <a:pos x="2884" y="2730"/>
                </a:cxn>
                <a:cxn ang="0">
                  <a:pos x="2558" y="2711"/>
                </a:cxn>
                <a:cxn ang="0">
                  <a:pos x="999" y="2670"/>
                </a:cxn>
                <a:cxn ang="0">
                  <a:pos x="900" y="2578"/>
                </a:cxn>
                <a:cxn ang="0">
                  <a:pos x="745" y="2484"/>
                </a:cxn>
                <a:cxn ang="0">
                  <a:pos x="658" y="2308"/>
                </a:cxn>
                <a:cxn ang="0">
                  <a:pos x="605" y="2062"/>
                </a:cxn>
                <a:cxn ang="0">
                  <a:pos x="257" y="1689"/>
                </a:cxn>
                <a:cxn ang="0">
                  <a:pos x="0" y="1022"/>
                </a:cxn>
                <a:cxn ang="0">
                  <a:pos x="300" y="501"/>
                </a:cxn>
                <a:cxn ang="0">
                  <a:pos x="554" y="316"/>
                </a:cxn>
                <a:cxn ang="0">
                  <a:pos x="516" y="434"/>
                </a:cxn>
                <a:cxn ang="0">
                  <a:pos x="780" y="376"/>
                </a:cxn>
                <a:cxn ang="0">
                  <a:pos x="908" y="308"/>
                </a:cxn>
                <a:cxn ang="0">
                  <a:pos x="1229" y="461"/>
                </a:cxn>
                <a:cxn ang="0">
                  <a:pos x="1409" y="630"/>
                </a:cxn>
                <a:cxn ang="0">
                  <a:pos x="1713" y="655"/>
                </a:cxn>
                <a:cxn ang="0">
                  <a:pos x="1850" y="758"/>
                </a:cxn>
                <a:cxn ang="0">
                  <a:pos x="1884" y="566"/>
                </a:cxn>
                <a:cxn ang="0">
                  <a:pos x="1897" y="496"/>
                </a:cxn>
                <a:cxn ang="0">
                  <a:pos x="2137" y="669"/>
                </a:cxn>
                <a:cxn ang="0">
                  <a:pos x="2360" y="650"/>
                </a:cxn>
                <a:cxn ang="0">
                  <a:pos x="2467" y="619"/>
                </a:cxn>
                <a:cxn ang="0">
                  <a:pos x="2592" y="506"/>
                </a:cxn>
                <a:cxn ang="0">
                  <a:pos x="2465" y="360"/>
                </a:cxn>
                <a:cxn ang="0">
                  <a:pos x="2513" y="2"/>
                </a:cxn>
                <a:cxn ang="0">
                  <a:pos x="2671" y="301"/>
                </a:cxn>
                <a:cxn ang="0">
                  <a:pos x="2773" y="515"/>
                </a:cxn>
                <a:cxn ang="0">
                  <a:pos x="2955" y="732"/>
                </a:cxn>
                <a:cxn ang="0">
                  <a:pos x="3048" y="400"/>
                </a:cxn>
                <a:cxn ang="0">
                  <a:pos x="3223" y="566"/>
                </a:cxn>
                <a:cxn ang="0">
                  <a:pos x="3139" y="886"/>
                </a:cxn>
                <a:cxn ang="0">
                  <a:pos x="2869" y="956"/>
                </a:cxn>
                <a:cxn ang="0">
                  <a:pos x="2806" y="1170"/>
                </a:cxn>
                <a:cxn ang="0">
                  <a:pos x="2662" y="1202"/>
                </a:cxn>
                <a:cxn ang="0">
                  <a:pos x="2634" y="1400"/>
                </a:cxn>
                <a:cxn ang="0">
                  <a:pos x="2596" y="1772"/>
                </a:cxn>
                <a:cxn ang="0">
                  <a:pos x="2978" y="2076"/>
                </a:cxn>
                <a:cxn ang="0">
                  <a:pos x="3253" y="2406"/>
                </a:cxn>
                <a:cxn ang="0">
                  <a:pos x="3435" y="2410"/>
                </a:cxn>
                <a:cxn ang="0">
                  <a:pos x="3543" y="2007"/>
                </a:cxn>
                <a:cxn ang="0">
                  <a:pos x="3489" y="1658"/>
                </a:cxn>
                <a:cxn ang="0">
                  <a:pos x="3454" y="1379"/>
                </a:cxn>
                <a:cxn ang="0">
                  <a:pos x="3782" y="1465"/>
                </a:cxn>
                <a:cxn ang="0">
                  <a:pos x="3908" y="1642"/>
                </a:cxn>
                <a:cxn ang="0">
                  <a:pos x="3931" y="1765"/>
                </a:cxn>
                <a:cxn ang="0">
                  <a:pos x="4124" y="1745"/>
                </a:cxn>
                <a:cxn ang="0">
                  <a:pos x="4254" y="1721"/>
                </a:cxn>
                <a:cxn ang="0">
                  <a:pos x="4305" y="1837"/>
                </a:cxn>
                <a:cxn ang="0">
                  <a:pos x="4379" y="2060"/>
                </a:cxn>
                <a:cxn ang="0">
                  <a:pos x="4580" y="2206"/>
                </a:cxn>
                <a:cxn ang="0">
                  <a:pos x="4538" y="2229"/>
                </a:cxn>
                <a:cxn ang="0">
                  <a:pos x="4668" y="2398"/>
                </a:cxn>
              </a:cxnLst>
              <a:rect l="0" t="0" r="r" b="b"/>
              <a:pathLst>
                <a:path w="4686" h="3236">
                  <a:moveTo>
                    <a:pt x="4668" y="2398"/>
                  </a:moveTo>
                  <a:lnTo>
                    <a:pt x="4678" y="2405"/>
                  </a:lnTo>
                  <a:lnTo>
                    <a:pt x="4684" y="2412"/>
                  </a:lnTo>
                  <a:lnTo>
                    <a:pt x="4675" y="2423"/>
                  </a:lnTo>
                  <a:lnTo>
                    <a:pt x="4664" y="2437"/>
                  </a:lnTo>
                  <a:lnTo>
                    <a:pt x="4646" y="2449"/>
                  </a:lnTo>
                  <a:lnTo>
                    <a:pt x="4630" y="2469"/>
                  </a:lnTo>
                  <a:lnTo>
                    <a:pt x="4619" y="2470"/>
                  </a:lnTo>
                  <a:lnTo>
                    <a:pt x="4616" y="2475"/>
                  </a:lnTo>
                  <a:lnTo>
                    <a:pt x="4601" y="2475"/>
                  </a:lnTo>
                  <a:lnTo>
                    <a:pt x="4578" y="2474"/>
                  </a:lnTo>
                  <a:lnTo>
                    <a:pt x="4564" y="2481"/>
                  </a:lnTo>
                  <a:lnTo>
                    <a:pt x="4533" y="2487"/>
                  </a:lnTo>
                  <a:lnTo>
                    <a:pt x="4521" y="2496"/>
                  </a:lnTo>
                  <a:lnTo>
                    <a:pt x="4510" y="2512"/>
                  </a:lnTo>
                  <a:lnTo>
                    <a:pt x="4505" y="2511"/>
                  </a:lnTo>
                  <a:lnTo>
                    <a:pt x="4493" y="2531"/>
                  </a:lnTo>
                  <a:lnTo>
                    <a:pt x="4476" y="2554"/>
                  </a:lnTo>
                  <a:lnTo>
                    <a:pt x="4465" y="2560"/>
                  </a:lnTo>
                  <a:lnTo>
                    <a:pt x="4453" y="2574"/>
                  </a:lnTo>
                  <a:lnTo>
                    <a:pt x="4444" y="2579"/>
                  </a:lnTo>
                  <a:lnTo>
                    <a:pt x="4438" y="2579"/>
                  </a:lnTo>
                  <a:lnTo>
                    <a:pt x="4433" y="2574"/>
                  </a:lnTo>
                  <a:lnTo>
                    <a:pt x="4438" y="2563"/>
                  </a:lnTo>
                  <a:lnTo>
                    <a:pt x="4431" y="2566"/>
                  </a:lnTo>
                  <a:lnTo>
                    <a:pt x="4425" y="2577"/>
                  </a:lnTo>
                  <a:lnTo>
                    <a:pt x="4385" y="2583"/>
                  </a:lnTo>
                  <a:lnTo>
                    <a:pt x="4359" y="2593"/>
                  </a:lnTo>
                  <a:lnTo>
                    <a:pt x="4353" y="2590"/>
                  </a:lnTo>
                  <a:lnTo>
                    <a:pt x="4352" y="2584"/>
                  </a:lnTo>
                  <a:lnTo>
                    <a:pt x="4343" y="2579"/>
                  </a:lnTo>
                  <a:lnTo>
                    <a:pt x="4325" y="2577"/>
                  </a:lnTo>
                  <a:lnTo>
                    <a:pt x="4280" y="2577"/>
                  </a:lnTo>
                  <a:lnTo>
                    <a:pt x="4264" y="2581"/>
                  </a:lnTo>
                  <a:lnTo>
                    <a:pt x="4232" y="2574"/>
                  </a:lnTo>
                  <a:lnTo>
                    <a:pt x="4225" y="2574"/>
                  </a:lnTo>
                  <a:lnTo>
                    <a:pt x="4200" y="2572"/>
                  </a:lnTo>
                  <a:lnTo>
                    <a:pt x="4173" y="2579"/>
                  </a:lnTo>
                  <a:lnTo>
                    <a:pt x="4164" y="2577"/>
                  </a:lnTo>
                  <a:lnTo>
                    <a:pt x="4151" y="2577"/>
                  </a:lnTo>
                  <a:lnTo>
                    <a:pt x="4134" y="2579"/>
                  </a:lnTo>
                  <a:lnTo>
                    <a:pt x="4121" y="2577"/>
                  </a:lnTo>
                  <a:lnTo>
                    <a:pt x="4113" y="2581"/>
                  </a:lnTo>
                  <a:lnTo>
                    <a:pt x="4100" y="2581"/>
                  </a:lnTo>
                  <a:lnTo>
                    <a:pt x="4095" y="2583"/>
                  </a:lnTo>
                  <a:lnTo>
                    <a:pt x="4094" y="2590"/>
                  </a:lnTo>
                  <a:lnTo>
                    <a:pt x="4084" y="2589"/>
                  </a:lnTo>
                  <a:lnTo>
                    <a:pt x="4080" y="2593"/>
                  </a:lnTo>
                  <a:lnTo>
                    <a:pt x="4074" y="2597"/>
                  </a:lnTo>
                  <a:lnTo>
                    <a:pt x="4068" y="2604"/>
                  </a:lnTo>
                  <a:lnTo>
                    <a:pt x="4058" y="2617"/>
                  </a:lnTo>
                  <a:lnTo>
                    <a:pt x="4053" y="2635"/>
                  </a:lnTo>
                  <a:lnTo>
                    <a:pt x="4044" y="2654"/>
                  </a:lnTo>
                  <a:lnTo>
                    <a:pt x="4042" y="2657"/>
                  </a:lnTo>
                  <a:lnTo>
                    <a:pt x="4004" y="2659"/>
                  </a:lnTo>
                  <a:lnTo>
                    <a:pt x="3993" y="2670"/>
                  </a:lnTo>
                  <a:lnTo>
                    <a:pt x="3987" y="2670"/>
                  </a:lnTo>
                  <a:lnTo>
                    <a:pt x="3987" y="2675"/>
                  </a:lnTo>
                  <a:lnTo>
                    <a:pt x="3968" y="2694"/>
                  </a:lnTo>
                  <a:lnTo>
                    <a:pt x="3958" y="2699"/>
                  </a:lnTo>
                  <a:lnTo>
                    <a:pt x="3930" y="2743"/>
                  </a:lnTo>
                  <a:lnTo>
                    <a:pt x="3919" y="2751"/>
                  </a:lnTo>
                  <a:lnTo>
                    <a:pt x="3908" y="2753"/>
                  </a:lnTo>
                  <a:lnTo>
                    <a:pt x="3909" y="2769"/>
                  </a:lnTo>
                  <a:lnTo>
                    <a:pt x="3887" y="2810"/>
                  </a:lnTo>
                  <a:lnTo>
                    <a:pt x="3882" y="2810"/>
                  </a:lnTo>
                  <a:lnTo>
                    <a:pt x="3860" y="2832"/>
                  </a:lnTo>
                  <a:lnTo>
                    <a:pt x="3834" y="2858"/>
                  </a:lnTo>
                  <a:lnTo>
                    <a:pt x="3834" y="2861"/>
                  </a:lnTo>
                  <a:lnTo>
                    <a:pt x="3848" y="2858"/>
                  </a:lnTo>
                  <a:lnTo>
                    <a:pt x="3859" y="2851"/>
                  </a:lnTo>
                  <a:lnTo>
                    <a:pt x="3859" y="2847"/>
                  </a:lnTo>
                  <a:lnTo>
                    <a:pt x="3864" y="2845"/>
                  </a:lnTo>
                  <a:lnTo>
                    <a:pt x="3879" y="2827"/>
                  </a:lnTo>
                  <a:lnTo>
                    <a:pt x="3888" y="2814"/>
                  </a:lnTo>
                  <a:lnTo>
                    <a:pt x="3898" y="2805"/>
                  </a:lnTo>
                  <a:lnTo>
                    <a:pt x="3908" y="2794"/>
                  </a:lnTo>
                  <a:lnTo>
                    <a:pt x="3920" y="2770"/>
                  </a:lnTo>
                  <a:lnTo>
                    <a:pt x="3930" y="2761"/>
                  </a:lnTo>
                  <a:lnTo>
                    <a:pt x="3952" y="2739"/>
                  </a:lnTo>
                  <a:lnTo>
                    <a:pt x="3958" y="2735"/>
                  </a:lnTo>
                  <a:lnTo>
                    <a:pt x="3968" y="2733"/>
                  </a:lnTo>
                  <a:lnTo>
                    <a:pt x="3974" y="2726"/>
                  </a:lnTo>
                  <a:lnTo>
                    <a:pt x="3985" y="2718"/>
                  </a:lnTo>
                  <a:lnTo>
                    <a:pt x="3998" y="2713"/>
                  </a:lnTo>
                  <a:lnTo>
                    <a:pt x="4030" y="2694"/>
                  </a:lnTo>
                  <a:lnTo>
                    <a:pt x="4084" y="2670"/>
                  </a:lnTo>
                  <a:lnTo>
                    <a:pt x="4114" y="2663"/>
                  </a:lnTo>
                  <a:lnTo>
                    <a:pt x="4128" y="2664"/>
                  </a:lnTo>
                  <a:lnTo>
                    <a:pt x="4139" y="2662"/>
                  </a:lnTo>
                  <a:lnTo>
                    <a:pt x="4167" y="2664"/>
                  </a:lnTo>
                  <a:lnTo>
                    <a:pt x="4194" y="2676"/>
                  </a:lnTo>
                  <a:lnTo>
                    <a:pt x="4207" y="2685"/>
                  </a:lnTo>
                  <a:lnTo>
                    <a:pt x="4214" y="2701"/>
                  </a:lnTo>
                  <a:lnTo>
                    <a:pt x="4207" y="2697"/>
                  </a:lnTo>
                  <a:lnTo>
                    <a:pt x="4205" y="2700"/>
                  </a:lnTo>
                  <a:lnTo>
                    <a:pt x="4211" y="2707"/>
                  </a:lnTo>
                  <a:lnTo>
                    <a:pt x="4211" y="2723"/>
                  </a:lnTo>
                  <a:lnTo>
                    <a:pt x="4200" y="2733"/>
                  </a:lnTo>
                  <a:lnTo>
                    <a:pt x="4176" y="2753"/>
                  </a:lnTo>
                  <a:lnTo>
                    <a:pt x="4160" y="2761"/>
                  </a:lnTo>
                  <a:lnTo>
                    <a:pt x="4141" y="2760"/>
                  </a:lnTo>
                  <a:lnTo>
                    <a:pt x="4126" y="2753"/>
                  </a:lnTo>
                  <a:lnTo>
                    <a:pt x="4105" y="2756"/>
                  </a:lnTo>
                  <a:lnTo>
                    <a:pt x="4089" y="2762"/>
                  </a:lnTo>
                  <a:lnTo>
                    <a:pt x="4085" y="2765"/>
                  </a:lnTo>
                  <a:lnTo>
                    <a:pt x="4100" y="2765"/>
                  </a:lnTo>
                  <a:lnTo>
                    <a:pt x="4127" y="2773"/>
                  </a:lnTo>
                  <a:lnTo>
                    <a:pt x="4132" y="2787"/>
                  </a:lnTo>
                  <a:lnTo>
                    <a:pt x="4137" y="2791"/>
                  </a:lnTo>
                  <a:lnTo>
                    <a:pt x="4166" y="2776"/>
                  </a:lnTo>
                  <a:lnTo>
                    <a:pt x="4170" y="2777"/>
                  </a:lnTo>
                  <a:lnTo>
                    <a:pt x="4168" y="2782"/>
                  </a:lnTo>
                  <a:lnTo>
                    <a:pt x="4177" y="2783"/>
                  </a:lnTo>
                  <a:lnTo>
                    <a:pt x="4183" y="2788"/>
                  </a:lnTo>
                  <a:lnTo>
                    <a:pt x="4182" y="2798"/>
                  </a:lnTo>
                  <a:lnTo>
                    <a:pt x="4173" y="2823"/>
                  </a:lnTo>
                  <a:lnTo>
                    <a:pt x="4157" y="2839"/>
                  </a:lnTo>
                  <a:lnTo>
                    <a:pt x="4157" y="2841"/>
                  </a:lnTo>
                  <a:lnTo>
                    <a:pt x="4165" y="2840"/>
                  </a:lnTo>
                  <a:lnTo>
                    <a:pt x="4180" y="2842"/>
                  </a:lnTo>
                  <a:lnTo>
                    <a:pt x="4178" y="2862"/>
                  </a:lnTo>
                  <a:lnTo>
                    <a:pt x="4180" y="2870"/>
                  </a:lnTo>
                  <a:lnTo>
                    <a:pt x="4184" y="2879"/>
                  </a:lnTo>
                  <a:lnTo>
                    <a:pt x="4188" y="2889"/>
                  </a:lnTo>
                  <a:lnTo>
                    <a:pt x="4193" y="2896"/>
                  </a:lnTo>
                  <a:lnTo>
                    <a:pt x="4199" y="2902"/>
                  </a:lnTo>
                  <a:lnTo>
                    <a:pt x="4198" y="2906"/>
                  </a:lnTo>
                  <a:lnTo>
                    <a:pt x="4215" y="2907"/>
                  </a:lnTo>
                  <a:lnTo>
                    <a:pt x="4236" y="2917"/>
                  </a:lnTo>
                  <a:lnTo>
                    <a:pt x="4240" y="2921"/>
                  </a:lnTo>
                  <a:lnTo>
                    <a:pt x="4231" y="2926"/>
                  </a:lnTo>
                  <a:lnTo>
                    <a:pt x="4230" y="2932"/>
                  </a:lnTo>
                  <a:lnTo>
                    <a:pt x="4239" y="2936"/>
                  </a:lnTo>
                  <a:lnTo>
                    <a:pt x="4250" y="2937"/>
                  </a:lnTo>
                  <a:lnTo>
                    <a:pt x="4266" y="2943"/>
                  </a:lnTo>
                  <a:lnTo>
                    <a:pt x="4294" y="2947"/>
                  </a:lnTo>
                  <a:lnTo>
                    <a:pt x="4297" y="2953"/>
                  </a:lnTo>
                  <a:lnTo>
                    <a:pt x="4320" y="2950"/>
                  </a:lnTo>
                  <a:lnTo>
                    <a:pt x="4339" y="2937"/>
                  </a:lnTo>
                  <a:lnTo>
                    <a:pt x="4344" y="2947"/>
                  </a:lnTo>
                  <a:lnTo>
                    <a:pt x="4342" y="2955"/>
                  </a:lnTo>
                  <a:lnTo>
                    <a:pt x="4348" y="2954"/>
                  </a:lnTo>
                  <a:lnTo>
                    <a:pt x="4358" y="2955"/>
                  </a:lnTo>
                  <a:lnTo>
                    <a:pt x="4368" y="2954"/>
                  </a:lnTo>
                  <a:lnTo>
                    <a:pt x="4375" y="2963"/>
                  </a:lnTo>
                  <a:lnTo>
                    <a:pt x="4379" y="2968"/>
                  </a:lnTo>
                  <a:lnTo>
                    <a:pt x="4372" y="2971"/>
                  </a:lnTo>
                  <a:lnTo>
                    <a:pt x="4371" y="2977"/>
                  </a:lnTo>
                  <a:lnTo>
                    <a:pt x="4387" y="2979"/>
                  </a:lnTo>
                  <a:lnTo>
                    <a:pt x="4391" y="2981"/>
                  </a:lnTo>
                  <a:lnTo>
                    <a:pt x="4385" y="2986"/>
                  </a:lnTo>
                  <a:lnTo>
                    <a:pt x="4375" y="2985"/>
                  </a:lnTo>
                  <a:lnTo>
                    <a:pt x="4366" y="2991"/>
                  </a:lnTo>
                  <a:lnTo>
                    <a:pt x="4359" y="2988"/>
                  </a:lnTo>
                  <a:lnTo>
                    <a:pt x="4345" y="2997"/>
                  </a:lnTo>
                  <a:lnTo>
                    <a:pt x="4325" y="3006"/>
                  </a:lnTo>
                  <a:lnTo>
                    <a:pt x="4316" y="3012"/>
                  </a:lnTo>
                  <a:lnTo>
                    <a:pt x="4311" y="3013"/>
                  </a:lnTo>
                  <a:lnTo>
                    <a:pt x="4309" y="3018"/>
                  </a:lnTo>
                  <a:lnTo>
                    <a:pt x="4300" y="3017"/>
                  </a:lnTo>
                  <a:lnTo>
                    <a:pt x="4289" y="3025"/>
                  </a:lnTo>
                  <a:lnTo>
                    <a:pt x="4279" y="3026"/>
                  </a:lnTo>
                  <a:lnTo>
                    <a:pt x="4277" y="3024"/>
                  </a:lnTo>
                  <a:lnTo>
                    <a:pt x="4269" y="3028"/>
                  </a:lnTo>
                  <a:lnTo>
                    <a:pt x="4262" y="3033"/>
                  </a:lnTo>
                  <a:lnTo>
                    <a:pt x="4250" y="3028"/>
                  </a:lnTo>
                  <a:lnTo>
                    <a:pt x="4252" y="3041"/>
                  </a:lnTo>
                  <a:lnTo>
                    <a:pt x="4251" y="3046"/>
                  </a:lnTo>
                  <a:lnTo>
                    <a:pt x="4239" y="3046"/>
                  </a:lnTo>
                  <a:lnTo>
                    <a:pt x="4232" y="3038"/>
                  </a:lnTo>
                  <a:lnTo>
                    <a:pt x="4232" y="3033"/>
                  </a:lnTo>
                  <a:lnTo>
                    <a:pt x="4224" y="3046"/>
                  </a:lnTo>
                  <a:lnTo>
                    <a:pt x="4220" y="3038"/>
                  </a:lnTo>
                  <a:lnTo>
                    <a:pt x="4215" y="3047"/>
                  </a:lnTo>
                  <a:lnTo>
                    <a:pt x="4213" y="3061"/>
                  </a:lnTo>
                  <a:lnTo>
                    <a:pt x="4203" y="3068"/>
                  </a:lnTo>
                  <a:lnTo>
                    <a:pt x="4189" y="3085"/>
                  </a:lnTo>
                  <a:lnTo>
                    <a:pt x="4187" y="3090"/>
                  </a:lnTo>
                  <a:lnTo>
                    <a:pt x="4176" y="3095"/>
                  </a:lnTo>
                  <a:lnTo>
                    <a:pt x="4170" y="3108"/>
                  </a:lnTo>
                  <a:lnTo>
                    <a:pt x="4162" y="3104"/>
                  </a:lnTo>
                  <a:lnTo>
                    <a:pt x="4156" y="3106"/>
                  </a:lnTo>
                  <a:lnTo>
                    <a:pt x="4155" y="3117"/>
                  </a:lnTo>
                  <a:lnTo>
                    <a:pt x="4149" y="3121"/>
                  </a:lnTo>
                  <a:lnTo>
                    <a:pt x="4145" y="3121"/>
                  </a:lnTo>
                  <a:lnTo>
                    <a:pt x="4134" y="3119"/>
                  </a:lnTo>
                  <a:lnTo>
                    <a:pt x="4129" y="3105"/>
                  </a:lnTo>
                  <a:lnTo>
                    <a:pt x="4124" y="3098"/>
                  </a:lnTo>
                  <a:lnTo>
                    <a:pt x="4116" y="3098"/>
                  </a:lnTo>
                  <a:lnTo>
                    <a:pt x="4111" y="3083"/>
                  </a:lnTo>
                  <a:lnTo>
                    <a:pt x="4110" y="3068"/>
                  </a:lnTo>
                  <a:lnTo>
                    <a:pt x="4112" y="3056"/>
                  </a:lnTo>
                  <a:lnTo>
                    <a:pt x="4124" y="3038"/>
                  </a:lnTo>
                  <a:lnTo>
                    <a:pt x="4119" y="3044"/>
                  </a:lnTo>
                  <a:lnTo>
                    <a:pt x="4108" y="3050"/>
                  </a:lnTo>
                  <a:lnTo>
                    <a:pt x="4111" y="3042"/>
                  </a:lnTo>
                  <a:lnTo>
                    <a:pt x="4127" y="3030"/>
                  </a:lnTo>
                  <a:lnTo>
                    <a:pt x="4133" y="3031"/>
                  </a:lnTo>
                  <a:lnTo>
                    <a:pt x="4143" y="3026"/>
                  </a:lnTo>
                  <a:lnTo>
                    <a:pt x="4143" y="3020"/>
                  </a:lnTo>
                  <a:lnTo>
                    <a:pt x="4166" y="3004"/>
                  </a:lnTo>
                  <a:lnTo>
                    <a:pt x="4189" y="2990"/>
                  </a:lnTo>
                  <a:lnTo>
                    <a:pt x="4203" y="2982"/>
                  </a:lnTo>
                  <a:lnTo>
                    <a:pt x="4207" y="2987"/>
                  </a:lnTo>
                  <a:lnTo>
                    <a:pt x="4209" y="2995"/>
                  </a:lnTo>
                  <a:lnTo>
                    <a:pt x="4218" y="2999"/>
                  </a:lnTo>
                  <a:lnTo>
                    <a:pt x="4227" y="2988"/>
                  </a:lnTo>
                  <a:lnTo>
                    <a:pt x="4237" y="2983"/>
                  </a:lnTo>
                  <a:lnTo>
                    <a:pt x="4261" y="2980"/>
                  </a:lnTo>
                  <a:lnTo>
                    <a:pt x="4262" y="2975"/>
                  </a:lnTo>
                  <a:lnTo>
                    <a:pt x="4247" y="2974"/>
                  </a:lnTo>
                  <a:lnTo>
                    <a:pt x="4232" y="2977"/>
                  </a:lnTo>
                  <a:lnTo>
                    <a:pt x="4207" y="2972"/>
                  </a:lnTo>
                  <a:lnTo>
                    <a:pt x="4194" y="2979"/>
                  </a:lnTo>
                  <a:lnTo>
                    <a:pt x="4183" y="2980"/>
                  </a:lnTo>
                  <a:lnTo>
                    <a:pt x="4182" y="2968"/>
                  </a:lnTo>
                  <a:lnTo>
                    <a:pt x="4196" y="2958"/>
                  </a:lnTo>
                  <a:lnTo>
                    <a:pt x="4207" y="2943"/>
                  </a:lnTo>
                  <a:lnTo>
                    <a:pt x="4199" y="2943"/>
                  </a:lnTo>
                  <a:lnTo>
                    <a:pt x="4197" y="2936"/>
                  </a:lnTo>
                  <a:lnTo>
                    <a:pt x="4187" y="2953"/>
                  </a:lnTo>
                  <a:lnTo>
                    <a:pt x="4176" y="2955"/>
                  </a:lnTo>
                  <a:lnTo>
                    <a:pt x="4144" y="2980"/>
                  </a:lnTo>
                  <a:lnTo>
                    <a:pt x="4134" y="2985"/>
                  </a:lnTo>
                  <a:lnTo>
                    <a:pt x="4124" y="2986"/>
                  </a:lnTo>
                  <a:lnTo>
                    <a:pt x="4116" y="2985"/>
                  </a:lnTo>
                  <a:lnTo>
                    <a:pt x="4110" y="2991"/>
                  </a:lnTo>
                  <a:lnTo>
                    <a:pt x="4101" y="2996"/>
                  </a:lnTo>
                  <a:lnTo>
                    <a:pt x="4079" y="2999"/>
                  </a:lnTo>
                  <a:lnTo>
                    <a:pt x="4074" y="2998"/>
                  </a:lnTo>
                  <a:lnTo>
                    <a:pt x="4068" y="2995"/>
                  </a:lnTo>
                  <a:lnTo>
                    <a:pt x="4058" y="2992"/>
                  </a:lnTo>
                  <a:lnTo>
                    <a:pt x="4057" y="2996"/>
                  </a:lnTo>
                  <a:lnTo>
                    <a:pt x="4052" y="2996"/>
                  </a:lnTo>
                  <a:lnTo>
                    <a:pt x="4043" y="2995"/>
                  </a:lnTo>
                  <a:lnTo>
                    <a:pt x="4035" y="2988"/>
                  </a:lnTo>
                  <a:lnTo>
                    <a:pt x="4032" y="2983"/>
                  </a:lnTo>
                  <a:lnTo>
                    <a:pt x="4031" y="2979"/>
                  </a:lnTo>
                  <a:lnTo>
                    <a:pt x="4031" y="2963"/>
                  </a:lnTo>
                  <a:lnTo>
                    <a:pt x="4016" y="2955"/>
                  </a:lnTo>
                  <a:lnTo>
                    <a:pt x="4016" y="2899"/>
                  </a:lnTo>
                  <a:lnTo>
                    <a:pt x="4016" y="2848"/>
                  </a:lnTo>
                  <a:lnTo>
                    <a:pt x="3990" y="2823"/>
                  </a:lnTo>
                  <a:lnTo>
                    <a:pt x="3983" y="2823"/>
                  </a:lnTo>
                  <a:lnTo>
                    <a:pt x="3976" y="2834"/>
                  </a:lnTo>
                  <a:lnTo>
                    <a:pt x="3958" y="2837"/>
                  </a:lnTo>
                  <a:lnTo>
                    <a:pt x="3946" y="2832"/>
                  </a:lnTo>
                  <a:lnTo>
                    <a:pt x="3944" y="2829"/>
                  </a:lnTo>
                  <a:lnTo>
                    <a:pt x="3941" y="2823"/>
                  </a:lnTo>
                  <a:lnTo>
                    <a:pt x="3934" y="2816"/>
                  </a:lnTo>
                  <a:lnTo>
                    <a:pt x="3928" y="2815"/>
                  </a:lnTo>
                  <a:lnTo>
                    <a:pt x="3922" y="2819"/>
                  </a:lnTo>
                  <a:lnTo>
                    <a:pt x="3895" y="2864"/>
                  </a:lnTo>
                  <a:lnTo>
                    <a:pt x="3891" y="2888"/>
                  </a:lnTo>
                  <a:lnTo>
                    <a:pt x="3885" y="2900"/>
                  </a:lnTo>
                  <a:lnTo>
                    <a:pt x="3884" y="2906"/>
                  </a:lnTo>
                  <a:lnTo>
                    <a:pt x="3879" y="2915"/>
                  </a:lnTo>
                  <a:lnTo>
                    <a:pt x="3876" y="2922"/>
                  </a:lnTo>
                  <a:lnTo>
                    <a:pt x="3872" y="2958"/>
                  </a:lnTo>
                  <a:lnTo>
                    <a:pt x="3871" y="2960"/>
                  </a:lnTo>
                  <a:lnTo>
                    <a:pt x="3864" y="2965"/>
                  </a:lnTo>
                  <a:lnTo>
                    <a:pt x="3861" y="2970"/>
                  </a:lnTo>
                  <a:lnTo>
                    <a:pt x="3860" y="2975"/>
                  </a:lnTo>
                  <a:lnTo>
                    <a:pt x="3861" y="2981"/>
                  </a:lnTo>
                  <a:lnTo>
                    <a:pt x="3861" y="2983"/>
                  </a:lnTo>
                  <a:lnTo>
                    <a:pt x="3854" y="2980"/>
                  </a:lnTo>
                  <a:lnTo>
                    <a:pt x="3853" y="2981"/>
                  </a:lnTo>
                  <a:lnTo>
                    <a:pt x="3853" y="2987"/>
                  </a:lnTo>
                  <a:lnTo>
                    <a:pt x="3842" y="2983"/>
                  </a:lnTo>
                  <a:lnTo>
                    <a:pt x="3833" y="2986"/>
                  </a:lnTo>
                  <a:lnTo>
                    <a:pt x="3831" y="2988"/>
                  </a:lnTo>
                  <a:lnTo>
                    <a:pt x="3818" y="2990"/>
                  </a:lnTo>
                  <a:lnTo>
                    <a:pt x="3815" y="2993"/>
                  </a:lnTo>
                  <a:lnTo>
                    <a:pt x="3809" y="3009"/>
                  </a:lnTo>
                  <a:lnTo>
                    <a:pt x="3807" y="3009"/>
                  </a:lnTo>
                  <a:lnTo>
                    <a:pt x="3709" y="3009"/>
                  </a:lnTo>
                  <a:lnTo>
                    <a:pt x="3634" y="3009"/>
                  </a:lnTo>
                  <a:lnTo>
                    <a:pt x="3619" y="3009"/>
                  </a:lnTo>
                  <a:lnTo>
                    <a:pt x="3603" y="3024"/>
                  </a:lnTo>
                  <a:lnTo>
                    <a:pt x="3584" y="3035"/>
                  </a:lnTo>
                  <a:lnTo>
                    <a:pt x="3581" y="3040"/>
                  </a:lnTo>
                  <a:lnTo>
                    <a:pt x="3580" y="3041"/>
                  </a:lnTo>
                  <a:lnTo>
                    <a:pt x="3567" y="3056"/>
                  </a:lnTo>
                  <a:lnTo>
                    <a:pt x="3554" y="3058"/>
                  </a:lnTo>
                  <a:lnTo>
                    <a:pt x="3524" y="3072"/>
                  </a:lnTo>
                  <a:lnTo>
                    <a:pt x="3514" y="3078"/>
                  </a:lnTo>
                  <a:lnTo>
                    <a:pt x="3511" y="3071"/>
                  </a:lnTo>
                  <a:lnTo>
                    <a:pt x="3508" y="3071"/>
                  </a:lnTo>
                  <a:lnTo>
                    <a:pt x="3499" y="3072"/>
                  </a:lnTo>
                  <a:lnTo>
                    <a:pt x="3498" y="3076"/>
                  </a:lnTo>
                  <a:lnTo>
                    <a:pt x="3503" y="3076"/>
                  </a:lnTo>
                  <a:lnTo>
                    <a:pt x="3509" y="3087"/>
                  </a:lnTo>
                  <a:lnTo>
                    <a:pt x="3510" y="3092"/>
                  </a:lnTo>
                  <a:lnTo>
                    <a:pt x="3501" y="3093"/>
                  </a:lnTo>
                  <a:lnTo>
                    <a:pt x="3497" y="3089"/>
                  </a:lnTo>
                  <a:lnTo>
                    <a:pt x="3485" y="3088"/>
                  </a:lnTo>
                  <a:lnTo>
                    <a:pt x="3479" y="3085"/>
                  </a:lnTo>
                  <a:lnTo>
                    <a:pt x="3466" y="3084"/>
                  </a:lnTo>
                  <a:lnTo>
                    <a:pt x="3449" y="3085"/>
                  </a:lnTo>
                  <a:lnTo>
                    <a:pt x="3392" y="3103"/>
                  </a:lnTo>
                  <a:lnTo>
                    <a:pt x="3377" y="3114"/>
                  </a:lnTo>
                  <a:lnTo>
                    <a:pt x="3371" y="3119"/>
                  </a:lnTo>
                  <a:lnTo>
                    <a:pt x="3369" y="3125"/>
                  </a:lnTo>
                  <a:lnTo>
                    <a:pt x="3358" y="3138"/>
                  </a:lnTo>
                  <a:lnTo>
                    <a:pt x="3380" y="3146"/>
                  </a:lnTo>
                  <a:lnTo>
                    <a:pt x="3388" y="3143"/>
                  </a:lnTo>
                  <a:lnTo>
                    <a:pt x="3398" y="3142"/>
                  </a:lnTo>
                  <a:lnTo>
                    <a:pt x="3401" y="3152"/>
                  </a:lnTo>
                  <a:lnTo>
                    <a:pt x="3406" y="3159"/>
                  </a:lnTo>
                  <a:lnTo>
                    <a:pt x="3408" y="3171"/>
                  </a:lnTo>
                  <a:lnTo>
                    <a:pt x="3386" y="3168"/>
                  </a:lnTo>
                  <a:lnTo>
                    <a:pt x="3379" y="3168"/>
                  </a:lnTo>
                  <a:lnTo>
                    <a:pt x="3368" y="3169"/>
                  </a:lnTo>
                  <a:lnTo>
                    <a:pt x="3363" y="3169"/>
                  </a:lnTo>
                  <a:lnTo>
                    <a:pt x="3344" y="3173"/>
                  </a:lnTo>
                  <a:lnTo>
                    <a:pt x="3332" y="3178"/>
                  </a:lnTo>
                  <a:lnTo>
                    <a:pt x="3317" y="3191"/>
                  </a:lnTo>
                  <a:lnTo>
                    <a:pt x="3305" y="3187"/>
                  </a:lnTo>
                  <a:lnTo>
                    <a:pt x="3285" y="3184"/>
                  </a:lnTo>
                  <a:lnTo>
                    <a:pt x="3266" y="3190"/>
                  </a:lnTo>
                  <a:lnTo>
                    <a:pt x="3261" y="3194"/>
                  </a:lnTo>
                  <a:lnTo>
                    <a:pt x="3256" y="3196"/>
                  </a:lnTo>
                  <a:lnTo>
                    <a:pt x="3248" y="3211"/>
                  </a:lnTo>
                  <a:lnTo>
                    <a:pt x="3246" y="3209"/>
                  </a:lnTo>
                  <a:lnTo>
                    <a:pt x="3234" y="3214"/>
                  </a:lnTo>
                  <a:lnTo>
                    <a:pt x="3228" y="3219"/>
                  </a:lnTo>
                  <a:lnTo>
                    <a:pt x="3218" y="3227"/>
                  </a:lnTo>
                  <a:lnTo>
                    <a:pt x="3213" y="3232"/>
                  </a:lnTo>
                  <a:lnTo>
                    <a:pt x="3212" y="3236"/>
                  </a:lnTo>
                  <a:lnTo>
                    <a:pt x="3197" y="3233"/>
                  </a:lnTo>
                  <a:lnTo>
                    <a:pt x="3191" y="3235"/>
                  </a:lnTo>
                  <a:lnTo>
                    <a:pt x="3175" y="3234"/>
                  </a:lnTo>
                  <a:lnTo>
                    <a:pt x="3175" y="3223"/>
                  </a:lnTo>
                  <a:lnTo>
                    <a:pt x="3180" y="3211"/>
                  </a:lnTo>
                  <a:lnTo>
                    <a:pt x="3186" y="3206"/>
                  </a:lnTo>
                  <a:lnTo>
                    <a:pt x="3187" y="3209"/>
                  </a:lnTo>
                  <a:lnTo>
                    <a:pt x="3198" y="3212"/>
                  </a:lnTo>
                  <a:lnTo>
                    <a:pt x="3207" y="3211"/>
                  </a:lnTo>
                  <a:lnTo>
                    <a:pt x="3210" y="3208"/>
                  </a:lnTo>
                  <a:lnTo>
                    <a:pt x="3212" y="3205"/>
                  </a:lnTo>
                  <a:lnTo>
                    <a:pt x="3213" y="3201"/>
                  </a:lnTo>
                  <a:lnTo>
                    <a:pt x="3212" y="3197"/>
                  </a:lnTo>
                  <a:lnTo>
                    <a:pt x="3207" y="3195"/>
                  </a:lnTo>
                  <a:lnTo>
                    <a:pt x="3205" y="3187"/>
                  </a:lnTo>
                  <a:lnTo>
                    <a:pt x="3205" y="3187"/>
                  </a:lnTo>
                  <a:lnTo>
                    <a:pt x="3213" y="3160"/>
                  </a:lnTo>
                  <a:lnTo>
                    <a:pt x="3213" y="3153"/>
                  </a:lnTo>
                  <a:lnTo>
                    <a:pt x="3223" y="3153"/>
                  </a:lnTo>
                  <a:lnTo>
                    <a:pt x="3228" y="3148"/>
                  </a:lnTo>
                  <a:lnTo>
                    <a:pt x="3230" y="3143"/>
                  </a:lnTo>
                  <a:lnTo>
                    <a:pt x="3239" y="3142"/>
                  </a:lnTo>
                  <a:lnTo>
                    <a:pt x="3247" y="3132"/>
                  </a:lnTo>
                  <a:lnTo>
                    <a:pt x="3251" y="3116"/>
                  </a:lnTo>
                  <a:lnTo>
                    <a:pt x="3250" y="3100"/>
                  </a:lnTo>
                  <a:lnTo>
                    <a:pt x="3248" y="3084"/>
                  </a:lnTo>
                  <a:lnTo>
                    <a:pt x="3248" y="3072"/>
                  </a:lnTo>
                  <a:lnTo>
                    <a:pt x="3266" y="3044"/>
                  </a:lnTo>
                  <a:lnTo>
                    <a:pt x="3269" y="3035"/>
                  </a:lnTo>
                  <a:lnTo>
                    <a:pt x="3271" y="3028"/>
                  </a:lnTo>
                  <a:lnTo>
                    <a:pt x="3271" y="3020"/>
                  </a:lnTo>
                  <a:lnTo>
                    <a:pt x="3267" y="3008"/>
                  </a:lnTo>
                  <a:lnTo>
                    <a:pt x="3261" y="2995"/>
                  </a:lnTo>
                  <a:lnTo>
                    <a:pt x="3257" y="2993"/>
                  </a:lnTo>
                  <a:lnTo>
                    <a:pt x="3255" y="2987"/>
                  </a:lnTo>
                  <a:lnTo>
                    <a:pt x="3257" y="2986"/>
                  </a:lnTo>
                  <a:lnTo>
                    <a:pt x="3273" y="2988"/>
                  </a:lnTo>
                  <a:lnTo>
                    <a:pt x="3275" y="3002"/>
                  </a:lnTo>
                  <a:lnTo>
                    <a:pt x="3282" y="3014"/>
                  </a:lnTo>
                  <a:lnTo>
                    <a:pt x="3284" y="3015"/>
                  </a:lnTo>
                  <a:lnTo>
                    <a:pt x="3286" y="3012"/>
                  </a:lnTo>
                  <a:lnTo>
                    <a:pt x="3290" y="3009"/>
                  </a:lnTo>
                  <a:lnTo>
                    <a:pt x="3288" y="3023"/>
                  </a:lnTo>
                  <a:lnTo>
                    <a:pt x="3293" y="3023"/>
                  </a:lnTo>
                  <a:lnTo>
                    <a:pt x="3294" y="3031"/>
                  </a:lnTo>
                  <a:lnTo>
                    <a:pt x="3294" y="3038"/>
                  </a:lnTo>
                  <a:lnTo>
                    <a:pt x="3302" y="3029"/>
                  </a:lnTo>
                  <a:lnTo>
                    <a:pt x="3305" y="3028"/>
                  </a:lnTo>
                  <a:lnTo>
                    <a:pt x="3310" y="3036"/>
                  </a:lnTo>
                  <a:lnTo>
                    <a:pt x="3315" y="3039"/>
                  </a:lnTo>
                  <a:lnTo>
                    <a:pt x="3327" y="3044"/>
                  </a:lnTo>
                  <a:lnTo>
                    <a:pt x="3342" y="3044"/>
                  </a:lnTo>
                  <a:lnTo>
                    <a:pt x="3345" y="3038"/>
                  </a:lnTo>
                  <a:lnTo>
                    <a:pt x="3345" y="3033"/>
                  </a:lnTo>
                  <a:lnTo>
                    <a:pt x="3341" y="3023"/>
                  </a:lnTo>
                  <a:lnTo>
                    <a:pt x="3342" y="3018"/>
                  </a:lnTo>
                  <a:lnTo>
                    <a:pt x="3344" y="3017"/>
                  </a:lnTo>
                  <a:lnTo>
                    <a:pt x="3350" y="3023"/>
                  </a:lnTo>
                  <a:lnTo>
                    <a:pt x="3359" y="3023"/>
                  </a:lnTo>
                  <a:lnTo>
                    <a:pt x="3363" y="3020"/>
                  </a:lnTo>
                  <a:lnTo>
                    <a:pt x="3363" y="3019"/>
                  </a:lnTo>
                  <a:lnTo>
                    <a:pt x="3361" y="3015"/>
                  </a:lnTo>
                  <a:lnTo>
                    <a:pt x="3360" y="3013"/>
                  </a:lnTo>
                  <a:lnTo>
                    <a:pt x="3350" y="3009"/>
                  </a:lnTo>
                  <a:lnTo>
                    <a:pt x="3343" y="2997"/>
                  </a:lnTo>
                  <a:lnTo>
                    <a:pt x="3345" y="2995"/>
                  </a:lnTo>
                  <a:lnTo>
                    <a:pt x="3343" y="2986"/>
                  </a:lnTo>
                  <a:lnTo>
                    <a:pt x="3343" y="2979"/>
                  </a:lnTo>
                  <a:lnTo>
                    <a:pt x="3337" y="2979"/>
                  </a:lnTo>
                  <a:lnTo>
                    <a:pt x="3331" y="2975"/>
                  </a:lnTo>
                  <a:lnTo>
                    <a:pt x="3326" y="2968"/>
                  </a:lnTo>
                  <a:lnTo>
                    <a:pt x="3316" y="2960"/>
                  </a:lnTo>
                  <a:lnTo>
                    <a:pt x="3311" y="2942"/>
                  </a:lnTo>
                  <a:lnTo>
                    <a:pt x="3301" y="2936"/>
                  </a:lnTo>
                  <a:lnTo>
                    <a:pt x="3291" y="2933"/>
                  </a:lnTo>
                  <a:lnTo>
                    <a:pt x="3272" y="2931"/>
                  </a:lnTo>
                  <a:lnTo>
                    <a:pt x="3259" y="2933"/>
                  </a:lnTo>
                  <a:lnTo>
                    <a:pt x="3258" y="2928"/>
                  </a:lnTo>
                  <a:lnTo>
                    <a:pt x="3258" y="2923"/>
                  </a:lnTo>
                  <a:lnTo>
                    <a:pt x="3246" y="2925"/>
                  </a:lnTo>
                  <a:lnTo>
                    <a:pt x="3231" y="2923"/>
                  </a:lnTo>
                  <a:lnTo>
                    <a:pt x="3214" y="2920"/>
                  </a:lnTo>
                  <a:lnTo>
                    <a:pt x="3209" y="2917"/>
                  </a:lnTo>
                  <a:lnTo>
                    <a:pt x="3205" y="2918"/>
                  </a:lnTo>
                  <a:lnTo>
                    <a:pt x="3198" y="2917"/>
                  </a:lnTo>
                  <a:lnTo>
                    <a:pt x="3193" y="2912"/>
                  </a:lnTo>
                  <a:lnTo>
                    <a:pt x="3181" y="2915"/>
                  </a:lnTo>
                  <a:lnTo>
                    <a:pt x="3177" y="2917"/>
                  </a:lnTo>
                  <a:lnTo>
                    <a:pt x="3171" y="2916"/>
                  </a:lnTo>
                  <a:lnTo>
                    <a:pt x="3138" y="2904"/>
                  </a:lnTo>
                  <a:lnTo>
                    <a:pt x="3126" y="2905"/>
                  </a:lnTo>
                  <a:lnTo>
                    <a:pt x="3119" y="2906"/>
                  </a:lnTo>
                  <a:lnTo>
                    <a:pt x="3119" y="2899"/>
                  </a:lnTo>
                  <a:lnTo>
                    <a:pt x="3111" y="2884"/>
                  </a:lnTo>
                  <a:lnTo>
                    <a:pt x="3108" y="2882"/>
                  </a:lnTo>
                  <a:lnTo>
                    <a:pt x="3107" y="2883"/>
                  </a:lnTo>
                  <a:lnTo>
                    <a:pt x="3106" y="2886"/>
                  </a:lnTo>
                  <a:lnTo>
                    <a:pt x="3106" y="2891"/>
                  </a:lnTo>
                  <a:lnTo>
                    <a:pt x="3099" y="2891"/>
                  </a:lnTo>
                  <a:lnTo>
                    <a:pt x="3101" y="2890"/>
                  </a:lnTo>
                  <a:lnTo>
                    <a:pt x="3101" y="2889"/>
                  </a:lnTo>
                  <a:lnTo>
                    <a:pt x="3099" y="2888"/>
                  </a:lnTo>
                  <a:lnTo>
                    <a:pt x="3096" y="2880"/>
                  </a:lnTo>
                  <a:lnTo>
                    <a:pt x="3100" y="2873"/>
                  </a:lnTo>
                  <a:lnTo>
                    <a:pt x="3097" y="2873"/>
                  </a:lnTo>
                  <a:lnTo>
                    <a:pt x="3096" y="2868"/>
                  </a:lnTo>
                  <a:lnTo>
                    <a:pt x="3102" y="2861"/>
                  </a:lnTo>
                  <a:lnTo>
                    <a:pt x="3089" y="2853"/>
                  </a:lnTo>
                  <a:lnTo>
                    <a:pt x="3085" y="2840"/>
                  </a:lnTo>
                  <a:lnTo>
                    <a:pt x="3090" y="2824"/>
                  </a:lnTo>
                  <a:lnTo>
                    <a:pt x="3075" y="2805"/>
                  </a:lnTo>
                  <a:lnTo>
                    <a:pt x="3072" y="2798"/>
                  </a:lnTo>
                  <a:lnTo>
                    <a:pt x="3074" y="2781"/>
                  </a:lnTo>
                  <a:lnTo>
                    <a:pt x="3076" y="2770"/>
                  </a:lnTo>
                  <a:lnTo>
                    <a:pt x="3053" y="2773"/>
                  </a:lnTo>
                  <a:lnTo>
                    <a:pt x="3031" y="2775"/>
                  </a:lnTo>
                  <a:lnTo>
                    <a:pt x="3020" y="2766"/>
                  </a:lnTo>
                  <a:lnTo>
                    <a:pt x="3005" y="2733"/>
                  </a:lnTo>
                  <a:lnTo>
                    <a:pt x="2999" y="2717"/>
                  </a:lnTo>
                  <a:lnTo>
                    <a:pt x="2994" y="2710"/>
                  </a:lnTo>
                  <a:lnTo>
                    <a:pt x="2986" y="2710"/>
                  </a:lnTo>
                  <a:lnTo>
                    <a:pt x="2972" y="2705"/>
                  </a:lnTo>
                  <a:lnTo>
                    <a:pt x="2957" y="2705"/>
                  </a:lnTo>
                  <a:lnTo>
                    <a:pt x="2957" y="2744"/>
                  </a:lnTo>
                  <a:lnTo>
                    <a:pt x="2938" y="2699"/>
                  </a:lnTo>
                  <a:lnTo>
                    <a:pt x="2903" y="2686"/>
                  </a:lnTo>
                  <a:lnTo>
                    <a:pt x="2898" y="2690"/>
                  </a:lnTo>
                  <a:lnTo>
                    <a:pt x="2897" y="2692"/>
                  </a:lnTo>
                  <a:lnTo>
                    <a:pt x="2898" y="2712"/>
                  </a:lnTo>
                  <a:lnTo>
                    <a:pt x="2897" y="2716"/>
                  </a:lnTo>
                  <a:lnTo>
                    <a:pt x="2888" y="2722"/>
                  </a:lnTo>
                  <a:lnTo>
                    <a:pt x="2884" y="2730"/>
                  </a:lnTo>
                  <a:lnTo>
                    <a:pt x="2880" y="2733"/>
                  </a:lnTo>
                  <a:lnTo>
                    <a:pt x="2877" y="2726"/>
                  </a:lnTo>
                  <a:lnTo>
                    <a:pt x="2882" y="2716"/>
                  </a:lnTo>
                  <a:lnTo>
                    <a:pt x="2885" y="2707"/>
                  </a:lnTo>
                  <a:lnTo>
                    <a:pt x="2884" y="2702"/>
                  </a:lnTo>
                  <a:lnTo>
                    <a:pt x="2879" y="2711"/>
                  </a:lnTo>
                  <a:lnTo>
                    <a:pt x="2869" y="2734"/>
                  </a:lnTo>
                  <a:lnTo>
                    <a:pt x="2866" y="2738"/>
                  </a:lnTo>
                  <a:lnTo>
                    <a:pt x="2860" y="2740"/>
                  </a:lnTo>
                  <a:lnTo>
                    <a:pt x="2858" y="2732"/>
                  </a:lnTo>
                  <a:lnTo>
                    <a:pt x="2859" y="2721"/>
                  </a:lnTo>
                  <a:lnTo>
                    <a:pt x="2845" y="2738"/>
                  </a:lnTo>
                  <a:lnTo>
                    <a:pt x="2839" y="2753"/>
                  </a:lnTo>
                  <a:lnTo>
                    <a:pt x="2834" y="2756"/>
                  </a:lnTo>
                  <a:lnTo>
                    <a:pt x="2833" y="2761"/>
                  </a:lnTo>
                  <a:lnTo>
                    <a:pt x="2812" y="2771"/>
                  </a:lnTo>
                  <a:lnTo>
                    <a:pt x="2807" y="2771"/>
                  </a:lnTo>
                  <a:lnTo>
                    <a:pt x="2793" y="2764"/>
                  </a:lnTo>
                  <a:lnTo>
                    <a:pt x="2767" y="2764"/>
                  </a:lnTo>
                  <a:lnTo>
                    <a:pt x="2750" y="2756"/>
                  </a:lnTo>
                  <a:lnTo>
                    <a:pt x="2741" y="2757"/>
                  </a:lnTo>
                  <a:lnTo>
                    <a:pt x="2728" y="2764"/>
                  </a:lnTo>
                  <a:lnTo>
                    <a:pt x="2721" y="2765"/>
                  </a:lnTo>
                  <a:lnTo>
                    <a:pt x="2709" y="2759"/>
                  </a:lnTo>
                  <a:lnTo>
                    <a:pt x="2702" y="2749"/>
                  </a:lnTo>
                  <a:lnTo>
                    <a:pt x="2689" y="2745"/>
                  </a:lnTo>
                  <a:lnTo>
                    <a:pt x="2682" y="2739"/>
                  </a:lnTo>
                  <a:lnTo>
                    <a:pt x="2673" y="2737"/>
                  </a:lnTo>
                  <a:lnTo>
                    <a:pt x="2669" y="2734"/>
                  </a:lnTo>
                  <a:lnTo>
                    <a:pt x="2662" y="2727"/>
                  </a:lnTo>
                  <a:lnTo>
                    <a:pt x="2654" y="2721"/>
                  </a:lnTo>
                  <a:lnTo>
                    <a:pt x="2644" y="2717"/>
                  </a:lnTo>
                  <a:lnTo>
                    <a:pt x="2618" y="2716"/>
                  </a:lnTo>
                  <a:lnTo>
                    <a:pt x="2610" y="2721"/>
                  </a:lnTo>
                  <a:lnTo>
                    <a:pt x="2599" y="2721"/>
                  </a:lnTo>
                  <a:lnTo>
                    <a:pt x="2592" y="2719"/>
                  </a:lnTo>
                  <a:lnTo>
                    <a:pt x="2592" y="2717"/>
                  </a:lnTo>
                  <a:lnTo>
                    <a:pt x="2590" y="2716"/>
                  </a:lnTo>
                  <a:lnTo>
                    <a:pt x="2576" y="2712"/>
                  </a:lnTo>
                  <a:lnTo>
                    <a:pt x="2572" y="2708"/>
                  </a:lnTo>
                  <a:lnTo>
                    <a:pt x="2562" y="2711"/>
                  </a:lnTo>
                  <a:lnTo>
                    <a:pt x="2558" y="2711"/>
                  </a:lnTo>
                  <a:lnTo>
                    <a:pt x="2557" y="2708"/>
                  </a:lnTo>
                  <a:lnTo>
                    <a:pt x="2548" y="2710"/>
                  </a:lnTo>
                  <a:lnTo>
                    <a:pt x="2540" y="2687"/>
                  </a:lnTo>
                  <a:lnTo>
                    <a:pt x="2537" y="2686"/>
                  </a:lnTo>
                  <a:lnTo>
                    <a:pt x="2526" y="2654"/>
                  </a:lnTo>
                  <a:lnTo>
                    <a:pt x="2519" y="2653"/>
                  </a:lnTo>
                  <a:lnTo>
                    <a:pt x="2514" y="2653"/>
                  </a:lnTo>
                  <a:lnTo>
                    <a:pt x="2514" y="2689"/>
                  </a:lnTo>
                  <a:lnTo>
                    <a:pt x="2455" y="2689"/>
                  </a:lnTo>
                  <a:lnTo>
                    <a:pt x="2400" y="2689"/>
                  </a:lnTo>
                  <a:lnTo>
                    <a:pt x="2388" y="2689"/>
                  </a:lnTo>
                  <a:lnTo>
                    <a:pt x="2342" y="2689"/>
                  </a:lnTo>
                  <a:lnTo>
                    <a:pt x="2294" y="2689"/>
                  </a:lnTo>
                  <a:lnTo>
                    <a:pt x="2241" y="2689"/>
                  </a:lnTo>
                  <a:lnTo>
                    <a:pt x="2191" y="2689"/>
                  </a:lnTo>
                  <a:lnTo>
                    <a:pt x="2174" y="2689"/>
                  </a:lnTo>
                  <a:lnTo>
                    <a:pt x="2027" y="2689"/>
                  </a:lnTo>
                  <a:lnTo>
                    <a:pt x="1983" y="2689"/>
                  </a:lnTo>
                  <a:lnTo>
                    <a:pt x="1929" y="2689"/>
                  </a:lnTo>
                  <a:lnTo>
                    <a:pt x="1880" y="2689"/>
                  </a:lnTo>
                  <a:lnTo>
                    <a:pt x="1833" y="2689"/>
                  </a:lnTo>
                  <a:lnTo>
                    <a:pt x="1785" y="2689"/>
                  </a:lnTo>
                  <a:lnTo>
                    <a:pt x="1731" y="2689"/>
                  </a:lnTo>
                  <a:lnTo>
                    <a:pt x="1699" y="2689"/>
                  </a:lnTo>
                  <a:lnTo>
                    <a:pt x="1650" y="2687"/>
                  </a:lnTo>
                  <a:lnTo>
                    <a:pt x="1596" y="2687"/>
                  </a:lnTo>
                  <a:lnTo>
                    <a:pt x="1546" y="2687"/>
                  </a:lnTo>
                  <a:lnTo>
                    <a:pt x="1477" y="2687"/>
                  </a:lnTo>
                  <a:lnTo>
                    <a:pt x="1368" y="2687"/>
                  </a:lnTo>
                  <a:lnTo>
                    <a:pt x="1315" y="2687"/>
                  </a:lnTo>
                  <a:lnTo>
                    <a:pt x="1262" y="2687"/>
                  </a:lnTo>
                  <a:lnTo>
                    <a:pt x="1217" y="2687"/>
                  </a:lnTo>
                  <a:lnTo>
                    <a:pt x="1167" y="2687"/>
                  </a:lnTo>
                  <a:lnTo>
                    <a:pt x="1115" y="2687"/>
                  </a:lnTo>
                  <a:lnTo>
                    <a:pt x="1064" y="2687"/>
                  </a:lnTo>
                  <a:lnTo>
                    <a:pt x="1002" y="2687"/>
                  </a:lnTo>
                  <a:lnTo>
                    <a:pt x="1000" y="2683"/>
                  </a:lnTo>
                  <a:lnTo>
                    <a:pt x="994" y="2679"/>
                  </a:lnTo>
                  <a:lnTo>
                    <a:pt x="989" y="2680"/>
                  </a:lnTo>
                  <a:lnTo>
                    <a:pt x="988" y="2678"/>
                  </a:lnTo>
                  <a:lnTo>
                    <a:pt x="989" y="2674"/>
                  </a:lnTo>
                  <a:lnTo>
                    <a:pt x="999" y="2670"/>
                  </a:lnTo>
                  <a:lnTo>
                    <a:pt x="1011" y="2671"/>
                  </a:lnTo>
                  <a:lnTo>
                    <a:pt x="1010" y="2665"/>
                  </a:lnTo>
                  <a:lnTo>
                    <a:pt x="1008" y="2665"/>
                  </a:lnTo>
                  <a:lnTo>
                    <a:pt x="1006" y="2663"/>
                  </a:lnTo>
                  <a:lnTo>
                    <a:pt x="1004" y="2662"/>
                  </a:lnTo>
                  <a:lnTo>
                    <a:pt x="992" y="2665"/>
                  </a:lnTo>
                  <a:lnTo>
                    <a:pt x="981" y="2664"/>
                  </a:lnTo>
                  <a:lnTo>
                    <a:pt x="979" y="2660"/>
                  </a:lnTo>
                  <a:lnTo>
                    <a:pt x="979" y="2659"/>
                  </a:lnTo>
                  <a:lnTo>
                    <a:pt x="977" y="2656"/>
                  </a:lnTo>
                  <a:lnTo>
                    <a:pt x="977" y="2652"/>
                  </a:lnTo>
                  <a:lnTo>
                    <a:pt x="979" y="2651"/>
                  </a:lnTo>
                  <a:lnTo>
                    <a:pt x="981" y="2626"/>
                  </a:lnTo>
                  <a:lnTo>
                    <a:pt x="976" y="2625"/>
                  </a:lnTo>
                  <a:lnTo>
                    <a:pt x="975" y="2630"/>
                  </a:lnTo>
                  <a:lnTo>
                    <a:pt x="966" y="2638"/>
                  </a:lnTo>
                  <a:lnTo>
                    <a:pt x="960" y="2649"/>
                  </a:lnTo>
                  <a:lnTo>
                    <a:pt x="955" y="2648"/>
                  </a:lnTo>
                  <a:lnTo>
                    <a:pt x="952" y="2641"/>
                  </a:lnTo>
                  <a:lnTo>
                    <a:pt x="952" y="2637"/>
                  </a:lnTo>
                  <a:lnTo>
                    <a:pt x="955" y="2626"/>
                  </a:lnTo>
                  <a:lnTo>
                    <a:pt x="949" y="2626"/>
                  </a:lnTo>
                  <a:lnTo>
                    <a:pt x="949" y="2621"/>
                  </a:lnTo>
                  <a:lnTo>
                    <a:pt x="946" y="2621"/>
                  </a:lnTo>
                  <a:lnTo>
                    <a:pt x="944" y="2616"/>
                  </a:lnTo>
                  <a:lnTo>
                    <a:pt x="944" y="2611"/>
                  </a:lnTo>
                  <a:lnTo>
                    <a:pt x="939" y="2606"/>
                  </a:lnTo>
                  <a:lnTo>
                    <a:pt x="936" y="2598"/>
                  </a:lnTo>
                  <a:lnTo>
                    <a:pt x="935" y="2600"/>
                  </a:lnTo>
                  <a:lnTo>
                    <a:pt x="938" y="2609"/>
                  </a:lnTo>
                  <a:lnTo>
                    <a:pt x="936" y="2614"/>
                  </a:lnTo>
                  <a:lnTo>
                    <a:pt x="930" y="2605"/>
                  </a:lnTo>
                  <a:lnTo>
                    <a:pt x="927" y="2615"/>
                  </a:lnTo>
                  <a:lnTo>
                    <a:pt x="923" y="2617"/>
                  </a:lnTo>
                  <a:lnTo>
                    <a:pt x="911" y="2617"/>
                  </a:lnTo>
                  <a:lnTo>
                    <a:pt x="902" y="2610"/>
                  </a:lnTo>
                  <a:lnTo>
                    <a:pt x="898" y="2605"/>
                  </a:lnTo>
                  <a:lnTo>
                    <a:pt x="892" y="2599"/>
                  </a:lnTo>
                  <a:lnTo>
                    <a:pt x="891" y="2594"/>
                  </a:lnTo>
                  <a:lnTo>
                    <a:pt x="898" y="2588"/>
                  </a:lnTo>
                  <a:lnTo>
                    <a:pt x="900" y="2584"/>
                  </a:lnTo>
                  <a:lnTo>
                    <a:pt x="900" y="2578"/>
                  </a:lnTo>
                  <a:lnTo>
                    <a:pt x="897" y="2573"/>
                  </a:lnTo>
                  <a:lnTo>
                    <a:pt x="900" y="2565"/>
                  </a:lnTo>
                  <a:lnTo>
                    <a:pt x="896" y="2563"/>
                  </a:lnTo>
                  <a:lnTo>
                    <a:pt x="890" y="2568"/>
                  </a:lnTo>
                  <a:lnTo>
                    <a:pt x="884" y="2570"/>
                  </a:lnTo>
                  <a:lnTo>
                    <a:pt x="880" y="2565"/>
                  </a:lnTo>
                  <a:lnTo>
                    <a:pt x="878" y="2555"/>
                  </a:lnTo>
                  <a:lnTo>
                    <a:pt x="875" y="2555"/>
                  </a:lnTo>
                  <a:lnTo>
                    <a:pt x="864" y="2561"/>
                  </a:lnTo>
                  <a:lnTo>
                    <a:pt x="853" y="2557"/>
                  </a:lnTo>
                  <a:lnTo>
                    <a:pt x="849" y="2560"/>
                  </a:lnTo>
                  <a:lnTo>
                    <a:pt x="842" y="2554"/>
                  </a:lnTo>
                  <a:lnTo>
                    <a:pt x="841" y="2558"/>
                  </a:lnTo>
                  <a:lnTo>
                    <a:pt x="837" y="2561"/>
                  </a:lnTo>
                  <a:lnTo>
                    <a:pt x="833" y="2557"/>
                  </a:lnTo>
                  <a:lnTo>
                    <a:pt x="803" y="2556"/>
                  </a:lnTo>
                  <a:lnTo>
                    <a:pt x="800" y="2552"/>
                  </a:lnTo>
                  <a:lnTo>
                    <a:pt x="826" y="2545"/>
                  </a:lnTo>
                  <a:lnTo>
                    <a:pt x="828" y="2541"/>
                  </a:lnTo>
                  <a:lnTo>
                    <a:pt x="816" y="2541"/>
                  </a:lnTo>
                  <a:lnTo>
                    <a:pt x="819" y="2531"/>
                  </a:lnTo>
                  <a:lnTo>
                    <a:pt x="809" y="2528"/>
                  </a:lnTo>
                  <a:lnTo>
                    <a:pt x="803" y="2527"/>
                  </a:lnTo>
                  <a:lnTo>
                    <a:pt x="803" y="2525"/>
                  </a:lnTo>
                  <a:lnTo>
                    <a:pt x="810" y="2525"/>
                  </a:lnTo>
                  <a:lnTo>
                    <a:pt x="815" y="2523"/>
                  </a:lnTo>
                  <a:lnTo>
                    <a:pt x="810" y="2517"/>
                  </a:lnTo>
                  <a:lnTo>
                    <a:pt x="794" y="2514"/>
                  </a:lnTo>
                  <a:lnTo>
                    <a:pt x="787" y="2522"/>
                  </a:lnTo>
                  <a:lnTo>
                    <a:pt x="783" y="2518"/>
                  </a:lnTo>
                  <a:lnTo>
                    <a:pt x="766" y="2517"/>
                  </a:lnTo>
                  <a:lnTo>
                    <a:pt x="764" y="2520"/>
                  </a:lnTo>
                  <a:lnTo>
                    <a:pt x="767" y="2524"/>
                  </a:lnTo>
                  <a:lnTo>
                    <a:pt x="762" y="2525"/>
                  </a:lnTo>
                  <a:lnTo>
                    <a:pt x="740" y="2514"/>
                  </a:lnTo>
                  <a:lnTo>
                    <a:pt x="731" y="2504"/>
                  </a:lnTo>
                  <a:lnTo>
                    <a:pt x="729" y="2498"/>
                  </a:lnTo>
                  <a:lnTo>
                    <a:pt x="729" y="2492"/>
                  </a:lnTo>
                  <a:lnTo>
                    <a:pt x="735" y="2490"/>
                  </a:lnTo>
                  <a:lnTo>
                    <a:pt x="741" y="2490"/>
                  </a:lnTo>
                  <a:lnTo>
                    <a:pt x="747" y="2487"/>
                  </a:lnTo>
                  <a:lnTo>
                    <a:pt x="745" y="2484"/>
                  </a:lnTo>
                  <a:lnTo>
                    <a:pt x="740" y="2481"/>
                  </a:lnTo>
                  <a:lnTo>
                    <a:pt x="729" y="2484"/>
                  </a:lnTo>
                  <a:lnTo>
                    <a:pt x="730" y="2479"/>
                  </a:lnTo>
                  <a:lnTo>
                    <a:pt x="741" y="2474"/>
                  </a:lnTo>
                  <a:lnTo>
                    <a:pt x="752" y="2475"/>
                  </a:lnTo>
                  <a:lnTo>
                    <a:pt x="756" y="2472"/>
                  </a:lnTo>
                  <a:lnTo>
                    <a:pt x="745" y="2469"/>
                  </a:lnTo>
                  <a:lnTo>
                    <a:pt x="742" y="2465"/>
                  </a:lnTo>
                  <a:lnTo>
                    <a:pt x="750" y="2457"/>
                  </a:lnTo>
                  <a:lnTo>
                    <a:pt x="742" y="2448"/>
                  </a:lnTo>
                  <a:lnTo>
                    <a:pt x="734" y="2461"/>
                  </a:lnTo>
                  <a:lnTo>
                    <a:pt x="728" y="2463"/>
                  </a:lnTo>
                  <a:lnTo>
                    <a:pt x="725" y="2461"/>
                  </a:lnTo>
                  <a:lnTo>
                    <a:pt x="723" y="2454"/>
                  </a:lnTo>
                  <a:lnTo>
                    <a:pt x="723" y="2443"/>
                  </a:lnTo>
                  <a:lnTo>
                    <a:pt x="725" y="2430"/>
                  </a:lnTo>
                  <a:lnTo>
                    <a:pt x="723" y="2428"/>
                  </a:lnTo>
                  <a:lnTo>
                    <a:pt x="722" y="2425"/>
                  </a:lnTo>
                  <a:lnTo>
                    <a:pt x="722" y="2420"/>
                  </a:lnTo>
                  <a:lnTo>
                    <a:pt x="724" y="2409"/>
                  </a:lnTo>
                  <a:lnTo>
                    <a:pt x="723" y="2402"/>
                  </a:lnTo>
                  <a:lnTo>
                    <a:pt x="719" y="2400"/>
                  </a:lnTo>
                  <a:lnTo>
                    <a:pt x="719" y="2393"/>
                  </a:lnTo>
                  <a:lnTo>
                    <a:pt x="718" y="2388"/>
                  </a:lnTo>
                  <a:lnTo>
                    <a:pt x="707" y="2394"/>
                  </a:lnTo>
                  <a:lnTo>
                    <a:pt x="698" y="2395"/>
                  </a:lnTo>
                  <a:lnTo>
                    <a:pt x="699" y="2390"/>
                  </a:lnTo>
                  <a:lnTo>
                    <a:pt x="702" y="2388"/>
                  </a:lnTo>
                  <a:lnTo>
                    <a:pt x="702" y="2383"/>
                  </a:lnTo>
                  <a:lnTo>
                    <a:pt x="699" y="2378"/>
                  </a:lnTo>
                  <a:lnTo>
                    <a:pt x="693" y="2378"/>
                  </a:lnTo>
                  <a:lnTo>
                    <a:pt x="683" y="2382"/>
                  </a:lnTo>
                  <a:lnTo>
                    <a:pt x="674" y="2380"/>
                  </a:lnTo>
                  <a:lnTo>
                    <a:pt x="671" y="2377"/>
                  </a:lnTo>
                  <a:lnTo>
                    <a:pt x="669" y="2363"/>
                  </a:lnTo>
                  <a:lnTo>
                    <a:pt x="663" y="2361"/>
                  </a:lnTo>
                  <a:lnTo>
                    <a:pt x="656" y="2350"/>
                  </a:lnTo>
                  <a:lnTo>
                    <a:pt x="655" y="2345"/>
                  </a:lnTo>
                  <a:lnTo>
                    <a:pt x="651" y="2337"/>
                  </a:lnTo>
                  <a:lnTo>
                    <a:pt x="654" y="2326"/>
                  </a:lnTo>
                  <a:lnTo>
                    <a:pt x="658" y="2321"/>
                  </a:lnTo>
                  <a:lnTo>
                    <a:pt x="658" y="2308"/>
                  </a:lnTo>
                  <a:lnTo>
                    <a:pt x="658" y="2298"/>
                  </a:lnTo>
                  <a:lnTo>
                    <a:pt x="656" y="2296"/>
                  </a:lnTo>
                  <a:lnTo>
                    <a:pt x="653" y="2292"/>
                  </a:lnTo>
                  <a:lnTo>
                    <a:pt x="647" y="2297"/>
                  </a:lnTo>
                  <a:lnTo>
                    <a:pt x="645" y="2299"/>
                  </a:lnTo>
                  <a:lnTo>
                    <a:pt x="643" y="2298"/>
                  </a:lnTo>
                  <a:lnTo>
                    <a:pt x="642" y="2296"/>
                  </a:lnTo>
                  <a:lnTo>
                    <a:pt x="640" y="2296"/>
                  </a:lnTo>
                  <a:lnTo>
                    <a:pt x="624" y="2278"/>
                  </a:lnTo>
                  <a:lnTo>
                    <a:pt x="621" y="2270"/>
                  </a:lnTo>
                  <a:lnTo>
                    <a:pt x="616" y="2264"/>
                  </a:lnTo>
                  <a:lnTo>
                    <a:pt x="600" y="2250"/>
                  </a:lnTo>
                  <a:lnTo>
                    <a:pt x="599" y="2246"/>
                  </a:lnTo>
                  <a:lnTo>
                    <a:pt x="600" y="2238"/>
                  </a:lnTo>
                  <a:lnTo>
                    <a:pt x="605" y="2233"/>
                  </a:lnTo>
                  <a:lnTo>
                    <a:pt x="610" y="2231"/>
                  </a:lnTo>
                  <a:lnTo>
                    <a:pt x="608" y="2226"/>
                  </a:lnTo>
                  <a:lnTo>
                    <a:pt x="595" y="2227"/>
                  </a:lnTo>
                  <a:lnTo>
                    <a:pt x="590" y="2224"/>
                  </a:lnTo>
                  <a:lnTo>
                    <a:pt x="583" y="2211"/>
                  </a:lnTo>
                  <a:lnTo>
                    <a:pt x="580" y="2208"/>
                  </a:lnTo>
                  <a:lnTo>
                    <a:pt x="580" y="2195"/>
                  </a:lnTo>
                  <a:lnTo>
                    <a:pt x="584" y="2189"/>
                  </a:lnTo>
                  <a:lnTo>
                    <a:pt x="586" y="2181"/>
                  </a:lnTo>
                  <a:lnTo>
                    <a:pt x="591" y="2179"/>
                  </a:lnTo>
                  <a:lnTo>
                    <a:pt x="599" y="2185"/>
                  </a:lnTo>
                  <a:lnTo>
                    <a:pt x="600" y="2181"/>
                  </a:lnTo>
                  <a:lnTo>
                    <a:pt x="596" y="2175"/>
                  </a:lnTo>
                  <a:lnTo>
                    <a:pt x="596" y="2170"/>
                  </a:lnTo>
                  <a:lnTo>
                    <a:pt x="599" y="2161"/>
                  </a:lnTo>
                  <a:lnTo>
                    <a:pt x="604" y="2157"/>
                  </a:lnTo>
                  <a:lnTo>
                    <a:pt x="604" y="2153"/>
                  </a:lnTo>
                  <a:lnTo>
                    <a:pt x="601" y="2147"/>
                  </a:lnTo>
                  <a:lnTo>
                    <a:pt x="599" y="2147"/>
                  </a:lnTo>
                  <a:lnTo>
                    <a:pt x="600" y="2140"/>
                  </a:lnTo>
                  <a:lnTo>
                    <a:pt x="602" y="2136"/>
                  </a:lnTo>
                  <a:lnTo>
                    <a:pt x="605" y="2130"/>
                  </a:lnTo>
                  <a:lnTo>
                    <a:pt x="605" y="2125"/>
                  </a:lnTo>
                  <a:lnTo>
                    <a:pt x="600" y="2109"/>
                  </a:lnTo>
                  <a:lnTo>
                    <a:pt x="600" y="2082"/>
                  </a:lnTo>
                  <a:lnTo>
                    <a:pt x="602" y="2067"/>
                  </a:lnTo>
                  <a:lnTo>
                    <a:pt x="605" y="2062"/>
                  </a:lnTo>
                  <a:lnTo>
                    <a:pt x="605" y="2060"/>
                  </a:lnTo>
                  <a:lnTo>
                    <a:pt x="601" y="2054"/>
                  </a:lnTo>
                  <a:lnTo>
                    <a:pt x="599" y="2050"/>
                  </a:lnTo>
                  <a:lnTo>
                    <a:pt x="580" y="2045"/>
                  </a:lnTo>
                  <a:lnTo>
                    <a:pt x="575" y="2039"/>
                  </a:lnTo>
                  <a:lnTo>
                    <a:pt x="550" y="2018"/>
                  </a:lnTo>
                  <a:lnTo>
                    <a:pt x="514" y="2008"/>
                  </a:lnTo>
                  <a:lnTo>
                    <a:pt x="502" y="2001"/>
                  </a:lnTo>
                  <a:lnTo>
                    <a:pt x="497" y="1995"/>
                  </a:lnTo>
                  <a:lnTo>
                    <a:pt x="492" y="1986"/>
                  </a:lnTo>
                  <a:lnTo>
                    <a:pt x="487" y="1969"/>
                  </a:lnTo>
                  <a:lnTo>
                    <a:pt x="487" y="1965"/>
                  </a:lnTo>
                  <a:lnTo>
                    <a:pt x="483" y="1958"/>
                  </a:lnTo>
                  <a:lnTo>
                    <a:pt x="473" y="1949"/>
                  </a:lnTo>
                  <a:lnTo>
                    <a:pt x="472" y="1944"/>
                  </a:lnTo>
                  <a:lnTo>
                    <a:pt x="475" y="1939"/>
                  </a:lnTo>
                  <a:lnTo>
                    <a:pt x="475" y="1936"/>
                  </a:lnTo>
                  <a:lnTo>
                    <a:pt x="471" y="1928"/>
                  </a:lnTo>
                  <a:lnTo>
                    <a:pt x="457" y="1911"/>
                  </a:lnTo>
                  <a:lnTo>
                    <a:pt x="452" y="1893"/>
                  </a:lnTo>
                  <a:lnTo>
                    <a:pt x="449" y="1893"/>
                  </a:lnTo>
                  <a:lnTo>
                    <a:pt x="448" y="1890"/>
                  </a:lnTo>
                  <a:lnTo>
                    <a:pt x="441" y="1872"/>
                  </a:lnTo>
                  <a:lnTo>
                    <a:pt x="413" y="1826"/>
                  </a:lnTo>
                  <a:lnTo>
                    <a:pt x="402" y="1807"/>
                  </a:lnTo>
                  <a:lnTo>
                    <a:pt x="395" y="1786"/>
                  </a:lnTo>
                  <a:lnTo>
                    <a:pt x="384" y="1775"/>
                  </a:lnTo>
                  <a:lnTo>
                    <a:pt x="363" y="1766"/>
                  </a:lnTo>
                  <a:lnTo>
                    <a:pt x="359" y="1759"/>
                  </a:lnTo>
                  <a:lnTo>
                    <a:pt x="359" y="1756"/>
                  </a:lnTo>
                  <a:lnTo>
                    <a:pt x="355" y="1740"/>
                  </a:lnTo>
                  <a:lnTo>
                    <a:pt x="343" y="1729"/>
                  </a:lnTo>
                  <a:lnTo>
                    <a:pt x="341" y="1721"/>
                  </a:lnTo>
                  <a:lnTo>
                    <a:pt x="332" y="1707"/>
                  </a:lnTo>
                  <a:lnTo>
                    <a:pt x="328" y="1695"/>
                  </a:lnTo>
                  <a:lnTo>
                    <a:pt x="323" y="1695"/>
                  </a:lnTo>
                  <a:lnTo>
                    <a:pt x="320" y="1691"/>
                  </a:lnTo>
                  <a:lnTo>
                    <a:pt x="311" y="1673"/>
                  </a:lnTo>
                  <a:lnTo>
                    <a:pt x="305" y="1667"/>
                  </a:lnTo>
                  <a:lnTo>
                    <a:pt x="300" y="1666"/>
                  </a:lnTo>
                  <a:lnTo>
                    <a:pt x="278" y="1683"/>
                  </a:lnTo>
                  <a:lnTo>
                    <a:pt x="257" y="1689"/>
                  </a:lnTo>
                  <a:lnTo>
                    <a:pt x="252" y="1695"/>
                  </a:lnTo>
                  <a:lnTo>
                    <a:pt x="251" y="1707"/>
                  </a:lnTo>
                  <a:lnTo>
                    <a:pt x="249" y="1710"/>
                  </a:lnTo>
                  <a:lnTo>
                    <a:pt x="242" y="1713"/>
                  </a:lnTo>
                  <a:lnTo>
                    <a:pt x="240" y="1717"/>
                  </a:lnTo>
                  <a:lnTo>
                    <a:pt x="240" y="1726"/>
                  </a:lnTo>
                  <a:lnTo>
                    <a:pt x="236" y="1734"/>
                  </a:lnTo>
                  <a:lnTo>
                    <a:pt x="220" y="1739"/>
                  </a:lnTo>
                  <a:lnTo>
                    <a:pt x="204" y="1753"/>
                  </a:lnTo>
                  <a:lnTo>
                    <a:pt x="191" y="1758"/>
                  </a:lnTo>
                  <a:lnTo>
                    <a:pt x="188" y="1756"/>
                  </a:lnTo>
                  <a:lnTo>
                    <a:pt x="188" y="1753"/>
                  </a:lnTo>
                  <a:lnTo>
                    <a:pt x="185" y="1747"/>
                  </a:lnTo>
                  <a:lnTo>
                    <a:pt x="175" y="1723"/>
                  </a:lnTo>
                  <a:lnTo>
                    <a:pt x="159" y="1710"/>
                  </a:lnTo>
                  <a:lnTo>
                    <a:pt x="176" y="1695"/>
                  </a:lnTo>
                  <a:lnTo>
                    <a:pt x="174" y="1691"/>
                  </a:lnTo>
                  <a:lnTo>
                    <a:pt x="158" y="1681"/>
                  </a:lnTo>
                  <a:lnTo>
                    <a:pt x="169" y="1693"/>
                  </a:lnTo>
                  <a:lnTo>
                    <a:pt x="166" y="1697"/>
                  </a:lnTo>
                  <a:lnTo>
                    <a:pt x="155" y="1695"/>
                  </a:lnTo>
                  <a:lnTo>
                    <a:pt x="152" y="1702"/>
                  </a:lnTo>
                  <a:lnTo>
                    <a:pt x="149" y="1699"/>
                  </a:lnTo>
                  <a:lnTo>
                    <a:pt x="122" y="1664"/>
                  </a:lnTo>
                  <a:lnTo>
                    <a:pt x="117" y="1653"/>
                  </a:lnTo>
                  <a:lnTo>
                    <a:pt x="104" y="1642"/>
                  </a:lnTo>
                  <a:lnTo>
                    <a:pt x="97" y="1636"/>
                  </a:lnTo>
                  <a:lnTo>
                    <a:pt x="101" y="1636"/>
                  </a:lnTo>
                  <a:lnTo>
                    <a:pt x="101" y="1630"/>
                  </a:lnTo>
                  <a:lnTo>
                    <a:pt x="101" y="1608"/>
                  </a:lnTo>
                  <a:lnTo>
                    <a:pt x="68" y="1609"/>
                  </a:lnTo>
                  <a:lnTo>
                    <a:pt x="56" y="1624"/>
                  </a:lnTo>
                  <a:lnTo>
                    <a:pt x="50" y="1621"/>
                  </a:lnTo>
                  <a:lnTo>
                    <a:pt x="35" y="1610"/>
                  </a:lnTo>
                  <a:lnTo>
                    <a:pt x="20" y="1621"/>
                  </a:lnTo>
                  <a:lnTo>
                    <a:pt x="0" y="1609"/>
                  </a:lnTo>
                  <a:lnTo>
                    <a:pt x="0" y="1573"/>
                  </a:lnTo>
                  <a:lnTo>
                    <a:pt x="0" y="1463"/>
                  </a:lnTo>
                  <a:lnTo>
                    <a:pt x="0" y="1356"/>
                  </a:lnTo>
                  <a:lnTo>
                    <a:pt x="0" y="1255"/>
                  </a:lnTo>
                  <a:lnTo>
                    <a:pt x="0" y="1146"/>
                  </a:lnTo>
                  <a:lnTo>
                    <a:pt x="0" y="1022"/>
                  </a:lnTo>
                  <a:lnTo>
                    <a:pt x="0" y="900"/>
                  </a:lnTo>
                  <a:lnTo>
                    <a:pt x="0" y="785"/>
                  </a:lnTo>
                  <a:lnTo>
                    <a:pt x="0" y="660"/>
                  </a:lnTo>
                  <a:lnTo>
                    <a:pt x="0" y="516"/>
                  </a:lnTo>
                  <a:lnTo>
                    <a:pt x="0" y="373"/>
                  </a:lnTo>
                  <a:lnTo>
                    <a:pt x="2" y="376"/>
                  </a:lnTo>
                  <a:lnTo>
                    <a:pt x="11" y="381"/>
                  </a:lnTo>
                  <a:lnTo>
                    <a:pt x="21" y="384"/>
                  </a:lnTo>
                  <a:lnTo>
                    <a:pt x="62" y="383"/>
                  </a:lnTo>
                  <a:lnTo>
                    <a:pt x="70" y="386"/>
                  </a:lnTo>
                  <a:lnTo>
                    <a:pt x="74" y="393"/>
                  </a:lnTo>
                  <a:lnTo>
                    <a:pt x="91" y="394"/>
                  </a:lnTo>
                  <a:lnTo>
                    <a:pt x="110" y="413"/>
                  </a:lnTo>
                  <a:lnTo>
                    <a:pt x="132" y="447"/>
                  </a:lnTo>
                  <a:lnTo>
                    <a:pt x="139" y="447"/>
                  </a:lnTo>
                  <a:lnTo>
                    <a:pt x="143" y="451"/>
                  </a:lnTo>
                  <a:lnTo>
                    <a:pt x="145" y="445"/>
                  </a:lnTo>
                  <a:lnTo>
                    <a:pt x="149" y="454"/>
                  </a:lnTo>
                  <a:lnTo>
                    <a:pt x="159" y="465"/>
                  </a:lnTo>
                  <a:lnTo>
                    <a:pt x="170" y="475"/>
                  </a:lnTo>
                  <a:lnTo>
                    <a:pt x="179" y="480"/>
                  </a:lnTo>
                  <a:lnTo>
                    <a:pt x="191" y="492"/>
                  </a:lnTo>
                  <a:lnTo>
                    <a:pt x="198" y="491"/>
                  </a:lnTo>
                  <a:lnTo>
                    <a:pt x="214" y="495"/>
                  </a:lnTo>
                  <a:lnTo>
                    <a:pt x="228" y="502"/>
                  </a:lnTo>
                  <a:lnTo>
                    <a:pt x="235" y="504"/>
                  </a:lnTo>
                  <a:lnTo>
                    <a:pt x="241" y="501"/>
                  </a:lnTo>
                  <a:lnTo>
                    <a:pt x="246" y="505"/>
                  </a:lnTo>
                  <a:lnTo>
                    <a:pt x="246" y="500"/>
                  </a:lnTo>
                  <a:lnTo>
                    <a:pt x="244" y="492"/>
                  </a:lnTo>
                  <a:lnTo>
                    <a:pt x="255" y="497"/>
                  </a:lnTo>
                  <a:lnTo>
                    <a:pt x="265" y="501"/>
                  </a:lnTo>
                  <a:lnTo>
                    <a:pt x="269" y="506"/>
                  </a:lnTo>
                  <a:lnTo>
                    <a:pt x="277" y="507"/>
                  </a:lnTo>
                  <a:lnTo>
                    <a:pt x="288" y="516"/>
                  </a:lnTo>
                  <a:lnTo>
                    <a:pt x="309" y="537"/>
                  </a:lnTo>
                  <a:lnTo>
                    <a:pt x="316" y="535"/>
                  </a:lnTo>
                  <a:lnTo>
                    <a:pt x="321" y="537"/>
                  </a:lnTo>
                  <a:lnTo>
                    <a:pt x="319" y="529"/>
                  </a:lnTo>
                  <a:lnTo>
                    <a:pt x="308" y="517"/>
                  </a:lnTo>
                  <a:lnTo>
                    <a:pt x="304" y="506"/>
                  </a:lnTo>
                  <a:lnTo>
                    <a:pt x="300" y="501"/>
                  </a:lnTo>
                  <a:lnTo>
                    <a:pt x="306" y="499"/>
                  </a:lnTo>
                  <a:lnTo>
                    <a:pt x="322" y="505"/>
                  </a:lnTo>
                  <a:lnTo>
                    <a:pt x="331" y="502"/>
                  </a:lnTo>
                  <a:lnTo>
                    <a:pt x="341" y="505"/>
                  </a:lnTo>
                  <a:lnTo>
                    <a:pt x="347" y="510"/>
                  </a:lnTo>
                  <a:lnTo>
                    <a:pt x="349" y="524"/>
                  </a:lnTo>
                  <a:lnTo>
                    <a:pt x="354" y="532"/>
                  </a:lnTo>
                  <a:lnTo>
                    <a:pt x="370" y="545"/>
                  </a:lnTo>
                  <a:lnTo>
                    <a:pt x="373" y="553"/>
                  </a:lnTo>
                  <a:lnTo>
                    <a:pt x="376" y="542"/>
                  </a:lnTo>
                  <a:lnTo>
                    <a:pt x="375" y="527"/>
                  </a:lnTo>
                  <a:lnTo>
                    <a:pt x="370" y="522"/>
                  </a:lnTo>
                  <a:lnTo>
                    <a:pt x="353" y="490"/>
                  </a:lnTo>
                  <a:lnTo>
                    <a:pt x="349" y="480"/>
                  </a:lnTo>
                  <a:lnTo>
                    <a:pt x="349" y="475"/>
                  </a:lnTo>
                  <a:lnTo>
                    <a:pt x="360" y="468"/>
                  </a:lnTo>
                  <a:lnTo>
                    <a:pt x="369" y="456"/>
                  </a:lnTo>
                  <a:lnTo>
                    <a:pt x="385" y="445"/>
                  </a:lnTo>
                  <a:lnTo>
                    <a:pt x="391" y="435"/>
                  </a:lnTo>
                  <a:lnTo>
                    <a:pt x="396" y="435"/>
                  </a:lnTo>
                  <a:lnTo>
                    <a:pt x="400" y="429"/>
                  </a:lnTo>
                  <a:lnTo>
                    <a:pt x="423" y="425"/>
                  </a:lnTo>
                  <a:lnTo>
                    <a:pt x="430" y="420"/>
                  </a:lnTo>
                  <a:lnTo>
                    <a:pt x="439" y="411"/>
                  </a:lnTo>
                  <a:lnTo>
                    <a:pt x="440" y="391"/>
                  </a:lnTo>
                  <a:lnTo>
                    <a:pt x="448" y="384"/>
                  </a:lnTo>
                  <a:lnTo>
                    <a:pt x="450" y="387"/>
                  </a:lnTo>
                  <a:lnTo>
                    <a:pt x="455" y="387"/>
                  </a:lnTo>
                  <a:lnTo>
                    <a:pt x="457" y="378"/>
                  </a:lnTo>
                  <a:lnTo>
                    <a:pt x="464" y="371"/>
                  </a:lnTo>
                  <a:lnTo>
                    <a:pt x="468" y="371"/>
                  </a:lnTo>
                  <a:lnTo>
                    <a:pt x="470" y="376"/>
                  </a:lnTo>
                  <a:lnTo>
                    <a:pt x="484" y="376"/>
                  </a:lnTo>
                  <a:lnTo>
                    <a:pt x="491" y="370"/>
                  </a:lnTo>
                  <a:lnTo>
                    <a:pt x="492" y="365"/>
                  </a:lnTo>
                  <a:lnTo>
                    <a:pt x="500" y="362"/>
                  </a:lnTo>
                  <a:lnTo>
                    <a:pt x="521" y="348"/>
                  </a:lnTo>
                  <a:lnTo>
                    <a:pt x="524" y="336"/>
                  </a:lnTo>
                  <a:lnTo>
                    <a:pt x="542" y="344"/>
                  </a:lnTo>
                  <a:lnTo>
                    <a:pt x="550" y="334"/>
                  </a:lnTo>
                  <a:lnTo>
                    <a:pt x="551" y="324"/>
                  </a:lnTo>
                  <a:lnTo>
                    <a:pt x="554" y="316"/>
                  </a:lnTo>
                  <a:lnTo>
                    <a:pt x="568" y="309"/>
                  </a:lnTo>
                  <a:lnTo>
                    <a:pt x="574" y="303"/>
                  </a:lnTo>
                  <a:lnTo>
                    <a:pt x="585" y="312"/>
                  </a:lnTo>
                  <a:lnTo>
                    <a:pt x="593" y="312"/>
                  </a:lnTo>
                  <a:lnTo>
                    <a:pt x="597" y="317"/>
                  </a:lnTo>
                  <a:lnTo>
                    <a:pt x="606" y="313"/>
                  </a:lnTo>
                  <a:lnTo>
                    <a:pt x="612" y="302"/>
                  </a:lnTo>
                  <a:lnTo>
                    <a:pt x="613" y="295"/>
                  </a:lnTo>
                  <a:lnTo>
                    <a:pt x="621" y="290"/>
                  </a:lnTo>
                  <a:lnTo>
                    <a:pt x="623" y="297"/>
                  </a:lnTo>
                  <a:lnTo>
                    <a:pt x="629" y="305"/>
                  </a:lnTo>
                  <a:lnTo>
                    <a:pt x="633" y="318"/>
                  </a:lnTo>
                  <a:lnTo>
                    <a:pt x="629" y="321"/>
                  </a:lnTo>
                  <a:lnTo>
                    <a:pt x="622" y="332"/>
                  </a:lnTo>
                  <a:lnTo>
                    <a:pt x="583" y="360"/>
                  </a:lnTo>
                  <a:lnTo>
                    <a:pt x="574" y="372"/>
                  </a:lnTo>
                  <a:lnTo>
                    <a:pt x="564" y="378"/>
                  </a:lnTo>
                  <a:lnTo>
                    <a:pt x="548" y="398"/>
                  </a:lnTo>
                  <a:lnTo>
                    <a:pt x="534" y="392"/>
                  </a:lnTo>
                  <a:lnTo>
                    <a:pt x="499" y="404"/>
                  </a:lnTo>
                  <a:lnTo>
                    <a:pt x="488" y="414"/>
                  </a:lnTo>
                  <a:lnTo>
                    <a:pt x="484" y="424"/>
                  </a:lnTo>
                  <a:lnTo>
                    <a:pt x="492" y="421"/>
                  </a:lnTo>
                  <a:lnTo>
                    <a:pt x="476" y="435"/>
                  </a:lnTo>
                  <a:lnTo>
                    <a:pt x="473" y="443"/>
                  </a:lnTo>
                  <a:lnTo>
                    <a:pt x="468" y="441"/>
                  </a:lnTo>
                  <a:lnTo>
                    <a:pt x="464" y="451"/>
                  </a:lnTo>
                  <a:lnTo>
                    <a:pt x="460" y="461"/>
                  </a:lnTo>
                  <a:lnTo>
                    <a:pt x="459" y="452"/>
                  </a:lnTo>
                  <a:lnTo>
                    <a:pt x="454" y="449"/>
                  </a:lnTo>
                  <a:lnTo>
                    <a:pt x="441" y="469"/>
                  </a:lnTo>
                  <a:lnTo>
                    <a:pt x="441" y="478"/>
                  </a:lnTo>
                  <a:lnTo>
                    <a:pt x="449" y="477"/>
                  </a:lnTo>
                  <a:lnTo>
                    <a:pt x="459" y="467"/>
                  </a:lnTo>
                  <a:lnTo>
                    <a:pt x="483" y="458"/>
                  </a:lnTo>
                  <a:lnTo>
                    <a:pt x="504" y="435"/>
                  </a:lnTo>
                  <a:lnTo>
                    <a:pt x="505" y="431"/>
                  </a:lnTo>
                  <a:lnTo>
                    <a:pt x="502" y="426"/>
                  </a:lnTo>
                  <a:lnTo>
                    <a:pt x="504" y="424"/>
                  </a:lnTo>
                  <a:lnTo>
                    <a:pt x="513" y="418"/>
                  </a:lnTo>
                  <a:lnTo>
                    <a:pt x="518" y="420"/>
                  </a:lnTo>
                  <a:lnTo>
                    <a:pt x="516" y="434"/>
                  </a:lnTo>
                  <a:lnTo>
                    <a:pt x="524" y="421"/>
                  </a:lnTo>
                  <a:lnTo>
                    <a:pt x="526" y="432"/>
                  </a:lnTo>
                  <a:lnTo>
                    <a:pt x="535" y="415"/>
                  </a:lnTo>
                  <a:lnTo>
                    <a:pt x="543" y="411"/>
                  </a:lnTo>
                  <a:lnTo>
                    <a:pt x="550" y="418"/>
                  </a:lnTo>
                  <a:lnTo>
                    <a:pt x="548" y="432"/>
                  </a:lnTo>
                  <a:lnTo>
                    <a:pt x="546" y="454"/>
                  </a:lnTo>
                  <a:lnTo>
                    <a:pt x="564" y="418"/>
                  </a:lnTo>
                  <a:lnTo>
                    <a:pt x="581" y="389"/>
                  </a:lnTo>
                  <a:lnTo>
                    <a:pt x="583" y="378"/>
                  </a:lnTo>
                  <a:lnTo>
                    <a:pt x="596" y="376"/>
                  </a:lnTo>
                  <a:lnTo>
                    <a:pt x="607" y="371"/>
                  </a:lnTo>
                  <a:lnTo>
                    <a:pt x="617" y="360"/>
                  </a:lnTo>
                  <a:lnTo>
                    <a:pt x="645" y="351"/>
                  </a:lnTo>
                  <a:lnTo>
                    <a:pt x="663" y="334"/>
                  </a:lnTo>
                  <a:lnTo>
                    <a:pt x="660" y="354"/>
                  </a:lnTo>
                  <a:lnTo>
                    <a:pt x="656" y="352"/>
                  </a:lnTo>
                  <a:lnTo>
                    <a:pt x="650" y="366"/>
                  </a:lnTo>
                  <a:lnTo>
                    <a:pt x="649" y="376"/>
                  </a:lnTo>
                  <a:lnTo>
                    <a:pt x="672" y="361"/>
                  </a:lnTo>
                  <a:lnTo>
                    <a:pt x="681" y="348"/>
                  </a:lnTo>
                  <a:lnTo>
                    <a:pt x="692" y="336"/>
                  </a:lnTo>
                  <a:lnTo>
                    <a:pt x="697" y="324"/>
                  </a:lnTo>
                  <a:lnTo>
                    <a:pt x="693" y="316"/>
                  </a:lnTo>
                  <a:lnTo>
                    <a:pt x="698" y="309"/>
                  </a:lnTo>
                  <a:lnTo>
                    <a:pt x="725" y="298"/>
                  </a:lnTo>
                  <a:lnTo>
                    <a:pt x="731" y="292"/>
                  </a:lnTo>
                  <a:lnTo>
                    <a:pt x="715" y="287"/>
                  </a:lnTo>
                  <a:lnTo>
                    <a:pt x="709" y="281"/>
                  </a:lnTo>
                  <a:lnTo>
                    <a:pt x="710" y="276"/>
                  </a:lnTo>
                  <a:lnTo>
                    <a:pt x="712" y="266"/>
                  </a:lnTo>
                  <a:lnTo>
                    <a:pt x="709" y="262"/>
                  </a:lnTo>
                  <a:lnTo>
                    <a:pt x="699" y="265"/>
                  </a:lnTo>
                  <a:lnTo>
                    <a:pt x="701" y="255"/>
                  </a:lnTo>
                  <a:lnTo>
                    <a:pt x="706" y="247"/>
                  </a:lnTo>
                  <a:lnTo>
                    <a:pt x="709" y="242"/>
                  </a:lnTo>
                  <a:lnTo>
                    <a:pt x="722" y="247"/>
                  </a:lnTo>
                  <a:lnTo>
                    <a:pt x="751" y="281"/>
                  </a:lnTo>
                  <a:lnTo>
                    <a:pt x="757" y="295"/>
                  </a:lnTo>
                  <a:lnTo>
                    <a:pt x="761" y="323"/>
                  </a:lnTo>
                  <a:lnTo>
                    <a:pt x="768" y="335"/>
                  </a:lnTo>
                  <a:lnTo>
                    <a:pt x="780" y="376"/>
                  </a:lnTo>
                  <a:lnTo>
                    <a:pt x="787" y="389"/>
                  </a:lnTo>
                  <a:lnTo>
                    <a:pt x="796" y="394"/>
                  </a:lnTo>
                  <a:lnTo>
                    <a:pt x="803" y="410"/>
                  </a:lnTo>
                  <a:lnTo>
                    <a:pt x="805" y="409"/>
                  </a:lnTo>
                  <a:lnTo>
                    <a:pt x="821" y="425"/>
                  </a:lnTo>
                  <a:lnTo>
                    <a:pt x="831" y="429"/>
                  </a:lnTo>
                  <a:lnTo>
                    <a:pt x="853" y="430"/>
                  </a:lnTo>
                  <a:lnTo>
                    <a:pt x="853" y="426"/>
                  </a:lnTo>
                  <a:lnTo>
                    <a:pt x="855" y="424"/>
                  </a:lnTo>
                  <a:lnTo>
                    <a:pt x="866" y="424"/>
                  </a:lnTo>
                  <a:lnTo>
                    <a:pt x="866" y="418"/>
                  </a:lnTo>
                  <a:lnTo>
                    <a:pt x="858" y="414"/>
                  </a:lnTo>
                  <a:lnTo>
                    <a:pt x="841" y="420"/>
                  </a:lnTo>
                  <a:lnTo>
                    <a:pt x="844" y="409"/>
                  </a:lnTo>
                  <a:lnTo>
                    <a:pt x="859" y="408"/>
                  </a:lnTo>
                  <a:lnTo>
                    <a:pt x="868" y="403"/>
                  </a:lnTo>
                  <a:lnTo>
                    <a:pt x="863" y="403"/>
                  </a:lnTo>
                  <a:lnTo>
                    <a:pt x="852" y="387"/>
                  </a:lnTo>
                  <a:lnTo>
                    <a:pt x="858" y="381"/>
                  </a:lnTo>
                  <a:lnTo>
                    <a:pt x="871" y="376"/>
                  </a:lnTo>
                  <a:lnTo>
                    <a:pt x="871" y="368"/>
                  </a:lnTo>
                  <a:lnTo>
                    <a:pt x="863" y="366"/>
                  </a:lnTo>
                  <a:lnTo>
                    <a:pt x="863" y="354"/>
                  </a:lnTo>
                  <a:lnTo>
                    <a:pt x="866" y="362"/>
                  </a:lnTo>
                  <a:lnTo>
                    <a:pt x="884" y="341"/>
                  </a:lnTo>
                  <a:lnTo>
                    <a:pt x="887" y="330"/>
                  </a:lnTo>
                  <a:lnTo>
                    <a:pt x="884" y="328"/>
                  </a:lnTo>
                  <a:lnTo>
                    <a:pt x="876" y="333"/>
                  </a:lnTo>
                  <a:lnTo>
                    <a:pt x="873" y="341"/>
                  </a:lnTo>
                  <a:lnTo>
                    <a:pt x="869" y="338"/>
                  </a:lnTo>
                  <a:lnTo>
                    <a:pt x="868" y="328"/>
                  </a:lnTo>
                  <a:lnTo>
                    <a:pt x="871" y="321"/>
                  </a:lnTo>
                  <a:lnTo>
                    <a:pt x="878" y="324"/>
                  </a:lnTo>
                  <a:lnTo>
                    <a:pt x="887" y="322"/>
                  </a:lnTo>
                  <a:lnTo>
                    <a:pt x="892" y="324"/>
                  </a:lnTo>
                  <a:lnTo>
                    <a:pt x="895" y="335"/>
                  </a:lnTo>
                  <a:lnTo>
                    <a:pt x="900" y="325"/>
                  </a:lnTo>
                  <a:lnTo>
                    <a:pt x="907" y="324"/>
                  </a:lnTo>
                  <a:lnTo>
                    <a:pt x="906" y="318"/>
                  </a:lnTo>
                  <a:lnTo>
                    <a:pt x="898" y="316"/>
                  </a:lnTo>
                  <a:lnTo>
                    <a:pt x="893" y="311"/>
                  </a:lnTo>
                  <a:lnTo>
                    <a:pt x="908" y="308"/>
                  </a:lnTo>
                  <a:lnTo>
                    <a:pt x="908" y="313"/>
                  </a:lnTo>
                  <a:lnTo>
                    <a:pt x="912" y="321"/>
                  </a:lnTo>
                  <a:lnTo>
                    <a:pt x="909" y="335"/>
                  </a:lnTo>
                  <a:lnTo>
                    <a:pt x="908" y="359"/>
                  </a:lnTo>
                  <a:lnTo>
                    <a:pt x="906" y="366"/>
                  </a:lnTo>
                  <a:lnTo>
                    <a:pt x="907" y="373"/>
                  </a:lnTo>
                  <a:lnTo>
                    <a:pt x="912" y="378"/>
                  </a:lnTo>
                  <a:lnTo>
                    <a:pt x="919" y="372"/>
                  </a:lnTo>
                  <a:lnTo>
                    <a:pt x="930" y="376"/>
                  </a:lnTo>
                  <a:lnTo>
                    <a:pt x="912" y="409"/>
                  </a:lnTo>
                  <a:lnTo>
                    <a:pt x="907" y="424"/>
                  </a:lnTo>
                  <a:lnTo>
                    <a:pt x="906" y="413"/>
                  </a:lnTo>
                  <a:lnTo>
                    <a:pt x="903" y="424"/>
                  </a:lnTo>
                  <a:lnTo>
                    <a:pt x="903" y="430"/>
                  </a:lnTo>
                  <a:lnTo>
                    <a:pt x="925" y="432"/>
                  </a:lnTo>
                  <a:lnTo>
                    <a:pt x="933" y="425"/>
                  </a:lnTo>
                  <a:lnTo>
                    <a:pt x="938" y="429"/>
                  </a:lnTo>
                  <a:lnTo>
                    <a:pt x="954" y="430"/>
                  </a:lnTo>
                  <a:lnTo>
                    <a:pt x="962" y="424"/>
                  </a:lnTo>
                  <a:lnTo>
                    <a:pt x="965" y="414"/>
                  </a:lnTo>
                  <a:lnTo>
                    <a:pt x="975" y="405"/>
                  </a:lnTo>
                  <a:lnTo>
                    <a:pt x="976" y="394"/>
                  </a:lnTo>
                  <a:lnTo>
                    <a:pt x="981" y="378"/>
                  </a:lnTo>
                  <a:lnTo>
                    <a:pt x="982" y="360"/>
                  </a:lnTo>
                  <a:lnTo>
                    <a:pt x="991" y="360"/>
                  </a:lnTo>
                  <a:lnTo>
                    <a:pt x="1005" y="354"/>
                  </a:lnTo>
                  <a:lnTo>
                    <a:pt x="1016" y="360"/>
                  </a:lnTo>
                  <a:lnTo>
                    <a:pt x="1025" y="359"/>
                  </a:lnTo>
                  <a:lnTo>
                    <a:pt x="1032" y="360"/>
                  </a:lnTo>
                  <a:lnTo>
                    <a:pt x="1032" y="362"/>
                  </a:lnTo>
                  <a:lnTo>
                    <a:pt x="1054" y="360"/>
                  </a:lnTo>
                  <a:lnTo>
                    <a:pt x="1077" y="367"/>
                  </a:lnTo>
                  <a:lnTo>
                    <a:pt x="1107" y="392"/>
                  </a:lnTo>
                  <a:lnTo>
                    <a:pt x="1127" y="418"/>
                  </a:lnTo>
                  <a:lnTo>
                    <a:pt x="1145" y="429"/>
                  </a:lnTo>
                  <a:lnTo>
                    <a:pt x="1166" y="431"/>
                  </a:lnTo>
                  <a:lnTo>
                    <a:pt x="1175" y="438"/>
                  </a:lnTo>
                  <a:lnTo>
                    <a:pt x="1187" y="438"/>
                  </a:lnTo>
                  <a:lnTo>
                    <a:pt x="1207" y="447"/>
                  </a:lnTo>
                  <a:lnTo>
                    <a:pt x="1214" y="446"/>
                  </a:lnTo>
                  <a:lnTo>
                    <a:pt x="1224" y="449"/>
                  </a:lnTo>
                  <a:lnTo>
                    <a:pt x="1229" y="461"/>
                  </a:lnTo>
                  <a:lnTo>
                    <a:pt x="1244" y="470"/>
                  </a:lnTo>
                  <a:lnTo>
                    <a:pt x="1256" y="475"/>
                  </a:lnTo>
                  <a:lnTo>
                    <a:pt x="1282" y="491"/>
                  </a:lnTo>
                  <a:lnTo>
                    <a:pt x="1300" y="492"/>
                  </a:lnTo>
                  <a:lnTo>
                    <a:pt x="1307" y="497"/>
                  </a:lnTo>
                  <a:lnTo>
                    <a:pt x="1319" y="500"/>
                  </a:lnTo>
                  <a:lnTo>
                    <a:pt x="1317" y="496"/>
                  </a:lnTo>
                  <a:lnTo>
                    <a:pt x="1348" y="501"/>
                  </a:lnTo>
                  <a:lnTo>
                    <a:pt x="1360" y="500"/>
                  </a:lnTo>
                  <a:lnTo>
                    <a:pt x="1371" y="513"/>
                  </a:lnTo>
                  <a:lnTo>
                    <a:pt x="1374" y="504"/>
                  </a:lnTo>
                  <a:lnTo>
                    <a:pt x="1357" y="488"/>
                  </a:lnTo>
                  <a:lnTo>
                    <a:pt x="1369" y="485"/>
                  </a:lnTo>
                  <a:lnTo>
                    <a:pt x="1375" y="490"/>
                  </a:lnTo>
                  <a:lnTo>
                    <a:pt x="1386" y="491"/>
                  </a:lnTo>
                  <a:lnTo>
                    <a:pt x="1386" y="485"/>
                  </a:lnTo>
                  <a:lnTo>
                    <a:pt x="1413" y="491"/>
                  </a:lnTo>
                  <a:lnTo>
                    <a:pt x="1407" y="496"/>
                  </a:lnTo>
                  <a:lnTo>
                    <a:pt x="1423" y="505"/>
                  </a:lnTo>
                  <a:lnTo>
                    <a:pt x="1424" y="513"/>
                  </a:lnTo>
                  <a:lnTo>
                    <a:pt x="1434" y="508"/>
                  </a:lnTo>
                  <a:lnTo>
                    <a:pt x="1434" y="517"/>
                  </a:lnTo>
                  <a:lnTo>
                    <a:pt x="1451" y="528"/>
                  </a:lnTo>
                  <a:lnTo>
                    <a:pt x="1463" y="547"/>
                  </a:lnTo>
                  <a:lnTo>
                    <a:pt x="1470" y="553"/>
                  </a:lnTo>
                  <a:lnTo>
                    <a:pt x="1470" y="575"/>
                  </a:lnTo>
                  <a:lnTo>
                    <a:pt x="1478" y="564"/>
                  </a:lnTo>
                  <a:lnTo>
                    <a:pt x="1478" y="576"/>
                  </a:lnTo>
                  <a:lnTo>
                    <a:pt x="1475" y="585"/>
                  </a:lnTo>
                  <a:lnTo>
                    <a:pt x="1479" y="591"/>
                  </a:lnTo>
                  <a:lnTo>
                    <a:pt x="1470" y="590"/>
                  </a:lnTo>
                  <a:lnTo>
                    <a:pt x="1467" y="597"/>
                  </a:lnTo>
                  <a:lnTo>
                    <a:pt x="1461" y="599"/>
                  </a:lnTo>
                  <a:lnTo>
                    <a:pt x="1456" y="590"/>
                  </a:lnTo>
                  <a:lnTo>
                    <a:pt x="1443" y="594"/>
                  </a:lnTo>
                  <a:lnTo>
                    <a:pt x="1424" y="591"/>
                  </a:lnTo>
                  <a:lnTo>
                    <a:pt x="1436" y="597"/>
                  </a:lnTo>
                  <a:lnTo>
                    <a:pt x="1429" y="607"/>
                  </a:lnTo>
                  <a:lnTo>
                    <a:pt x="1409" y="603"/>
                  </a:lnTo>
                  <a:lnTo>
                    <a:pt x="1413" y="609"/>
                  </a:lnTo>
                  <a:lnTo>
                    <a:pt x="1409" y="615"/>
                  </a:lnTo>
                  <a:lnTo>
                    <a:pt x="1409" y="630"/>
                  </a:lnTo>
                  <a:lnTo>
                    <a:pt x="1393" y="639"/>
                  </a:lnTo>
                  <a:lnTo>
                    <a:pt x="1400" y="645"/>
                  </a:lnTo>
                  <a:lnTo>
                    <a:pt x="1405" y="646"/>
                  </a:lnTo>
                  <a:lnTo>
                    <a:pt x="1412" y="644"/>
                  </a:lnTo>
                  <a:lnTo>
                    <a:pt x="1406" y="650"/>
                  </a:lnTo>
                  <a:lnTo>
                    <a:pt x="1420" y="655"/>
                  </a:lnTo>
                  <a:lnTo>
                    <a:pt x="1441" y="667"/>
                  </a:lnTo>
                  <a:lnTo>
                    <a:pt x="1445" y="658"/>
                  </a:lnTo>
                  <a:lnTo>
                    <a:pt x="1454" y="662"/>
                  </a:lnTo>
                  <a:lnTo>
                    <a:pt x="1459" y="668"/>
                  </a:lnTo>
                  <a:lnTo>
                    <a:pt x="1470" y="667"/>
                  </a:lnTo>
                  <a:lnTo>
                    <a:pt x="1482" y="671"/>
                  </a:lnTo>
                  <a:lnTo>
                    <a:pt x="1503" y="669"/>
                  </a:lnTo>
                  <a:lnTo>
                    <a:pt x="1516" y="674"/>
                  </a:lnTo>
                  <a:lnTo>
                    <a:pt x="1535" y="669"/>
                  </a:lnTo>
                  <a:lnTo>
                    <a:pt x="1533" y="673"/>
                  </a:lnTo>
                  <a:lnTo>
                    <a:pt x="1546" y="675"/>
                  </a:lnTo>
                  <a:lnTo>
                    <a:pt x="1570" y="674"/>
                  </a:lnTo>
                  <a:lnTo>
                    <a:pt x="1573" y="667"/>
                  </a:lnTo>
                  <a:lnTo>
                    <a:pt x="1591" y="667"/>
                  </a:lnTo>
                  <a:lnTo>
                    <a:pt x="1588" y="674"/>
                  </a:lnTo>
                  <a:lnTo>
                    <a:pt x="1599" y="674"/>
                  </a:lnTo>
                  <a:lnTo>
                    <a:pt x="1592" y="669"/>
                  </a:lnTo>
                  <a:lnTo>
                    <a:pt x="1601" y="662"/>
                  </a:lnTo>
                  <a:lnTo>
                    <a:pt x="1604" y="669"/>
                  </a:lnTo>
                  <a:lnTo>
                    <a:pt x="1615" y="671"/>
                  </a:lnTo>
                  <a:lnTo>
                    <a:pt x="1616" y="667"/>
                  </a:lnTo>
                  <a:lnTo>
                    <a:pt x="1623" y="668"/>
                  </a:lnTo>
                  <a:lnTo>
                    <a:pt x="1628" y="651"/>
                  </a:lnTo>
                  <a:lnTo>
                    <a:pt x="1639" y="648"/>
                  </a:lnTo>
                  <a:lnTo>
                    <a:pt x="1637" y="667"/>
                  </a:lnTo>
                  <a:lnTo>
                    <a:pt x="1648" y="667"/>
                  </a:lnTo>
                  <a:lnTo>
                    <a:pt x="1655" y="662"/>
                  </a:lnTo>
                  <a:lnTo>
                    <a:pt x="1667" y="644"/>
                  </a:lnTo>
                  <a:lnTo>
                    <a:pt x="1678" y="636"/>
                  </a:lnTo>
                  <a:lnTo>
                    <a:pt x="1691" y="636"/>
                  </a:lnTo>
                  <a:lnTo>
                    <a:pt x="1696" y="626"/>
                  </a:lnTo>
                  <a:lnTo>
                    <a:pt x="1703" y="639"/>
                  </a:lnTo>
                  <a:lnTo>
                    <a:pt x="1701" y="646"/>
                  </a:lnTo>
                  <a:lnTo>
                    <a:pt x="1707" y="650"/>
                  </a:lnTo>
                  <a:lnTo>
                    <a:pt x="1709" y="645"/>
                  </a:lnTo>
                  <a:lnTo>
                    <a:pt x="1713" y="655"/>
                  </a:lnTo>
                  <a:lnTo>
                    <a:pt x="1715" y="658"/>
                  </a:lnTo>
                  <a:lnTo>
                    <a:pt x="1715" y="667"/>
                  </a:lnTo>
                  <a:lnTo>
                    <a:pt x="1713" y="667"/>
                  </a:lnTo>
                  <a:lnTo>
                    <a:pt x="1730" y="673"/>
                  </a:lnTo>
                  <a:lnTo>
                    <a:pt x="1729" y="667"/>
                  </a:lnTo>
                  <a:lnTo>
                    <a:pt x="1757" y="667"/>
                  </a:lnTo>
                  <a:lnTo>
                    <a:pt x="1755" y="675"/>
                  </a:lnTo>
                  <a:lnTo>
                    <a:pt x="1757" y="682"/>
                  </a:lnTo>
                  <a:lnTo>
                    <a:pt x="1755" y="687"/>
                  </a:lnTo>
                  <a:lnTo>
                    <a:pt x="1760" y="695"/>
                  </a:lnTo>
                  <a:lnTo>
                    <a:pt x="1757" y="707"/>
                  </a:lnTo>
                  <a:lnTo>
                    <a:pt x="1763" y="715"/>
                  </a:lnTo>
                  <a:lnTo>
                    <a:pt x="1763" y="709"/>
                  </a:lnTo>
                  <a:lnTo>
                    <a:pt x="1764" y="714"/>
                  </a:lnTo>
                  <a:lnTo>
                    <a:pt x="1769" y="701"/>
                  </a:lnTo>
                  <a:lnTo>
                    <a:pt x="1771" y="683"/>
                  </a:lnTo>
                  <a:lnTo>
                    <a:pt x="1776" y="685"/>
                  </a:lnTo>
                  <a:lnTo>
                    <a:pt x="1776" y="695"/>
                  </a:lnTo>
                  <a:lnTo>
                    <a:pt x="1779" y="695"/>
                  </a:lnTo>
                  <a:lnTo>
                    <a:pt x="1777" y="705"/>
                  </a:lnTo>
                  <a:lnTo>
                    <a:pt x="1777" y="715"/>
                  </a:lnTo>
                  <a:lnTo>
                    <a:pt x="1784" y="718"/>
                  </a:lnTo>
                  <a:lnTo>
                    <a:pt x="1789" y="711"/>
                  </a:lnTo>
                  <a:lnTo>
                    <a:pt x="1796" y="727"/>
                  </a:lnTo>
                  <a:lnTo>
                    <a:pt x="1806" y="727"/>
                  </a:lnTo>
                  <a:lnTo>
                    <a:pt x="1810" y="737"/>
                  </a:lnTo>
                  <a:lnTo>
                    <a:pt x="1817" y="755"/>
                  </a:lnTo>
                  <a:lnTo>
                    <a:pt x="1809" y="764"/>
                  </a:lnTo>
                  <a:lnTo>
                    <a:pt x="1801" y="761"/>
                  </a:lnTo>
                  <a:lnTo>
                    <a:pt x="1791" y="768"/>
                  </a:lnTo>
                  <a:lnTo>
                    <a:pt x="1788" y="764"/>
                  </a:lnTo>
                  <a:lnTo>
                    <a:pt x="1790" y="774"/>
                  </a:lnTo>
                  <a:lnTo>
                    <a:pt x="1801" y="790"/>
                  </a:lnTo>
                  <a:lnTo>
                    <a:pt x="1812" y="804"/>
                  </a:lnTo>
                  <a:lnTo>
                    <a:pt x="1820" y="808"/>
                  </a:lnTo>
                  <a:lnTo>
                    <a:pt x="1821" y="788"/>
                  </a:lnTo>
                  <a:lnTo>
                    <a:pt x="1826" y="787"/>
                  </a:lnTo>
                  <a:lnTo>
                    <a:pt x="1834" y="793"/>
                  </a:lnTo>
                  <a:lnTo>
                    <a:pt x="1843" y="782"/>
                  </a:lnTo>
                  <a:lnTo>
                    <a:pt x="1852" y="785"/>
                  </a:lnTo>
                  <a:lnTo>
                    <a:pt x="1841" y="765"/>
                  </a:lnTo>
                  <a:lnTo>
                    <a:pt x="1850" y="758"/>
                  </a:lnTo>
                  <a:lnTo>
                    <a:pt x="1849" y="755"/>
                  </a:lnTo>
                  <a:lnTo>
                    <a:pt x="1841" y="755"/>
                  </a:lnTo>
                  <a:lnTo>
                    <a:pt x="1834" y="743"/>
                  </a:lnTo>
                  <a:lnTo>
                    <a:pt x="1831" y="727"/>
                  </a:lnTo>
                  <a:lnTo>
                    <a:pt x="1822" y="716"/>
                  </a:lnTo>
                  <a:lnTo>
                    <a:pt x="1827" y="712"/>
                  </a:lnTo>
                  <a:lnTo>
                    <a:pt x="1827" y="695"/>
                  </a:lnTo>
                  <a:lnTo>
                    <a:pt x="1822" y="690"/>
                  </a:lnTo>
                  <a:lnTo>
                    <a:pt x="1822" y="683"/>
                  </a:lnTo>
                  <a:lnTo>
                    <a:pt x="1809" y="675"/>
                  </a:lnTo>
                  <a:lnTo>
                    <a:pt x="1804" y="667"/>
                  </a:lnTo>
                  <a:lnTo>
                    <a:pt x="1812" y="650"/>
                  </a:lnTo>
                  <a:lnTo>
                    <a:pt x="1818" y="651"/>
                  </a:lnTo>
                  <a:lnTo>
                    <a:pt x="1821" y="644"/>
                  </a:lnTo>
                  <a:lnTo>
                    <a:pt x="1827" y="640"/>
                  </a:lnTo>
                  <a:lnTo>
                    <a:pt x="1820" y="637"/>
                  </a:lnTo>
                  <a:lnTo>
                    <a:pt x="1826" y="623"/>
                  </a:lnTo>
                  <a:lnTo>
                    <a:pt x="1839" y="623"/>
                  </a:lnTo>
                  <a:lnTo>
                    <a:pt x="1852" y="614"/>
                  </a:lnTo>
                  <a:lnTo>
                    <a:pt x="1853" y="609"/>
                  </a:lnTo>
                  <a:lnTo>
                    <a:pt x="1853" y="615"/>
                  </a:lnTo>
                  <a:lnTo>
                    <a:pt x="1876" y="613"/>
                  </a:lnTo>
                  <a:lnTo>
                    <a:pt x="1875" y="601"/>
                  </a:lnTo>
                  <a:lnTo>
                    <a:pt x="1884" y="597"/>
                  </a:lnTo>
                  <a:lnTo>
                    <a:pt x="1895" y="599"/>
                  </a:lnTo>
                  <a:lnTo>
                    <a:pt x="1893" y="582"/>
                  </a:lnTo>
                  <a:lnTo>
                    <a:pt x="1897" y="578"/>
                  </a:lnTo>
                  <a:lnTo>
                    <a:pt x="1901" y="591"/>
                  </a:lnTo>
                  <a:lnTo>
                    <a:pt x="1907" y="575"/>
                  </a:lnTo>
                  <a:lnTo>
                    <a:pt x="1912" y="569"/>
                  </a:lnTo>
                  <a:lnTo>
                    <a:pt x="1909" y="559"/>
                  </a:lnTo>
                  <a:lnTo>
                    <a:pt x="1924" y="553"/>
                  </a:lnTo>
                  <a:lnTo>
                    <a:pt x="1918" y="550"/>
                  </a:lnTo>
                  <a:lnTo>
                    <a:pt x="1925" y="542"/>
                  </a:lnTo>
                  <a:lnTo>
                    <a:pt x="1925" y="533"/>
                  </a:lnTo>
                  <a:lnTo>
                    <a:pt x="1918" y="537"/>
                  </a:lnTo>
                  <a:lnTo>
                    <a:pt x="1916" y="533"/>
                  </a:lnTo>
                  <a:lnTo>
                    <a:pt x="1884" y="545"/>
                  </a:lnTo>
                  <a:lnTo>
                    <a:pt x="1891" y="555"/>
                  </a:lnTo>
                  <a:lnTo>
                    <a:pt x="1875" y="558"/>
                  </a:lnTo>
                  <a:lnTo>
                    <a:pt x="1882" y="575"/>
                  </a:lnTo>
                  <a:lnTo>
                    <a:pt x="1884" y="566"/>
                  </a:lnTo>
                  <a:lnTo>
                    <a:pt x="1884" y="585"/>
                  </a:lnTo>
                  <a:lnTo>
                    <a:pt x="1881" y="590"/>
                  </a:lnTo>
                  <a:lnTo>
                    <a:pt x="1877" y="583"/>
                  </a:lnTo>
                  <a:lnTo>
                    <a:pt x="1880" y="578"/>
                  </a:lnTo>
                  <a:lnTo>
                    <a:pt x="1875" y="581"/>
                  </a:lnTo>
                  <a:lnTo>
                    <a:pt x="1874" y="575"/>
                  </a:lnTo>
                  <a:lnTo>
                    <a:pt x="1863" y="575"/>
                  </a:lnTo>
                  <a:lnTo>
                    <a:pt x="1858" y="577"/>
                  </a:lnTo>
                  <a:lnTo>
                    <a:pt x="1852" y="588"/>
                  </a:lnTo>
                  <a:lnTo>
                    <a:pt x="1849" y="582"/>
                  </a:lnTo>
                  <a:lnTo>
                    <a:pt x="1834" y="581"/>
                  </a:lnTo>
                  <a:lnTo>
                    <a:pt x="1832" y="576"/>
                  </a:lnTo>
                  <a:lnTo>
                    <a:pt x="1818" y="581"/>
                  </a:lnTo>
                  <a:lnTo>
                    <a:pt x="1812" y="587"/>
                  </a:lnTo>
                  <a:lnTo>
                    <a:pt x="1815" y="594"/>
                  </a:lnTo>
                  <a:lnTo>
                    <a:pt x="1822" y="596"/>
                  </a:lnTo>
                  <a:lnTo>
                    <a:pt x="1822" y="601"/>
                  </a:lnTo>
                  <a:lnTo>
                    <a:pt x="1827" y="603"/>
                  </a:lnTo>
                  <a:lnTo>
                    <a:pt x="1817" y="605"/>
                  </a:lnTo>
                  <a:lnTo>
                    <a:pt x="1809" y="612"/>
                  </a:lnTo>
                  <a:lnTo>
                    <a:pt x="1804" y="609"/>
                  </a:lnTo>
                  <a:lnTo>
                    <a:pt x="1810" y="605"/>
                  </a:lnTo>
                  <a:lnTo>
                    <a:pt x="1791" y="608"/>
                  </a:lnTo>
                  <a:lnTo>
                    <a:pt x="1791" y="602"/>
                  </a:lnTo>
                  <a:lnTo>
                    <a:pt x="1783" y="605"/>
                  </a:lnTo>
                  <a:lnTo>
                    <a:pt x="1785" y="597"/>
                  </a:lnTo>
                  <a:lnTo>
                    <a:pt x="1777" y="597"/>
                  </a:lnTo>
                  <a:lnTo>
                    <a:pt x="1779" y="590"/>
                  </a:lnTo>
                  <a:lnTo>
                    <a:pt x="1766" y="594"/>
                  </a:lnTo>
                  <a:lnTo>
                    <a:pt x="1763" y="590"/>
                  </a:lnTo>
                  <a:lnTo>
                    <a:pt x="1764" y="578"/>
                  </a:lnTo>
                  <a:lnTo>
                    <a:pt x="1776" y="564"/>
                  </a:lnTo>
                  <a:lnTo>
                    <a:pt x="1776" y="558"/>
                  </a:lnTo>
                  <a:lnTo>
                    <a:pt x="1783" y="542"/>
                  </a:lnTo>
                  <a:lnTo>
                    <a:pt x="1790" y="537"/>
                  </a:lnTo>
                  <a:lnTo>
                    <a:pt x="1822" y="533"/>
                  </a:lnTo>
                  <a:lnTo>
                    <a:pt x="1846" y="521"/>
                  </a:lnTo>
                  <a:lnTo>
                    <a:pt x="1861" y="516"/>
                  </a:lnTo>
                  <a:lnTo>
                    <a:pt x="1868" y="506"/>
                  </a:lnTo>
                  <a:lnTo>
                    <a:pt x="1882" y="501"/>
                  </a:lnTo>
                  <a:lnTo>
                    <a:pt x="1884" y="492"/>
                  </a:lnTo>
                  <a:lnTo>
                    <a:pt x="1897" y="496"/>
                  </a:lnTo>
                  <a:lnTo>
                    <a:pt x="1907" y="486"/>
                  </a:lnTo>
                  <a:lnTo>
                    <a:pt x="1916" y="492"/>
                  </a:lnTo>
                  <a:lnTo>
                    <a:pt x="1919" y="497"/>
                  </a:lnTo>
                  <a:lnTo>
                    <a:pt x="1927" y="499"/>
                  </a:lnTo>
                  <a:lnTo>
                    <a:pt x="1929" y="513"/>
                  </a:lnTo>
                  <a:lnTo>
                    <a:pt x="1944" y="522"/>
                  </a:lnTo>
                  <a:lnTo>
                    <a:pt x="1936" y="528"/>
                  </a:lnTo>
                  <a:lnTo>
                    <a:pt x="1944" y="537"/>
                  </a:lnTo>
                  <a:lnTo>
                    <a:pt x="1945" y="547"/>
                  </a:lnTo>
                  <a:lnTo>
                    <a:pt x="1954" y="551"/>
                  </a:lnTo>
                  <a:lnTo>
                    <a:pt x="1954" y="558"/>
                  </a:lnTo>
                  <a:lnTo>
                    <a:pt x="1945" y="558"/>
                  </a:lnTo>
                  <a:lnTo>
                    <a:pt x="1939" y="560"/>
                  </a:lnTo>
                  <a:lnTo>
                    <a:pt x="1939" y="565"/>
                  </a:lnTo>
                  <a:lnTo>
                    <a:pt x="1945" y="564"/>
                  </a:lnTo>
                  <a:lnTo>
                    <a:pt x="1954" y="575"/>
                  </a:lnTo>
                  <a:lnTo>
                    <a:pt x="1960" y="577"/>
                  </a:lnTo>
                  <a:lnTo>
                    <a:pt x="1962" y="582"/>
                  </a:lnTo>
                  <a:lnTo>
                    <a:pt x="1971" y="593"/>
                  </a:lnTo>
                  <a:lnTo>
                    <a:pt x="1989" y="597"/>
                  </a:lnTo>
                  <a:lnTo>
                    <a:pt x="1988" y="599"/>
                  </a:lnTo>
                  <a:lnTo>
                    <a:pt x="1989" y="608"/>
                  </a:lnTo>
                  <a:lnTo>
                    <a:pt x="1989" y="618"/>
                  </a:lnTo>
                  <a:lnTo>
                    <a:pt x="1999" y="625"/>
                  </a:lnTo>
                  <a:lnTo>
                    <a:pt x="2006" y="624"/>
                  </a:lnTo>
                  <a:lnTo>
                    <a:pt x="2020" y="630"/>
                  </a:lnTo>
                  <a:lnTo>
                    <a:pt x="2030" y="624"/>
                  </a:lnTo>
                  <a:lnTo>
                    <a:pt x="2038" y="628"/>
                  </a:lnTo>
                  <a:lnTo>
                    <a:pt x="2038" y="619"/>
                  </a:lnTo>
                  <a:lnTo>
                    <a:pt x="2046" y="624"/>
                  </a:lnTo>
                  <a:lnTo>
                    <a:pt x="2051" y="615"/>
                  </a:lnTo>
                  <a:lnTo>
                    <a:pt x="2051" y="605"/>
                  </a:lnTo>
                  <a:lnTo>
                    <a:pt x="2068" y="613"/>
                  </a:lnTo>
                  <a:lnTo>
                    <a:pt x="2068" y="630"/>
                  </a:lnTo>
                  <a:lnTo>
                    <a:pt x="2083" y="645"/>
                  </a:lnTo>
                  <a:lnTo>
                    <a:pt x="2090" y="650"/>
                  </a:lnTo>
                  <a:lnTo>
                    <a:pt x="2099" y="667"/>
                  </a:lnTo>
                  <a:lnTo>
                    <a:pt x="2106" y="667"/>
                  </a:lnTo>
                  <a:lnTo>
                    <a:pt x="2121" y="678"/>
                  </a:lnTo>
                  <a:lnTo>
                    <a:pt x="2129" y="677"/>
                  </a:lnTo>
                  <a:lnTo>
                    <a:pt x="2129" y="668"/>
                  </a:lnTo>
                  <a:lnTo>
                    <a:pt x="2137" y="669"/>
                  </a:lnTo>
                  <a:lnTo>
                    <a:pt x="2139" y="667"/>
                  </a:lnTo>
                  <a:lnTo>
                    <a:pt x="2148" y="673"/>
                  </a:lnTo>
                  <a:lnTo>
                    <a:pt x="2150" y="669"/>
                  </a:lnTo>
                  <a:lnTo>
                    <a:pt x="2164" y="677"/>
                  </a:lnTo>
                  <a:lnTo>
                    <a:pt x="2182" y="667"/>
                  </a:lnTo>
                  <a:lnTo>
                    <a:pt x="2204" y="673"/>
                  </a:lnTo>
                  <a:lnTo>
                    <a:pt x="2221" y="667"/>
                  </a:lnTo>
                  <a:lnTo>
                    <a:pt x="2230" y="655"/>
                  </a:lnTo>
                  <a:lnTo>
                    <a:pt x="2267" y="660"/>
                  </a:lnTo>
                  <a:lnTo>
                    <a:pt x="2275" y="657"/>
                  </a:lnTo>
                  <a:lnTo>
                    <a:pt x="2290" y="671"/>
                  </a:lnTo>
                  <a:lnTo>
                    <a:pt x="2293" y="668"/>
                  </a:lnTo>
                  <a:lnTo>
                    <a:pt x="2300" y="667"/>
                  </a:lnTo>
                  <a:lnTo>
                    <a:pt x="2300" y="673"/>
                  </a:lnTo>
                  <a:lnTo>
                    <a:pt x="2322" y="667"/>
                  </a:lnTo>
                  <a:lnTo>
                    <a:pt x="2337" y="667"/>
                  </a:lnTo>
                  <a:lnTo>
                    <a:pt x="2328" y="655"/>
                  </a:lnTo>
                  <a:lnTo>
                    <a:pt x="2328" y="650"/>
                  </a:lnTo>
                  <a:lnTo>
                    <a:pt x="2321" y="640"/>
                  </a:lnTo>
                  <a:lnTo>
                    <a:pt x="2317" y="630"/>
                  </a:lnTo>
                  <a:lnTo>
                    <a:pt x="2322" y="623"/>
                  </a:lnTo>
                  <a:lnTo>
                    <a:pt x="2328" y="623"/>
                  </a:lnTo>
                  <a:lnTo>
                    <a:pt x="2331" y="625"/>
                  </a:lnTo>
                  <a:lnTo>
                    <a:pt x="2336" y="636"/>
                  </a:lnTo>
                  <a:lnTo>
                    <a:pt x="2342" y="641"/>
                  </a:lnTo>
                  <a:lnTo>
                    <a:pt x="2342" y="655"/>
                  </a:lnTo>
                  <a:lnTo>
                    <a:pt x="2349" y="667"/>
                  </a:lnTo>
                  <a:lnTo>
                    <a:pt x="2359" y="669"/>
                  </a:lnTo>
                  <a:lnTo>
                    <a:pt x="2364" y="678"/>
                  </a:lnTo>
                  <a:lnTo>
                    <a:pt x="2377" y="683"/>
                  </a:lnTo>
                  <a:lnTo>
                    <a:pt x="2384" y="689"/>
                  </a:lnTo>
                  <a:lnTo>
                    <a:pt x="2396" y="688"/>
                  </a:lnTo>
                  <a:lnTo>
                    <a:pt x="2404" y="677"/>
                  </a:lnTo>
                  <a:lnTo>
                    <a:pt x="2403" y="641"/>
                  </a:lnTo>
                  <a:lnTo>
                    <a:pt x="2398" y="641"/>
                  </a:lnTo>
                  <a:lnTo>
                    <a:pt x="2397" y="650"/>
                  </a:lnTo>
                  <a:lnTo>
                    <a:pt x="2390" y="650"/>
                  </a:lnTo>
                  <a:lnTo>
                    <a:pt x="2390" y="641"/>
                  </a:lnTo>
                  <a:lnTo>
                    <a:pt x="2385" y="636"/>
                  </a:lnTo>
                  <a:lnTo>
                    <a:pt x="2364" y="637"/>
                  </a:lnTo>
                  <a:lnTo>
                    <a:pt x="2359" y="646"/>
                  </a:lnTo>
                  <a:lnTo>
                    <a:pt x="2360" y="650"/>
                  </a:lnTo>
                  <a:lnTo>
                    <a:pt x="2361" y="658"/>
                  </a:lnTo>
                  <a:lnTo>
                    <a:pt x="2354" y="656"/>
                  </a:lnTo>
                  <a:lnTo>
                    <a:pt x="2348" y="636"/>
                  </a:lnTo>
                  <a:lnTo>
                    <a:pt x="2339" y="624"/>
                  </a:lnTo>
                  <a:lnTo>
                    <a:pt x="2334" y="614"/>
                  </a:lnTo>
                  <a:lnTo>
                    <a:pt x="2342" y="619"/>
                  </a:lnTo>
                  <a:lnTo>
                    <a:pt x="2342" y="605"/>
                  </a:lnTo>
                  <a:lnTo>
                    <a:pt x="2331" y="596"/>
                  </a:lnTo>
                  <a:lnTo>
                    <a:pt x="2331" y="590"/>
                  </a:lnTo>
                  <a:lnTo>
                    <a:pt x="2321" y="575"/>
                  </a:lnTo>
                  <a:lnTo>
                    <a:pt x="2328" y="575"/>
                  </a:lnTo>
                  <a:lnTo>
                    <a:pt x="2334" y="583"/>
                  </a:lnTo>
                  <a:lnTo>
                    <a:pt x="2339" y="578"/>
                  </a:lnTo>
                  <a:lnTo>
                    <a:pt x="2339" y="575"/>
                  </a:lnTo>
                  <a:lnTo>
                    <a:pt x="2349" y="575"/>
                  </a:lnTo>
                  <a:lnTo>
                    <a:pt x="2353" y="581"/>
                  </a:lnTo>
                  <a:lnTo>
                    <a:pt x="2374" y="577"/>
                  </a:lnTo>
                  <a:lnTo>
                    <a:pt x="2374" y="575"/>
                  </a:lnTo>
                  <a:lnTo>
                    <a:pt x="2358" y="554"/>
                  </a:lnTo>
                  <a:lnTo>
                    <a:pt x="2365" y="551"/>
                  </a:lnTo>
                  <a:lnTo>
                    <a:pt x="2377" y="554"/>
                  </a:lnTo>
                  <a:lnTo>
                    <a:pt x="2379" y="562"/>
                  </a:lnTo>
                  <a:lnTo>
                    <a:pt x="2390" y="575"/>
                  </a:lnTo>
                  <a:lnTo>
                    <a:pt x="2385" y="559"/>
                  </a:lnTo>
                  <a:lnTo>
                    <a:pt x="2398" y="560"/>
                  </a:lnTo>
                  <a:lnTo>
                    <a:pt x="2404" y="575"/>
                  </a:lnTo>
                  <a:lnTo>
                    <a:pt x="2420" y="582"/>
                  </a:lnTo>
                  <a:lnTo>
                    <a:pt x="2414" y="590"/>
                  </a:lnTo>
                  <a:lnTo>
                    <a:pt x="2422" y="594"/>
                  </a:lnTo>
                  <a:lnTo>
                    <a:pt x="2439" y="587"/>
                  </a:lnTo>
                  <a:lnTo>
                    <a:pt x="2439" y="594"/>
                  </a:lnTo>
                  <a:lnTo>
                    <a:pt x="2434" y="605"/>
                  </a:lnTo>
                  <a:lnTo>
                    <a:pt x="2433" y="615"/>
                  </a:lnTo>
                  <a:lnTo>
                    <a:pt x="2427" y="623"/>
                  </a:lnTo>
                  <a:lnTo>
                    <a:pt x="2431" y="628"/>
                  </a:lnTo>
                  <a:lnTo>
                    <a:pt x="2439" y="624"/>
                  </a:lnTo>
                  <a:lnTo>
                    <a:pt x="2443" y="631"/>
                  </a:lnTo>
                  <a:lnTo>
                    <a:pt x="2443" y="612"/>
                  </a:lnTo>
                  <a:lnTo>
                    <a:pt x="2466" y="596"/>
                  </a:lnTo>
                  <a:lnTo>
                    <a:pt x="2467" y="597"/>
                  </a:lnTo>
                  <a:lnTo>
                    <a:pt x="2466" y="607"/>
                  </a:lnTo>
                  <a:lnTo>
                    <a:pt x="2467" y="619"/>
                  </a:lnTo>
                  <a:lnTo>
                    <a:pt x="2466" y="636"/>
                  </a:lnTo>
                  <a:lnTo>
                    <a:pt x="2460" y="650"/>
                  </a:lnTo>
                  <a:lnTo>
                    <a:pt x="2459" y="668"/>
                  </a:lnTo>
                  <a:lnTo>
                    <a:pt x="2466" y="683"/>
                  </a:lnTo>
                  <a:lnTo>
                    <a:pt x="2446" y="695"/>
                  </a:lnTo>
                  <a:lnTo>
                    <a:pt x="2451" y="712"/>
                  </a:lnTo>
                  <a:lnTo>
                    <a:pt x="2466" y="711"/>
                  </a:lnTo>
                  <a:lnTo>
                    <a:pt x="2466" y="736"/>
                  </a:lnTo>
                  <a:lnTo>
                    <a:pt x="2482" y="720"/>
                  </a:lnTo>
                  <a:lnTo>
                    <a:pt x="2486" y="727"/>
                  </a:lnTo>
                  <a:lnTo>
                    <a:pt x="2495" y="718"/>
                  </a:lnTo>
                  <a:lnTo>
                    <a:pt x="2495" y="727"/>
                  </a:lnTo>
                  <a:lnTo>
                    <a:pt x="2489" y="733"/>
                  </a:lnTo>
                  <a:lnTo>
                    <a:pt x="2494" y="743"/>
                  </a:lnTo>
                  <a:lnTo>
                    <a:pt x="2504" y="744"/>
                  </a:lnTo>
                  <a:lnTo>
                    <a:pt x="2509" y="727"/>
                  </a:lnTo>
                  <a:lnTo>
                    <a:pt x="2504" y="711"/>
                  </a:lnTo>
                  <a:lnTo>
                    <a:pt x="2506" y="695"/>
                  </a:lnTo>
                  <a:lnTo>
                    <a:pt x="2502" y="682"/>
                  </a:lnTo>
                  <a:lnTo>
                    <a:pt x="2488" y="673"/>
                  </a:lnTo>
                  <a:lnTo>
                    <a:pt x="2488" y="667"/>
                  </a:lnTo>
                  <a:lnTo>
                    <a:pt x="2495" y="636"/>
                  </a:lnTo>
                  <a:lnTo>
                    <a:pt x="2492" y="631"/>
                  </a:lnTo>
                  <a:lnTo>
                    <a:pt x="2489" y="620"/>
                  </a:lnTo>
                  <a:lnTo>
                    <a:pt x="2495" y="620"/>
                  </a:lnTo>
                  <a:lnTo>
                    <a:pt x="2500" y="618"/>
                  </a:lnTo>
                  <a:lnTo>
                    <a:pt x="2504" y="620"/>
                  </a:lnTo>
                  <a:lnTo>
                    <a:pt x="2506" y="625"/>
                  </a:lnTo>
                  <a:lnTo>
                    <a:pt x="2510" y="623"/>
                  </a:lnTo>
                  <a:lnTo>
                    <a:pt x="2521" y="621"/>
                  </a:lnTo>
                  <a:lnTo>
                    <a:pt x="2533" y="628"/>
                  </a:lnTo>
                  <a:lnTo>
                    <a:pt x="2540" y="625"/>
                  </a:lnTo>
                  <a:lnTo>
                    <a:pt x="2545" y="613"/>
                  </a:lnTo>
                  <a:lnTo>
                    <a:pt x="2549" y="607"/>
                  </a:lnTo>
                  <a:lnTo>
                    <a:pt x="2563" y="599"/>
                  </a:lnTo>
                  <a:lnTo>
                    <a:pt x="2563" y="590"/>
                  </a:lnTo>
                  <a:lnTo>
                    <a:pt x="2569" y="574"/>
                  </a:lnTo>
                  <a:lnTo>
                    <a:pt x="2595" y="555"/>
                  </a:lnTo>
                  <a:lnTo>
                    <a:pt x="2602" y="544"/>
                  </a:lnTo>
                  <a:lnTo>
                    <a:pt x="2591" y="542"/>
                  </a:lnTo>
                  <a:lnTo>
                    <a:pt x="2594" y="520"/>
                  </a:lnTo>
                  <a:lnTo>
                    <a:pt x="2592" y="506"/>
                  </a:lnTo>
                  <a:lnTo>
                    <a:pt x="2589" y="491"/>
                  </a:lnTo>
                  <a:lnTo>
                    <a:pt x="2576" y="483"/>
                  </a:lnTo>
                  <a:lnTo>
                    <a:pt x="2575" y="491"/>
                  </a:lnTo>
                  <a:lnTo>
                    <a:pt x="2573" y="499"/>
                  </a:lnTo>
                  <a:lnTo>
                    <a:pt x="2572" y="508"/>
                  </a:lnTo>
                  <a:lnTo>
                    <a:pt x="2579" y="505"/>
                  </a:lnTo>
                  <a:lnTo>
                    <a:pt x="2583" y="497"/>
                  </a:lnTo>
                  <a:lnTo>
                    <a:pt x="2570" y="522"/>
                  </a:lnTo>
                  <a:lnTo>
                    <a:pt x="2551" y="528"/>
                  </a:lnTo>
                  <a:lnTo>
                    <a:pt x="2538" y="526"/>
                  </a:lnTo>
                  <a:lnTo>
                    <a:pt x="2542" y="516"/>
                  </a:lnTo>
                  <a:lnTo>
                    <a:pt x="2543" y="494"/>
                  </a:lnTo>
                  <a:lnTo>
                    <a:pt x="2547" y="491"/>
                  </a:lnTo>
                  <a:lnTo>
                    <a:pt x="2554" y="492"/>
                  </a:lnTo>
                  <a:lnTo>
                    <a:pt x="2563" y="472"/>
                  </a:lnTo>
                  <a:lnTo>
                    <a:pt x="2563" y="462"/>
                  </a:lnTo>
                  <a:lnTo>
                    <a:pt x="2557" y="465"/>
                  </a:lnTo>
                  <a:lnTo>
                    <a:pt x="2557" y="463"/>
                  </a:lnTo>
                  <a:lnTo>
                    <a:pt x="2558" y="449"/>
                  </a:lnTo>
                  <a:lnTo>
                    <a:pt x="2567" y="432"/>
                  </a:lnTo>
                  <a:lnTo>
                    <a:pt x="2586" y="425"/>
                  </a:lnTo>
                  <a:lnTo>
                    <a:pt x="2589" y="421"/>
                  </a:lnTo>
                  <a:lnTo>
                    <a:pt x="2581" y="436"/>
                  </a:lnTo>
                  <a:lnTo>
                    <a:pt x="2581" y="451"/>
                  </a:lnTo>
                  <a:lnTo>
                    <a:pt x="2585" y="458"/>
                  </a:lnTo>
                  <a:lnTo>
                    <a:pt x="2595" y="445"/>
                  </a:lnTo>
                  <a:lnTo>
                    <a:pt x="2599" y="427"/>
                  </a:lnTo>
                  <a:lnTo>
                    <a:pt x="2594" y="408"/>
                  </a:lnTo>
                  <a:lnTo>
                    <a:pt x="2583" y="408"/>
                  </a:lnTo>
                  <a:lnTo>
                    <a:pt x="2569" y="420"/>
                  </a:lnTo>
                  <a:lnTo>
                    <a:pt x="2556" y="418"/>
                  </a:lnTo>
                  <a:lnTo>
                    <a:pt x="2542" y="391"/>
                  </a:lnTo>
                  <a:lnTo>
                    <a:pt x="2536" y="386"/>
                  </a:lnTo>
                  <a:lnTo>
                    <a:pt x="2537" y="394"/>
                  </a:lnTo>
                  <a:lnTo>
                    <a:pt x="2532" y="399"/>
                  </a:lnTo>
                  <a:lnTo>
                    <a:pt x="2524" y="392"/>
                  </a:lnTo>
                  <a:lnTo>
                    <a:pt x="2524" y="387"/>
                  </a:lnTo>
                  <a:lnTo>
                    <a:pt x="2508" y="379"/>
                  </a:lnTo>
                  <a:lnTo>
                    <a:pt x="2505" y="372"/>
                  </a:lnTo>
                  <a:lnTo>
                    <a:pt x="2505" y="367"/>
                  </a:lnTo>
                  <a:lnTo>
                    <a:pt x="2479" y="370"/>
                  </a:lnTo>
                  <a:lnTo>
                    <a:pt x="2465" y="360"/>
                  </a:lnTo>
                  <a:lnTo>
                    <a:pt x="2461" y="352"/>
                  </a:lnTo>
                  <a:lnTo>
                    <a:pt x="2465" y="345"/>
                  </a:lnTo>
                  <a:lnTo>
                    <a:pt x="2447" y="336"/>
                  </a:lnTo>
                  <a:lnTo>
                    <a:pt x="2445" y="328"/>
                  </a:lnTo>
                  <a:lnTo>
                    <a:pt x="2436" y="318"/>
                  </a:lnTo>
                  <a:lnTo>
                    <a:pt x="2434" y="290"/>
                  </a:lnTo>
                  <a:lnTo>
                    <a:pt x="2434" y="275"/>
                  </a:lnTo>
                  <a:lnTo>
                    <a:pt x="2435" y="266"/>
                  </a:lnTo>
                  <a:lnTo>
                    <a:pt x="2441" y="262"/>
                  </a:lnTo>
                  <a:lnTo>
                    <a:pt x="2445" y="262"/>
                  </a:lnTo>
                  <a:lnTo>
                    <a:pt x="2456" y="236"/>
                  </a:lnTo>
                  <a:lnTo>
                    <a:pt x="2459" y="236"/>
                  </a:lnTo>
                  <a:lnTo>
                    <a:pt x="2461" y="242"/>
                  </a:lnTo>
                  <a:lnTo>
                    <a:pt x="2465" y="237"/>
                  </a:lnTo>
                  <a:lnTo>
                    <a:pt x="2466" y="222"/>
                  </a:lnTo>
                  <a:lnTo>
                    <a:pt x="2461" y="227"/>
                  </a:lnTo>
                  <a:lnTo>
                    <a:pt x="2452" y="204"/>
                  </a:lnTo>
                  <a:lnTo>
                    <a:pt x="2444" y="194"/>
                  </a:lnTo>
                  <a:lnTo>
                    <a:pt x="2444" y="184"/>
                  </a:lnTo>
                  <a:lnTo>
                    <a:pt x="2445" y="171"/>
                  </a:lnTo>
                  <a:lnTo>
                    <a:pt x="2452" y="156"/>
                  </a:lnTo>
                  <a:lnTo>
                    <a:pt x="2449" y="156"/>
                  </a:lnTo>
                  <a:lnTo>
                    <a:pt x="2450" y="145"/>
                  </a:lnTo>
                  <a:lnTo>
                    <a:pt x="2451" y="137"/>
                  </a:lnTo>
                  <a:lnTo>
                    <a:pt x="2451" y="122"/>
                  </a:lnTo>
                  <a:lnTo>
                    <a:pt x="2455" y="117"/>
                  </a:lnTo>
                  <a:lnTo>
                    <a:pt x="2460" y="118"/>
                  </a:lnTo>
                  <a:lnTo>
                    <a:pt x="2461" y="114"/>
                  </a:lnTo>
                  <a:lnTo>
                    <a:pt x="2462" y="106"/>
                  </a:lnTo>
                  <a:lnTo>
                    <a:pt x="2470" y="101"/>
                  </a:lnTo>
                  <a:lnTo>
                    <a:pt x="2488" y="124"/>
                  </a:lnTo>
                  <a:lnTo>
                    <a:pt x="2492" y="123"/>
                  </a:lnTo>
                  <a:lnTo>
                    <a:pt x="2495" y="107"/>
                  </a:lnTo>
                  <a:lnTo>
                    <a:pt x="2493" y="86"/>
                  </a:lnTo>
                  <a:lnTo>
                    <a:pt x="2487" y="85"/>
                  </a:lnTo>
                  <a:lnTo>
                    <a:pt x="2481" y="79"/>
                  </a:lnTo>
                  <a:lnTo>
                    <a:pt x="2479" y="67"/>
                  </a:lnTo>
                  <a:lnTo>
                    <a:pt x="2488" y="52"/>
                  </a:lnTo>
                  <a:lnTo>
                    <a:pt x="2502" y="36"/>
                  </a:lnTo>
                  <a:lnTo>
                    <a:pt x="2505" y="26"/>
                  </a:lnTo>
                  <a:lnTo>
                    <a:pt x="2506" y="16"/>
                  </a:lnTo>
                  <a:lnTo>
                    <a:pt x="2513" y="2"/>
                  </a:lnTo>
                  <a:lnTo>
                    <a:pt x="2522" y="0"/>
                  </a:lnTo>
                  <a:lnTo>
                    <a:pt x="2531" y="2"/>
                  </a:lnTo>
                  <a:lnTo>
                    <a:pt x="2541" y="0"/>
                  </a:lnTo>
                  <a:lnTo>
                    <a:pt x="2551" y="10"/>
                  </a:lnTo>
                  <a:lnTo>
                    <a:pt x="2549" y="18"/>
                  </a:lnTo>
                  <a:lnTo>
                    <a:pt x="2546" y="22"/>
                  </a:lnTo>
                  <a:lnTo>
                    <a:pt x="2545" y="32"/>
                  </a:lnTo>
                  <a:lnTo>
                    <a:pt x="2546" y="38"/>
                  </a:lnTo>
                  <a:lnTo>
                    <a:pt x="2554" y="32"/>
                  </a:lnTo>
                  <a:lnTo>
                    <a:pt x="2554" y="49"/>
                  </a:lnTo>
                  <a:lnTo>
                    <a:pt x="2564" y="40"/>
                  </a:lnTo>
                  <a:lnTo>
                    <a:pt x="2567" y="32"/>
                  </a:lnTo>
                  <a:lnTo>
                    <a:pt x="2576" y="44"/>
                  </a:lnTo>
                  <a:lnTo>
                    <a:pt x="2594" y="37"/>
                  </a:lnTo>
                  <a:lnTo>
                    <a:pt x="2594" y="47"/>
                  </a:lnTo>
                  <a:lnTo>
                    <a:pt x="2590" y="63"/>
                  </a:lnTo>
                  <a:lnTo>
                    <a:pt x="2595" y="75"/>
                  </a:lnTo>
                  <a:lnTo>
                    <a:pt x="2605" y="76"/>
                  </a:lnTo>
                  <a:lnTo>
                    <a:pt x="2632" y="115"/>
                  </a:lnTo>
                  <a:lnTo>
                    <a:pt x="2637" y="147"/>
                  </a:lnTo>
                  <a:lnTo>
                    <a:pt x="2638" y="167"/>
                  </a:lnTo>
                  <a:lnTo>
                    <a:pt x="2637" y="190"/>
                  </a:lnTo>
                  <a:lnTo>
                    <a:pt x="2633" y="189"/>
                  </a:lnTo>
                  <a:lnTo>
                    <a:pt x="2634" y="198"/>
                  </a:lnTo>
                  <a:lnTo>
                    <a:pt x="2645" y="201"/>
                  </a:lnTo>
                  <a:lnTo>
                    <a:pt x="2648" y="221"/>
                  </a:lnTo>
                  <a:lnTo>
                    <a:pt x="2662" y="220"/>
                  </a:lnTo>
                  <a:lnTo>
                    <a:pt x="2671" y="230"/>
                  </a:lnTo>
                  <a:lnTo>
                    <a:pt x="2671" y="244"/>
                  </a:lnTo>
                  <a:lnTo>
                    <a:pt x="2672" y="251"/>
                  </a:lnTo>
                  <a:lnTo>
                    <a:pt x="2681" y="264"/>
                  </a:lnTo>
                  <a:lnTo>
                    <a:pt x="2683" y="274"/>
                  </a:lnTo>
                  <a:lnTo>
                    <a:pt x="2685" y="284"/>
                  </a:lnTo>
                  <a:lnTo>
                    <a:pt x="2688" y="284"/>
                  </a:lnTo>
                  <a:lnTo>
                    <a:pt x="2692" y="279"/>
                  </a:lnTo>
                  <a:lnTo>
                    <a:pt x="2693" y="274"/>
                  </a:lnTo>
                  <a:lnTo>
                    <a:pt x="2701" y="280"/>
                  </a:lnTo>
                  <a:lnTo>
                    <a:pt x="2703" y="297"/>
                  </a:lnTo>
                  <a:lnTo>
                    <a:pt x="2709" y="301"/>
                  </a:lnTo>
                  <a:lnTo>
                    <a:pt x="2713" y="308"/>
                  </a:lnTo>
                  <a:lnTo>
                    <a:pt x="2694" y="312"/>
                  </a:lnTo>
                  <a:lnTo>
                    <a:pt x="2671" y="301"/>
                  </a:lnTo>
                  <a:lnTo>
                    <a:pt x="2664" y="302"/>
                  </a:lnTo>
                  <a:lnTo>
                    <a:pt x="2665" y="306"/>
                  </a:lnTo>
                  <a:lnTo>
                    <a:pt x="2665" y="312"/>
                  </a:lnTo>
                  <a:lnTo>
                    <a:pt x="2661" y="316"/>
                  </a:lnTo>
                  <a:lnTo>
                    <a:pt x="2661" y="318"/>
                  </a:lnTo>
                  <a:lnTo>
                    <a:pt x="2680" y="321"/>
                  </a:lnTo>
                  <a:lnTo>
                    <a:pt x="2688" y="334"/>
                  </a:lnTo>
                  <a:lnTo>
                    <a:pt x="2683" y="343"/>
                  </a:lnTo>
                  <a:lnTo>
                    <a:pt x="2676" y="352"/>
                  </a:lnTo>
                  <a:lnTo>
                    <a:pt x="2670" y="352"/>
                  </a:lnTo>
                  <a:lnTo>
                    <a:pt x="2664" y="357"/>
                  </a:lnTo>
                  <a:lnTo>
                    <a:pt x="2658" y="357"/>
                  </a:lnTo>
                  <a:lnTo>
                    <a:pt x="2656" y="364"/>
                  </a:lnTo>
                  <a:lnTo>
                    <a:pt x="2648" y="371"/>
                  </a:lnTo>
                  <a:lnTo>
                    <a:pt x="2650" y="378"/>
                  </a:lnTo>
                  <a:lnTo>
                    <a:pt x="2649" y="381"/>
                  </a:lnTo>
                  <a:lnTo>
                    <a:pt x="2669" y="381"/>
                  </a:lnTo>
                  <a:lnTo>
                    <a:pt x="2673" y="388"/>
                  </a:lnTo>
                  <a:lnTo>
                    <a:pt x="2678" y="402"/>
                  </a:lnTo>
                  <a:lnTo>
                    <a:pt x="2692" y="408"/>
                  </a:lnTo>
                  <a:lnTo>
                    <a:pt x="2705" y="405"/>
                  </a:lnTo>
                  <a:lnTo>
                    <a:pt x="2715" y="391"/>
                  </a:lnTo>
                  <a:lnTo>
                    <a:pt x="2723" y="389"/>
                  </a:lnTo>
                  <a:lnTo>
                    <a:pt x="2724" y="395"/>
                  </a:lnTo>
                  <a:lnTo>
                    <a:pt x="2718" y="404"/>
                  </a:lnTo>
                  <a:lnTo>
                    <a:pt x="2725" y="402"/>
                  </a:lnTo>
                  <a:lnTo>
                    <a:pt x="2731" y="413"/>
                  </a:lnTo>
                  <a:lnTo>
                    <a:pt x="2735" y="409"/>
                  </a:lnTo>
                  <a:lnTo>
                    <a:pt x="2745" y="415"/>
                  </a:lnTo>
                  <a:lnTo>
                    <a:pt x="2748" y="406"/>
                  </a:lnTo>
                  <a:lnTo>
                    <a:pt x="2751" y="421"/>
                  </a:lnTo>
                  <a:lnTo>
                    <a:pt x="2748" y="432"/>
                  </a:lnTo>
                  <a:lnTo>
                    <a:pt x="2744" y="440"/>
                  </a:lnTo>
                  <a:lnTo>
                    <a:pt x="2735" y="430"/>
                  </a:lnTo>
                  <a:lnTo>
                    <a:pt x="2729" y="434"/>
                  </a:lnTo>
                  <a:lnTo>
                    <a:pt x="2720" y="431"/>
                  </a:lnTo>
                  <a:lnTo>
                    <a:pt x="2745" y="465"/>
                  </a:lnTo>
                  <a:lnTo>
                    <a:pt x="2755" y="469"/>
                  </a:lnTo>
                  <a:lnTo>
                    <a:pt x="2756" y="479"/>
                  </a:lnTo>
                  <a:lnTo>
                    <a:pt x="2764" y="494"/>
                  </a:lnTo>
                  <a:lnTo>
                    <a:pt x="2763" y="499"/>
                  </a:lnTo>
                  <a:lnTo>
                    <a:pt x="2773" y="515"/>
                  </a:lnTo>
                  <a:lnTo>
                    <a:pt x="2768" y="531"/>
                  </a:lnTo>
                  <a:lnTo>
                    <a:pt x="2768" y="549"/>
                  </a:lnTo>
                  <a:lnTo>
                    <a:pt x="2766" y="558"/>
                  </a:lnTo>
                  <a:lnTo>
                    <a:pt x="2771" y="574"/>
                  </a:lnTo>
                  <a:lnTo>
                    <a:pt x="2775" y="581"/>
                  </a:lnTo>
                  <a:lnTo>
                    <a:pt x="2779" y="591"/>
                  </a:lnTo>
                  <a:lnTo>
                    <a:pt x="2787" y="581"/>
                  </a:lnTo>
                  <a:lnTo>
                    <a:pt x="2798" y="559"/>
                  </a:lnTo>
                  <a:lnTo>
                    <a:pt x="2798" y="540"/>
                  </a:lnTo>
                  <a:lnTo>
                    <a:pt x="2799" y="535"/>
                  </a:lnTo>
                  <a:lnTo>
                    <a:pt x="2800" y="532"/>
                  </a:lnTo>
                  <a:lnTo>
                    <a:pt x="2806" y="532"/>
                  </a:lnTo>
                  <a:lnTo>
                    <a:pt x="2807" y="513"/>
                  </a:lnTo>
                  <a:lnTo>
                    <a:pt x="2806" y="495"/>
                  </a:lnTo>
                  <a:lnTo>
                    <a:pt x="2806" y="480"/>
                  </a:lnTo>
                  <a:lnTo>
                    <a:pt x="2818" y="465"/>
                  </a:lnTo>
                  <a:lnTo>
                    <a:pt x="2826" y="447"/>
                  </a:lnTo>
                  <a:lnTo>
                    <a:pt x="2837" y="442"/>
                  </a:lnTo>
                  <a:lnTo>
                    <a:pt x="2850" y="443"/>
                  </a:lnTo>
                  <a:lnTo>
                    <a:pt x="2855" y="462"/>
                  </a:lnTo>
                  <a:lnTo>
                    <a:pt x="2866" y="480"/>
                  </a:lnTo>
                  <a:lnTo>
                    <a:pt x="2896" y="505"/>
                  </a:lnTo>
                  <a:lnTo>
                    <a:pt x="2901" y="517"/>
                  </a:lnTo>
                  <a:lnTo>
                    <a:pt x="2907" y="554"/>
                  </a:lnTo>
                  <a:lnTo>
                    <a:pt x="2913" y="575"/>
                  </a:lnTo>
                  <a:lnTo>
                    <a:pt x="2914" y="592"/>
                  </a:lnTo>
                  <a:lnTo>
                    <a:pt x="2906" y="599"/>
                  </a:lnTo>
                  <a:lnTo>
                    <a:pt x="2897" y="597"/>
                  </a:lnTo>
                  <a:lnTo>
                    <a:pt x="2893" y="592"/>
                  </a:lnTo>
                  <a:lnTo>
                    <a:pt x="2893" y="575"/>
                  </a:lnTo>
                  <a:lnTo>
                    <a:pt x="2884" y="598"/>
                  </a:lnTo>
                  <a:lnTo>
                    <a:pt x="2887" y="615"/>
                  </a:lnTo>
                  <a:lnTo>
                    <a:pt x="2884" y="631"/>
                  </a:lnTo>
                  <a:lnTo>
                    <a:pt x="2884" y="641"/>
                  </a:lnTo>
                  <a:lnTo>
                    <a:pt x="2895" y="663"/>
                  </a:lnTo>
                  <a:lnTo>
                    <a:pt x="2900" y="677"/>
                  </a:lnTo>
                  <a:lnTo>
                    <a:pt x="2908" y="689"/>
                  </a:lnTo>
                  <a:lnTo>
                    <a:pt x="2930" y="732"/>
                  </a:lnTo>
                  <a:lnTo>
                    <a:pt x="2936" y="737"/>
                  </a:lnTo>
                  <a:lnTo>
                    <a:pt x="2944" y="746"/>
                  </a:lnTo>
                  <a:lnTo>
                    <a:pt x="2954" y="741"/>
                  </a:lnTo>
                  <a:lnTo>
                    <a:pt x="2955" y="732"/>
                  </a:lnTo>
                  <a:lnTo>
                    <a:pt x="2957" y="721"/>
                  </a:lnTo>
                  <a:lnTo>
                    <a:pt x="2966" y="716"/>
                  </a:lnTo>
                  <a:lnTo>
                    <a:pt x="2971" y="721"/>
                  </a:lnTo>
                  <a:lnTo>
                    <a:pt x="2974" y="715"/>
                  </a:lnTo>
                  <a:lnTo>
                    <a:pt x="2977" y="720"/>
                  </a:lnTo>
                  <a:lnTo>
                    <a:pt x="2983" y="721"/>
                  </a:lnTo>
                  <a:lnTo>
                    <a:pt x="2987" y="699"/>
                  </a:lnTo>
                  <a:lnTo>
                    <a:pt x="2987" y="679"/>
                  </a:lnTo>
                  <a:lnTo>
                    <a:pt x="2988" y="673"/>
                  </a:lnTo>
                  <a:lnTo>
                    <a:pt x="2997" y="653"/>
                  </a:lnTo>
                  <a:lnTo>
                    <a:pt x="3009" y="640"/>
                  </a:lnTo>
                  <a:lnTo>
                    <a:pt x="3020" y="607"/>
                  </a:lnTo>
                  <a:lnTo>
                    <a:pt x="3021" y="592"/>
                  </a:lnTo>
                  <a:lnTo>
                    <a:pt x="3027" y="586"/>
                  </a:lnTo>
                  <a:lnTo>
                    <a:pt x="3030" y="545"/>
                  </a:lnTo>
                  <a:lnTo>
                    <a:pt x="3029" y="538"/>
                  </a:lnTo>
                  <a:lnTo>
                    <a:pt x="3035" y="531"/>
                  </a:lnTo>
                  <a:lnTo>
                    <a:pt x="3047" y="529"/>
                  </a:lnTo>
                  <a:lnTo>
                    <a:pt x="3049" y="523"/>
                  </a:lnTo>
                  <a:lnTo>
                    <a:pt x="3054" y="524"/>
                  </a:lnTo>
                  <a:lnTo>
                    <a:pt x="3064" y="520"/>
                  </a:lnTo>
                  <a:lnTo>
                    <a:pt x="3076" y="524"/>
                  </a:lnTo>
                  <a:lnTo>
                    <a:pt x="3087" y="522"/>
                  </a:lnTo>
                  <a:lnTo>
                    <a:pt x="3083" y="517"/>
                  </a:lnTo>
                  <a:lnTo>
                    <a:pt x="3069" y="515"/>
                  </a:lnTo>
                  <a:lnTo>
                    <a:pt x="3064" y="507"/>
                  </a:lnTo>
                  <a:lnTo>
                    <a:pt x="3068" y="501"/>
                  </a:lnTo>
                  <a:lnTo>
                    <a:pt x="3065" y="496"/>
                  </a:lnTo>
                  <a:lnTo>
                    <a:pt x="3075" y="496"/>
                  </a:lnTo>
                  <a:lnTo>
                    <a:pt x="3074" y="488"/>
                  </a:lnTo>
                  <a:lnTo>
                    <a:pt x="3079" y="485"/>
                  </a:lnTo>
                  <a:lnTo>
                    <a:pt x="3090" y="489"/>
                  </a:lnTo>
                  <a:lnTo>
                    <a:pt x="3087" y="479"/>
                  </a:lnTo>
                  <a:lnTo>
                    <a:pt x="3080" y="479"/>
                  </a:lnTo>
                  <a:lnTo>
                    <a:pt x="3073" y="469"/>
                  </a:lnTo>
                  <a:lnTo>
                    <a:pt x="3059" y="465"/>
                  </a:lnTo>
                  <a:lnTo>
                    <a:pt x="3052" y="456"/>
                  </a:lnTo>
                  <a:lnTo>
                    <a:pt x="3047" y="442"/>
                  </a:lnTo>
                  <a:lnTo>
                    <a:pt x="3048" y="431"/>
                  </a:lnTo>
                  <a:lnTo>
                    <a:pt x="3049" y="426"/>
                  </a:lnTo>
                  <a:lnTo>
                    <a:pt x="3046" y="410"/>
                  </a:lnTo>
                  <a:lnTo>
                    <a:pt x="3048" y="400"/>
                  </a:lnTo>
                  <a:lnTo>
                    <a:pt x="3044" y="386"/>
                  </a:lnTo>
                  <a:lnTo>
                    <a:pt x="3046" y="381"/>
                  </a:lnTo>
                  <a:lnTo>
                    <a:pt x="3048" y="371"/>
                  </a:lnTo>
                  <a:lnTo>
                    <a:pt x="3048" y="360"/>
                  </a:lnTo>
                  <a:lnTo>
                    <a:pt x="3067" y="365"/>
                  </a:lnTo>
                  <a:lnTo>
                    <a:pt x="3075" y="356"/>
                  </a:lnTo>
                  <a:lnTo>
                    <a:pt x="3097" y="355"/>
                  </a:lnTo>
                  <a:lnTo>
                    <a:pt x="3116" y="360"/>
                  </a:lnTo>
                  <a:lnTo>
                    <a:pt x="3126" y="371"/>
                  </a:lnTo>
                  <a:lnTo>
                    <a:pt x="3150" y="384"/>
                  </a:lnTo>
                  <a:lnTo>
                    <a:pt x="3173" y="381"/>
                  </a:lnTo>
                  <a:lnTo>
                    <a:pt x="3181" y="386"/>
                  </a:lnTo>
                  <a:lnTo>
                    <a:pt x="3192" y="383"/>
                  </a:lnTo>
                  <a:lnTo>
                    <a:pt x="3200" y="378"/>
                  </a:lnTo>
                  <a:lnTo>
                    <a:pt x="3205" y="386"/>
                  </a:lnTo>
                  <a:lnTo>
                    <a:pt x="3205" y="403"/>
                  </a:lnTo>
                  <a:lnTo>
                    <a:pt x="3207" y="411"/>
                  </a:lnTo>
                  <a:lnTo>
                    <a:pt x="3198" y="415"/>
                  </a:lnTo>
                  <a:lnTo>
                    <a:pt x="3205" y="415"/>
                  </a:lnTo>
                  <a:lnTo>
                    <a:pt x="3216" y="431"/>
                  </a:lnTo>
                  <a:lnTo>
                    <a:pt x="3224" y="445"/>
                  </a:lnTo>
                  <a:lnTo>
                    <a:pt x="3220" y="451"/>
                  </a:lnTo>
                  <a:lnTo>
                    <a:pt x="3223" y="453"/>
                  </a:lnTo>
                  <a:lnTo>
                    <a:pt x="3251" y="451"/>
                  </a:lnTo>
                  <a:lnTo>
                    <a:pt x="3259" y="458"/>
                  </a:lnTo>
                  <a:lnTo>
                    <a:pt x="3269" y="461"/>
                  </a:lnTo>
                  <a:lnTo>
                    <a:pt x="3272" y="470"/>
                  </a:lnTo>
                  <a:lnTo>
                    <a:pt x="3262" y="484"/>
                  </a:lnTo>
                  <a:lnTo>
                    <a:pt x="3246" y="496"/>
                  </a:lnTo>
                  <a:lnTo>
                    <a:pt x="3240" y="508"/>
                  </a:lnTo>
                  <a:lnTo>
                    <a:pt x="3272" y="513"/>
                  </a:lnTo>
                  <a:lnTo>
                    <a:pt x="3277" y="526"/>
                  </a:lnTo>
                  <a:lnTo>
                    <a:pt x="3275" y="542"/>
                  </a:lnTo>
                  <a:lnTo>
                    <a:pt x="3271" y="549"/>
                  </a:lnTo>
                  <a:lnTo>
                    <a:pt x="3258" y="558"/>
                  </a:lnTo>
                  <a:lnTo>
                    <a:pt x="3252" y="559"/>
                  </a:lnTo>
                  <a:lnTo>
                    <a:pt x="3246" y="570"/>
                  </a:lnTo>
                  <a:lnTo>
                    <a:pt x="3242" y="577"/>
                  </a:lnTo>
                  <a:lnTo>
                    <a:pt x="3236" y="571"/>
                  </a:lnTo>
                  <a:lnTo>
                    <a:pt x="3232" y="556"/>
                  </a:lnTo>
                  <a:lnTo>
                    <a:pt x="3225" y="559"/>
                  </a:lnTo>
                  <a:lnTo>
                    <a:pt x="3223" y="566"/>
                  </a:lnTo>
                  <a:lnTo>
                    <a:pt x="3208" y="559"/>
                  </a:lnTo>
                  <a:lnTo>
                    <a:pt x="3207" y="569"/>
                  </a:lnTo>
                  <a:lnTo>
                    <a:pt x="3220" y="588"/>
                  </a:lnTo>
                  <a:lnTo>
                    <a:pt x="3215" y="592"/>
                  </a:lnTo>
                  <a:lnTo>
                    <a:pt x="3215" y="596"/>
                  </a:lnTo>
                  <a:lnTo>
                    <a:pt x="3221" y="597"/>
                  </a:lnTo>
                  <a:lnTo>
                    <a:pt x="3221" y="605"/>
                  </a:lnTo>
                  <a:lnTo>
                    <a:pt x="3220" y="613"/>
                  </a:lnTo>
                  <a:lnTo>
                    <a:pt x="3239" y="604"/>
                  </a:lnTo>
                  <a:lnTo>
                    <a:pt x="3232" y="620"/>
                  </a:lnTo>
                  <a:lnTo>
                    <a:pt x="3230" y="637"/>
                  </a:lnTo>
                  <a:lnTo>
                    <a:pt x="3231" y="651"/>
                  </a:lnTo>
                  <a:lnTo>
                    <a:pt x="3257" y="688"/>
                  </a:lnTo>
                  <a:lnTo>
                    <a:pt x="3268" y="699"/>
                  </a:lnTo>
                  <a:lnTo>
                    <a:pt x="3275" y="711"/>
                  </a:lnTo>
                  <a:lnTo>
                    <a:pt x="3275" y="717"/>
                  </a:lnTo>
                  <a:lnTo>
                    <a:pt x="3271" y="723"/>
                  </a:lnTo>
                  <a:lnTo>
                    <a:pt x="3271" y="738"/>
                  </a:lnTo>
                  <a:lnTo>
                    <a:pt x="3274" y="748"/>
                  </a:lnTo>
                  <a:lnTo>
                    <a:pt x="3268" y="755"/>
                  </a:lnTo>
                  <a:lnTo>
                    <a:pt x="3268" y="764"/>
                  </a:lnTo>
                  <a:lnTo>
                    <a:pt x="3255" y="770"/>
                  </a:lnTo>
                  <a:lnTo>
                    <a:pt x="3248" y="776"/>
                  </a:lnTo>
                  <a:lnTo>
                    <a:pt x="3236" y="790"/>
                  </a:lnTo>
                  <a:lnTo>
                    <a:pt x="3235" y="798"/>
                  </a:lnTo>
                  <a:lnTo>
                    <a:pt x="3230" y="807"/>
                  </a:lnTo>
                  <a:lnTo>
                    <a:pt x="3202" y="835"/>
                  </a:lnTo>
                  <a:lnTo>
                    <a:pt x="3183" y="840"/>
                  </a:lnTo>
                  <a:lnTo>
                    <a:pt x="3180" y="851"/>
                  </a:lnTo>
                  <a:lnTo>
                    <a:pt x="3170" y="863"/>
                  </a:lnTo>
                  <a:lnTo>
                    <a:pt x="3162" y="863"/>
                  </a:lnTo>
                  <a:lnTo>
                    <a:pt x="3157" y="859"/>
                  </a:lnTo>
                  <a:lnTo>
                    <a:pt x="3155" y="851"/>
                  </a:lnTo>
                  <a:lnTo>
                    <a:pt x="3134" y="831"/>
                  </a:lnTo>
                  <a:lnTo>
                    <a:pt x="3126" y="819"/>
                  </a:lnTo>
                  <a:lnTo>
                    <a:pt x="3119" y="827"/>
                  </a:lnTo>
                  <a:lnTo>
                    <a:pt x="3121" y="836"/>
                  </a:lnTo>
                  <a:lnTo>
                    <a:pt x="3133" y="855"/>
                  </a:lnTo>
                  <a:lnTo>
                    <a:pt x="3134" y="868"/>
                  </a:lnTo>
                  <a:lnTo>
                    <a:pt x="3140" y="886"/>
                  </a:lnTo>
                  <a:lnTo>
                    <a:pt x="3140" y="892"/>
                  </a:lnTo>
                  <a:lnTo>
                    <a:pt x="3139" y="886"/>
                  </a:lnTo>
                  <a:lnTo>
                    <a:pt x="3128" y="884"/>
                  </a:lnTo>
                  <a:lnTo>
                    <a:pt x="3114" y="870"/>
                  </a:lnTo>
                  <a:lnTo>
                    <a:pt x="3106" y="866"/>
                  </a:lnTo>
                  <a:lnTo>
                    <a:pt x="3103" y="863"/>
                  </a:lnTo>
                  <a:lnTo>
                    <a:pt x="3100" y="863"/>
                  </a:lnTo>
                  <a:lnTo>
                    <a:pt x="3100" y="887"/>
                  </a:lnTo>
                  <a:lnTo>
                    <a:pt x="3084" y="881"/>
                  </a:lnTo>
                  <a:lnTo>
                    <a:pt x="3076" y="882"/>
                  </a:lnTo>
                  <a:lnTo>
                    <a:pt x="3065" y="874"/>
                  </a:lnTo>
                  <a:lnTo>
                    <a:pt x="3063" y="879"/>
                  </a:lnTo>
                  <a:lnTo>
                    <a:pt x="3053" y="836"/>
                  </a:lnTo>
                  <a:lnTo>
                    <a:pt x="3044" y="835"/>
                  </a:lnTo>
                  <a:lnTo>
                    <a:pt x="3026" y="849"/>
                  </a:lnTo>
                  <a:lnTo>
                    <a:pt x="3025" y="846"/>
                  </a:lnTo>
                  <a:lnTo>
                    <a:pt x="3017" y="847"/>
                  </a:lnTo>
                  <a:lnTo>
                    <a:pt x="2990" y="838"/>
                  </a:lnTo>
                  <a:lnTo>
                    <a:pt x="2979" y="847"/>
                  </a:lnTo>
                  <a:lnTo>
                    <a:pt x="2981" y="854"/>
                  </a:lnTo>
                  <a:lnTo>
                    <a:pt x="2977" y="856"/>
                  </a:lnTo>
                  <a:lnTo>
                    <a:pt x="2979" y="865"/>
                  </a:lnTo>
                  <a:lnTo>
                    <a:pt x="3003" y="877"/>
                  </a:lnTo>
                  <a:lnTo>
                    <a:pt x="3011" y="878"/>
                  </a:lnTo>
                  <a:lnTo>
                    <a:pt x="3017" y="887"/>
                  </a:lnTo>
                  <a:lnTo>
                    <a:pt x="3015" y="895"/>
                  </a:lnTo>
                  <a:lnTo>
                    <a:pt x="3015" y="905"/>
                  </a:lnTo>
                  <a:lnTo>
                    <a:pt x="3011" y="909"/>
                  </a:lnTo>
                  <a:lnTo>
                    <a:pt x="3011" y="915"/>
                  </a:lnTo>
                  <a:lnTo>
                    <a:pt x="3009" y="921"/>
                  </a:lnTo>
                  <a:lnTo>
                    <a:pt x="3001" y="927"/>
                  </a:lnTo>
                  <a:lnTo>
                    <a:pt x="2994" y="944"/>
                  </a:lnTo>
                  <a:lnTo>
                    <a:pt x="2988" y="953"/>
                  </a:lnTo>
                  <a:lnTo>
                    <a:pt x="2981" y="960"/>
                  </a:lnTo>
                  <a:lnTo>
                    <a:pt x="2978" y="968"/>
                  </a:lnTo>
                  <a:lnTo>
                    <a:pt x="2967" y="973"/>
                  </a:lnTo>
                  <a:lnTo>
                    <a:pt x="2960" y="991"/>
                  </a:lnTo>
                  <a:lnTo>
                    <a:pt x="2956" y="996"/>
                  </a:lnTo>
                  <a:lnTo>
                    <a:pt x="2946" y="999"/>
                  </a:lnTo>
                  <a:lnTo>
                    <a:pt x="2909" y="1002"/>
                  </a:lnTo>
                  <a:lnTo>
                    <a:pt x="2906" y="994"/>
                  </a:lnTo>
                  <a:lnTo>
                    <a:pt x="2900" y="984"/>
                  </a:lnTo>
                  <a:lnTo>
                    <a:pt x="2869" y="958"/>
                  </a:lnTo>
                  <a:lnTo>
                    <a:pt x="2869" y="956"/>
                  </a:lnTo>
                  <a:lnTo>
                    <a:pt x="2847" y="947"/>
                  </a:lnTo>
                  <a:lnTo>
                    <a:pt x="2826" y="930"/>
                  </a:lnTo>
                  <a:lnTo>
                    <a:pt x="2818" y="929"/>
                  </a:lnTo>
                  <a:lnTo>
                    <a:pt x="2810" y="932"/>
                  </a:lnTo>
                  <a:lnTo>
                    <a:pt x="2794" y="927"/>
                  </a:lnTo>
                  <a:lnTo>
                    <a:pt x="2789" y="940"/>
                  </a:lnTo>
                  <a:lnTo>
                    <a:pt x="2807" y="951"/>
                  </a:lnTo>
                  <a:lnTo>
                    <a:pt x="2822" y="967"/>
                  </a:lnTo>
                  <a:lnTo>
                    <a:pt x="2833" y="986"/>
                  </a:lnTo>
                  <a:lnTo>
                    <a:pt x="2850" y="1002"/>
                  </a:lnTo>
                  <a:lnTo>
                    <a:pt x="2879" y="1006"/>
                  </a:lnTo>
                  <a:lnTo>
                    <a:pt x="2903" y="1016"/>
                  </a:lnTo>
                  <a:lnTo>
                    <a:pt x="2912" y="1011"/>
                  </a:lnTo>
                  <a:lnTo>
                    <a:pt x="2936" y="1012"/>
                  </a:lnTo>
                  <a:lnTo>
                    <a:pt x="2961" y="1016"/>
                  </a:lnTo>
                  <a:lnTo>
                    <a:pt x="2962" y="1021"/>
                  </a:lnTo>
                  <a:lnTo>
                    <a:pt x="2968" y="1019"/>
                  </a:lnTo>
                  <a:lnTo>
                    <a:pt x="2965" y="1032"/>
                  </a:lnTo>
                  <a:lnTo>
                    <a:pt x="2960" y="1040"/>
                  </a:lnTo>
                  <a:lnTo>
                    <a:pt x="2960" y="1050"/>
                  </a:lnTo>
                  <a:lnTo>
                    <a:pt x="2950" y="1062"/>
                  </a:lnTo>
                  <a:lnTo>
                    <a:pt x="2946" y="1081"/>
                  </a:lnTo>
                  <a:lnTo>
                    <a:pt x="2939" y="1085"/>
                  </a:lnTo>
                  <a:lnTo>
                    <a:pt x="2931" y="1104"/>
                  </a:lnTo>
                  <a:lnTo>
                    <a:pt x="2918" y="1110"/>
                  </a:lnTo>
                  <a:lnTo>
                    <a:pt x="2918" y="1125"/>
                  </a:lnTo>
                  <a:lnTo>
                    <a:pt x="2913" y="1131"/>
                  </a:lnTo>
                  <a:lnTo>
                    <a:pt x="2903" y="1153"/>
                  </a:lnTo>
                  <a:lnTo>
                    <a:pt x="2900" y="1151"/>
                  </a:lnTo>
                  <a:lnTo>
                    <a:pt x="2888" y="1164"/>
                  </a:lnTo>
                  <a:lnTo>
                    <a:pt x="2871" y="1174"/>
                  </a:lnTo>
                  <a:lnTo>
                    <a:pt x="2850" y="1169"/>
                  </a:lnTo>
                  <a:lnTo>
                    <a:pt x="2847" y="1177"/>
                  </a:lnTo>
                  <a:lnTo>
                    <a:pt x="2827" y="1162"/>
                  </a:lnTo>
                  <a:lnTo>
                    <a:pt x="2826" y="1166"/>
                  </a:lnTo>
                  <a:lnTo>
                    <a:pt x="2826" y="1170"/>
                  </a:lnTo>
                  <a:lnTo>
                    <a:pt x="2820" y="1159"/>
                  </a:lnTo>
                  <a:lnTo>
                    <a:pt x="2816" y="1162"/>
                  </a:lnTo>
                  <a:lnTo>
                    <a:pt x="2809" y="1156"/>
                  </a:lnTo>
                  <a:lnTo>
                    <a:pt x="2804" y="1155"/>
                  </a:lnTo>
                  <a:lnTo>
                    <a:pt x="2806" y="1162"/>
                  </a:lnTo>
                  <a:lnTo>
                    <a:pt x="2806" y="1170"/>
                  </a:lnTo>
                  <a:lnTo>
                    <a:pt x="2809" y="1180"/>
                  </a:lnTo>
                  <a:lnTo>
                    <a:pt x="2809" y="1182"/>
                  </a:lnTo>
                  <a:lnTo>
                    <a:pt x="2804" y="1182"/>
                  </a:lnTo>
                  <a:lnTo>
                    <a:pt x="2796" y="1178"/>
                  </a:lnTo>
                  <a:lnTo>
                    <a:pt x="2795" y="1189"/>
                  </a:lnTo>
                  <a:lnTo>
                    <a:pt x="2800" y="1196"/>
                  </a:lnTo>
                  <a:lnTo>
                    <a:pt x="2796" y="1201"/>
                  </a:lnTo>
                  <a:lnTo>
                    <a:pt x="2793" y="1215"/>
                  </a:lnTo>
                  <a:lnTo>
                    <a:pt x="2788" y="1222"/>
                  </a:lnTo>
                  <a:lnTo>
                    <a:pt x="2780" y="1222"/>
                  </a:lnTo>
                  <a:lnTo>
                    <a:pt x="2778" y="1229"/>
                  </a:lnTo>
                  <a:lnTo>
                    <a:pt x="2773" y="1231"/>
                  </a:lnTo>
                  <a:lnTo>
                    <a:pt x="2767" y="1228"/>
                  </a:lnTo>
                  <a:lnTo>
                    <a:pt x="2763" y="1237"/>
                  </a:lnTo>
                  <a:lnTo>
                    <a:pt x="2758" y="1229"/>
                  </a:lnTo>
                  <a:lnTo>
                    <a:pt x="2752" y="1227"/>
                  </a:lnTo>
                  <a:lnTo>
                    <a:pt x="2746" y="1221"/>
                  </a:lnTo>
                  <a:lnTo>
                    <a:pt x="2734" y="1216"/>
                  </a:lnTo>
                  <a:lnTo>
                    <a:pt x="2721" y="1205"/>
                  </a:lnTo>
                  <a:lnTo>
                    <a:pt x="2716" y="1209"/>
                  </a:lnTo>
                  <a:lnTo>
                    <a:pt x="2714" y="1195"/>
                  </a:lnTo>
                  <a:lnTo>
                    <a:pt x="2707" y="1204"/>
                  </a:lnTo>
                  <a:lnTo>
                    <a:pt x="2697" y="1205"/>
                  </a:lnTo>
                  <a:lnTo>
                    <a:pt x="2692" y="1200"/>
                  </a:lnTo>
                  <a:lnTo>
                    <a:pt x="2688" y="1204"/>
                  </a:lnTo>
                  <a:lnTo>
                    <a:pt x="2678" y="1204"/>
                  </a:lnTo>
                  <a:lnTo>
                    <a:pt x="2658" y="1195"/>
                  </a:lnTo>
                  <a:lnTo>
                    <a:pt x="2654" y="1189"/>
                  </a:lnTo>
                  <a:lnTo>
                    <a:pt x="2608" y="1167"/>
                  </a:lnTo>
                  <a:lnTo>
                    <a:pt x="2606" y="1170"/>
                  </a:lnTo>
                  <a:lnTo>
                    <a:pt x="2600" y="1182"/>
                  </a:lnTo>
                  <a:lnTo>
                    <a:pt x="2602" y="1189"/>
                  </a:lnTo>
                  <a:lnTo>
                    <a:pt x="2611" y="1195"/>
                  </a:lnTo>
                  <a:lnTo>
                    <a:pt x="2618" y="1191"/>
                  </a:lnTo>
                  <a:lnTo>
                    <a:pt x="2617" y="1186"/>
                  </a:lnTo>
                  <a:lnTo>
                    <a:pt x="2617" y="1180"/>
                  </a:lnTo>
                  <a:lnTo>
                    <a:pt x="2626" y="1189"/>
                  </a:lnTo>
                  <a:lnTo>
                    <a:pt x="2642" y="1194"/>
                  </a:lnTo>
                  <a:lnTo>
                    <a:pt x="2654" y="1200"/>
                  </a:lnTo>
                  <a:lnTo>
                    <a:pt x="2656" y="1205"/>
                  </a:lnTo>
                  <a:lnTo>
                    <a:pt x="2656" y="1211"/>
                  </a:lnTo>
                  <a:lnTo>
                    <a:pt x="2662" y="1202"/>
                  </a:lnTo>
                  <a:lnTo>
                    <a:pt x="2682" y="1209"/>
                  </a:lnTo>
                  <a:lnTo>
                    <a:pt x="2683" y="1215"/>
                  </a:lnTo>
                  <a:lnTo>
                    <a:pt x="2676" y="1220"/>
                  </a:lnTo>
                  <a:lnTo>
                    <a:pt x="2672" y="1227"/>
                  </a:lnTo>
                  <a:lnTo>
                    <a:pt x="2678" y="1228"/>
                  </a:lnTo>
                  <a:lnTo>
                    <a:pt x="2682" y="1220"/>
                  </a:lnTo>
                  <a:lnTo>
                    <a:pt x="2689" y="1213"/>
                  </a:lnTo>
                  <a:lnTo>
                    <a:pt x="2701" y="1211"/>
                  </a:lnTo>
                  <a:lnTo>
                    <a:pt x="2709" y="1215"/>
                  </a:lnTo>
                  <a:lnTo>
                    <a:pt x="2712" y="1222"/>
                  </a:lnTo>
                  <a:lnTo>
                    <a:pt x="2724" y="1233"/>
                  </a:lnTo>
                  <a:lnTo>
                    <a:pt x="2737" y="1237"/>
                  </a:lnTo>
                  <a:lnTo>
                    <a:pt x="2740" y="1242"/>
                  </a:lnTo>
                  <a:lnTo>
                    <a:pt x="2748" y="1238"/>
                  </a:lnTo>
                  <a:lnTo>
                    <a:pt x="2751" y="1243"/>
                  </a:lnTo>
                  <a:lnTo>
                    <a:pt x="2750" y="1248"/>
                  </a:lnTo>
                  <a:lnTo>
                    <a:pt x="2758" y="1258"/>
                  </a:lnTo>
                  <a:lnTo>
                    <a:pt x="2759" y="1264"/>
                  </a:lnTo>
                  <a:lnTo>
                    <a:pt x="2764" y="1287"/>
                  </a:lnTo>
                  <a:lnTo>
                    <a:pt x="2763" y="1298"/>
                  </a:lnTo>
                  <a:lnTo>
                    <a:pt x="2761" y="1304"/>
                  </a:lnTo>
                  <a:lnTo>
                    <a:pt x="2756" y="1311"/>
                  </a:lnTo>
                  <a:lnTo>
                    <a:pt x="2734" y="1311"/>
                  </a:lnTo>
                  <a:lnTo>
                    <a:pt x="2726" y="1318"/>
                  </a:lnTo>
                  <a:lnTo>
                    <a:pt x="2719" y="1322"/>
                  </a:lnTo>
                  <a:lnTo>
                    <a:pt x="2708" y="1323"/>
                  </a:lnTo>
                  <a:lnTo>
                    <a:pt x="2685" y="1320"/>
                  </a:lnTo>
                  <a:lnTo>
                    <a:pt x="2676" y="1323"/>
                  </a:lnTo>
                  <a:lnTo>
                    <a:pt x="2665" y="1319"/>
                  </a:lnTo>
                  <a:lnTo>
                    <a:pt x="2661" y="1326"/>
                  </a:lnTo>
                  <a:lnTo>
                    <a:pt x="2670" y="1341"/>
                  </a:lnTo>
                  <a:lnTo>
                    <a:pt x="2686" y="1340"/>
                  </a:lnTo>
                  <a:lnTo>
                    <a:pt x="2688" y="1347"/>
                  </a:lnTo>
                  <a:lnTo>
                    <a:pt x="2676" y="1351"/>
                  </a:lnTo>
                  <a:lnTo>
                    <a:pt x="2667" y="1347"/>
                  </a:lnTo>
                  <a:lnTo>
                    <a:pt x="2655" y="1349"/>
                  </a:lnTo>
                  <a:lnTo>
                    <a:pt x="2651" y="1368"/>
                  </a:lnTo>
                  <a:lnTo>
                    <a:pt x="2651" y="1379"/>
                  </a:lnTo>
                  <a:lnTo>
                    <a:pt x="2656" y="1410"/>
                  </a:lnTo>
                  <a:lnTo>
                    <a:pt x="2639" y="1390"/>
                  </a:lnTo>
                  <a:lnTo>
                    <a:pt x="2633" y="1393"/>
                  </a:lnTo>
                  <a:lnTo>
                    <a:pt x="2634" y="1400"/>
                  </a:lnTo>
                  <a:lnTo>
                    <a:pt x="2626" y="1406"/>
                  </a:lnTo>
                  <a:lnTo>
                    <a:pt x="2626" y="1414"/>
                  </a:lnTo>
                  <a:lnTo>
                    <a:pt x="2622" y="1421"/>
                  </a:lnTo>
                  <a:lnTo>
                    <a:pt x="2621" y="1426"/>
                  </a:lnTo>
                  <a:lnTo>
                    <a:pt x="2605" y="1426"/>
                  </a:lnTo>
                  <a:lnTo>
                    <a:pt x="2608" y="1437"/>
                  </a:lnTo>
                  <a:lnTo>
                    <a:pt x="2613" y="1441"/>
                  </a:lnTo>
                  <a:lnTo>
                    <a:pt x="2603" y="1459"/>
                  </a:lnTo>
                  <a:lnTo>
                    <a:pt x="2581" y="1475"/>
                  </a:lnTo>
                  <a:lnTo>
                    <a:pt x="2575" y="1482"/>
                  </a:lnTo>
                  <a:lnTo>
                    <a:pt x="2551" y="1484"/>
                  </a:lnTo>
                  <a:lnTo>
                    <a:pt x="2546" y="1489"/>
                  </a:lnTo>
                  <a:lnTo>
                    <a:pt x="2568" y="1506"/>
                  </a:lnTo>
                  <a:lnTo>
                    <a:pt x="2568" y="1512"/>
                  </a:lnTo>
                  <a:lnTo>
                    <a:pt x="2565" y="1524"/>
                  </a:lnTo>
                  <a:lnTo>
                    <a:pt x="2563" y="1538"/>
                  </a:lnTo>
                  <a:lnTo>
                    <a:pt x="2560" y="1544"/>
                  </a:lnTo>
                  <a:lnTo>
                    <a:pt x="2549" y="1548"/>
                  </a:lnTo>
                  <a:lnTo>
                    <a:pt x="2551" y="1573"/>
                  </a:lnTo>
                  <a:lnTo>
                    <a:pt x="2547" y="1583"/>
                  </a:lnTo>
                  <a:lnTo>
                    <a:pt x="2540" y="1584"/>
                  </a:lnTo>
                  <a:lnTo>
                    <a:pt x="2537" y="1589"/>
                  </a:lnTo>
                  <a:lnTo>
                    <a:pt x="2541" y="1605"/>
                  </a:lnTo>
                  <a:lnTo>
                    <a:pt x="2538" y="1632"/>
                  </a:lnTo>
                  <a:lnTo>
                    <a:pt x="2537" y="1642"/>
                  </a:lnTo>
                  <a:lnTo>
                    <a:pt x="2533" y="1675"/>
                  </a:lnTo>
                  <a:lnTo>
                    <a:pt x="2533" y="1702"/>
                  </a:lnTo>
                  <a:lnTo>
                    <a:pt x="2535" y="1718"/>
                  </a:lnTo>
                  <a:lnTo>
                    <a:pt x="2535" y="1729"/>
                  </a:lnTo>
                  <a:lnTo>
                    <a:pt x="2525" y="1747"/>
                  </a:lnTo>
                  <a:lnTo>
                    <a:pt x="2533" y="1749"/>
                  </a:lnTo>
                  <a:lnTo>
                    <a:pt x="2537" y="1758"/>
                  </a:lnTo>
                  <a:lnTo>
                    <a:pt x="2545" y="1770"/>
                  </a:lnTo>
                  <a:lnTo>
                    <a:pt x="2551" y="1776"/>
                  </a:lnTo>
                  <a:lnTo>
                    <a:pt x="2552" y="1776"/>
                  </a:lnTo>
                  <a:lnTo>
                    <a:pt x="2558" y="1772"/>
                  </a:lnTo>
                  <a:lnTo>
                    <a:pt x="2559" y="1779"/>
                  </a:lnTo>
                  <a:lnTo>
                    <a:pt x="2560" y="1802"/>
                  </a:lnTo>
                  <a:lnTo>
                    <a:pt x="2564" y="1797"/>
                  </a:lnTo>
                  <a:lnTo>
                    <a:pt x="2564" y="1775"/>
                  </a:lnTo>
                  <a:lnTo>
                    <a:pt x="2568" y="1772"/>
                  </a:lnTo>
                  <a:lnTo>
                    <a:pt x="2596" y="1772"/>
                  </a:lnTo>
                  <a:lnTo>
                    <a:pt x="2601" y="1776"/>
                  </a:lnTo>
                  <a:lnTo>
                    <a:pt x="2608" y="1776"/>
                  </a:lnTo>
                  <a:lnTo>
                    <a:pt x="2613" y="1774"/>
                  </a:lnTo>
                  <a:lnTo>
                    <a:pt x="2622" y="1779"/>
                  </a:lnTo>
                  <a:lnTo>
                    <a:pt x="2624" y="1785"/>
                  </a:lnTo>
                  <a:lnTo>
                    <a:pt x="2628" y="1812"/>
                  </a:lnTo>
                  <a:lnTo>
                    <a:pt x="2646" y="1856"/>
                  </a:lnTo>
                  <a:lnTo>
                    <a:pt x="2646" y="1876"/>
                  </a:lnTo>
                  <a:lnTo>
                    <a:pt x="2648" y="1890"/>
                  </a:lnTo>
                  <a:lnTo>
                    <a:pt x="2660" y="1909"/>
                  </a:lnTo>
                  <a:lnTo>
                    <a:pt x="2662" y="1936"/>
                  </a:lnTo>
                  <a:lnTo>
                    <a:pt x="2661" y="1944"/>
                  </a:lnTo>
                  <a:lnTo>
                    <a:pt x="2658" y="1953"/>
                  </a:lnTo>
                  <a:lnTo>
                    <a:pt x="2650" y="1959"/>
                  </a:lnTo>
                  <a:lnTo>
                    <a:pt x="2644" y="1964"/>
                  </a:lnTo>
                  <a:lnTo>
                    <a:pt x="2645" y="1966"/>
                  </a:lnTo>
                  <a:lnTo>
                    <a:pt x="2666" y="1955"/>
                  </a:lnTo>
                  <a:lnTo>
                    <a:pt x="2666" y="1964"/>
                  </a:lnTo>
                  <a:lnTo>
                    <a:pt x="2670" y="1964"/>
                  </a:lnTo>
                  <a:lnTo>
                    <a:pt x="2686" y="1952"/>
                  </a:lnTo>
                  <a:lnTo>
                    <a:pt x="2734" y="1930"/>
                  </a:lnTo>
                  <a:lnTo>
                    <a:pt x="2756" y="1936"/>
                  </a:lnTo>
                  <a:lnTo>
                    <a:pt x="2762" y="1942"/>
                  </a:lnTo>
                  <a:lnTo>
                    <a:pt x="2774" y="1948"/>
                  </a:lnTo>
                  <a:lnTo>
                    <a:pt x="2779" y="1957"/>
                  </a:lnTo>
                  <a:lnTo>
                    <a:pt x="2796" y="1964"/>
                  </a:lnTo>
                  <a:lnTo>
                    <a:pt x="2821" y="1976"/>
                  </a:lnTo>
                  <a:lnTo>
                    <a:pt x="2842" y="1977"/>
                  </a:lnTo>
                  <a:lnTo>
                    <a:pt x="2847" y="1980"/>
                  </a:lnTo>
                  <a:lnTo>
                    <a:pt x="2885" y="2006"/>
                  </a:lnTo>
                  <a:lnTo>
                    <a:pt x="2900" y="2012"/>
                  </a:lnTo>
                  <a:lnTo>
                    <a:pt x="2920" y="2043"/>
                  </a:lnTo>
                  <a:lnTo>
                    <a:pt x="2924" y="2049"/>
                  </a:lnTo>
                  <a:lnTo>
                    <a:pt x="2923" y="2056"/>
                  </a:lnTo>
                  <a:lnTo>
                    <a:pt x="2929" y="2061"/>
                  </a:lnTo>
                  <a:lnTo>
                    <a:pt x="2934" y="2057"/>
                  </a:lnTo>
                  <a:lnTo>
                    <a:pt x="2939" y="2060"/>
                  </a:lnTo>
                  <a:lnTo>
                    <a:pt x="2943" y="2065"/>
                  </a:lnTo>
                  <a:lnTo>
                    <a:pt x="2950" y="2066"/>
                  </a:lnTo>
                  <a:lnTo>
                    <a:pt x="2958" y="2065"/>
                  </a:lnTo>
                  <a:lnTo>
                    <a:pt x="2966" y="2066"/>
                  </a:lnTo>
                  <a:lnTo>
                    <a:pt x="2978" y="2076"/>
                  </a:lnTo>
                  <a:lnTo>
                    <a:pt x="3020" y="2089"/>
                  </a:lnTo>
                  <a:lnTo>
                    <a:pt x="3032" y="2099"/>
                  </a:lnTo>
                  <a:lnTo>
                    <a:pt x="3035" y="2106"/>
                  </a:lnTo>
                  <a:lnTo>
                    <a:pt x="3051" y="2116"/>
                  </a:lnTo>
                  <a:lnTo>
                    <a:pt x="3052" y="2122"/>
                  </a:lnTo>
                  <a:lnTo>
                    <a:pt x="3046" y="2137"/>
                  </a:lnTo>
                  <a:lnTo>
                    <a:pt x="3042" y="2149"/>
                  </a:lnTo>
                  <a:lnTo>
                    <a:pt x="3033" y="2169"/>
                  </a:lnTo>
                  <a:lnTo>
                    <a:pt x="3046" y="2148"/>
                  </a:lnTo>
                  <a:lnTo>
                    <a:pt x="3051" y="2136"/>
                  </a:lnTo>
                  <a:lnTo>
                    <a:pt x="3056" y="2127"/>
                  </a:lnTo>
                  <a:lnTo>
                    <a:pt x="3112" y="2126"/>
                  </a:lnTo>
                  <a:lnTo>
                    <a:pt x="3139" y="2132"/>
                  </a:lnTo>
                  <a:lnTo>
                    <a:pt x="3160" y="2130"/>
                  </a:lnTo>
                  <a:lnTo>
                    <a:pt x="3166" y="2131"/>
                  </a:lnTo>
                  <a:lnTo>
                    <a:pt x="3171" y="2127"/>
                  </a:lnTo>
                  <a:lnTo>
                    <a:pt x="3182" y="2130"/>
                  </a:lnTo>
                  <a:lnTo>
                    <a:pt x="3185" y="2137"/>
                  </a:lnTo>
                  <a:lnTo>
                    <a:pt x="3193" y="2136"/>
                  </a:lnTo>
                  <a:lnTo>
                    <a:pt x="3203" y="2140"/>
                  </a:lnTo>
                  <a:lnTo>
                    <a:pt x="3210" y="2145"/>
                  </a:lnTo>
                  <a:lnTo>
                    <a:pt x="3216" y="2141"/>
                  </a:lnTo>
                  <a:lnTo>
                    <a:pt x="3221" y="2165"/>
                  </a:lnTo>
                  <a:lnTo>
                    <a:pt x="3219" y="2199"/>
                  </a:lnTo>
                  <a:lnTo>
                    <a:pt x="3214" y="2217"/>
                  </a:lnTo>
                  <a:lnTo>
                    <a:pt x="3213" y="2235"/>
                  </a:lnTo>
                  <a:lnTo>
                    <a:pt x="3219" y="2246"/>
                  </a:lnTo>
                  <a:lnTo>
                    <a:pt x="3221" y="2258"/>
                  </a:lnTo>
                  <a:lnTo>
                    <a:pt x="3221" y="2281"/>
                  </a:lnTo>
                  <a:lnTo>
                    <a:pt x="3225" y="2314"/>
                  </a:lnTo>
                  <a:lnTo>
                    <a:pt x="3219" y="2321"/>
                  </a:lnTo>
                  <a:lnTo>
                    <a:pt x="3219" y="2341"/>
                  </a:lnTo>
                  <a:lnTo>
                    <a:pt x="3223" y="2348"/>
                  </a:lnTo>
                  <a:lnTo>
                    <a:pt x="3228" y="2352"/>
                  </a:lnTo>
                  <a:lnTo>
                    <a:pt x="3230" y="2358"/>
                  </a:lnTo>
                  <a:lnTo>
                    <a:pt x="3239" y="2369"/>
                  </a:lnTo>
                  <a:lnTo>
                    <a:pt x="3247" y="2373"/>
                  </a:lnTo>
                  <a:lnTo>
                    <a:pt x="3255" y="2382"/>
                  </a:lnTo>
                  <a:lnTo>
                    <a:pt x="3259" y="2393"/>
                  </a:lnTo>
                  <a:lnTo>
                    <a:pt x="3267" y="2402"/>
                  </a:lnTo>
                  <a:lnTo>
                    <a:pt x="3267" y="2405"/>
                  </a:lnTo>
                  <a:lnTo>
                    <a:pt x="3253" y="2406"/>
                  </a:lnTo>
                  <a:lnTo>
                    <a:pt x="3234" y="2418"/>
                  </a:lnTo>
                  <a:lnTo>
                    <a:pt x="3229" y="2423"/>
                  </a:lnTo>
                  <a:lnTo>
                    <a:pt x="3229" y="2425"/>
                  </a:lnTo>
                  <a:lnTo>
                    <a:pt x="3262" y="2416"/>
                  </a:lnTo>
                  <a:lnTo>
                    <a:pt x="3272" y="2417"/>
                  </a:lnTo>
                  <a:lnTo>
                    <a:pt x="3279" y="2421"/>
                  </a:lnTo>
                  <a:lnTo>
                    <a:pt x="3307" y="2450"/>
                  </a:lnTo>
                  <a:lnTo>
                    <a:pt x="3312" y="2459"/>
                  </a:lnTo>
                  <a:lnTo>
                    <a:pt x="3317" y="2477"/>
                  </a:lnTo>
                  <a:lnTo>
                    <a:pt x="3314" y="2486"/>
                  </a:lnTo>
                  <a:lnTo>
                    <a:pt x="3289" y="2514"/>
                  </a:lnTo>
                  <a:lnTo>
                    <a:pt x="3314" y="2495"/>
                  </a:lnTo>
                  <a:lnTo>
                    <a:pt x="3318" y="2488"/>
                  </a:lnTo>
                  <a:lnTo>
                    <a:pt x="3323" y="2488"/>
                  </a:lnTo>
                  <a:lnTo>
                    <a:pt x="3337" y="2500"/>
                  </a:lnTo>
                  <a:lnTo>
                    <a:pt x="3344" y="2501"/>
                  </a:lnTo>
                  <a:lnTo>
                    <a:pt x="3359" y="2512"/>
                  </a:lnTo>
                  <a:lnTo>
                    <a:pt x="3363" y="2509"/>
                  </a:lnTo>
                  <a:lnTo>
                    <a:pt x="3360" y="2482"/>
                  </a:lnTo>
                  <a:lnTo>
                    <a:pt x="3363" y="2476"/>
                  </a:lnTo>
                  <a:lnTo>
                    <a:pt x="3370" y="2476"/>
                  </a:lnTo>
                  <a:lnTo>
                    <a:pt x="3370" y="2470"/>
                  </a:lnTo>
                  <a:lnTo>
                    <a:pt x="3371" y="2464"/>
                  </a:lnTo>
                  <a:lnTo>
                    <a:pt x="3379" y="2461"/>
                  </a:lnTo>
                  <a:lnTo>
                    <a:pt x="3386" y="2461"/>
                  </a:lnTo>
                  <a:lnTo>
                    <a:pt x="3386" y="2466"/>
                  </a:lnTo>
                  <a:lnTo>
                    <a:pt x="3399" y="2475"/>
                  </a:lnTo>
                  <a:lnTo>
                    <a:pt x="3402" y="2495"/>
                  </a:lnTo>
                  <a:lnTo>
                    <a:pt x="3408" y="2493"/>
                  </a:lnTo>
                  <a:lnTo>
                    <a:pt x="3415" y="2487"/>
                  </a:lnTo>
                  <a:lnTo>
                    <a:pt x="3415" y="2481"/>
                  </a:lnTo>
                  <a:lnTo>
                    <a:pt x="3419" y="2477"/>
                  </a:lnTo>
                  <a:lnTo>
                    <a:pt x="3420" y="2470"/>
                  </a:lnTo>
                  <a:lnTo>
                    <a:pt x="3412" y="2468"/>
                  </a:lnTo>
                  <a:lnTo>
                    <a:pt x="3401" y="2450"/>
                  </a:lnTo>
                  <a:lnTo>
                    <a:pt x="3399" y="2443"/>
                  </a:lnTo>
                  <a:lnTo>
                    <a:pt x="3412" y="2442"/>
                  </a:lnTo>
                  <a:lnTo>
                    <a:pt x="3412" y="2437"/>
                  </a:lnTo>
                  <a:lnTo>
                    <a:pt x="3420" y="2432"/>
                  </a:lnTo>
                  <a:lnTo>
                    <a:pt x="3424" y="2421"/>
                  </a:lnTo>
                  <a:lnTo>
                    <a:pt x="3429" y="2415"/>
                  </a:lnTo>
                  <a:lnTo>
                    <a:pt x="3435" y="2410"/>
                  </a:lnTo>
                  <a:lnTo>
                    <a:pt x="3454" y="2411"/>
                  </a:lnTo>
                  <a:lnTo>
                    <a:pt x="3460" y="2407"/>
                  </a:lnTo>
                  <a:lnTo>
                    <a:pt x="3460" y="2405"/>
                  </a:lnTo>
                  <a:lnTo>
                    <a:pt x="3444" y="2407"/>
                  </a:lnTo>
                  <a:lnTo>
                    <a:pt x="3436" y="2406"/>
                  </a:lnTo>
                  <a:lnTo>
                    <a:pt x="3429" y="2400"/>
                  </a:lnTo>
                  <a:lnTo>
                    <a:pt x="3427" y="2391"/>
                  </a:lnTo>
                  <a:lnTo>
                    <a:pt x="3424" y="2387"/>
                  </a:lnTo>
                  <a:lnTo>
                    <a:pt x="3417" y="2383"/>
                  </a:lnTo>
                  <a:lnTo>
                    <a:pt x="3411" y="2364"/>
                  </a:lnTo>
                  <a:lnTo>
                    <a:pt x="3414" y="2361"/>
                  </a:lnTo>
                  <a:lnTo>
                    <a:pt x="3415" y="2356"/>
                  </a:lnTo>
                  <a:lnTo>
                    <a:pt x="3411" y="2353"/>
                  </a:lnTo>
                  <a:lnTo>
                    <a:pt x="3407" y="2309"/>
                  </a:lnTo>
                  <a:lnTo>
                    <a:pt x="3404" y="2299"/>
                  </a:lnTo>
                  <a:lnTo>
                    <a:pt x="3403" y="2274"/>
                  </a:lnTo>
                  <a:lnTo>
                    <a:pt x="3404" y="2264"/>
                  </a:lnTo>
                  <a:lnTo>
                    <a:pt x="3402" y="2251"/>
                  </a:lnTo>
                  <a:lnTo>
                    <a:pt x="3399" y="2242"/>
                  </a:lnTo>
                  <a:lnTo>
                    <a:pt x="3391" y="2232"/>
                  </a:lnTo>
                  <a:lnTo>
                    <a:pt x="3379" y="2206"/>
                  </a:lnTo>
                  <a:lnTo>
                    <a:pt x="3374" y="2200"/>
                  </a:lnTo>
                  <a:lnTo>
                    <a:pt x="3366" y="2197"/>
                  </a:lnTo>
                  <a:lnTo>
                    <a:pt x="3361" y="2195"/>
                  </a:lnTo>
                  <a:lnTo>
                    <a:pt x="3380" y="2186"/>
                  </a:lnTo>
                  <a:lnTo>
                    <a:pt x="3407" y="2169"/>
                  </a:lnTo>
                  <a:lnTo>
                    <a:pt x="3422" y="2162"/>
                  </a:lnTo>
                  <a:lnTo>
                    <a:pt x="3449" y="2140"/>
                  </a:lnTo>
                  <a:lnTo>
                    <a:pt x="3461" y="2132"/>
                  </a:lnTo>
                  <a:lnTo>
                    <a:pt x="3476" y="2119"/>
                  </a:lnTo>
                  <a:lnTo>
                    <a:pt x="3489" y="2104"/>
                  </a:lnTo>
                  <a:lnTo>
                    <a:pt x="3476" y="2114"/>
                  </a:lnTo>
                  <a:lnTo>
                    <a:pt x="3492" y="2092"/>
                  </a:lnTo>
                  <a:lnTo>
                    <a:pt x="3513" y="2055"/>
                  </a:lnTo>
                  <a:lnTo>
                    <a:pt x="3519" y="2041"/>
                  </a:lnTo>
                  <a:lnTo>
                    <a:pt x="3524" y="2036"/>
                  </a:lnTo>
                  <a:lnTo>
                    <a:pt x="3532" y="2038"/>
                  </a:lnTo>
                  <a:lnTo>
                    <a:pt x="3541" y="2045"/>
                  </a:lnTo>
                  <a:lnTo>
                    <a:pt x="3551" y="2040"/>
                  </a:lnTo>
                  <a:lnTo>
                    <a:pt x="3554" y="2032"/>
                  </a:lnTo>
                  <a:lnTo>
                    <a:pt x="3548" y="2030"/>
                  </a:lnTo>
                  <a:lnTo>
                    <a:pt x="3543" y="2007"/>
                  </a:lnTo>
                  <a:lnTo>
                    <a:pt x="3540" y="2001"/>
                  </a:lnTo>
                  <a:lnTo>
                    <a:pt x="3531" y="2022"/>
                  </a:lnTo>
                  <a:lnTo>
                    <a:pt x="3527" y="2030"/>
                  </a:lnTo>
                  <a:lnTo>
                    <a:pt x="3525" y="2027"/>
                  </a:lnTo>
                  <a:lnTo>
                    <a:pt x="3524" y="2005"/>
                  </a:lnTo>
                  <a:lnTo>
                    <a:pt x="3521" y="1980"/>
                  </a:lnTo>
                  <a:lnTo>
                    <a:pt x="3517" y="1959"/>
                  </a:lnTo>
                  <a:lnTo>
                    <a:pt x="3514" y="1953"/>
                  </a:lnTo>
                  <a:lnTo>
                    <a:pt x="3511" y="1947"/>
                  </a:lnTo>
                  <a:lnTo>
                    <a:pt x="3510" y="1927"/>
                  </a:lnTo>
                  <a:lnTo>
                    <a:pt x="3500" y="1892"/>
                  </a:lnTo>
                  <a:lnTo>
                    <a:pt x="3492" y="1861"/>
                  </a:lnTo>
                  <a:lnTo>
                    <a:pt x="3490" y="1849"/>
                  </a:lnTo>
                  <a:lnTo>
                    <a:pt x="3483" y="1835"/>
                  </a:lnTo>
                  <a:lnTo>
                    <a:pt x="3483" y="1829"/>
                  </a:lnTo>
                  <a:lnTo>
                    <a:pt x="3482" y="1825"/>
                  </a:lnTo>
                  <a:lnTo>
                    <a:pt x="3472" y="1826"/>
                  </a:lnTo>
                  <a:lnTo>
                    <a:pt x="3454" y="1815"/>
                  </a:lnTo>
                  <a:lnTo>
                    <a:pt x="3449" y="1809"/>
                  </a:lnTo>
                  <a:lnTo>
                    <a:pt x="3428" y="1793"/>
                  </a:lnTo>
                  <a:lnTo>
                    <a:pt x="3413" y="1777"/>
                  </a:lnTo>
                  <a:lnTo>
                    <a:pt x="3411" y="1771"/>
                  </a:lnTo>
                  <a:lnTo>
                    <a:pt x="3414" y="1767"/>
                  </a:lnTo>
                  <a:lnTo>
                    <a:pt x="3412" y="1760"/>
                  </a:lnTo>
                  <a:lnTo>
                    <a:pt x="3411" y="1749"/>
                  </a:lnTo>
                  <a:lnTo>
                    <a:pt x="3413" y="1740"/>
                  </a:lnTo>
                  <a:lnTo>
                    <a:pt x="3419" y="1739"/>
                  </a:lnTo>
                  <a:lnTo>
                    <a:pt x="3433" y="1729"/>
                  </a:lnTo>
                  <a:lnTo>
                    <a:pt x="3451" y="1729"/>
                  </a:lnTo>
                  <a:lnTo>
                    <a:pt x="3455" y="1723"/>
                  </a:lnTo>
                  <a:lnTo>
                    <a:pt x="3471" y="1722"/>
                  </a:lnTo>
                  <a:lnTo>
                    <a:pt x="3471" y="1708"/>
                  </a:lnTo>
                  <a:lnTo>
                    <a:pt x="3465" y="1705"/>
                  </a:lnTo>
                  <a:lnTo>
                    <a:pt x="3465" y="1695"/>
                  </a:lnTo>
                  <a:lnTo>
                    <a:pt x="3470" y="1683"/>
                  </a:lnTo>
                  <a:lnTo>
                    <a:pt x="3483" y="1688"/>
                  </a:lnTo>
                  <a:lnTo>
                    <a:pt x="3487" y="1691"/>
                  </a:lnTo>
                  <a:lnTo>
                    <a:pt x="3508" y="1686"/>
                  </a:lnTo>
                  <a:lnTo>
                    <a:pt x="3492" y="1681"/>
                  </a:lnTo>
                  <a:lnTo>
                    <a:pt x="3487" y="1675"/>
                  </a:lnTo>
                  <a:lnTo>
                    <a:pt x="3487" y="1664"/>
                  </a:lnTo>
                  <a:lnTo>
                    <a:pt x="3489" y="1658"/>
                  </a:lnTo>
                  <a:lnTo>
                    <a:pt x="3493" y="1658"/>
                  </a:lnTo>
                  <a:lnTo>
                    <a:pt x="3500" y="1643"/>
                  </a:lnTo>
                  <a:lnTo>
                    <a:pt x="3493" y="1648"/>
                  </a:lnTo>
                  <a:lnTo>
                    <a:pt x="3471" y="1645"/>
                  </a:lnTo>
                  <a:lnTo>
                    <a:pt x="3471" y="1635"/>
                  </a:lnTo>
                  <a:lnTo>
                    <a:pt x="3476" y="1637"/>
                  </a:lnTo>
                  <a:lnTo>
                    <a:pt x="3482" y="1634"/>
                  </a:lnTo>
                  <a:lnTo>
                    <a:pt x="3483" y="1625"/>
                  </a:lnTo>
                  <a:lnTo>
                    <a:pt x="3477" y="1616"/>
                  </a:lnTo>
                  <a:lnTo>
                    <a:pt x="3476" y="1615"/>
                  </a:lnTo>
                  <a:lnTo>
                    <a:pt x="3467" y="1597"/>
                  </a:lnTo>
                  <a:lnTo>
                    <a:pt x="3472" y="1578"/>
                  </a:lnTo>
                  <a:lnTo>
                    <a:pt x="3466" y="1576"/>
                  </a:lnTo>
                  <a:lnTo>
                    <a:pt x="3465" y="1568"/>
                  </a:lnTo>
                  <a:lnTo>
                    <a:pt x="3483" y="1562"/>
                  </a:lnTo>
                  <a:lnTo>
                    <a:pt x="3483" y="1561"/>
                  </a:lnTo>
                  <a:lnTo>
                    <a:pt x="3473" y="1561"/>
                  </a:lnTo>
                  <a:lnTo>
                    <a:pt x="3468" y="1556"/>
                  </a:lnTo>
                  <a:lnTo>
                    <a:pt x="3460" y="1561"/>
                  </a:lnTo>
                  <a:lnTo>
                    <a:pt x="3452" y="1559"/>
                  </a:lnTo>
                  <a:lnTo>
                    <a:pt x="3445" y="1550"/>
                  </a:lnTo>
                  <a:lnTo>
                    <a:pt x="3445" y="1539"/>
                  </a:lnTo>
                  <a:lnTo>
                    <a:pt x="3456" y="1523"/>
                  </a:lnTo>
                  <a:lnTo>
                    <a:pt x="3461" y="1505"/>
                  </a:lnTo>
                  <a:lnTo>
                    <a:pt x="3467" y="1500"/>
                  </a:lnTo>
                  <a:lnTo>
                    <a:pt x="3467" y="1486"/>
                  </a:lnTo>
                  <a:lnTo>
                    <a:pt x="3471" y="1485"/>
                  </a:lnTo>
                  <a:lnTo>
                    <a:pt x="3476" y="1478"/>
                  </a:lnTo>
                  <a:lnTo>
                    <a:pt x="3476" y="1468"/>
                  </a:lnTo>
                  <a:lnTo>
                    <a:pt x="3483" y="1465"/>
                  </a:lnTo>
                  <a:lnTo>
                    <a:pt x="3485" y="1447"/>
                  </a:lnTo>
                  <a:lnTo>
                    <a:pt x="3481" y="1454"/>
                  </a:lnTo>
                  <a:lnTo>
                    <a:pt x="3472" y="1457"/>
                  </a:lnTo>
                  <a:lnTo>
                    <a:pt x="3466" y="1452"/>
                  </a:lnTo>
                  <a:lnTo>
                    <a:pt x="3458" y="1449"/>
                  </a:lnTo>
                  <a:lnTo>
                    <a:pt x="3449" y="1441"/>
                  </a:lnTo>
                  <a:lnTo>
                    <a:pt x="3447" y="1428"/>
                  </a:lnTo>
                  <a:lnTo>
                    <a:pt x="3442" y="1419"/>
                  </a:lnTo>
                  <a:lnTo>
                    <a:pt x="3441" y="1404"/>
                  </a:lnTo>
                  <a:lnTo>
                    <a:pt x="3441" y="1392"/>
                  </a:lnTo>
                  <a:lnTo>
                    <a:pt x="3442" y="1387"/>
                  </a:lnTo>
                  <a:lnTo>
                    <a:pt x="3454" y="1379"/>
                  </a:lnTo>
                  <a:lnTo>
                    <a:pt x="3466" y="1360"/>
                  </a:lnTo>
                  <a:lnTo>
                    <a:pt x="3474" y="1350"/>
                  </a:lnTo>
                  <a:lnTo>
                    <a:pt x="3481" y="1347"/>
                  </a:lnTo>
                  <a:lnTo>
                    <a:pt x="3481" y="1355"/>
                  </a:lnTo>
                  <a:lnTo>
                    <a:pt x="3490" y="1354"/>
                  </a:lnTo>
                  <a:lnTo>
                    <a:pt x="3516" y="1355"/>
                  </a:lnTo>
                  <a:lnTo>
                    <a:pt x="3547" y="1362"/>
                  </a:lnTo>
                  <a:lnTo>
                    <a:pt x="3552" y="1367"/>
                  </a:lnTo>
                  <a:lnTo>
                    <a:pt x="3553" y="1369"/>
                  </a:lnTo>
                  <a:lnTo>
                    <a:pt x="3562" y="1374"/>
                  </a:lnTo>
                  <a:lnTo>
                    <a:pt x="3579" y="1377"/>
                  </a:lnTo>
                  <a:lnTo>
                    <a:pt x="3586" y="1379"/>
                  </a:lnTo>
                  <a:lnTo>
                    <a:pt x="3583" y="1388"/>
                  </a:lnTo>
                  <a:lnTo>
                    <a:pt x="3585" y="1390"/>
                  </a:lnTo>
                  <a:lnTo>
                    <a:pt x="3596" y="1383"/>
                  </a:lnTo>
                  <a:lnTo>
                    <a:pt x="3612" y="1383"/>
                  </a:lnTo>
                  <a:lnTo>
                    <a:pt x="3616" y="1389"/>
                  </a:lnTo>
                  <a:lnTo>
                    <a:pt x="3613" y="1397"/>
                  </a:lnTo>
                  <a:lnTo>
                    <a:pt x="3633" y="1395"/>
                  </a:lnTo>
                  <a:lnTo>
                    <a:pt x="3630" y="1390"/>
                  </a:lnTo>
                  <a:lnTo>
                    <a:pt x="3637" y="1384"/>
                  </a:lnTo>
                  <a:lnTo>
                    <a:pt x="3670" y="1373"/>
                  </a:lnTo>
                  <a:lnTo>
                    <a:pt x="3682" y="1361"/>
                  </a:lnTo>
                  <a:lnTo>
                    <a:pt x="3715" y="1378"/>
                  </a:lnTo>
                  <a:lnTo>
                    <a:pt x="3724" y="1390"/>
                  </a:lnTo>
                  <a:lnTo>
                    <a:pt x="3739" y="1397"/>
                  </a:lnTo>
                  <a:lnTo>
                    <a:pt x="3748" y="1398"/>
                  </a:lnTo>
                  <a:lnTo>
                    <a:pt x="3751" y="1403"/>
                  </a:lnTo>
                  <a:lnTo>
                    <a:pt x="3752" y="1411"/>
                  </a:lnTo>
                  <a:lnTo>
                    <a:pt x="3740" y="1438"/>
                  </a:lnTo>
                  <a:lnTo>
                    <a:pt x="3743" y="1435"/>
                  </a:lnTo>
                  <a:lnTo>
                    <a:pt x="3751" y="1437"/>
                  </a:lnTo>
                  <a:lnTo>
                    <a:pt x="3753" y="1433"/>
                  </a:lnTo>
                  <a:lnTo>
                    <a:pt x="3753" y="1422"/>
                  </a:lnTo>
                  <a:lnTo>
                    <a:pt x="3759" y="1421"/>
                  </a:lnTo>
                  <a:lnTo>
                    <a:pt x="3769" y="1425"/>
                  </a:lnTo>
                  <a:lnTo>
                    <a:pt x="3769" y="1441"/>
                  </a:lnTo>
                  <a:lnTo>
                    <a:pt x="3775" y="1448"/>
                  </a:lnTo>
                  <a:lnTo>
                    <a:pt x="3778" y="1455"/>
                  </a:lnTo>
                  <a:lnTo>
                    <a:pt x="3770" y="1460"/>
                  </a:lnTo>
                  <a:lnTo>
                    <a:pt x="3772" y="1469"/>
                  </a:lnTo>
                  <a:lnTo>
                    <a:pt x="3782" y="1465"/>
                  </a:lnTo>
                  <a:lnTo>
                    <a:pt x="3784" y="1458"/>
                  </a:lnTo>
                  <a:lnTo>
                    <a:pt x="3793" y="1455"/>
                  </a:lnTo>
                  <a:lnTo>
                    <a:pt x="3801" y="1458"/>
                  </a:lnTo>
                  <a:lnTo>
                    <a:pt x="3807" y="1464"/>
                  </a:lnTo>
                  <a:lnTo>
                    <a:pt x="3802" y="1471"/>
                  </a:lnTo>
                  <a:lnTo>
                    <a:pt x="3798" y="1474"/>
                  </a:lnTo>
                  <a:lnTo>
                    <a:pt x="3791" y="1479"/>
                  </a:lnTo>
                  <a:lnTo>
                    <a:pt x="3791" y="1489"/>
                  </a:lnTo>
                  <a:lnTo>
                    <a:pt x="3794" y="1495"/>
                  </a:lnTo>
                  <a:lnTo>
                    <a:pt x="3799" y="1501"/>
                  </a:lnTo>
                  <a:lnTo>
                    <a:pt x="3807" y="1503"/>
                  </a:lnTo>
                  <a:lnTo>
                    <a:pt x="3805" y="1511"/>
                  </a:lnTo>
                  <a:lnTo>
                    <a:pt x="3806" y="1514"/>
                  </a:lnTo>
                  <a:lnTo>
                    <a:pt x="3823" y="1511"/>
                  </a:lnTo>
                  <a:lnTo>
                    <a:pt x="3834" y="1513"/>
                  </a:lnTo>
                  <a:lnTo>
                    <a:pt x="3837" y="1523"/>
                  </a:lnTo>
                  <a:lnTo>
                    <a:pt x="3843" y="1532"/>
                  </a:lnTo>
                  <a:lnTo>
                    <a:pt x="3849" y="1524"/>
                  </a:lnTo>
                  <a:lnTo>
                    <a:pt x="3864" y="1529"/>
                  </a:lnTo>
                  <a:lnTo>
                    <a:pt x="3877" y="1523"/>
                  </a:lnTo>
                  <a:lnTo>
                    <a:pt x="3882" y="1529"/>
                  </a:lnTo>
                  <a:lnTo>
                    <a:pt x="3884" y="1537"/>
                  </a:lnTo>
                  <a:lnTo>
                    <a:pt x="3884" y="1544"/>
                  </a:lnTo>
                  <a:lnTo>
                    <a:pt x="3888" y="1545"/>
                  </a:lnTo>
                  <a:lnTo>
                    <a:pt x="3908" y="1535"/>
                  </a:lnTo>
                  <a:lnTo>
                    <a:pt x="3907" y="1528"/>
                  </a:lnTo>
                  <a:lnTo>
                    <a:pt x="3914" y="1524"/>
                  </a:lnTo>
                  <a:lnTo>
                    <a:pt x="3925" y="1541"/>
                  </a:lnTo>
                  <a:lnTo>
                    <a:pt x="3926" y="1548"/>
                  </a:lnTo>
                  <a:lnTo>
                    <a:pt x="3925" y="1553"/>
                  </a:lnTo>
                  <a:lnTo>
                    <a:pt x="3920" y="1560"/>
                  </a:lnTo>
                  <a:lnTo>
                    <a:pt x="3912" y="1566"/>
                  </a:lnTo>
                  <a:lnTo>
                    <a:pt x="3912" y="1575"/>
                  </a:lnTo>
                  <a:lnTo>
                    <a:pt x="3909" y="1584"/>
                  </a:lnTo>
                  <a:lnTo>
                    <a:pt x="3912" y="1592"/>
                  </a:lnTo>
                  <a:lnTo>
                    <a:pt x="3911" y="1598"/>
                  </a:lnTo>
                  <a:lnTo>
                    <a:pt x="3915" y="1599"/>
                  </a:lnTo>
                  <a:lnTo>
                    <a:pt x="3918" y="1615"/>
                  </a:lnTo>
                  <a:lnTo>
                    <a:pt x="3926" y="1632"/>
                  </a:lnTo>
                  <a:lnTo>
                    <a:pt x="3913" y="1634"/>
                  </a:lnTo>
                  <a:lnTo>
                    <a:pt x="3912" y="1638"/>
                  </a:lnTo>
                  <a:lnTo>
                    <a:pt x="3908" y="1642"/>
                  </a:lnTo>
                  <a:lnTo>
                    <a:pt x="3896" y="1642"/>
                  </a:lnTo>
                  <a:lnTo>
                    <a:pt x="3887" y="1640"/>
                  </a:lnTo>
                  <a:lnTo>
                    <a:pt x="3869" y="1641"/>
                  </a:lnTo>
                  <a:lnTo>
                    <a:pt x="3853" y="1638"/>
                  </a:lnTo>
                  <a:lnTo>
                    <a:pt x="3842" y="1631"/>
                  </a:lnTo>
                  <a:lnTo>
                    <a:pt x="3831" y="1632"/>
                  </a:lnTo>
                  <a:lnTo>
                    <a:pt x="3826" y="1636"/>
                  </a:lnTo>
                  <a:lnTo>
                    <a:pt x="3845" y="1638"/>
                  </a:lnTo>
                  <a:lnTo>
                    <a:pt x="3863" y="1650"/>
                  </a:lnTo>
                  <a:lnTo>
                    <a:pt x="3899" y="1648"/>
                  </a:lnTo>
                  <a:lnTo>
                    <a:pt x="3912" y="1653"/>
                  </a:lnTo>
                  <a:lnTo>
                    <a:pt x="3924" y="1664"/>
                  </a:lnTo>
                  <a:lnTo>
                    <a:pt x="3926" y="1674"/>
                  </a:lnTo>
                  <a:lnTo>
                    <a:pt x="3924" y="1677"/>
                  </a:lnTo>
                  <a:lnTo>
                    <a:pt x="3926" y="1683"/>
                  </a:lnTo>
                  <a:lnTo>
                    <a:pt x="3913" y="1713"/>
                  </a:lnTo>
                  <a:lnTo>
                    <a:pt x="3915" y="1717"/>
                  </a:lnTo>
                  <a:lnTo>
                    <a:pt x="3931" y="1712"/>
                  </a:lnTo>
                  <a:lnTo>
                    <a:pt x="3938" y="1717"/>
                  </a:lnTo>
                  <a:lnTo>
                    <a:pt x="3935" y="1722"/>
                  </a:lnTo>
                  <a:lnTo>
                    <a:pt x="3923" y="1731"/>
                  </a:lnTo>
                  <a:lnTo>
                    <a:pt x="3924" y="1736"/>
                  </a:lnTo>
                  <a:lnTo>
                    <a:pt x="3934" y="1736"/>
                  </a:lnTo>
                  <a:lnTo>
                    <a:pt x="3938" y="1743"/>
                  </a:lnTo>
                  <a:lnTo>
                    <a:pt x="3938" y="1748"/>
                  </a:lnTo>
                  <a:lnTo>
                    <a:pt x="3935" y="1751"/>
                  </a:lnTo>
                  <a:lnTo>
                    <a:pt x="3931" y="1750"/>
                  </a:lnTo>
                  <a:lnTo>
                    <a:pt x="3930" y="1748"/>
                  </a:lnTo>
                  <a:lnTo>
                    <a:pt x="3924" y="1755"/>
                  </a:lnTo>
                  <a:lnTo>
                    <a:pt x="3912" y="1766"/>
                  </a:lnTo>
                  <a:lnTo>
                    <a:pt x="3909" y="1755"/>
                  </a:lnTo>
                  <a:lnTo>
                    <a:pt x="3903" y="1749"/>
                  </a:lnTo>
                  <a:lnTo>
                    <a:pt x="3893" y="1750"/>
                  </a:lnTo>
                  <a:lnTo>
                    <a:pt x="3899" y="1764"/>
                  </a:lnTo>
                  <a:lnTo>
                    <a:pt x="3899" y="1770"/>
                  </a:lnTo>
                  <a:lnTo>
                    <a:pt x="3879" y="1774"/>
                  </a:lnTo>
                  <a:lnTo>
                    <a:pt x="3885" y="1779"/>
                  </a:lnTo>
                  <a:lnTo>
                    <a:pt x="3895" y="1779"/>
                  </a:lnTo>
                  <a:lnTo>
                    <a:pt x="3901" y="1780"/>
                  </a:lnTo>
                  <a:lnTo>
                    <a:pt x="3907" y="1787"/>
                  </a:lnTo>
                  <a:lnTo>
                    <a:pt x="3924" y="1770"/>
                  </a:lnTo>
                  <a:lnTo>
                    <a:pt x="3931" y="1765"/>
                  </a:lnTo>
                  <a:lnTo>
                    <a:pt x="3945" y="1765"/>
                  </a:lnTo>
                  <a:lnTo>
                    <a:pt x="3956" y="1761"/>
                  </a:lnTo>
                  <a:lnTo>
                    <a:pt x="3969" y="1760"/>
                  </a:lnTo>
                  <a:lnTo>
                    <a:pt x="3979" y="1764"/>
                  </a:lnTo>
                  <a:lnTo>
                    <a:pt x="3985" y="1788"/>
                  </a:lnTo>
                  <a:lnTo>
                    <a:pt x="3990" y="1793"/>
                  </a:lnTo>
                  <a:lnTo>
                    <a:pt x="3992" y="1808"/>
                  </a:lnTo>
                  <a:lnTo>
                    <a:pt x="3987" y="1839"/>
                  </a:lnTo>
                  <a:lnTo>
                    <a:pt x="3972" y="1851"/>
                  </a:lnTo>
                  <a:lnTo>
                    <a:pt x="3934" y="1872"/>
                  </a:lnTo>
                  <a:lnTo>
                    <a:pt x="3966" y="1860"/>
                  </a:lnTo>
                  <a:lnTo>
                    <a:pt x="3987" y="1844"/>
                  </a:lnTo>
                  <a:lnTo>
                    <a:pt x="3994" y="1829"/>
                  </a:lnTo>
                  <a:lnTo>
                    <a:pt x="4000" y="1802"/>
                  </a:lnTo>
                  <a:lnTo>
                    <a:pt x="4008" y="1791"/>
                  </a:lnTo>
                  <a:lnTo>
                    <a:pt x="4008" y="1812"/>
                  </a:lnTo>
                  <a:lnTo>
                    <a:pt x="4005" y="1818"/>
                  </a:lnTo>
                  <a:lnTo>
                    <a:pt x="4015" y="1807"/>
                  </a:lnTo>
                  <a:lnTo>
                    <a:pt x="4017" y="1817"/>
                  </a:lnTo>
                  <a:lnTo>
                    <a:pt x="4015" y="1825"/>
                  </a:lnTo>
                  <a:lnTo>
                    <a:pt x="4016" y="1840"/>
                  </a:lnTo>
                  <a:lnTo>
                    <a:pt x="4019" y="1844"/>
                  </a:lnTo>
                  <a:lnTo>
                    <a:pt x="4026" y="1828"/>
                  </a:lnTo>
                  <a:lnTo>
                    <a:pt x="4055" y="1808"/>
                  </a:lnTo>
                  <a:lnTo>
                    <a:pt x="4078" y="1802"/>
                  </a:lnTo>
                  <a:lnTo>
                    <a:pt x="4079" y="1788"/>
                  </a:lnTo>
                  <a:lnTo>
                    <a:pt x="4085" y="1775"/>
                  </a:lnTo>
                  <a:lnTo>
                    <a:pt x="4091" y="1766"/>
                  </a:lnTo>
                  <a:lnTo>
                    <a:pt x="4100" y="1775"/>
                  </a:lnTo>
                  <a:lnTo>
                    <a:pt x="4112" y="1781"/>
                  </a:lnTo>
                  <a:lnTo>
                    <a:pt x="4116" y="1791"/>
                  </a:lnTo>
                  <a:lnTo>
                    <a:pt x="4111" y="1809"/>
                  </a:lnTo>
                  <a:lnTo>
                    <a:pt x="4114" y="1803"/>
                  </a:lnTo>
                  <a:lnTo>
                    <a:pt x="4123" y="1782"/>
                  </a:lnTo>
                  <a:lnTo>
                    <a:pt x="4116" y="1772"/>
                  </a:lnTo>
                  <a:lnTo>
                    <a:pt x="4110" y="1766"/>
                  </a:lnTo>
                  <a:lnTo>
                    <a:pt x="4106" y="1758"/>
                  </a:lnTo>
                  <a:lnTo>
                    <a:pt x="4116" y="1766"/>
                  </a:lnTo>
                  <a:lnTo>
                    <a:pt x="4122" y="1764"/>
                  </a:lnTo>
                  <a:lnTo>
                    <a:pt x="4127" y="1758"/>
                  </a:lnTo>
                  <a:lnTo>
                    <a:pt x="4123" y="1755"/>
                  </a:lnTo>
                  <a:lnTo>
                    <a:pt x="4124" y="1745"/>
                  </a:lnTo>
                  <a:lnTo>
                    <a:pt x="4133" y="1747"/>
                  </a:lnTo>
                  <a:lnTo>
                    <a:pt x="4135" y="1732"/>
                  </a:lnTo>
                  <a:lnTo>
                    <a:pt x="4130" y="1718"/>
                  </a:lnTo>
                  <a:lnTo>
                    <a:pt x="4137" y="1726"/>
                  </a:lnTo>
                  <a:lnTo>
                    <a:pt x="4141" y="1717"/>
                  </a:lnTo>
                  <a:lnTo>
                    <a:pt x="4149" y="1712"/>
                  </a:lnTo>
                  <a:lnTo>
                    <a:pt x="4149" y="1704"/>
                  </a:lnTo>
                  <a:lnTo>
                    <a:pt x="4157" y="1699"/>
                  </a:lnTo>
                  <a:lnTo>
                    <a:pt x="4150" y="1686"/>
                  </a:lnTo>
                  <a:lnTo>
                    <a:pt x="4143" y="1679"/>
                  </a:lnTo>
                  <a:lnTo>
                    <a:pt x="4138" y="1669"/>
                  </a:lnTo>
                  <a:lnTo>
                    <a:pt x="4143" y="1658"/>
                  </a:lnTo>
                  <a:lnTo>
                    <a:pt x="4157" y="1635"/>
                  </a:lnTo>
                  <a:lnTo>
                    <a:pt x="4165" y="1630"/>
                  </a:lnTo>
                  <a:lnTo>
                    <a:pt x="4172" y="1621"/>
                  </a:lnTo>
                  <a:lnTo>
                    <a:pt x="4172" y="1619"/>
                  </a:lnTo>
                  <a:lnTo>
                    <a:pt x="4177" y="1609"/>
                  </a:lnTo>
                  <a:lnTo>
                    <a:pt x="4186" y="1608"/>
                  </a:lnTo>
                  <a:lnTo>
                    <a:pt x="4196" y="1609"/>
                  </a:lnTo>
                  <a:lnTo>
                    <a:pt x="4198" y="1615"/>
                  </a:lnTo>
                  <a:lnTo>
                    <a:pt x="4194" y="1621"/>
                  </a:lnTo>
                  <a:lnTo>
                    <a:pt x="4202" y="1623"/>
                  </a:lnTo>
                  <a:lnTo>
                    <a:pt x="4200" y="1631"/>
                  </a:lnTo>
                  <a:lnTo>
                    <a:pt x="4203" y="1638"/>
                  </a:lnTo>
                  <a:lnTo>
                    <a:pt x="4203" y="1650"/>
                  </a:lnTo>
                  <a:lnTo>
                    <a:pt x="4198" y="1656"/>
                  </a:lnTo>
                  <a:lnTo>
                    <a:pt x="4207" y="1651"/>
                  </a:lnTo>
                  <a:lnTo>
                    <a:pt x="4211" y="1656"/>
                  </a:lnTo>
                  <a:lnTo>
                    <a:pt x="4211" y="1679"/>
                  </a:lnTo>
                  <a:lnTo>
                    <a:pt x="4223" y="1680"/>
                  </a:lnTo>
                  <a:lnTo>
                    <a:pt x="4218" y="1683"/>
                  </a:lnTo>
                  <a:lnTo>
                    <a:pt x="4219" y="1690"/>
                  </a:lnTo>
                  <a:lnTo>
                    <a:pt x="4229" y="1688"/>
                  </a:lnTo>
                  <a:lnTo>
                    <a:pt x="4239" y="1693"/>
                  </a:lnTo>
                  <a:lnTo>
                    <a:pt x="4234" y="1700"/>
                  </a:lnTo>
                  <a:lnTo>
                    <a:pt x="4226" y="1708"/>
                  </a:lnTo>
                  <a:lnTo>
                    <a:pt x="4237" y="1710"/>
                  </a:lnTo>
                  <a:lnTo>
                    <a:pt x="4240" y="1718"/>
                  </a:lnTo>
                  <a:lnTo>
                    <a:pt x="4243" y="1710"/>
                  </a:lnTo>
                  <a:lnTo>
                    <a:pt x="4248" y="1712"/>
                  </a:lnTo>
                  <a:lnTo>
                    <a:pt x="4248" y="1724"/>
                  </a:lnTo>
                  <a:lnTo>
                    <a:pt x="4254" y="1721"/>
                  </a:lnTo>
                  <a:lnTo>
                    <a:pt x="4259" y="1724"/>
                  </a:lnTo>
                  <a:lnTo>
                    <a:pt x="4258" y="1734"/>
                  </a:lnTo>
                  <a:lnTo>
                    <a:pt x="4247" y="1740"/>
                  </a:lnTo>
                  <a:lnTo>
                    <a:pt x="4226" y="1740"/>
                  </a:lnTo>
                  <a:lnTo>
                    <a:pt x="4214" y="1747"/>
                  </a:lnTo>
                  <a:lnTo>
                    <a:pt x="4211" y="1753"/>
                  </a:lnTo>
                  <a:lnTo>
                    <a:pt x="4221" y="1745"/>
                  </a:lnTo>
                  <a:lnTo>
                    <a:pt x="4226" y="1749"/>
                  </a:lnTo>
                  <a:lnTo>
                    <a:pt x="4234" y="1747"/>
                  </a:lnTo>
                  <a:lnTo>
                    <a:pt x="4250" y="1747"/>
                  </a:lnTo>
                  <a:lnTo>
                    <a:pt x="4266" y="1742"/>
                  </a:lnTo>
                  <a:lnTo>
                    <a:pt x="4269" y="1743"/>
                  </a:lnTo>
                  <a:lnTo>
                    <a:pt x="4266" y="1754"/>
                  </a:lnTo>
                  <a:lnTo>
                    <a:pt x="4268" y="1755"/>
                  </a:lnTo>
                  <a:lnTo>
                    <a:pt x="4268" y="1764"/>
                  </a:lnTo>
                  <a:lnTo>
                    <a:pt x="4266" y="1771"/>
                  </a:lnTo>
                  <a:lnTo>
                    <a:pt x="4270" y="1769"/>
                  </a:lnTo>
                  <a:lnTo>
                    <a:pt x="4283" y="1770"/>
                  </a:lnTo>
                  <a:lnTo>
                    <a:pt x="4280" y="1781"/>
                  </a:lnTo>
                  <a:lnTo>
                    <a:pt x="4282" y="1785"/>
                  </a:lnTo>
                  <a:lnTo>
                    <a:pt x="4289" y="1787"/>
                  </a:lnTo>
                  <a:lnTo>
                    <a:pt x="4286" y="1792"/>
                  </a:lnTo>
                  <a:lnTo>
                    <a:pt x="4278" y="1796"/>
                  </a:lnTo>
                  <a:lnTo>
                    <a:pt x="4264" y="1798"/>
                  </a:lnTo>
                  <a:lnTo>
                    <a:pt x="4257" y="1794"/>
                  </a:lnTo>
                  <a:lnTo>
                    <a:pt x="4251" y="1797"/>
                  </a:lnTo>
                  <a:lnTo>
                    <a:pt x="4251" y="1802"/>
                  </a:lnTo>
                  <a:lnTo>
                    <a:pt x="4256" y="1806"/>
                  </a:lnTo>
                  <a:lnTo>
                    <a:pt x="4266" y="1803"/>
                  </a:lnTo>
                  <a:lnTo>
                    <a:pt x="4284" y="1804"/>
                  </a:lnTo>
                  <a:lnTo>
                    <a:pt x="4301" y="1803"/>
                  </a:lnTo>
                  <a:lnTo>
                    <a:pt x="4304" y="1814"/>
                  </a:lnTo>
                  <a:lnTo>
                    <a:pt x="4297" y="1819"/>
                  </a:lnTo>
                  <a:lnTo>
                    <a:pt x="4294" y="1825"/>
                  </a:lnTo>
                  <a:lnTo>
                    <a:pt x="4299" y="1828"/>
                  </a:lnTo>
                  <a:lnTo>
                    <a:pt x="4293" y="1833"/>
                  </a:lnTo>
                  <a:lnTo>
                    <a:pt x="4280" y="1836"/>
                  </a:lnTo>
                  <a:lnTo>
                    <a:pt x="4269" y="1851"/>
                  </a:lnTo>
                  <a:lnTo>
                    <a:pt x="4278" y="1850"/>
                  </a:lnTo>
                  <a:lnTo>
                    <a:pt x="4286" y="1842"/>
                  </a:lnTo>
                  <a:lnTo>
                    <a:pt x="4296" y="1841"/>
                  </a:lnTo>
                  <a:lnTo>
                    <a:pt x="4305" y="1837"/>
                  </a:lnTo>
                  <a:lnTo>
                    <a:pt x="4315" y="1852"/>
                  </a:lnTo>
                  <a:lnTo>
                    <a:pt x="4310" y="1853"/>
                  </a:lnTo>
                  <a:lnTo>
                    <a:pt x="4304" y="1860"/>
                  </a:lnTo>
                  <a:lnTo>
                    <a:pt x="4304" y="1866"/>
                  </a:lnTo>
                  <a:lnTo>
                    <a:pt x="4315" y="1861"/>
                  </a:lnTo>
                  <a:lnTo>
                    <a:pt x="4322" y="1864"/>
                  </a:lnTo>
                  <a:lnTo>
                    <a:pt x="4322" y="1867"/>
                  </a:lnTo>
                  <a:lnTo>
                    <a:pt x="4331" y="1878"/>
                  </a:lnTo>
                  <a:lnTo>
                    <a:pt x="4339" y="1884"/>
                  </a:lnTo>
                  <a:lnTo>
                    <a:pt x="4342" y="1893"/>
                  </a:lnTo>
                  <a:lnTo>
                    <a:pt x="4323" y="1907"/>
                  </a:lnTo>
                  <a:lnTo>
                    <a:pt x="4312" y="1907"/>
                  </a:lnTo>
                  <a:lnTo>
                    <a:pt x="4312" y="1914"/>
                  </a:lnTo>
                  <a:lnTo>
                    <a:pt x="4339" y="1912"/>
                  </a:lnTo>
                  <a:lnTo>
                    <a:pt x="4347" y="1922"/>
                  </a:lnTo>
                  <a:lnTo>
                    <a:pt x="4342" y="1932"/>
                  </a:lnTo>
                  <a:lnTo>
                    <a:pt x="4364" y="1939"/>
                  </a:lnTo>
                  <a:lnTo>
                    <a:pt x="4368" y="1953"/>
                  </a:lnTo>
                  <a:lnTo>
                    <a:pt x="4358" y="1963"/>
                  </a:lnTo>
                  <a:lnTo>
                    <a:pt x="4347" y="1974"/>
                  </a:lnTo>
                  <a:lnTo>
                    <a:pt x="4350" y="1987"/>
                  </a:lnTo>
                  <a:lnTo>
                    <a:pt x="4343" y="1989"/>
                  </a:lnTo>
                  <a:lnTo>
                    <a:pt x="4315" y="1973"/>
                  </a:lnTo>
                  <a:lnTo>
                    <a:pt x="4312" y="1979"/>
                  </a:lnTo>
                  <a:lnTo>
                    <a:pt x="4326" y="1984"/>
                  </a:lnTo>
                  <a:lnTo>
                    <a:pt x="4326" y="1986"/>
                  </a:lnTo>
                  <a:lnTo>
                    <a:pt x="4295" y="1990"/>
                  </a:lnTo>
                  <a:lnTo>
                    <a:pt x="4286" y="1992"/>
                  </a:lnTo>
                  <a:lnTo>
                    <a:pt x="4302" y="1996"/>
                  </a:lnTo>
                  <a:lnTo>
                    <a:pt x="4334" y="1995"/>
                  </a:lnTo>
                  <a:lnTo>
                    <a:pt x="4348" y="1997"/>
                  </a:lnTo>
                  <a:lnTo>
                    <a:pt x="4350" y="2002"/>
                  </a:lnTo>
                  <a:lnTo>
                    <a:pt x="4342" y="2003"/>
                  </a:lnTo>
                  <a:lnTo>
                    <a:pt x="4334" y="2009"/>
                  </a:lnTo>
                  <a:lnTo>
                    <a:pt x="4336" y="2013"/>
                  </a:lnTo>
                  <a:lnTo>
                    <a:pt x="4350" y="2022"/>
                  </a:lnTo>
                  <a:lnTo>
                    <a:pt x="4352" y="2028"/>
                  </a:lnTo>
                  <a:lnTo>
                    <a:pt x="4342" y="2027"/>
                  </a:lnTo>
                  <a:lnTo>
                    <a:pt x="4338" y="2036"/>
                  </a:lnTo>
                  <a:lnTo>
                    <a:pt x="4371" y="2034"/>
                  </a:lnTo>
                  <a:lnTo>
                    <a:pt x="4375" y="2055"/>
                  </a:lnTo>
                  <a:lnTo>
                    <a:pt x="4379" y="2060"/>
                  </a:lnTo>
                  <a:lnTo>
                    <a:pt x="4374" y="2065"/>
                  </a:lnTo>
                  <a:lnTo>
                    <a:pt x="4403" y="2068"/>
                  </a:lnTo>
                  <a:lnTo>
                    <a:pt x="4411" y="2073"/>
                  </a:lnTo>
                  <a:lnTo>
                    <a:pt x="4412" y="2084"/>
                  </a:lnTo>
                  <a:lnTo>
                    <a:pt x="4418" y="2079"/>
                  </a:lnTo>
                  <a:lnTo>
                    <a:pt x="4428" y="2079"/>
                  </a:lnTo>
                  <a:lnTo>
                    <a:pt x="4428" y="2089"/>
                  </a:lnTo>
                  <a:lnTo>
                    <a:pt x="4424" y="2097"/>
                  </a:lnTo>
                  <a:lnTo>
                    <a:pt x="4429" y="2102"/>
                  </a:lnTo>
                  <a:lnTo>
                    <a:pt x="4431" y="2110"/>
                  </a:lnTo>
                  <a:lnTo>
                    <a:pt x="4420" y="2122"/>
                  </a:lnTo>
                  <a:lnTo>
                    <a:pt x="4420" y="2126"/>
                  </a:lnTo>
                  <a:lnTo>
                    <a:pt x="4433" y="2119"/>
                  </a:lnTo>
                  <a:lnTo>
                    <a:pt x="4447" y="2130"/>
                  </a:lnTo>
                  <a:lnTo>
                    <a:pt x="4452" y="2125"/>
                  </a:lnTo>
                  <a:lnTo>
                    <a:pt x="4462" y="2120"/>
                  </a:lnTo>
                  <a:lnTo>
                    <a:pt x="4463" y="2129"/>
                  </a:lnTo>
                  <a:lnTo>
                    <a:pt x="4473" y="2132"/>
                  </a:lnTo>
                  <a:lnTo>
                    <a:pt x="4461" y="2162"/>
                  </a:lnTo>
                  <a:lnTo>
                    <a:pt x="4469" y="2154"/>
                  </a:lnTo>
                  <a:lnTo>
                    <a:pt x="4481" y="2138"/>
                  </a:lnTo>
                  <a:lnTo>
                    <a:pt x="4490" y="2131"/>
                  </a:lnTo>
                  <a:lnTo>
                    <a:pt x="4489" y="2145"/>
                  </a:lnTo>
                  <a:lnTo>
                    <a:pt x="4493" y="2145"/>
                  </a:lnTo>
                  <a:lnTo>
                    <a:pt x="4499" y="2137"/>
                  </a:lnTo>
                  <a:lnTo>
                    <a:pt x="4501" y="2149"/>
                  </a:lnTo>
                  <a:lnTo>
                    <a:pt x="4504" y="2158"/>
                  </a:lnTo>
                  <a:lnTo>
                    <a:pt x="4510" y="2164"/>
                  </a:lnTo>
                  <a:lnTo>
                    <a:pt x="4522" y="2167"/>
                  </a:lnTo>
                  <a:lnTo>
                    <a:pt x="4536" y="2174"/>
                  </a:lnTo>
                  <a:lnTo>
                    <a:pt x="4543" y="2170"/>
                  </a:lnTo>
                  <a:lnTo>
                    <a:pt x="4542" y="2163"/>
                  </a:lnTo>
                  <a:lnTo>
                    <a:pt x="4552" y="2156"/>
                  </a:lnTo>
                  <a:lnTo>
                    <a:pt x="4559" y="2165"/>
                  </a:lnTo>
                  <a:lnTo>
                    <a:pt x="4557" y="2174"/>
                  </a:lnTo>
                  <a:lnTo>
                    <a:pt x="4568" y="2176"/>
                  </a:lnTo>
                  <a:lnTo>
                    <a:pt x="4575" y="2181"/>
                  </a:lnTo>
                  <a:lnTo>
                    <a:pt x="4581" y="2183"/>
                  </a:lnTo>
                  <a:lnTo>
                    <a:pt x="4586" y="2192"/>
                  </a:lnTo>
                  <a:lnTo>
                    <a:pt x="4581" y="2199"/>
                  </a:lnTo>
                  <a:lnTo>
                    <a:pt x="4581" y="2203"/>
                  </a:lnTo>
                  <a:lnTo>
                    <a:pt x="4580" y="2206"/>
                  </a:lnTo>
                  <a:lnTo>
                    <a:pt x="4571" y="2208"/>
                  </a:lnTo>
                  <a:lnTo>
                    <a:pt x="4565" y="2206"/>
                  </a:lnTo>
                  <a:lnTo>
                    <a:pt x="4558" y="2207"/>
                  </a:lnTo>
                  <a:lnTo>
                    <a:pt x="4544" y="2213"/>
                  </a:lnTo>
                  <a:lnTo>
                    <a:pt x="4539" y="2216"/>
                  </a:lnTo>
                  <a:lnTo>
                    <a:pt x="4539" y="2218"/>
                  </a:lnTo>
                  <a:lnTo>
                    <a:pt x="4524" y="2228"/>
                  </a:lnTo>
                  <a:lnTo>
                    <a:pt x="4494" y="2232"/>
                  </a:lnTo>
                  <a:lnTo>
                    <a:pt x="4477" y="2238"/>
                  </a:lnTo>
                  <a:lnTo>
                    <a:pt x="4469" y="2246"/>
                  </a:lnTo>
                  <a:lnTo>
                    <a:pt x="4482" y="2246"/>
                  </a:lnTo>
                  <a:lnTo>
                    <a:pt x="4495" y="2242"/>
                  </a:lnTo>
                  <a:lnTo>
                    <a:pt x="4510" y="2233"/>
                  </a:lnTo>
                  <a:lnTo>
                    <a:pt x="4515" y="2235"/>
                  </a:lnTo>
                  <a:lnTo>
                    <a:pt x="4482" y="2251"/>
                  </a:lnTo>
                  <a:lnTo>
                    <a:pt x="4467" y="2256"/>
                  </a:lnTo>
                  <a:lnTo>
                    <a:pt x="4452" y="2256"/>
                  </a:lnTo>
                  <a:lnTo>
                    <a:pt x="4436" y="2280"/>
                  </a:lnTo>
                  <a:lnTo>
                    <a:pt x="4424" y="2276"/>
                  </a:lnTo>
                  <a:lnTo>
                    <a:pt x="4413" y="2267"/>
                  </a:lnTo>
                  <a:lnTo>
                    <a:pt x="4399" y="2264"/>
                  </a:lnTo>
                  <a:lnTo>
                    <a:pt x="4386" y="2265"/>
                  </a:lnTo>
                  <a:lnTo>
                    <a:pt x="4387" y="2274"/>
                  </a:lnTo>
                  <a:lnTo>
                    <a:pt x="4404" y="2276"/>
                  </a:lnTo>
                  <a:lnTo>
                    <a:pt x="4419" y="2282"/>
                  </a:lnTo>
                  <a:lnTo>
                    <a:pt x="4430" y="2289"/>
                  </a:lnTo>
                  <a:lnTo>
                    <a:pt x="4426" y="2314"/>
                  </a:lnTo>
                  <a:lnTo>
                    <a:pt x="4438" y="2308"/>
                  </a:lnTo>
                  <a:lnTo>
                    <a:pt x="4451" y="2298"/>
                  </a:lnTo>
                  <a:lnTo>
                    <a:pt x="4456" y="2291"/>
                  </a:lnTo>
                  <a:lnTo>
                    <a:pt x="4468" y="2283"/>
                  </a:lnTo>
                  <a:lnTo>
                    <a:pt x="4479" y="2272"/>
                  </a:lnTo>
                  <a:lnTo>
                    <a:pt x="4496" y="2265"/>
                  </a:lnTo>
                  <a:lnTo>
                    <a:pt x="4506" y="2251"/>
                  </a:lnTo>
                  <a:lnTo>
                    <a:pt x="4519" y="2244"/>
                  </a:lnTo>
                  <a:lnTo>
                    <a:pt x="4547" y="2237"/>
                  </a:lnTo>
                  <a:lnTo>
                    <a:pt x="4563" y="2240"/>
                  </a:lnTo>
                  <a:lnTo>
                    <a:pt x="4569" y="2238"/>
                  </a:lnTo>
                  <a:lnTo>
                    <a:pt x="4560" y="2234"/>
                  </a:lnTo>
                  <a:lnTo>
                    <a:pt x="4546" y="2231"/>
                  </a:lnTo>
                  <a:lnTo>
                    <a:pt x="4530" y="2234"/>
                  </a:lnTo>
                  <a:lnTo>
                    <a:pt x="4538" y="2229"/>
                  </a:lnTo>
                  <a:lnTo>
                    <a:pt x="4555" y="2226"/>
                  </a:lnTo>
                  <a:lnTo>
                    <a:pt x="4582" y="2228"/>
                  </a:lnTo>
                  <a:lnTo>
                    <a:pt x="4594" y="2228"/>
                  </a:lnTo>
                  <a:lnTo>
                    <a:pt x="4596" y="2233"/>
                  </a:lnTo>
                  <a:lnTo>
                    <a:pt x="4595" y="2243"/>
                  </a:lnTo>
                  <a:lnTo>
                    <a:pt x="4597" y="2253"/>
                  </a:lnTo>
                  <a:lnTo>
                    <a:pt x="4598" y="2265"/>
                  </a:lnTo>
                  <a:lnTo>
                    <a:pt x="4591" y="2275"/>
                  </a:lnTo>
                  <a:lnTo>
                    <a:pt x="4590" y="2285"/>
                  </a:lnTo>
                  <a:lnTo>
                    <a:pt x="4592" y="2301"/>
                  </a:lnTo>
                  <a:lnTo>
                    <a:pt x="4595" y="2301"/>
                  </a:lnTo>
                  <a:lnTo>
                    <a:pt x="4607" y="2274"/>
                  </a:lnTo>
                  <a:lnTo>
                    <a:pt x="4616" y="2267"/>
                  </a:lnTo>
                  <a:lnTo>
                    <a:pt x="4629" y="2266"/>
                  </a:lnTo>
                  <a:lnTo>
                    <a:pt x="4637" y="2269"/>
                  </a:lnTo>
                  <a:lnTo>
                    <a:pt x="4633" y="2274"/>
                  </a:lnTo>
                  <a:lnTo>
                    <a:pt x="4667" y="2286"/>
                  </a:lnTo>
                  <a:lnTo>
                    <a:pt x="4668" y="2289"/>
                  </a:lnTo>
                  <a:lnTo>
                    <a:pt x="4662" y="2293"/>
                  </a:lnTo>
                  <a:lnTo>
                    <a:pt x="4668" y="2303"/>
                  </a:lnTo>
                  <a:lnTo>
                    <a:pt x="4675" y="2307"/>
                  </a:lnTo>
                  <a:lnTo>
                    <a:pt x="4676" y="2313"/>
                  </a:lnTo>
                  <a:lnTo>
                    <a:pt x="4680" y="2315"/>
                  </a:lnTo>
                  <a:lnTo>
                    <a:pt x="4680" y="2323"/>
                  </a:lnTo>
                  <a:lnTo>
                    <a:pt x="4675" y="2325"/>
                  </a:lnTo>
                  <a:lnTo>
                    <a:pt x="4670" y="2330"/>
                  </a:lnTo>
                  <a:lnTo>
                    <a:pt x="4648" y="2321"/>
                  </a:lnTo>
                  <a:lnTo>
                    <a:pt x="4655" y="2334"/>
                  </a:lnTo>
                  <a:lnTo>
                    <a:pt x="4660" y="2336"/>
                  </a:lnTo>
                  <a:lnTo>
                    <a:pt x="4668" y="2336"/>
                  </a:lnTo>
                  <a:lnTo>
                    <a:pt x="4672" y="2350"/>
                  </a:lnTo>
                  <a:lnTo>
                    <a:pt x="4668" y="2353"/>
                  </a:lnTo>
                  <a:lnTo>
                    <a:pt x="4668" y="2357"/>
                  </a:lnTo>
                  <a:lnTo>
                    <a:pt x="4677" y="2371"/>
                  </a:lnTo>
                  <a:lnTo>
                    <a:pt x="4677" y="2373"/>
                  </a:lnTo>
                  <a:lnTo>
                    <a:pt x="4667" y="2372"/>
                  </a:lnTo>
                  <a:lnTo>
                    <a:pt x="4664" y="2378"/>
                  </a:lnTo>
                  <a:lnTo>
                    <a:pt x="4681" y="2383"/>
                  </a:lnTo>
                  <a:lnTo>
                    <a:pt x="4686" y="2395"/>
                  </a:lnTo>
                  <a:lnTo>
                    <a:pt x="4671" y="2394"/>
                  </a:lnTo>
                  <a:lnTo>
                    <a:pt x="4664" y="2391"/>
                  </a:lnTo>
                  <a:lnTo>
                    <a:pt x="4668" y="2398"/>
                  </a:lnTo>
                  <a:close/>
                </a:path>
              </a:pathLst>
            </a:custGeom>
            <a:solidFill>
              <a:schemeClr val="bg1">
                <a:alpha val="35000"/>
              </a:schemeClr>
            </a:solidFill>
            <a:ln>
              <a:noFill/>
            </a:ln>
          </p:spPr>
          <p:txBody>
            <a:bodyPr vert="horz" wrap="square" lIns="91440" tIns="45720" rIns="91440" bIns="45720" numCol="1" anchor="t" anchorCtr="0" compatLnSpc="1"/>
            <a:lstStyle/>
            <a:p>
              <a:endParaRPr lang="en-US" sz="800" dirty="0"/>
            </a:p>
          </p:txBody>
        </p:sp>
      </p:grpSp>
      <p:sp>
        <p:nvSpPr>
          <p:cNvPr id="50" name="Freeform 114"/>
          <p:cNvSpPr>
            <a:spLocks noChangeAspect="1"/>
          </p:cNvSpPr>
          <p:nvPr/>
        </p:nvSpPr>
        <p:spPr bwMode="gray">
          <a:xfrm>
            <a:off x="4887525" y="1988374"/>
            <a:ext cx="2493316" cy="1902688"/>
          </a:xfrm>
          <a:custGeom>
            <a:avLst/>
            <a:gdLst/>
            <a:ahLst/>
            <a:cxnLst>
              <a:cxn ang="0">
                <a:pos x="2191" y="2191"/>
              </a:cxn>
              <a:cxn ang="0">
                <a:pos x="2134" y="2244"/>
              </a:cxn>
              <a:cxn ang="0">
                <a:pos x="2015" y="2329"/>
              </a:cxn>
              <a:cxn ang="0">
                <a:pos x="1898" y="2261"/>
              </a:cxn>
              <a:cxn ang="0">
                <a:pos x="1746" y="2168"/>
              </a:cxn>
              <a:cxn ang="0">
                <a:pos x="1585" y="2194"/>
              </a:cxn>
              <a:cxn ang="0">
                <a:pos x="1509" y="2247"/>
              </a:cxn>
              <a:cxn ang="0">
                <a:pos x="1333" y="2120"/>
              </a:cxn>
              <a:cxn ang="0">
                <a:pos x="1352" y="1901"/>
              </a:cxn>
              <a:cxn ang="0">
                <a:pos x="1237" y="1793"/>
              </a:cxn>
              <a:cxn ang="0">
                <a:pos x="1036" y="1874"/>
              </a:cxn>
              <a:cxn ang="0">
                <a:pos x="881" y="1862"/>
              </a:cxn>
              <a:cxn ang="0">
                <a:pos x="793" y="1879"/>
              </a:cxn>
              <a:cxn ang="0">
                <a:pos x="691" y="1881"/>
              </a:cxn>
              <a:cxn ang="0">
                <a:pos x="603" y="1834"/>
              </a:cxn>
              <a:cxn ang="0">
                <a:pos x="556" y="1803"/>
              </a:cxn>
              <a:cxn ang="0">
                <a:pos x="423" y="1731"/>
              </a:cxn>
              <a:cxn ang="0">
                <a:pos x="348" y="1701"/>
              </a:cxn>
              <a:cxn ang="0">
                <a:pos x="291" y="1675"/>
              </a:cxn>
              <a:cxn ang="0">
                <a:pos x="278" y="1580"/>
              </a:cxn>
              <a:cxn ang="0">
                <a:pos x="322" y="1567"/>
              </a:cxn>
              <a:cxn ang="0">
                <a:pos x="300" y="1492"/>
              </a:cxn>
              <a:cxn ang="0">
                <a:pos x="360" y="1411"/>
              </a:cxn>
              <a:cxn ang="0">
                <a:pos x="326" y="1368"/>
              </a:cxn>
              <a:cxn ang="0">
                <a:pos x="230" y="1391"/>
              </a:cxn>
              <a:cxn ang="0">
                <a:pos x="126" y="1355"/>
              </a:cxn>
              <a:cxn ang="0">
                <a:pos x="88" y="1295"/>
              </a:cxn>
              <a:cxn ang="0">
                <a:pos x="63" y="1212"/>
              </a:cxn>
              <a:cxn ang="0">
                <a:pos x="105" y="1043"/>
              </a:cxn>
              <a:cxn ang="0">
                <a:pos x="364" y="920"/>
              </a:cxn>
              <a:cxn ang="0">
                <a:pos x="471" y="693"/>
              </a:cxn>
              <a:cxn ang="0">
                <a:pos x="656" y="507"/>
              </a:cxn>
              <a:cxn ang="0">
                <a:pos x="854" y="474"/>
              </a:cxn>
              <a:cxn ang="0">
                <a:pos x="1031" y="711"/>
              </a:cxn>
              <a:cxn ang="0">
                <a:pos x="1283" y="882"/>
              </a:cxn>
              <a:cxn ang="0">
                <a:pos x="1719" y="963"/>
              </a:cxn>
              <a:cxn ang="0">
                <a:pos x="2042" y="854"/>
              </a:cxn>
              <a:cxn ang="0">
                <a:pos x="2284" y="666"/>
              </a:cxn>
              <a:cxn ang="0">
                <a:pos x="2450" y="478"/>
              </a:cxn>
              <a:cxn ang="0">
                <a:pos x="2342" y="311"/>
              </a:cxn>
              <a:cxn ang="0">
                <a:pos x="2557" y="161"/>
              </a:cxn>
              <a:cxn ang="0">
                <a:pos x="2738" y="0"/>
              </a:cxn>
              <a:cxn ang="0">
                <a:pos x="2901" y="155"/>
              </a:cxn>
              <a:cxn ang="0">
                <a:pos x="3109" y="394"/>
              </a:cxn>
              <a:cxn ang="0">
                <a:pos x="3323" y="441"/>
              </a:cxn>
              <a:cxn ang="0">
                <a:pos x="3195" y="693"/>
              </a:cxn>
              <a:cxn ang="0">
                <a:pos x="2994" y="941"/>
              </a:cxn>
              <a:cxn ang="0">
                <a:pos x="2729" y="1097"/>
              </a:cxn>
              <a:cxn ang="0">
                <a:pos x="2616" y="1118"/>
              </a:cxn>
              <a:cxn ang="0">
                <a:pos x="2542" y="1082"/>
              </a:cxn>
              <a:cxn ang="0">
                <a:pos x="2444" y="1221"/>
              </a:cxn>
              <a:cxn ang="0">
                <a:pos x="2611" y="1254"/>
              </a:cxn>
              <a:cxn ang="0">
                <a:pos x="2643" y="1301"/>
              </a:cxn>
              <a:cxn ang="0">
                <a:pos x="2521" y="1404"/>
              </a:cxn>
              <a:cxn ang="0">
                <a:pos x="2646" y="1642"/>
              </a:cxn>
              <a:cxn ang="0">
                <a:pos x="2640" y="1677"/>
              </a:cxn>
              <a:cxn ang="0">
                <a:pos x="2624" y="1743"/>
              </a:cxn>
              <a:cxn ang="0">
                <a:pos x="2628" y="1814"/>
              </a:cxn>
              <a:cxn ang="0">
                <a:pos x="2555" y="1933"/>
              </a:cxn>
              <a:cxn ang="0">
                <a:pos x="2512" y="2028"/>
              </a:cxn>
              <a:cxn ang="0">
                <a:pos x="2435" y="2097"/>
              </a:cxn>
              <a:cxn ang="0">
                <a:pos x="2344" y="2177"/>
              </a:cxn>
              <a:cxn ang="0">
                <a:pos x="2245" y="2202"/>
              </a:cxn>
            </a:cxnLst>
            <a:rect l="0" t="0" r="r" b="b"/>
            <a:pathLst>
              <a:path w="3356" h="2335">
                <a:moveTo>
                  <a:pt x="2243" y="2202"/>
                </a:moveTo>
                <a:lnTo>
                  <a:pt x="2240" y="2209"/>
                </a:lnTo>
                <a:lnTo>
                  <a:pt x="2239" y="2206"/>
                </a:lnTo>
                <a:lnTo>
                  <a:pt x="2239" y="2202"/>
                </a:lnTo>
                <a:lnTo>
                  <a:pt x="2235" y="2199"/>
                </a:lnTo>
                <a:lnTo>
                  <a:pt x="2226" y="2201"/>
                </a:lnTo>
                <a:lnTo>
                  <a:pt x="2225" y="2202"/>
                </a:lnTo>
                <a:lnTo>
                  <a:pt x="2224" y="2202"/>
                </a:lnTo>
                <a:lnTo>
                  <a:pt x="2224" y="2205"/>
                </a:lnTo>
                <a:lnTo>
                  <a:pt x="2229" y="2211"/>
                </a:lnTo>
                <a:lnTo>
                  <a:pt x="2224" y="2212"/>
                </a:lnTo>
                <a:lnTo>
                  <a:pt x="2211" y="2213"/>
                </a:lnTo>
                <a:lnTo>
                  <a:pt x="2210" y="2209"/>
                </a:lnTo>
                <a:lnTo>
                  <a:pt x="2211" y="2206"/>
                </a:lnTo>
                <a:lnTo>
                  <a:pt x="2209" y="2202"/>
                </a:lnTo>
                <a:lnTo>
                  <a:pt x="2199" y="2194"/>
                </a:lnTo>
                <a:lnTo>
                  <a:pt x="2191" y="2191"/>
                </a:lnTo>
                <a:lnTo>
                  <a:pt x="2188" y="2185"/>
                </a:lnTo>
                <a:lnTo>
                  <a:pt x="2186" y="2198"/>
                </a:lnTo>
                <a:lnTo>
                  <a:pt x="2186" y="2209"/>
                </a:lnTo>
                <a:lnTo>
                  <a:pt x="2187" y="2216"/>
                </a:lnTo>
                <a:lnTo>
                  <a:pt x="2187" y="2218"/>
                </a:lnTo>
                <a:lnTo>
                  <a:pt x="2183" y="2220"/>
                </a:lnTo>
                <a:lnTo>
                  <a:pt x="2180" y="2220"/>
                </a:lnTo>
                <a:lnTo>
                  <a:pt x="2171" y="2209"/>
                </a:lnTo>
                <a:lnTo>
                  <a:pt x="2164" y="2204"/>
                </a:lnTo>
                <a:lnTo>
                  <a:pt x="2161" y="2198"/>
                </a:lnTo>
                <a:lnTo>
                  <a:pt x="2155" y="2215"/>
                </a:lnTo>
                <a:lnTo>
                  <a:pt x="2155" y="2222"/>
                </a:lnTo>
                <a:lnTo>
                  <a:pt x="2156" y="2227"/>
                </a:lnTo>
                <a:lnTo>
                  <a:pt x="2156" y="2236"/>
                </a:lnTo>
                <a:lnTo>
                  <a:pt x="2153" y="2239"/>
                </a:lnTo>
                <a:lnTo>
                  <a:pt x="2149" y="2237"/>
                </a:lnTo>
                <a:lnTo>
                  <a:pt x="2134" y="2244"/>
                </a:lnTo>
                <a:lnTo>
                  <a:pt x="2123" y="2245"/>
                </a:lnTo>
                <a:lnTo>
                  <a:pt x="2116" y="2249"/>
                </a:lnTo>
                <a:lnTo>
                  <a:pt x="2107" y="2249"/>
                </a:lnTo>
                <a:lnTo>
                  <a:pt x="2105" y="2247"/>
                </a:lnTo>
                <a:lnTo>
                  <a:pt x="2094" y="2249"/>
                </a:lnTo>
                <a:lnTo>
                  <a:pt x="2084" y="2258"/>
                </a:lnTo>
                <a:lnTo>
                  <a:pt x="2073" y="2261"/>
                </a:lnTo>
                <a:lnTo>
                  <a:pt x="2059" y="2263"/>
                </a:lnTo>
                <a:lnTo>
                  <a:pt x="2051" y="2261"/>
                </a:lnTo>
                <a:lnTo>
                  <a:pt x="2048" y="2265"/>
                </a:lnTo>
                <a:lnTo>
                  <a:pt x="2038" y="2270"/>
                </a:lnTo>
                <a:lnTo>
                  <a:pt x="2024" y="2274"/>
                </a:lnTo>
                <a:lnTo>
                  <a:pt x="2015" y="2271"/>
                </a:lnTo>
                <a:lnTo>
                  <a:pt x="2004" y="2297"/>
                </a:lnTo>
                <a:lnTo>
                  <a:pt x="2011" y="2309"/>
                </a:lnTo>
                <a:lnTo>
                  <a:pt x="2015" y="2317"/>
                </a:lnTo>
                <a:lnTo>
                  <a:pt x="2015" y="2329"/>
                </a:lnTo>
                <a:lnTo>
                  <a:pt x="1999" y="2335"/>
                </a:lnTo>
                <a:lnTo>
                  <a:pt x="1988" y="2329"/>
                </a:lnTo>
                <a:lnTo>
                  <a:pt x="1973" y="2298"/>
                </a:lnTo>
                <a:lnTo>
                  <a:pt x="1971" y="2291"/>
                </a:lnTo>
                <a:lnTo>
                  <a:pt x="1972" y="2288"/>
                </a:lnTo>
                <a:lnTo>
                  <a:pt x="1978" y="2266"/>
                </a:lnTo>
                <a:lnTo>
                  <a:pt x="1974" y="2259"/>
                </a:lnTo>
                <a:lnTo>
                  <a:pt x="1968" y="2261"/>
                </a:lnTo>
                <a:lnTo>
                  <a:pt x="1958" y="2269"/>
                </a:lnTo>
                <a:lnTo>
                  <a:pt x="1947" y="2269"/>
                </a:lnTo>
                <a:lnTo>
                  <a:pt x="1942" y="2264"/>
                </a:lnTo>
                <a:lnTo>
                  <a:pt x="1941" y="2259"/>
                </a:lnTo>
                <a:lnTo>
                  <a:pt x="1923" y="2254"/>
                </a:lnTo>
                <a:lnTo>
                  <a:pt x="1915" y="2252"/>
                </a:lnTo>
                <a:lnTo>
                  <a:pt x="1911" y="2252"/>
                </a:lnTo>
                <a:lnTo>
                  <a:pt x="1907" y="2260"/>
                </a:lnTo>
                <a:lnTo>
                  <a:pt x="1898" y="2261"/>
                </a:lnTo>
                <a:lnTo>
                  <a:pt x="1898" y="2269"/>
                </a:lnTo>
                <a:lnTo>
                  <a:pt x="1895" y="2258"/>
                </a:lnTo>
                <a:lnTo>
                  <a:pt x="1890" y="2261"/>
                </a:lnTo>
                <a:lnTo>
                  <a:pt x="1881" y="2265"/>
                </a:lnTo>
                <a:lnTo>
                  <a:pt x="1874" y="2260"/>
                </a:lnTo>
                <a:lnTo>
                  <a:pt x="1855" y="2261"/>
                </a:lnTo>
                <a:lnTo>
                  <a:pt x="1845" y="2259"/>
                </a:lnTo>
                <a:lnTo>
                  <a:pt x="1840" y="2254"/>
                </a:lnTo>
                <a:lnTo>
                  <a:pt x="1817" y="2240"/>
                </a:lnTo>
                <a:lnTo>
                  <a:pt x="1810" y="2228"/>
                </a:lnTo>
                <a:lnTo>
                  <a:pt x="1805" y="2213"/>
                </a:lnTo>
                <a:lnTo>
                  <a:pt x="1810" y="2198"/>
                </a:lnTo>
                <a:lnTo>
                  <a:pt x="1806" y="2189"/>
                </a:lnTo>
                <a:lnTo>
                  <a:pt x="1786" y="2188"/>
                </a:lnTo>
                <a:lnTo>
                  <a:pt x="1773" y="2184"/>
                </a:lnTo>
                <a:lnTo>
                  <a:pt x="1758" y="2178"/>
                </a:lnTo>
                <a:lnTo>
                  <a:pt x="1746" y="2168"/>
                </a:lnTo>
                <a:lnTo>
                  <a:pt x="1731" y="2163"/>
                </a:lnTo>
                <a:lnTo>
                  <a:pt x="1724" y="2164"/>
                </a:lnTo>
                <a:lnTo>
                  <a:pt x="1714" y="2175"/>
                </a:lnTo>
                <a:lnTo>
                  <a:pt x="1704" y="2182"/>
                </a:lnTo>
                <a:lnTo>
                  <a:pt x="1689" y="2190"/>
                </a:lnTo>
                <a:lnTo>
                  <a:pt x="1683" y="2191"/>
                </a:lnTo>
                <a:lnTo>
                  <a:pt x="1675" y="2189"/>
                </a:lnTo>
                <a:lnTo>
                  <a:pt x="1666" y="2196"/>
                </a:lnTo>
                <a:lnTo>
                  <a:pt x="1656" y="2201"/>
                </a:lnTo>
                <a:lnTo>
                  <a:pt x="1653" y="2195"/>
                </a:lnTo>
                <a:lnTo>
                  <a:pt x="1639" y="2199"/>
                </a:lnTo>
                <a:lnTo>
                  <a:pt x="1633" y="2194"/>
                </a:lnTo>
                <a:lnTo>
                  <a:pt x="1627" y="2195"/>
                </a:lnTo>
                <a:lnTo>
                  <a:pt x="1612" y="2205"/>
                </a:lnTo>
                <a:lnTo>
                  <a:pt x="1606" y="2204"/>
                </a:lnTo>
                <a:lnTo>
                  <a:pt x="1598" y="2196"/>
                </a:lnTo>
                <a:lnTo>
                  <a:pt x="1585" y="2194"/>
                </a:lnTo>
                <a:lnTo>
                  <a:pt x="1583" y="2191"/>
                </a:lnTo>
                <a:lnTo>
                  <a:pt x="1579" y="2194"/>
                </a:lnTo>
                <a:lnTo>
                  <a:pt x="1575" y="2200"/>
                </a:lnTo>
                <a:lnTo>
                  <a:pt x="1569" y="2207"/>
                </a:lnTo>
                <a:lnTo>
                  <a:pt x="1569" y="2211"/>
                </a:lnTo>
                <a:lnTo>
                  <a:pt x="1562" y="2207"/>
                </a:lnTo>
                <a:lnTo>
                  <a:pt x="1562" y="2205"/>
                </a:lnTo>
                <a:lnTo>
                  <a:pt x="1542" y="2204"/>
                </a:lnTo>
                <a:lnTo>
                  <a:pt x="1533" y="2211"/>
                </a:lnTo>
                <a:lnTo>
                  <a:pt x="1532" y="2223"/>
                </a:lnTo>
                <a:lnTo>
                  <a:pt x="1535" y="2240"/>
                </a:lnTo>
                <a:lnTo>
                  <a:pt x="1541" y="2256"/>
                </a:lnTo>
                <a:lnTo>
                  <a:pt x="1540" y="2271"/>
                </a:lnTo>
                <a:lnTo>
                  <a:pt x="1536" y="2275"/>
                </a:lnTo>
                <a:lnTo>
                  <a:pt x="1515" y="2280"/>
                </a:lnTo>
                <a:lnTo>
                  <a:pt x="1510" y="2253"/>
                </a:lnTo>
                <a:lnTo>
                  <a:pt x="1509" y="2247"/>
                </a:lnTo>
                <a:lnTo>
                  <a:pt x="1497" y="2245"/>
                </a:lnTo>
                <a:lnTo>
                  <a:pt x="1482" y="2258"/>
                </a:lnTo>
                <a:lnTo>
                  <a:pt x="1462" y="2260"/>
                </a:lnTo>
                <a:lnTo>
                  <a:pt x="1444" y="2243"/>
                </a:lnTo>
                <a:lnTo>
                  <a:pt x="1441" y="2231"/>
                </a:lnTo>
                <a:lnTo>
                  <a:pt x="1423" y="2225"/>
                </a:lnTo>
                <a:lnTo>
                  <a:pt x="1408" y="2222"/>
                </a:lnTo>
                <a:lnTo>
                  <a:pt x="1412" y="2202"/>
                </a:lnTo>
                <a:lnTo>
                  <a:pt x="1418" y="2175"/>
                </a:lnTo>
                <a:lnTo>
                  <a:pt x="1402" y="2167"/>
                </a:lnTo>
                <a:lnTo>
                  <a:pt x="1388" y="2157"/>
                </a:lnTo>
                <a:lnTo>
                  <a:pt x="1387" y="2137"/>
                </a:lnTo>
                <a:lnTo>
                  <a:pt x="1382" y="2123"/>
                </a:lnTo>
                <a:lnTo>
                  <a:pt x="1382" y="2112"/>
                </a:lnTo>
                <a:lnTo>
                  <a:pt x="1363" y="2113"/>
                </a:lnTo>
                <a:lnTo>
                  <a:pt x="1344" y="2114"/>
                </a:lnTo>
                <a:lnTo>
                  <a:pt x="1333" y="2120"/>
                </a:lnTo>
                <a:lnTo>
                  <a:pt x="1320" y="2134"/>
                </a:lnTo>
                <a:lnTo>
                  <a:pt x="1315" y="2129"/>
                </a:lnTo>
                <a:lnTo>
                  <a:pt x="1325" y="2112"/>
                </a:lnTo>
                <a:lnTo>
                  <a:pt x="1326" y="2103"/>
                </a:lnTo>
                <a:lnTo>
                  <a:pt x="1322" y="2087"/>
                </a:lnTo>
                <a:lnTo>
                  <a:pt x="1328" y="2073"/>
                </a:lnTo>
                <a:lnTo>
                  <a:pt x="1332" y="2054"/>
                </a:lnTo>
                <a:lnTo>
                  <a:pt x="1343" y="2043"/>
                </a:lnTo>
                <a:lnTo>
                  <a:pt x="1347" y="2033"/>
                </a:lnTo>
                <a:lnTo>
                  <a:pt x="1354" y="2030"/>
                </a:lnTo>
                <a:lnTo>
                  <a:pt x="1363" y="2019"/>
                </a:lnTo>
                <a:lnTo>
                  <a:pt x="1372" y="1992"/>
                </a:lnTo>
                <a:lnTo>
                  <a:pt x="1372" y="1984"/>
                </a:lnTo>
                <a:lnTo>
                  <a:pt x="1376" y="1956"/>
                </a:lnTo>
                <a:lnTo>
                  <a:pt x="1375" y="1935"/>
                </a:lnTo>
                <a:lnTo>
                  <a:pt x="1368" y="1903"/>
                </a:lnTo>
                <a:lnTo>
                  <a:pt x="1352" y="1901"/>
                </a:lnTo>
                <a:lnTo>
                  <a:pt x="1347" y="1893"/>
                </a:lnTo>
                <a:lnTo>
                  <a:pt x="1343" y="1876"/>
                </a:lnTo>
                <a:lnTo>
                  <a:pt x="1331" y="1862"/>
                </a:lnTo>
                <a:lnTo>
                  <a:pt x="1318" y="1856"/>
                </a:lnTo>
                <a:lnTo>
                  <a:pt x="1315" y="1856"/>
                </a:lnTo>
                <a:lnTo>
                  <a:pt x="1311" y="1861"/>
                </a:lnTo>
                <a:lnTo>
                  <a:pt x="1302" y="1865"/>
                </a:lnTo>
                <a:lnTo>
                  <a:pt x="1298" y="1852"/>
                </a:lnTo>
                <a:lnTo>
                  <a:pt x="1288" y="1849"/>
                </a:lnTo>
                <a:lnTo>
                  <a:pt x="1274" y="1849"/>
                </a:lnTo>
                <a:lnTo>
                  <a:pt x="1264" y="1845"/>
                </a:lnTo>
                <a:lnTo>
                  <a:pt x="1246" y="1845"/>
                </a:lnTo>
                <a:lnTo>
                  <a:pt x="1248" y="1829"/>
                </a:lnTo>
                <a:lnTo>
                  <a:pt x="1250" y="1814"/>
                </a:lnTo>
                <a:lnTo>
                  <a:pt x="1237" y="1812"/>
                </a:lnTo>
                <a:lnTo>
                  <a:pt x="1235" y="1801"/>
                </a:lnTo>
                <a:lnTo>
                  <a:pt x="1237" y="1793"/>
                </a:lnTo>
                <a:lnTo>
                  <a:pt x="1226" y="1781"/>
                </a:lnTo>
                <a:lnTo>
                  <a:pt x="1214" y="1785"/>
                </a:lnTo>
                <a:lnTo>
                  <a:pt x="1199" y="1795"/>
                </a:lnTo>
                <a:lnTo>
                  <a:pt x="1186" y="1798"/>
                </a:lnTo>
                <a:lnTo>
                  <a:pt x="1166" y="1800"/>
                </a:lnTo>
                <a:lnTo>
                  <a:pt x="1157" y="1798"/>
                </a:lnTo>
                <a:lnTo>
                  <a:pt x="1151" y="1793"/>
                </a:lnTo>
                <a:lnTo>
                  <a:pt x="1146" y="1792"/>
                </a:lnTo>
                <a:lnTo>
                  <a:pt x="1137" y="1797"/>
                </a:lnTo>
                <a:lnTo>
                  <a:pt x="1128" y="1803"/>
                </a:lnTo>
                <a:lnTo>
                  <a:pt x="1122" y="1814"/>
                </a:lnTo>
                <a:lnTo>
                  <a:pt x="1102" y="1831"/>
                </a:lnTo>
                <a:lnTo>
                  <a:pt x="1087" y="1835"/>
                </a:lnTo>
                <a:lnTo>
                  <a:pt x="1073" y="1851"/>
                </a:lnTo>
                <a:lnTo>
                  <a:pt x="1063" y="1858"/>
                </a:lnTo>
                <a:lnTo>
                  <a:pt x="1048" y="1866"/>
                </a:lnTo>
                <a:lnTo>
                  <a:pt x="1036" y="1874"/>
                </a:lnTo>
                <a:lnTo>
                  <a:pt x="1008" y="1881"/>
                </a:lnTo>
                <a:lnTo>
                  <a:pt x="990" y="1886"/>
                </a:lnTo>
                <a:lnTo>
                  <a:pt x="992" y="1888"/>
                </a:lnTo>
                <a:lnTo>
                  <a:pt x="992" y="1886"/>
                </a:lnTo>
                <a:lnTo>
                  <a:pt x="978" y="1878"/>
                </a:lnTo>
                <a:lnTo>
                  <a:pt x="976" y="1874"/>
                </a:lnTo>
                <a:lnTo>
                  <a:pt x="973" y="1873"/>
                </a:lnTo>
                <a:lnTo>
                  <a:pt x="958" y="1877"/>
                </a:lnTo>
                <a:lnTo>
                  <a:pt x="954" y="1877"/>
                </a:lnTo>
                <a:lnTo>
                  <a:pt x="940" y="1872"/>
                </a:lnTo>
                <a:lnTo>
                  <a:pt x="924" y="1871"/>
                </a:lnTo>
                <a:lnTo>
                  <a:pt x="917" y="1866"/>
                </a:lnTo>
                <a:lnTo>
                  <a:pt x="917" y="1863"/>
                </a:lnTo>
                <a:lnTo>
                  <a:pt x="913" y="1857"/>
                </a:lnTo>
                <a:lnTo>
                  <a:pt x="907" y="1856"/>
                </a:lnTo>
                <a:lnTo>
                  <a:pt x="893" y="1857"/>
                </a:lnTo>
                <a:lnTo>
                  <a:pt x="881" y="1862"/>
                </a:lnTo>
                <a:lnTo>
                  <a:pt x="870" y="1873"/>
                </a:lnTo>
                <a:lnTo>
                  <a:pt x="860" y="1889"/>
                </a:lnTo>
                <a:lnTo>
                  <a:pt x="839" y="1909"/>
                </a:lnTo>
                <a:lnTo>
                  <a:pt x="838" y="1915"/>
                </a:lnTo>
                <a:lnTo>
                  <a:pt x="833" y="1915"/>
                </a:lnTo>
                <a:lnTo>
                  <a:pt x="829" y="1913"/>
                </a:lnTo>
                <a:lnTo>
                  <a:pt x="827" y="1910"/>
                </a:lnTo>
                <a:lnTo>
                  <a:pt x="827" y="1903"/>
                </a:lnTo>
                <a:lnTo>
                  <a:pt x="831" y="1890"/>
                </a:lnTo>
                <a:lnTo>
                  <a:pt x="831" y="1884"/>
                </a:lnTo>
                <a:lnTo>
                  <a:pt x="828" y="1874"/>
                </a:lnTo>
                <a:lnTo>
                  <a:pt x="827" y="1871"/>
                </a:lnTo>
                <a:lnTo>
                  <a:pt x="822" y="1868"/>
                </a:lnTo>
                <a:lnTo>
                  <a:pt x="817" y="1870"/>
                </a:lnTo>
                <a:lnTo>
                  <a:pt x="809" y="1876"/>
                </a:lnTo>
                <a:lnTo>
                  <a:pt x="801" y="1876"/>
                </a:lnTo>
                <a:lnTo>
                  <a:pt x="793" y="1879"/>
                </a:lnTo>
                <a:lnTo>
                  <a:pt x="791" y="1881"/>
                </a:lnTo>
                <a:lnTo>
                  <a:pt x="788" y="1879"/>
                </a:lnTo>
                <a:lnTo>
                  <a:pt x="780" y="1881"/>
                </a:lnTo>
                <a:lnTo>
                  <a:pt x="774" y="1889"/>
                </a:lnTo>
                <a:lnTo>
                  <a:pt x="771" y="1889"/>
                </a:lnTo>
                <a:lnTo>
                  <a:pt x="757" y="1886"/>
                </a:lnTo>
                <a:lnTo>
                  <a:pt x="750" y="1888"/>
                </a:lnTo>
                <a:lnTo>
                  <a:pt x="746" y="1887"/>
                </a:lnTo>
                <a:lnTo>
                  <a:pt x="739" y="1883"/>
                </a:lnTo>
                <a:lnTo>
                  <a:pt x="729" y="1881"/>
                </a:lnTo>
                <a:lnTo>
                  <a:pt x="723" y="1873"/>
                </a:lnTo>
                <a:lnTo>
                  <a:pt x="713" y="1873"/>
                </a:lnTo>
                <a:lnTo>
                  <a:pt x="708" y="1874"/>
                </a:lnTo>
                <a:lnTo>
                  <a:pt x="704" y="1881"/>
                </a:lnTo>
                <a:lnTo>
                  <a:pt x="702" y="1882"/>
                </a:lnTo>
                <a:lnTo>
                  <a:pt x="696" y="1879"/>
                </a:lnTo>
                <a:lnTo>
                  <a:pt x="691" y="1881"/>
                </a:lnTo>
                <a:lnTo>
                  <a:pt x="685" y="1877"/>
                </a:lnTo>
                <a:lnTo>
                  <a:pt x="681" y="1879"/>
                </a:lnTo>
                <a:lnTo>
                  <a:pt x="675" y="1881"/>
                </a:lnTo>
                <a:lnTo>
                  <a:pt x="671" y="1878"/>
                </a:lnTo>
                <a:lnTo>
                  <a:pt x="667" y="1872"/>
                </a:lnTo>
                <a:lnTo>
                  <a:pt x="666" y="1868"/>
                </a:lnTo>
                <a:lnTo>
                  <a:pt x="661" y="1862"/>
                </a:lnTo>
                <a:lnTo>
                  <a:pt x="653" y="1861"/>
                </a:lnTo>
                <a:lnTo>
                  <a:pt x="645" y="1863"/>
                </a:lnTo>
                <a:lnTo>
                  <a:pt x="630" y="1854"/>
                </a:lnTo>
                <a:lnTo>
                  <a:pt x="629" y="1847"/>
                </a:lnTo>
                <a:lnTo>
                  <a:pt x="632" y="1834"/>
                </a:lnTo>
                <a:lnTo>
                  <a:pt x="629" y="1833"/>
                </a:lnTo>
                <a:lnTo>
                  <a:pt x="624" y="1836"/>
                </a:lnTo>
                <a:lnTo>
                  <a:pt x="619" y="1838"/>
                </a:lnTo>
                <a:lnTo>
                  <a:pt x="611" y="1836"/>
                </a:lnTo>
                <a:lnTo>
                  <a:pt x="603" y="1834"/>
                </a:lnTo>
                <a:lnTo>
                  <a:pt x="599" y="1835"/>
                </a:lnTo>
                <a:lnTo>
                  <a:pt x="592" y="1831"/>
                </a:lnTo>
                <a:lnTo>
                  <a:pt x="589" y="1831"/>
                </a:lnTo>
                <a:lnTo>
                  <a:pt x="585" y="1828"/>
                </a:lnTo>
                <a:lnTo>
                  <a:pt x="583" y="1823"/>
                </a:lnTo>
                <a:lnTo>
                  <a:pt x="578" y="1825"/>
                </a:lnTo>
                <a:lnTo>
                  <a:pt x="576" y="1822"/>
                </a:lnTo>
                <a:lnTo>
                  <a:pt x="579" y="1809"/>
                </a:lnTo>
                <a:lnTo>
                  <a:pt x="578" y="1803"/>
                </a:lnTo>
                <a:lnTo>
                  <a:pt x="581" y="1797"/>
                </a:lnTo>
                <a:lnTo>
                  <a:pt x="579" y="1795"/>
                </a:lnTo>
                <a:lnTo>
                  <a:pt x="573" y="1793"/>
                </a:lnTo>
                <a:lnTo>
                  <a:pt x="567" y="1795"/>
                </a:lnTo>
                <a:lnTo>
                  <a:pt x="563" y="1793"/>
                </a:lnTo>
                <a:lnTo>
                  <a:pt x="560" y="1797"/>
                </a:lnTo>
                <a:lnTo>
                  <a:pt x="559" y="1800"/>
                </a:lnTo>
                <a:lnTo>
                  <a:pt x="556" y="1803"/>
                </a:lnTo>
                <a:lnTo>
                  <a:pt x="553" y="1804"/>
                </a:lnTo>
                <a:lnTo>
                  <a:pt x="548" y="1809"/>
                </a:lnTo>
                <a:lnTo>
                  <a:pt x="544" y="1808"/>
                </a:lnTo>
                <a:lnTo>
                  <a:pt x="538" y="1807"/>
                </a:lnTo>
                <a:lnTo>
                  <a:pt x="536" y="1802"/>
                </a:lnTo>
                <a:lnTo>
                  <a:pt x="533" y="1785"/>
                </a:lnTo>
                <a:lnTo>
                  <a:pt x="527" y="1776"/>
                </a:lnTo>
                <a:lnTo>
                  <a:pt x="515" y="1766"/>
                </a:lnTo>
                <a:lnTo>
                  <a:pt x="503" y="1763"/>
                </a:lnTo>
                <a:lnTo>
                  <a:pt x="493" y="1754"/>
                </a:lnTo>
                <a:lnTo>
                  <a:pt x="487" y="1745"/>
                </a:lnTo>
                <a:lnTo>
                  <a:pt x="482" y="1743"/>
                </a:lnTo>
                <a:lnTo>
                  <a:pt x="462" y="1737"/>
                </a:lnTo>
                <a:lnTo>
                  <a:pt x="444" y="1733"/>
                </a:lnTo>
                <a:lnTo>
                  <a:pt x="441" y="1732"/>
                </a:lnTo>
                <a:lnTo>
                  <a:pt x="425" y="1730"/>
                </a:lnTo>
                <a:lnTo>
                  <a:pt x="423" y="1731"/>
                </a:lnTo>
                <a:lnTo>
                  <a:pt x="423" y="1732"/>
                </a:lnTo>
                <a:lnTo>
                  <a:pt x="423" y="1737"/>
                </a:lnTo>
                <a:lnTo>
                  <a:pt x="419" y="1742"/>
                </a:lnTo>
                <a:lnTo>
                  <a:pt x="420" y="1744"/>
                </a:lnTo>
                <a:lnTo>
                  <a:pt x="419" y="1748"/>
                </a:lnTo>
                <a:lnTo>
                  <a:pt x="411" y="1741"/>
                </a:lnTo>
                <a:lnTo>
                  <a:pt x="408" y="1736"/>
                </a:lnTo>
                <a:lnTo>
                  <a:pt x="406" y="1734"/>
                </a:lnTo>
                <a:lnTo>
                  <a:pt x="403" y="1733"/>
                </a:lnTo>
                <a:lnTo>
                  <a:pt x="386" y="1728"/>
                </a:lnTo>
                <a:lnTo>
                  <a:pt x="384" y="1726"/>
                </a:lnTo>
                <a:lnTo>
                  <a:pt x="380" y="1720"/>
                </a:lnTo>
                <a:lnTo>
                  <a:pt x="375" y="1718"/>
                </a:lnTo>
                <a:lnTo>
                  <a:pt x="363" y="1709"/>
                </a:lnTo>
                <a:lnTo>
                  <a:pt x="357" y="1709"/>
                </a:lnTo>
                <a:lnTo>
                  <a:pt x="350" y="1705"/>
                </a:lnTo>
                <a:lnTo>
                  <a:pt x="348" y="1701"/>
                </a:lnTo>
                <a:lnTo>
                  <a:pt x="348" y="1698"/>
                </a:lnTo>
                <a:lnTo>
                  <a:pt x="345" y="1694"/>
                </a:lnTo>
                <a:lnTo>
                  <a:pt x="341" y="1694"/>
                </a:lnTo>
                <a:lnTo>
                  <a:pt x="339" y="1691"/>
                </a:lnTo>
                <a:lnTo>
                  <a:pt x="334" y="1689"/>
                </a:lnTo>
                <a:lnTo>
                  <a:pt x="326" y="1693"/>
                </a:lnTo>
                <a:lnTo>
                  <a:pt x="325" y="1691"/>
                </a:lnTo>
                <a:lnTo>
                  <a:pt x="323" y="1685"/>
                </a:lnTo>
                <a:lnTo>
                  <a:pt x="322" y="1684"/>
                </a:lnTo>
                <a:lnTo>
                  <a:pt x="318" y="1683"/>
                </a:lnTo>
                <a:lnTo>
                  <a:pt x="315" y="1684"/>
                </a:lnTo>
                <a:lnTo>
                  <a:pt x="306" y="1683"/>
                </a:lnTo>
                <a:lnTo>
                  <a:pt x="302" y="1684"/>
                </a:lnTo>
                <a:lnTo>
                  <a:pt x="296" y="1688"/>
                </a:lnTo>
                <a:lnTo>
                  <a:pt x="293" y="1688"/>
                </a:lnTo>
                <a:lnTo>
                  <a:pt x="290" y="1685"/>
                </a:lnTo>
                <a:lnTo>
                  <a:pt x="291" y="1675"/>
                </a:lnTo>
                <a:lnTo>
                  <a:pt x="287" y="1672"/>
                </a:lnTo>
                <a:lnTo>
                  <a:pt x="283" y="1666"/>
                </a:lnTo>
                <a:lnTo>
                  <a:pt x="283" y="1663"/>
                </a:lnTo>
                <a:lnTo>
                  <a:pt x="278" y="1658"/>
                </a:lnTo>
                <a:lnTo>
                  <a:pt x="278" y="1653"/>
                </a:lnTo>
                <a:lnTo>
                  <a:pt x="280" y="1646"/>
                </a:lnTo>
                <a:lnTo>
                  <a:pt x="277" y="1640"/>
                </a:lnTo>
                <a:lnTo>
                  <a:pt x="277" y="1636"/>
                </a:lnTo>
                <a:lnTo>
                  <a:pt x="278" y="1629"/>
                </a:lnTo>
                <a:lnTo>
                  <a:pt x="280" y="1623"/>
                </a:lnTo>
                <a:lnTo>
                  <a:pt x="273" y="1613"/>
                </a:lnTo>
                <a:lnTo>
                  <a:pt x="266" y="1605"/>
                </a:lnTo>
                <a:lnTo>
                  <a:pt x="266" y="1596"/>
                </a:lnTo>
                <a:lnTo>
                  <a:pt x="263" y="1588"/>
                </a:lnTo>
                <a:lnTo>
                  <a:pt x="264" y="1585"/>
                </a:lnTo>
                <a:lnTo>
                  <a:pt x="275" y="1583"/>
                </a:lnTo>
                <a:lnTo>
                  <a:pt x="278" y="1580"/>
                </a:lnTo>
                <a:lnTo>
                  <a:pt x="279" y="1581"/>
                </a:lnTo>
                <a:lnTo>
                  <a:pt x="280" y="1588"/>
                </a:lnTo>
                <a:lnTo>
                  <a:pt x="283" y="1593"/>
                </a:lnTo>
                <a:lnTo>
                  <a:pt x="285" y="1596"/>
                </a:lnTo>
                <a:lnTo>
                  <a:pt x="293" y="1598"/>
                </a:lnTo>
                <a:lnTo>
                  <a:pt x="295" y="1597"/>
                </a:lnTo>
                <a:lnTo>
                  <a:pt x="298" y="1596"/>
                </a:lnTo>
                <a:lnTo>
                  <a:pt x="301" y="1597"/>
                </a:lnTo>
                <a:lnTo>
                  <a:pt x="302" y="1591"/>
                </a:lnTo>
                <a:lnTo>
                  <a:pt x="306" y="1588"/>
                </a:lnTo>
                <a:lnTo>
                  <a:pt x="310" y="1582"/>
                </a:lnTo>
                <a:lnTo>
                  <a:pt x="311" y="1582"/>
                </a:lnTo>
                <a:lnTo>
                  <a:pt x="315" y="1587"/>
                </a:lnTo>
                <a:lnTo>
                  <a:pt x="317" y="1587"/>
                </a:lnTo>
                <a:lnTo>
                  <a:pt x="326" y="1576"/>
                </a:lnTo>
                <a:lnTo>
                  <a:pt x="326" y="1574"/>
                </a:lnTo>
                <a:lnTo>
                  <a:pt x="322" y="1567"/>
                </a:lnTo>
                <a:lnTo>
                  <a:pt x="316" y="1559"/>
                </a:lnTo>
                <a:lnTo>
                  <a:pt x="315" y="1554"/>
                </a:lnTo>
                <a:lnTo>
                  <a:pt x="316" y="1551"/>
                </a:lnTo>
                <a:lnTo>
                  <a:pt x="316" y="1548"/>
                </a:lnTo>
                <a:lnTo>
                  <a:pt x="306" y="1543"/>
                </a:lnTo>
                <a:lnTo>
                  <a:pt x="301" y="1544"/>
                </a:lnTo>
                <a:lnTo>
                  <a:pt x="300" y="1540"/>
                </a:lnTo>
                <a:lnTo>
                  <a:pt x="291" y="1533"/>
                </a:lnTo>
                <a:lnTo>
                  <a:pt x="291" y="1518"/>
                </a:lnTo>
                <a:lnTo>
                  <a:pt x="296" y="1517"/>
                </a:lnTo>
                <a:lnTo>
                  <a:pt x="294" y="1511"/>
                </a:lnTo>
                <a:lnTo>
                  <a:pt x="295" y="1508"/>
                </a:lnTo>
                <a:lnTo>
                  <a:pt x="296" y="1507"/>
                </a:lnTo>
                <a:lnTo>
                  <a:pt x="289" y="1500"/>
                </a:lnTo>
                <a:lnTo>
                  <a:pt x="290" y="1494"/>
                </a:lnTo>
                <a:lnTo>
                  <a:pt x="290" y="1492"/>
                </a:lnTo>
                <a:lnTo>
                  <a:pt x="300" y="1492"/>
                </a:lnTo>
                <a:lnTo>
                  <a:pt x="304" y="1489"/>
                </a:lnTo>
                <a:lnTo>
                  <a:pt x="315" y="1492"/>
                </a:lnTo>
                <a:lnTo>
                  <a:pt x="317" y="1490"/>
                </a:lnTo>
                <a:lnTo>
                  <a:pt x="322" y="1485"/>
                </a:lnTo>
                <a:lnTo>
                  <a:pt x="327" y="1475"/>
                </a:lnTo>
                <a:lnTo>
                  <a:pt x="327" y="1464"/>
                </a:lnTo>
                <a:lnTo>
                  <a:pt x="337" y="1463"/>
                </a:lnTo>
                <a:lnTo>
                  <a:pt x="338" y="1462"/>
                </a:lnTo>
                <a:lnTo>
                  <a:pt x="336" y="1459"/>
                </a:lnTo>
                <a:lnTo>
                  <a:pt x="337" y="1456"/>
                </a:lnTo>
                <a:lnTo>
                  <a:pt x="341" y="1453"/>
                </a:lnTo>
                <a:lnTo>
                  <a:pt x="342" y="1451"/>
                </a:lnTo>
                <a:lnTo>
                  <a:pt x="345" y="1447"/>
                </a:lnTo>
                <a:lnTo>
                  <a:pt x="352" y="1442"/>
                </a:lnTo>
                <a:lnTo>
                  <a:pt x="352" y="1436"/>
                </a:lnTo>
                <a:lnTo>
                  <a:pt x="358" y="1430"/>
                </a:lnTo>
                <a:lnTo>
                  <a:pt x="360" y="1411"/>
                </a:lnTo>
                <a:lnTo>
                  <a:pt x="363" y="1409"/>
                </a:lnTo>
                <a:lnTo>
                  <a:pt x="363" y="1402"/>
                </a:lnTo>
                <a:lnTo>
                  <a:pt x="369" y="1394"/>
                </a:lnTo>
                <a:lnTo>
                  <a:pt x="369" y="1391"/>
                </a:lnTo>
                <a:lnTo>
                  <a:pt x="365" y="1388"/>
                </a:lnTo>
                <a:lnTo>
                  <a:pt x="361" y="1388"/>
                </a:lnTo>
                <a:lnTo>
                  <a:pt x="354" y="1397"/>
                </a:lnTo>
                <a:lnTo>
                  <a:pt x="352" y="1397"/>
                </a:lnTo>
                <a:lnTo>
                  <a:pt x="349" y="1393"/>
                </a:lnTo>
                <a:lnTo>
                  <a:pt x="347" y="1382"/>
                </a:lnTo>
                <a:lnTo>
                  <a:pt x="342" y="1386"/>
                </a:lnTo>
                <a:lnTo>
                  <a:pt x="338" y="1386"/>
                </a:lnTo>
                <a:lnTo>
                  <a:pt x="336" y="1381"/>
                </a:lnTo>
                <a:lnTo>
                  <a:pt x="333" y="1381"/>
                </a:lnTo>
                <a:lnTo>
                  <a:pt x="331" y="1379"/>
                </a:lnTo>
                <a:lnTo>
                  <a:pt x="330" y="1370"/>
                </a:lnTo>
                <a:lnTo>
                  <a:pt x="326" y="1368"/>
                </a:lnTo>
                <a:lnTo>
                  <a:pt x="325" y="1366"/>
                </a:lnTo>
                <a:lnTo>
                  <a:pt x="322" y="1365"/>
                </a:lnTo>
                <a:lnTo>
                  <a:pt x="318" y="1365"/>
                </a:lnTo>
                <a:lnTo>
                  <a:pt x="315" y="1360"/>
                </a:lnTo>
                <a:lnTo>
                  <a:pt x="312" y="1359"/>
                </a:lnTo>
                <a:lnTo>
                  <a:pt x="309" y="1359"/>
                </a:lnTo>
                <a:lnTo>
                  <a:pt x="304" y="1361"/>
                </a:lnTo>
                <a:lnTo>
                  <a:pt x="298" y="1361"/>
                </a:lnTo>
                <a:lnTo>
                  <a:pt x="293" y="1365"/>
                </a:lnTo>
                <a:lnTo>
                  <a:pt x="279" y="1365"/>
                </a:lnTo>
                <a:lnTo>
                  <a:pt x="269" y="1372"/>
                </a:lnTo>
                <a:lnTo>
                  <a:pt x="258" y="1378"/>
                </a:lnTo>
                <a:lnTo>
                  <a:pt x="251" y="1383"/>
                </a:lnTo>
                <a:lnTo>
                  <a:pt x="246" y="1388"/>
                </a:lnTo>
                <a:lnTo>
                  <a:pt x="241" y="1389"/>
                </a:lnTo>
                <a:lnTo>
                  <a:pt x="237" y="1394"/>
                </a:lnTo>
                <a:lnTo>
                  <a:pt x="230" y="1391"/>
                </a:lnTo>
                <a:lnTo>
                  <a:pt x="225" y="1394"/>
                </a:lnTo>
                <a:lnTo>
                  <a:pt x="220" y="1394"/>
                </a:lnTo>
                <a:lnTo>
                  <a:pt x="209" y="1393"/>
                </a:lnTo>
                <a:lnTo>
                  <a:pt x="202" y="1388"/>
                </a:lnTo>
                <a:lnTo>
                  <a:pt x="196" y="1389"/>
                </a:lnTo>
                <a:lnTo>
                  <a:pt x="188" y="1384"/>
                </a:lnTo>
                <a:lnTo>
                  <a:pt x="171" y="1378"/>
                </a:lnTo>
                <a:lnTo>
                  <a:pt x="161" y="1372"/>
                </a:lnTo>
                <a:lnTo>
                  <a:pt x="161" y="1366"/>
                </a:lnTo>
                <a:lnTo>
                  <a:pt x="160" y="1362"/>
                </a:lnTo>
                <a:lnTo>
                  <a:pt x="156" y="1363"/>
                </a:lnTo>
                <a:lnTo>
                  <a:pt x="151" y="1367"/>
                </a:lnTo>
                <a:lnTo>
                  <a:pt x="148" y="1367"/>
                </a:lnTo>
                <a:lnTo>
                  <a:pt x="143" y="1368"/>
                </a:lnTo>
                <a:lnTo>
                  <a:pt x="139" y="1367"/>
                </a:lnTo>
                <a:lnTo>
                  <a:pt x="133" y="1356"/>
                </a:lnTo>
                <a:lnTo>
                  <a:pt x="126" y="1355"/>
                </a:lnTo>
                <a:lnTo>
                  <a:pt x="124" y="1351"/>
                </a:lnTo>
                <a:lnTo>
                  <a:pt x="124" y="1349"/>
                </a:lnTo>
                <a:lnTo>
                  <a:pt x="129" y="1348"/>
                </a:lnTo>
                <a:lnTo>
                  <a:pt x="131" y="1344"/>
                </a:lnTo>
                <a:lnTo>
                  <a:pt x="129" y="1339"/>
                </a:lnTo>
                <a:lnTo>
                  <a:pt x="127" y="1336"/>
                </a:lnTo>
                <a:lnTo>
                  <a:pt x="129" y="1330"/>
                </a:lnTo>
                <a:lnTo>
                  <a:pt x="129" y="1324"/>
                </a:lnTo>
                <a:lnTo>
                  <a:pt x="127" y="1318"/>
                </a:lnTo>
                <a:lnTo>
                  <a:pt x="121" y="1312"/>
                </a:lnTo>
                <a:lnTo>
                  <a:pt x="110" y="1305"/>
                </a:lnTo>
                <a:lnTo>
                  <a:pt x="105" y="1305"/>
                </a:lnTo>
                <a:lnTo>
                  <a:pt x="99" y="1309"/>
                </a:lnTo>
                <a:lnTo>
                  <a:pt x="97" y="1308"/>
                </a:lnTo>
                <a:lnTo>
                  <a:pt x="97" y="1296"/>
                </a:lnTo>
                <a:lnTo>
                  <a:pt x="95" y="1293"/>
                </a:lnTo>
                <a:lnTo>
                  <a:pt x="88" y="1295"/>
                </a:lnTo>
                <a:lnTo>
                  <a:pt x="83" y="1292"/>
                </a:lnTo>
                <a:lnTo>
                  <a:pt x="79" y="1291"/>
                </a:lnTo>
                <a:lnTo>
                  <a:pt x="65" y="1293"/>
                </a:lnTo>
                <a:lnTo>
                  <a:pt x="54" y="1290"/>
                </a:lnTo>
                <a:lnTo>
                  <a:pt x="56" y="1289"/>
                </a:lnTo>
                <a:lnTo>
                  <a:pt x="53" y="1284"/>
                </a:lnTo>
                <a:lnTo>
                  <a:pt x="47" y="1281"/>
                </a:lnTo>
                <a:lnTo>
                  <a:pt x="46" y="1278"/>
                </a:lnTo>
                <a:lnTo>
                  <a:pt x="53" y="1270"/>
                </a:lnTo>
                <a:lnTo>
                  <a:pt x="57" y="1269"/>
                </a:lnTo>
                <a:lnTo>
                  <a:pt x="62" y="1271"/>
                </a:lnTo>
                <a:lnTo>
                  <a:pt x="65" y="1271"/>
                </a:lnTo>
                <a:lnTo>
                  <a:pt x="62" y="1271"/>
                </a:lnTo>
                <a:lnTo>
                  <a:pt x="70" y="1274"/>
                </a:lnTo>
                <a:lnTo>
                  <a:pt x="73" y="1273"/>
                </a:lnTo>
                <a:lnTo>
                  <a:pt x="73" y="1237"/>
                </a:lnTo>
                <a:lnTo>
                  <a:pt x="63" y="1212"/>
                </a:lnTo>
                <a:lnTo>
                  <a:pt x="63" y="1193"/>
                </a:lnTo>
                <a:lnTo>
                  <a:pt x="56" y="1182"/>
                </a:lnTo>
                <a:lnTo>
                  <a:pt x="37" y="1180"/>
                </a:lnTo>
                <a:lnTo>
                  <a:pt x="17" y="1187"/>
                </a:lnTo>
                <a:lnTo>
                  <a:pt x="6" y="1179"/>
                </a:lnTo>
                <a:lnTo>
                  <a:pt x="2" y="1162"/>
                </a:lnTo>
                <a:lnTo>
                  <a:pt x="0" y="1142"/>
                </a:lnTo>
                <a:lnTo>
                  <a:pt x="11" y="1108"/>
                </a:lnTo>
                <a:lnTo>
                  <a:pt x="10" y="1097"/>
                </a:lnTo>
                <a:lnTo>
                  <a:pt x="19" y="1079"/>
                </a:lnTo>
                <a:lnTo>
                  <a:pt x="51" y="1064"/>
                </a:lnTo>
                <a:lnTo>
                  <a:pt x="56" y="1059"/>
                </a:lnTo>
                <a:lnTo>
                  <a:pt x="63" y="1059"/>
                </a:lnTo>
                <a:lnTo>
                  <a:pt x="69" y="1044"/>
                </a:lnTo>
                <a:lnTo>
                  <a:pt x="79" y="1048"/>
                </a:lnTo>
                <a:lnTo>
                  <a:pt x="94" y="1042"/>
                </a:lnTo>
                <a:lnTo>
                  <a:pt x="105" y="1043"/>
                </a:lnTo>
                <a:lnTo>
                  <a:pt x="111" y="1056"/>
                </a:lnTo>
                <a:lnTo>
                  <a:pt x="122" y="1058"/>
                </a:lnTo>
                <a:lnTo>
                  <a:pt x="138" y="1054"/>
                </a:lnTo>
                <a:lnTo>
                  <a:pt x="148" y="1055"/>
                </a:lnTo>
                <a:lnTo>
                  <a:pt x="161" y="1045"/>
                </a:lnTo>
                <a:lnTo>
                  <a:pt x="167" y="1027"/>
                </a:lnTo>
                <a:lnTo>
                  <a:pt x="176" y="1016"/>
                </a:lnTo>
                <a:lnTo>
                  <a:pt x="193" y="1011"/>
                </a:lnTo>
                <a:lnTo>
                  <a:pt x="212" y="1010"/>
                </a:lnTo>
                <a:lnTo>
                  <a:pt x="239" y="1005"/>
                </a:lnTo>
                <a:lnTo>
                  <a:pt x="251" y="1000"/>
                </a:lnTo>
                <a:lnTo>
                  <a:pt x="259" y="986"/>
                </a:lnTo>
                <a:lnTo>
                  <a:pt x="274" y="973"/>
                </a:lnTo>
                <a:lnTo>
                  <a:pt x="310" y="953"/>
                </a:lnTo>
                <a:lnTo>
                  <a:pt x="348" y="941"/>
                </a:lnTo>
                <a:lnTo>
                  <a:pt x="358" y="934"/>
                </a:lnTo>
                <a:lnTo>
                  <a:pt x="364" y="920"/>
                </a:lnTo>
                <a:lnTo>
                  <a:pt x="364" y="892"/>
                </a:lnTo>
                <a:lnTo>
                  <a:pt x="366" y="881"/>
                </a:lnTo>
                <a:lnTo>
                  <a:pt x="374" y="871"/>
                </a:lnTo>
                <a:lnTo>
                  <a:pt x="373" y="859"/>
                </a:lnTo>
                <a:lnTo>
                  <a:pt x="386" y="849"/>
                </a:lnTo>
                <a:lnTo>
                  <a:pt x="386" y="834"/>
                </a:lnTo>
                <a:lnTo>
                  <a:pt x="377" y="807"/>
                </a:lnTo>
                <a:lnTo>
                  <a:pt x="370" y="795"/>
                </a:lnTo>
                <a:lnTo>
                  <a:pt x="366" y="780"/>
                </a:lnTo>
                <a:lnTo>
                  <a:pt x="361" y="742"/>
                </a:lnTo>
                <a:lnTo>
                  <a:pt x="354" y="727"/>
                </a:lnTo>
                <a:lnTo>
                  <a:pt x="347" y="720"/>
                </a:lnTo>
                <a:lnTo>
                  <a:pt x="355" y="712"/>
                </a:lnTo>
                <a:lnTo>
                  <a:pt x="375" y="705"/>
                </a:lnTo>
                <a:lnTo>
                  <a:pt x="393" y="703"/>
                </a:lnTo>
                <a:lnTo>
                  <a:pt x="416" y="695"/>
                </a:lnTo>
                <a:lnTo>
                  <a:pt x="471" y="693"/>
                </a:lnTo>
                <a:lnTo>
                  <a:pt x="478" y="688"/>
                </a:lnTo>
                <a:lnTo>
                  <a:pt x="472" y="670"/>
                </a:lnTo>
                <a:lnTo>
                  <a:pt x="470" y="655"/>
                </a:lnTo>
                <a:lnTo>
                  <a:pt x="473" y="635"/>
                </a:lnTo>
                <a:lnTo>
                  <a:pt x="479" y="611"/>
                </a:lnTo>
                <a:lnTo>
                  <a:pt x="492" y="584"/>
                </a:lnTo>
                <a:lnTo>
                  <a:pt x="500" y="558"/>
                </a:lnTo>
                <a:lnTo>
                  <a:pt x="511" y="537"/>
                </a:lnTo>
                <a:lnTo>
                  <a:pt x="535" y="537"/>
                </a:lnTo>
                <a:lnTo>
                  <a:pt x="544" y="544"/>
                </a:lnTo>
                <a:lnTo>
                  <a:pt x="563" y="550"/>
                </a:lnTo>
                <a:lnTo>
                  <a:pt x="597" y="547"/>
                </a:lnTo>
                <a:lnTo>
                  <a:pt x="606" y="556"/>
                </a:lnTo>
                <a:lnTo>
                  <a:pt x="616" y="563"/>
                </a:lnTo>
                <a:lnTo>
                  <a:pt x="630" y="552"/>
                </a:lnTo>
                <a:lnTo>
                  <a:pt x="653" y="544"/>
                </a:lnTo>
                <a:lnTo>
                  <a:pt x="656" y="507"/>
                </a:lnTo>
                <a:lnTo>
                  <a:pt x="654" y="484"/>
                </a:lnTo>
                <a:lnTo>
                  <a:pt x="659" y="459"/>
                </a:lnTo>
                <a:lnTo>
                  <a:pt x="670" y="439"/>
                </a:lnTo>
                <a:lnTo>
                  <a:pt x="686" y="440"/>
                </a:lnTo>
                <a:lnTo>
                  <a:pt x="705" y="434"/>
                </a:lnTo>
                <a:lnTo>
                  <a:pt x="721" y="418"/>
                </a:lnTo>
                <a:lnTo>
                  <a:pt x="731" y="398"/>
                </a:lnTo>
                <a:lnTo>
                  <a:pt x="756" y="405"/>
                </a:lnTo>
                <a:lnTo>
                  <a:pt x="772" y="389"/>
                </a:lnTo>
                <a:lnTo>
                  <a:pt x="777" y="389"/>
                </a:lnTo>
                <a:lnTo>
                  <a:pt x="777" y="393"/>
                </a:lnTo>
                <a:lnTo>
                  <a:pt x="780" y="404"/>
                </a:lnTo>
                <a:lnTo>
                  <a:pt x="791" y="430"/>
                </a:lnTo>
                <a:lnTo>
                  <a:pt x="821" y="453"/>
                </a:lnTo>
                <a:lnTo>
                  <a:pt x="832" y="474"/>
                </a:lnTo>
                <a:lnTo>
                  <a:pt x="847" y="485"/>
                </a:lnTo>
                <a:lnTo>
                  <a:pt x="854" y="474"/>
                </a:lnTo>
                <a:lnTo>
                  <a:pt x="870" y="477"/>
                </a:lnTo>
                <a:lnTo>
                  <a:pt x="885" y="485"/>
                </a:lnTo>
                <a:lnTo>
                  <a:pt x="901" y="488"/>
                </a:lnTo>
                <a:lnTo>
                  <a:pt x="911" y="504"/>
                </a:lnTo>
                <a:lnTo>
                  <a:pt x="918" y="526"/>
                </a:lnTo>
                <a:lnTo>
                  <a:pt x="928" y="543"/>
                </a:lnTo>
                <a:lnTo>
                  <a:pt x="940" y="586"/>
                </a:lnTo>
                <a:lnTo>
                  <a:pt x="940" y="614"/>
                </a:lnTo>
                <a:lnTo>
                  <a:pt x="944" y="633"/>
                </a:lnTo>
                <a:lnTo>
                  <a:pt x="943" y="652"/>
                </a:lnTo>
                <a:lnTo>
                  <a:pt x="935" y="668"/>
                </a:lnTo>
                <a:lnTo>
                  <a:pt x="934" y="683"/>
                </a:lnTo>
                <a:lnTo>
                  <a:pt x="941" y="690"/>
                </a:lnTo>
                <a:lnTo>
                  <a:pt x="957" y="697"/>
                </a:lnTo>
                <a:lnTo>
                  <a:pt x="988" y="700"/>
                </a:lnTo>
                <a:lnTo>
                  <a:pt x="1022" y="711"/>
                </a:lnTo>
                <a:lnTo>
                  <a:pt x="1031" y="711"/>
                </a:lnTo>
                <a:lnTo>
                  <a:pt x="1044" y="706"/>
                </a:lnTo>
                <a:lnTo>
                  <a:pt x="1057" y="706"/>
                </a:lnTo>
                <a:lnTo>
                  <a:pt x="1069" y="712"/>
                </a:lnTo>
                <a:lnTo>
                  <a:pt x="1099" y="722"/>
                </a:lnTo>
                <a:lnTo>
                  <a:pt x="1114" y="732"/>
                </a:lnTo>
                <a:lnTo>
                  <a:pt x="1130" y="741"/>
                </a:lnTo>
                <a:lnTo>
                  <a:pt x="1162" y="749"/>
                </a:lnTo>
                <a:lnTo>
                  <a:pt x="1175" y="759"/>
                </a:lnTo>
                <a:lnTo>
                  <a:pt x="1187" y="760"/>
                </a:lnTo>
                <a:lnTo>
                  <a:pt x="1198" y="775"/>
                </a:lnTo>
                <a:lnTo>
                  <a:pt x="1209" y="792"/>
                </a:lnTo>
                <a:lnTo>
                  <a:pt x="1216" y="812"/>
                </a:lnTo>
                <a:lnTo>
                  <a:pt x="1228" y="832"/>
                </a:lnTo>
                <a:lnTo>
                  <a:pt x="1240" y="846"/>
                </a:lnTo>
                <a:lnTo>
                  <a:pt x="1253" y="862"/>
                </a:lnTo>
                <a:lnTo>
                  <a:pt x="1269" y="876"/>
                </a:lnTo>
                <a:lnTo>
                  <a:pt x="1283" y="882"/>
                </a:lnTo>
                <a:lnTo>
                  <a:pt x="1304" y="882"/>
                </a:lnTo>
                <a:lnTo>
                  <a:pt x="1452" y="872"/>
                </a:lnTo>
                <a:lnTo>
                  <a:pt x="1470" y="870"/>
                </a:lnTo>
                <a:lnTo>
                  <a:pt x="1487" y="872"/>
                </a:lnTo>
                <a:lnTo>
                  <a:pt x="1521" y="883"/>
                </a:lnTo>
                <a:lnTo>
                  <a:pt x="1531" y="887"/>
                </a:lnTo>
                <a:lnTo>
                  <a:pt x="1540" y="898"/>
                </a:lnTo>
                <a:lnTo>
                  <a:pt x="1555" y="911"/>
                </a:lnTo>
                <a:lnTo>
                  <a:pt x="1578" y="921"/>
                </a:lnTo>
                <a:lnTo>
                  <a:pt x="1611" y="931"/>
                </a:lnTo>
                <a:lnTo>
                  <a:pt x="1629" y="941"/>
                </a:lnTo>
                <a:lnTo>
                  <a:pt x="1651" y="948"/>
                </a:lnTo>
                <a:lnTo>
                  <a:pt x="1680" y="950"/>
                </a:lnTo>
                <a:lnTo>
                  <a:pt x="1686" y="952"/>
                </a:lnTo>
                <a:lnTo>
                  <a:pt x="1697" y="961"/>
                </a:lnTo>
                <a:lnTo>
                  <a:pt x="1709" y="964"/>
                </a:lnTo>
                <a:lnTo>
                  <a:pt x="1719" y="963"/>
                </a:lnTo>
                <a:lnTo>
                  <a:pt x="1737" y="948"/>
                </a:lnTo>
                <a:lnTo>
                  <a:pt x="1767" y="937"/>
                </a:lnTo>
                <a:lnTo>
                  <a:pt x="1780" y="935"/>
                </a:lnTo>
                <a:lnTo>
                  <a:pt x="1791" y="931"/>
                </a:lnTo>
                <a:lnTo>
                  <a:pt x="1799" y="921"/>
                </a:lnTo>
                <a:lnTo>
                  <a:pt x="1810" y="918"/>
                </a:lnTo>
                <a:lnTo>
                  <a:pt x="1847" y="911"/>
                </a:lnTo>
                <a:lnTo>
                  <a:pt x="1865" y="904"/>
                </a:lnTo>
                <a:lnTo>
                  <a:pt x="1891" y="905"/>
                </a:lnTo>
                <a:lnTo>
                  <a:pt x="1907" y="899"/>
                </a:lnTo>
                <a:lnTo>
                  <a:pt x="1935" y="908"/>
                </a:lnTo>
                <a:lnTo>
                  <a:pt x="1940" y="905"/>
                </a:lnTo>
                <a:lnTo>
                  <a:pt x="1968" y="903"/>
                </a:lnTo>
                <a:lnTo>
                  <a:pt x="1998" y="892"/>
                </a:lnTo>
                <a:lnTo>
                  <a:pt x="2012" y="883"/>
                </a:lnTo>
                <a:lnTo>
                  <a:pt x="2032" y="868"/>
                </a:lnTo>
                <a:lnTo>
                  <a:pt x="2042" y="854"/>
                </a:lnTo>
                <a:lnTo>
                  <a:pt x="2100" y="805"/>
                </a:lnTo>
                <a:lnTo>
                  <a:pt x="2097" y="791"/>
                </a:lnTo>
                <a:lnTo>
                  <a:pt x="2075" y="762"/>
                </a:lnTo>
                <a:lnTo>
                  <a:pt x="2078" y="747"/>
                </a:lnTo>
                <a:lnTo>
                  <a:pt x="2091" y="727"/>
                </a:lnTo>
                <a:lnTo>
                  <a:pt x="2100" y="710"/>
                </a:lnTo>
                <a:lnTo>
                  <a:pt x="2121" y="704"/>
                </a:lnTo>
                <a:lnTo>
                  <a:pt x="2137" y="709"/>
                </a:lnTo>
                <a:lnTo>
                  <a:pt x="2149" y="722"/>
                </a:lnTo>
                <a:lnTo>
                  <a:pt x="2170" y="727"/>
                </a:lnTo>
                <a:lnTo>
                  <a:pt x="2188" y="727"/>
                </a:lnTo>
                <a:lnTo>
                  <a:pt x="2215" y="710"/>
                </a:lnTo>
                <a:lnTo>
                  <a:pt x="2234" y="689"/>
                </a:lnTo>
                <a:lnTo>
                  <a:pt x="2254" y="667"/>
                </a:lnTo>
                <a:lnTo>
                  <a:pt x="2266" y="667"/>
                </a:lnTo>
                <a:lnTo>
                  <a:pt x="2277" y="668"/>
                </a:lnTo>
                <a:lnTo>
                  <a:pt x="2284" y="666"/>
                </a:lnTo>
                <a:lnTo>
                  <a:pt x="2302" y="654"/>
                </a:lnTo>
                <a:lnTo>
                  <a:pt x="2353" y="598"/>
                </a:lnTo>
                <a:lnTo>
                  <a:pt x="2369" y="584"/>
                </a:lnTo>
                <a:lnTo>
                  <a:pt x="2390" y="580"/>
                </a:lnTo>
                <a:lnTo>
                  <a:pt x="2415" y="581"/>
                </a:lnTo>
                <a:lnTo>
                  <a:pt x="2440" y="577"/>
                </a:lnTo>
                <a:lnTo>
                  <a:pt x="2465" y="572"/>
                </a:lnTo>
                <a:lnTo>
                  <a:pt x="2484" y="577"/>
                </a:lnTo>
                <a:lnTo>
                  <a:pt x="2501" y="580"/>
                </a:lnTo>
                <a:lnTo>
                  <a:pt x="2511" y="574"/>
                </a:lnTo>
                <a:lnTo>
                  <a:pt x="2510" y="561"/>
                </a:lnTo>
                <a:lnTo>
                  <a:pt x="2496" y="553"/>
                </a:lnTo>
                <a:lnTo>
                  <a:pt x="2496" y="544"/>
                </a:lnTo>
                <a:lnTo>
                  <a:pt x="2498" y="531"/>
                </a:lnTo>
                <a:lnTo>
                  <a:pt x="2492" y="517"/>
                </a:lnTo>
                <a:lnTo>
                  <a:pt x="2463" y="493"/>
                </a:lnTo>
                <a:lnTo>
                  <a:pt x="2450" y="478"/>
                </a:lnTo>
                <a:lnTo>
                  <a:pt x="2444" y="464"/>
                </a:lnTo>
                <a:lnTo>
                  <a:pt x="2415" y="485"/>
                </a:lnTo>
                <a:lnTo>
                  <a:pt x="2397" y="498"/>
                </a:lnTo>
                <a:lnTo>
                  <a:pt x="2372" y="505"/>
                </a:lnTo>
                <a:lnTo>
                  <a:pt x="2347" y="507"/>
                </a:lnTo>
                <a:lnTo>
                  <a:pt x="2306" y="498"/>
                </a:lnTo>
                <a:lnTo>
                  <a:pt x="2297" y="483"/>
                </a:lnTo>
                <a:lnTo>
                  <a:pt x="2294" y="463"/>
                </a:lnTo>
                <a:lnTo>
                  <a:pt x="2294" y="441"/>
                </a:lnTo>
                <a:lnTo>
                  <a:pt x="2302" y="424"/>
                </a:lnTo>
                <a:lnTo>
                  <a:pt x="2305" y="404"/>
                </a:lnTo>
                <a:lnTo>
                  <a:pt x="2302" y="387"/>
                </a:lnTo>
                <a:lnTo>
                  <a:pt x="2302" y="371"/>
                </a:lnTo>
                <a:lnTo>
                  <a:pt x="2306" y="362"/>
                </a:lnTo>
                <a:lnTo>
                  <a:pt x="2317" y="348"/>
                </a:lnTo>
                <a:lnTo>
                  <a:pt x="2333" y="319"/>
                </a:lnTo>
                <a:lnTo>
                  <a:pt x="2342" y="311"/>
                </a:lnTo>
                <a:lnTo>
                  <a:pt x="2342" y="306"/>
                </a:lnTo>
                <a:lnTo>
                  <a:pt x="2353" y="308"/>
                </a:lnTo>
                <a:lnTo>
                  <a:pt x="2366" y="318"/>
                </a:lnTo>
                <a:lnTo>
                  <a:pt x="2398" y="328"/>
                </a:lnTo>
                <a:lnTo>
                  <a:pt x="2423" y="340"/>
                </a:lnTo>
                <a:lnTo>
                  <a:pt x="2434" y="338"/>
                </a:lnTo>
                <a:lnTo>
                  <a:pt x="2449" y="327"/>
                </a:lnTo>
                <a:lnTo>
                  <a:pt x="2499" y="296"/>
                </a:lnTo>
                <a:lnTo>
                  <a:pt x="2500" y="289"/>
                </a:lnTo>
                <a:lnTo>
                  <a:pt x="2498" y="276"/>
                </a:lnTo>
                <a:lnTo>
                  <a:pt x="2501" y="264"/>
                </a:lnTo>
                <a:lnTo>
                  <a:pt x="2512" y="251"/>
                </a:lnTo>
                <a:lnTo>
                  <a:pt x="2519" y="240"/>
                </a:lnTo>
                <a:lnTo>
                  <a:pt x="2526" y="210"/>
                </a:lnTo>
                <a:lnTo>
                  <a:pt x="2531" y="188"/>
                </a:lnTo>
                <a:lnTo>
                  <a:pt x="2538" y="171"/>
                </a:lnTo>
                <a:lnTo>
                  <a:pt x="2557" y="161"/>
                </a:lnTo>
                <a:lnTo>
                  <a:pt x="2581" y="134"/>
                </a:lnTo>
                <a:lnTo>
                  <a:pt x="2581" y="129"/>
                </a:lnTo>
                <a:lnTo>
                  <a:pt x="2576" y="118"/>
                </a:lnTo>
                <a:lnTo>
                  <a:pt x="2578" y="91"/>
                </a:lnTo>
                <a:lnTo>
                  <a:pt x="2571" y="87"/>
                </a:lnTo>
                <a:lnTo>
                  <a:pt x="2560" y="87"/>
                </a:lnTo>
                <a:lnTo>
                  <a:pt x="2542" y="92"/>
                </a:lnTo>
                <a:lnTo>
                  <a:pt x="2538" y="87"/>
                </a:lnTo>
                <a:lnTo>
                  <a:pt x="2543" y="74"/>
                </a:lnTo>
                <a:lnTo>
                  <a:pt x="2567" y="50"/>
                </a:lnTo>
                <a:lnTo>
                  <a:pt x="2575" y="38"/>
                </a:lnTo>
                <a:lnTo>
                  <a:pt x="2591" y="26"/>
                </a:lnTo>
                <a:lnTo>
                  <a:pt x="2625" y="20"/>
                </a:lnTo>
                <a:lnTo>
                  <a:pt x="2666" y="5"/>
                </a:lnTo>
                <a:lnTo>
                  <a:pt x="2691" y="6"/>
                </a:lnTo>
                <a:lnTo>
                  <a:pt x="2726" y="0"/>
                </a:lnTo>
                <a:lnTo>
                  <a:pt x="2738" y="0"/>
                </a:lnTo>
                <a:lnTo>
                  <a:pt x="2757" y="9"/>
                </a:lnTo>
                <a:lnTo>
                  <a:pt x="2774" y="21"/>
                </a:lnTo>
                <a:lnTo>
                  <a:pt x="2785" y="33"/>
                </a:lnTo>
                <a:lnTo>
                  <a:pt x="2801" y="37"/>
                </a:lnTo>
                <a:lnTo>
                  <a:pt x="2820" y="34"/>
                </a:lnTo>
                <a:lnTo>
                  <a:pt x="2836" y="38"/>
                </a:lnTo>
                <a:lnTo>
                  <a:pt x="2850" y="44"/>
                </a:lnTo>
                <a:lnTo>
                  <a:pt x="2858" y="58"/>
                </a:lnTo>
                <a:lnTo>
                  <a:pt x="2870" y="76"/>
                </a:lnTo>
                <a:lnTo>
                  <a:pt x="2871" y="89"/>
                </a:lnTo>
                <a:lnTo>
                  <a:pt x="2879" y="96"/>
                </a:lnTo>
                <a:lnTo>
                  <a:pt x="2888" y="102"/>
                </a:lnTo>
                <a:lnTo>
                  <a:pt x="2890" y="111"/>
                </a:lnTo>
                <a:lnTo>
                  <a:pt x="2891" y="106"/>
                </a:lnTo>
                <a:lnTo>
                  <a:pt x="2893" y="119"/>
                </a:lnTo>
                <a:lnTo>
                  <a:pt x="2898" y="134"/>
                </a:lnTo>
                <a:lnTo>
                  <a:pt x="2901" y="155"/>
                </a:lnTo>
                <a:lnTo>
                  <a:pt x="2909" y="172"/>
                </a:lnTo>
                <a:lnTo>
                  <a:pt x="2914" y="189"/>
                </a:lnTo>
                <a:lnTo>
                  <a:pt x="2935" y="229"/>
                </a:lnTo>
                <a:lnTo>
                  <a:pt x="2941" y="270"/>
                </a:lnTo>
                <a:lnTo>
                  <a:pt x="2950" y="289"/>
                </a:lnTo>
                <a:lnTo>
                  <a:pt x="2949" y="294"/>
                </a:lnTo>
                <a:lnTo>
                  <a:pt x="2950" y="295"/>
                </a:lnTo>
                <a:lnTo>
                  <a:pt x="2952" y="313"/>
                </a:lnTo>
                <a:lnTo>
                  <a:pt x="2952" y="334"/>
                </a:lnTo>
                <a:lnTo>
                  <a:pt x="2965" y="345"/>
                </a:lnTo>
                <a:lnTo>
                  <a:pt x="2988" y="348"/>
                </a:lnTo>
                <a:lnTo>
                  <a:pt x="3009" y="340"/>
                </a:lnTo>
                <a:lnTo>
                  <a:pt x="3025" y="348"/>
                </a:lnTo>
                <a:lnTo>
                  <a:pt x="3044" y="350"/>
                </a:lnTo>
                <a:lnTo>
                  <a:pt x="3062" y="359"/>
                </a:lnTo>
                <a:lnTo>
                  <a:pt x="3094" y="387"/>
                </a:lnTo>
                <a:lnTo>
                  <a:pt x="3109" y="394"/>
                </a:lnTo>
                <a:lnTo>
                  <a:pt x="3121" y="396"/>
                </a:lnTo>
                <a:lnTo>
                  <a:pt x="3125" y="403"/>
                </a:lnTo>
                <a:lnTo>
                  <a:pt x="3125" y="408"/>
                </a:lnTo>
                <a:lnTo>
                  <a:pt x="3127" y="407"/>
                </a:lnTo>
                <a:lnTo>
                  <a:pt x="3128" y="423"/>
                </a:lnTo>
                <a:lnTo>
                  <a:pt x="3135" y="432"/>
                </a:lnTo>
                <a:lnTo>
                  <a:pt x="3134" y="448"/>
                </a:lnTo>
                <a:lnTo>
                  <a:pt x="3135" y="466"/>
                </a:lnTo>
                <a:lnTo>
                  <a:pt x="3145" y="482"/>
                </a:lnTo>
                <a:lnTo>
                  <a:pt x="3151" y="495"/>
                </a:lnTo>
                <a:lnTo>
                  <a:pt x="3170" y="494"/>
                </a:lnTo>
                <a:lnTo>
                  <a:pt x="3189" y="500"/>
                </a:lnTo>
                <a:lnTo>
                  <a:pt x="3207" y="498"/>
                </a:lnTo>
                <a:lnTo>
                  <a:pt x="3238" y="483"/>
                </a:lnTo>
                <a:lnTo>
                  <a:pt x="3272" y="461"/>
                </a:lnTo>
                <a:lnTo>
                  <a:pt x="3290" y="459"/>
                </a:lnTo>
                <a:lnTo>
                  <a:pt x="3323" y="441"/>
                </a:lnTo>
                <a:lnTo>
                  <a:pt x="3355" y="432"/>
                </a:lnTo>
                <a:lnTo>
                  <a:pt x="3356" y="435"/>
                </a:lnTo>
                <a:lnTo>
                  <a:pt x="3348" y="448"/>
                </a:lnTo>
                <a:lnTo>
                  <a:pt x="3348" y="468"/>
                </a:lnTo>
                <a:lnTo>
                  <a:pt x="3353" y="484"/>
                </a:lnTo>
                <a:lnTo>
                  <a:pt x="3350" y="504"/>
                </a:lnTo>
                <a:lnTo>
                  <a:pt x="3338" y="514"/>
                </a:lnTo>
                <a:lnTo>
                  <a:pt x="3324" y="527"/>
                </a:lnTo>
                <a:lnTo>
                  <a:pt x="3322" y="548"/>
                </a:lnTo>
                <a:lnTo>
                  <a:pt x="3308" y="581"/>
                </a:lnTo>
                <a:lnTo>
                  <a:pt x="3300" y="623"/>
                </a:lnTo>
                <a:lnTo>
                  <a:pt x="3281" y="661"/>
                </a:lnTo>
                <a:lnTo>
                  <a:pt x="3268" y="679"/>
                </a:lnTo>
                <a:lnTo>
                  <a:pt x="3263" y="699"/>
                </a:lnTo>
                <a:lnTo>
                  <a:pt x="3251" y="709"/>
                </a:lnTo>
                <a:lnTo>
                  <a:pt x="3246" y="705"/>
                </a:lnTo>
                <a:lnTo>
                  <a:pt x="3195" y="693"/>
                </a:lnTo>
                <a:lnTo>
                  <a:pt x="3182" y="700"/>
                </a:lnTo>
                <a:lnTo>
                  <a:pt x="3146" y="735"/>
                </a:lnTo>
                <a:lnTo>
                  <a:pt x="3154" y="748"/>
                </a:lnTo>
                <a:lnTo>
                  <a:pt x="3160" y="775"/>
                </a:lnTo>
                <a:lnTo>
                  <a:pt x="3160" y="834"/>
                </a:lnTo>
                <a:lnTo>
                  <a:pt x="3144" y="859"/>
                </a:lnTo>
                <a:lnTo>
                  <a:pt x="3124" y="876"/>
                </a:lnTo>
                <a:lnTo>
                  <a:pt x="3124" y="894"/>
                </a:lnTo>
                <a:lnTo>
                  <a:pt x="3116" y="893"/>
                </a:lnTo>
                <a:lnTo>
                  <a:pt x="3108" y="878"/>
                </a:lnTo>
                <a:lnTo>
                  <a:pt x="3097" y="867"/>
                </a:lnTo>
                <a:lnTo>
                  <a:pt x="3086" y="876"/>
                </a:lnTo>
                <a:lnTo>
                  <a:pt x="3079" y="896"/>
                </a:lnTo>
                <a:lnTo>
                  <a:pt x="3069" y="911"/>
                </a:lnTo>
                <a:lnTo>
                  <a:pt x="3038" y="935"/>
                </a:lnTo>
                <a:lnTo>
                  <a:pt x="3014" y="941"/>
                </a:lnTo>
                <a:lnTo>
                  <a:pt x="2994" y="941"/>
                </a:lnTo>
                <a:lnTo>
                  <a:pt x="2989" y="950"/>
                </a:lnTo>
                <a:lnTo>
                  <a:pt x="2995" y="981"/>
                </a:lnTo>
                <a:lnTo>
                  <a:pt x="2953" y="985"/>
                </a:lnTo>
                <a:lnTo>
                  <a:pt x="2939" y="975"/>
                </a:lnTo>
                <a:lnTo>
                  <a:pt x="2920" y="970"/>
                </a:lnTo>
                <a:lnTo>
                  <a:pt x="2908" y="980"/>
                </a:lnTo>
                <a:lnTo>
                  <a:pt x="2883" y="1009"/>
                </a:lnTo>
                <a:lnTo>
                  <a:pt x="2865" y="1024"/>
                </a:lnTo>
                <a:lnTo>
                  <a:pt x="2826" y="1045"/>
                </a:lnTo>
                <a:lnTo>
                  <a:pt x="2811" y="1052"/>
                </a:lnTo>
                <a:lnTo>
                  <a:pt x="2783" y="1087"/>
                </a:lnTo>
                <a:lnTo>
                  <a:pt x="2781" y="1091"/>
                </a:lnTo>
                <a:lnTo>
                  <a:pt x="2774" y="1094"/>
                </a:lnTo>
                <a:lnTo>
                  <a:pt x="2767" y="1097"/>
                </a:lnTo>
                <a:lnTo>
                  <a:pt x="2756" y="1097"/>
                </a:lnTo>
                <a:lnTo>
                  <a:pt x="2734" y="1104"/>
                </a:lnTo>
                <a:lnTo>
                  <a:pt x="2729" y="1097"/>
                </a:lnTo>
                <a:lnTo>
                  <a:pt x="2724" y="1102"/>
                </a:lnTo>
                <a:lnTo>
                  <a:pt x="2709" y="1113"/>
                </a:lnTo>
                <a:lnTo>
                  <a:pt x="2673" y="1128"/>
                </a:lnTo>
                <a:lnTo>
                  <a:pt x="2665" y="1136"/>
                </a:lnTo>
                <a:lnTo>
                  <a:pt x="2657" y="1149"/>
                </a:lnTo>
                <a:lnTo>
                  <a:pt x="2646" y="1157"/>
                </a:lnTo>
                <a:lnTo>
                  <a:pt x="2638" y="1157"/>
                </a:lnTo>
                <a:lnTo>
                  <a:pt x="2632" y="1163"/>
                </a:lnTo>
                <a:lnTo>
                  <a:pt x="2613" y="1172"/>
                </a:lnTo>
                <a:lnTo>
                  <a:pt x="2607" y="1168"/>
                </a:lnTo>
                <a:lnTo>
                  <a:pt x="2616" y="1156"/>
                </a:lnTo>
                <a:lnTo>
                  <a:pt x="2630" y="1151"/>
                </a:lnTo>
                <a:lnTo>
                  <a:pt x="2635" y="1140"/>
                </a:lnTo>
                <a:lnTo>
                  <a:pt x="2638" y="1129"/>
                </a:lnTo>
                <a:lnTo>
                  <a:pt x="2630" y="1126"/>
                </a:lnTo>
                <a:lnTo>
                  <a:pt x="2622" y="1119"/>
                </a:lnTo>
                <a:lnTo>
                  <a:pt x="2616" y="1118"/>
                </a:lnTo>
                <a:lnTo>
                  <a:pt x="2625" y="1112"/>
                </a:lnTo>
                <a:lnTo>
                  <a:pt x="2627" y="1101"/>
                </a:lnTo>
                <a:lnTo>
                  <a:pt x="2638" y="1093"/>
                </a:lnTo>
                <a:lnTo>
                  <a:pt x="2660" y="1063"/>
                </a:lnTo>
                <a:lnTo>
                  <a:pt x="2667" y="1050"/>
                </a:lnTo>
                <a:lnTo>
                  <a:pt x="2665" y="1042"/>
                </a:lnTo>
                <a:lnTo>
                  <a:pt x="2652" y="1028"/>
                </a:lnTo>
                <a:lnTo>
                  <a:pt x="2649" y="1016"/>
                </a:lnTo>
                <a:lnTo>
                  <a:pt x="2644" y="1010"/>
                </a:lnTo>
                <a:lnTo>
                  <a:pt x="2639" y="1016"/>
                </a:lnTo>
                <a:lnTo>
                  <a:pt x="2616" y="1017"/>
                </a:lnTo>
                <a:lnTo>
                  <a:pt x="2606" y="1021"/>
                </a:lnTo>
                <a:lnTo>
                  <a:pt x="2590" y="1038"/>
                </a:lnTo>
                <a:lnTo>
                  <a:pt x="2578" y="1053"/>
                </a:lnTo>
                <a:lnTo>
                  <a:pt x="2571" y="1065"/>
                </a:lnTo>
                <a:lnTo>
                  <a:pt x="2568" y="1070"/>
                </a:lnTo>
                <a:lnTo>
                  <a:pt x="2542" y="1082"/>
                </a:lnTo>
                <a:lnTo>
                  <a:pt x="2524" y="1096"/>
                </a:lnTo>
                <a:lnTo>
                  <a:pt x="2516" y="1098"/>
                </a:lnTo>
                <a:lnTo>
                  <a:pt x="2509" y="1112"/>
                </a:lnTo>
                <a:lnTo>
                  <a:pt x="2506" y="1126"/>
                </a:lnTo>
                <a:lnTo>
                  <a:pt x="2498" y="1135"/>
                </a:lnTo>
                <a:lnTo>
                  <a:pt x="2488" y="1141"/>
                </a:lnTo>
                <a:lnTo>
                  <a:pt x="2473" y="1144"/>
                </a:lnTo>
                <a:lnTo>
                  <a:pt x="2462" y="1147"/>
                </a:lnTo>
                <a:lnTo>
                  <a:pt x="2451" y="1147"/>
                </a:lnTo>
                <a:lnTo>
                  <a:pt x="2445" y="1144"/>
                </a:lnTo>
                <a:lnTo>
                  <a:pt x="2433" y="1142"/>
                </a:lnTo>
                <a:lnTo>
                  <a:pt x="2423" y="1152"/>
                </a:lnTo>
                <a:lnTo>
                  <a:pt x="2417" y="1172"/>
                </a:lnTo>
                <a:lnTo>
                  <a:pt x="2414" y="1189"/>
                </a:lnTo>
                <a:lnTo>
                  <a:pt x="2431" y="1207"/>
                </a:lnTo>
                <a:lnTo>
                  <a:pt x="2435" y="1216"/>
                </a:lnTo>
                <a:lnTo>
                  <a:pt x="2444" y="1221"/>
                </a:lnTo>
                <a:lnTo>
                  <a:pt x="2451" y="1221"/>
                </a:lnTo>
                <a:lnTo>
                  <a:pt x="2456" y="1228"/>
                </a:lnTo>
                <a:lnTo>
                  <a:pt x="2465" y="1228"/>
                </a:lnTo>
                <a:lnTo>
                  <a:pt x="2469" y="1239"/>
                </a:lnTo>
                <a:lnTo>
                  <a:pt x="2479" y="1247"/>
                </a:lnTo>
                <a:lnTo>
                  <a:pt x="2482" y="1255"/>
                </a:lnTo>
                <a:lnTo>
                  <a:pt x="2482" y="1265"/>
                </a:lnTo>
                <a:lnTo>
                  <a:pt x="2490" y="1276"/>
                </a:lnTo>
                <a:lnTo>
                  <a:pt x="2517" y="1286"/>
                </a:lnTo>
                <a:lnTo>
                  <a:pt x="2531" y="1285"/>
                </a:lnTo>
                <a:lnTo>
                  <a:pt x="2543" y="1269"/>
                </a:lnTo>
                <a:lnTo>
                  <a:pt x="2554" y="1260"/>
                </a:lnTo>
                <a:lnTo>
                  <a:pt x="2562" y="1249"/>
                </a:lnTo>
                <a:lnTo>
                  <a:pt x="2584" y="1239"/>
                </a:lnTo>
                <a:lnTo>
                  <a:pt x="2591" y="1238"/>
                </a:lnTo>
                <a:lnTo>
                  <a:pt x="2602" y="1249"/>
                </a:lnTo>
                <a:lnTo>
                  <a:pt x="2611" y="1254"/>
                </a:lnTo>
                <a:lnTo>
                  <a:pt x="2622" y="1255"/>
                </a:lnTo>
                <a:lnTo>
                  <a:pt x="2629" y="1264"/>
                </a:lnTo>
                <a:lnTo>
                  <a:pt x="2637" y="1265"/>
                </a:lnTo>
                <a:lnTo>
                  <a:pt x="2649" y="1263"/>
                </a:lnTo>
                <a:lnTo>
                  <a:pt x="2657" y="1258"/>
                </a:lnTo>
                <a:lnTo>
                  <a:pt x="2671" y="1264"/>
                </a:lnTo>
                <a:lnTo>
                  <a:pt x="2683" y="1266"/>
                </a:lnTo>
                <a:lnTo>
                  <a:pt x="2687" y="1268"/>
                </a:lnTo>
                <a:lnTo>
                  <a:pt x="2684" y="1281"/>
                </a:lnTo>
                <a:lnTo>
                  <a:pt x="2680" y="1290"/>
                </a:lnTo>
                <a:lnTo>
                  <a:pt x="2680" y="1295"/>
                </a:lnTo>
                <a:lnTo>
                  <a:pt x="2670" y="1307"/>
                </a:lnTo>
                <a:lnTo>
                  <a:pt x="2666" y="1303"/>
                </a:lnTo>
                <a:lnTo>
                  <a:pt x="2662" y="1293"/>
                </a:lnTo>
                <a:lnTo>
                  <a:pt x="2656" y="1297"/>
                </a:lnTo>
                <a:lnTo>
                  <a:pt x="2650" y="1295"/>
                </a:lnTo>
                <a:lnTo>
                  <a:pt x="2643" y="1301"/>
                </a:lnTo>
                <a:lnTo>
                  <a:pt x="2637" y="1311"/>
                </a:lnTo>
                <a:lnTo>
                  <a:pt x="2614" y="1313"/>
                </a:lnTo>
                <a:lnTo>
                  <a:pt x="2602" y="1319"/>
                </a:lnTo>
                <a:lnTo>
                  <a:pt x="2591" y="1319"/>
                </a:lnTo>
                <a:lnTo>
                  <a:pt x="2594" y="1333"/>
                </a:lnTo>
                <a:lnTo>
                  <a:pt x="2590" y="1333"/>
                </a:lnTo>
                <a:lnTo>
                  <a:pt x="2585" y="1338"/>
                </a:lnTo>
                <a:lnTo>
                  <a:pt x="2578" y="1355"/>
                </a:lnTo>
                <a:lnTo>
                  <a:pt x="2568" y="1356"/>
                </a:lnTo>
                <a:lnTo>
                  <a:pt x="2564" y="1345"/>
                </a:lnTo>
                <a:lnTo>
                  <a:pt x="2555" y="1345"/>
                </a:lnTo>
                <a:lnTo>
                  <a:pt x="2548" y="1354"/>
                </a:lnTo>
                <a:lnTo>
                  <a:pt x="2555" y="1362"/>
                </a:lnTo>
                <a:lnTo>
                  <a:pt x="2552" y="1371"/>
                </a:lnTo>
                <a:lnTo>
                  <a:pt x="2544" y="1381"/>
                </a:lnTo>
                <a:lnTo>
                  <a:pt x="2526" y="1391"/>
                </a:lnTo>
                <a:lnTo>
                  <a:pt x="2521" y="1404"/>
                </a:lnTo>
                <a:lnTo>
                  <a:pt x="2509" y="1421"/>
                </a:lnTo>
                <a:lnTo>
                  <a:pt x="2500" y="1437"/>
                </a:lnTo>
                <a:lnTo>
                  <a:pt x="2503" y="1446"/>
                </a:lnTo>
                <a:lnTo>
                  <a:pt x="2514" y="1448"/>
                </a:lnTo>
                <a:lnTo>
                  <a:pt x="2522" y="1456"/>
                </a:lnTo>
                <a:lnTo>
                  <a:pt x="2555" y="1473"/>
                </a:lnTo>
                <a:lnTo>
                  <a:pt x="2562" y="1483"/>
                </a:lnTo>
                <a:lnTo>
                  <a:pt x="2567" y="1499"/>
                </a:lnTo>
                <a:lnTo>
                  <a:pt x="2574" y="1508"/>
                </a:lnTo>
                <a:lnTo>
                  <a:pt x="2584" y="1548"/>
                </a:lnTo>
                <a:lnTo>
                  <a:pt x="2590" y="1561"/>
                </a:lnTo>
                <a:lnTo>
                  <a:pt x="2594" y="1578"/>
                </a:lnTo>
                <a:lnTo>
                  <a:pt x="2603" y="1592"/>
                </a:lnTo>
                <a:lnTo>
                  <a:pt x="2617" y="1598"/>
                </a:lnTo>
                <a:lnTo>
                  <a:pt x="2618" y="1608"/>
                </a:lnTo>
                <a:lnTo>
                  <a:pt x="2635" y="1625"/>
                </a:lnTo>
                <a:lnTo>
                  <a:pt x="2646" y="1642"/>
                </a:lnTo>
                <a:lnTo>
                  <a:pt x="2646" y="1646"/>
                </a:lnTo>
                <a:lnTo>
                  <a:pt x="2628" y="1637"/>
                </a:lnTo>
                <a:lnTo>
                  <a:pt x="2613" y="1632"/>
                </a:lnTo>
                <a:lnTo>
                  <a:pt x="2602" y="1632"/>
                </a:lnTo>
                <a:lnTo>
                  <a:pt x="2590" y="1624"/>
                </a:lnTo>
                <a:lnTo>
                  <a:pt x="2576" y="1620"/>
                </a:lnTo>
                <a:lnTo>
                  <a:pt x="2551" y="1625"/>
                </a:lnTo>
                <a:lnTo>
                  <a:pt x="2551" y="1631"/>
                </a:lnTo>
                <a:lnTo>
                  <a:pt x="2576" y="1626"/>
                </a:lnTo>
                <a:lnTo>
                  <a:pt x="2581" y="1630"/>
                </a:lnTo>
                <a:lnTo>
                  <a:pt x="2584" y="1637"/>
                </a:lnTo>
                <a:lnTo>
                  <a:pt x="2595" y="1639"/>
                </a:lnTo>
                <a:lnTo>
                  <a:pt x="2607" y="1647"/>
                </a:lnTo>
                <a:lnTo>
                  <a:pt x="2618" y="1660"/>
                </a:lnTo>
                <a:lnTo>
                  <a:pt x="2627" y="1664"/>
                </a:lnTo>
                <a:lnTo>
                  <a:pt x="2632" y="1667"/>
                </a:lnTo>
                <a:lnTo>
                  <a:pt x="2640" y="1677"/>
                </a:lnTo>
                <a:lnTo>
                  <a:pt x="2648" y="1690"/>
                </a:lnTo>
                <a:lnTo>
                  <a:pt x="2646" y="1695"/>
                </a:lnTo>
                <a:lnTo>
                  <a:pt x="2633" y="1696"/>
                </a:lnTo>
                <a:lnTo>
                  <a:pt x="2622" y="1706"/>
                </a:lnTo>
                <a:lnTo>
                  <a:pt x="2611" y="1710"/>
                </a:lnTo>
                <a:lnTo>
                  <a:pt x="2603" y="1715"/>
                </a:lnTo>
                <a:lnTo>
                  <a:pt x="2600" y="1720"/>
                </a:lnTo>
                <a:lnTo>
                  <a:pt x="2589" y="1727"/>
                </a:lnTo>
                <a:lnTo>
                  <a:pt x="2573" y="1727"/>
                </a:lnTo>
                <a:lnTo>
                  <a:pt x="2562" y="1730"/>
                </a:lnTo>
                <a:lnTo>
                  <a:pt x="2551" y="1734"/>
                </a:lnTo>
                <a:lnTo>
                  <a:pt x="2563" y="1733"/>
                </a:lnTo>
                <a:lnTo>
                  <a:pt x="2575" y="1737"/>
                </a:lnTo>
                <a:lnTo>
                  <a:pt x="2586" y="1742"/>
                </a:lnTo>
                <a:lnTo>
                  <a:pt x="2607" y="1733"/>
                </a:lnTo>
                <a:lnTo>
                  <a:pt x="2616" y="1736"/>
                </a:lnTo>
                <a:lnTo>
                  <a:pt x="2624" y="1743"/>
                </a:lnTo>
                <a:lnTo>
                  <a:pt x="2628" y="1749"/>
                </a:lnTo>
                <a:lnTo>
                  <a:pt x="2633" y="1753"/>
                </a:lnTo>
                <a:lnTo>
                  <a:pt x="2640" y="1755"/>
                </a:lnTo>
                <a:lnTo>
                  <a:pt x="2648" y="1755"/>
                </a:lnTo>
                <a:lnTo>
                  <a:pt x="2652" y="1758"/>
                </a:lnTo>
                <a:lnTo>
                  <a:pt x="2646" y="1761"/>
                </a:lnTo>
                <a:lnTo>
                  <a:pt x="2633" y="1776"/>
                </a:lnTo>
                <a:lnTo>
                  <a:pt x="2623" y="1781"/>
                </a:lnTo>
                <a:lnTo>
                  <a:pt x="2627" y="1782"/>
                </a:lnTo>
                <a:lnTo>
                  <a:pt x="2643" y="1775"/>
                </a:lnTo>
                <a:lnTo>
                  <a:pt x="2643" y="1788"/>
                </a:lnTo>
                <a:lnTo>
                  <a:pt x="2641" y="1798"/>
                </a:lnTo>
                <a:lnTo>
                  <a:pt x="2640" y="1795"/>
                </a:lnTo>
                <a:lnTo>
                  <a:pt x="2635" y="1798"/>
                </a:lnTo>
                <a:lnTo>
                  <a:pt x="2623" y="1802"/>
                </a:lnTo>
                <a:lnTo>
                  <a:pt x="2623" y="1804"/>
                </a:lnTo>
                <a:lnTo>
                  <a:pt x="2628" y="1814"/>
                </a:lnTo>
                <a:lnTo>
                  <a:pt x="2625" y="1829"/>
                </a:lnTo>
                <a:lnTo>
                  <a:pt x="2622" y="1833"/>
                </a:lnTo>
                <a:lnTo>
                  <a:pt x="2622" y="1850"/>
                </a:lnTo>
                <a:lnTo>
                  <a:pt x="2616" y="1865"/>
                </a:lnTo>
                <a:lnTo>
                  <a:pt x="2611" y="1862"/>
                </a:lnTo>
                <a:lnTo>
                  <a:pt x="2606" y="1856"/>
                </a:lnTo>
                <a:lnTo>
                  <a:pt x="2601" y="1860"/>
                </a:lnTo>
                <a:lnTo>
                  <a:pt x="2594" y="1871"/>
                </a:lnTo>
                <a:lnTo>
                  <a:pt x="2587" y="1879"/>
                </a:lnTo>
                <a:lnTo>
                  <a:pt x="2582" y="1887"/>
                </a:lnTo>
                <a:lnTo>
                  <a:pt x="2578" y="1890"/>
                </a:lnTo>
                <a:lnTo>
                  <a:pt x="2574" y="1897"/>
                </a:lnTo>
                <a:lnTo>
                  <a:pt x="2571" y="1904"/>
                </a:lnTo>
                <a:lnTo>
                  <a:pt x="2571" y="1911"/>
                </a:lnTo>
                <a:lnTo>
                  <a:pt x="2567" y="1921"/>
                </a:lnTo>
                <a:lnTo>
                  <a:pt x="2560" y="1930"/>
                </a:lnTo>
                <a:lnTo>
                  <a:pt x="2555" y="1933"/>
                </a:lnTo>
                <a:lnTo>
                  <a:pt x="2546" y="1943"/>
                </a:lnTo>
                <a:lnTo>
                  <a:pt x="2543" y="1957"/>
                </a:lnTo>
                <a:lnTo>
                  <a:pt x="2537" y="1964"/>
                </a:lnTo>
                <a:lnTo>
                  <a:pt x="2535" y="1962"/>
                </a:lnTo>
                <a:lnTo>
                  <a:pt x="2533" y="1948"/>
                </a:lnTo>
                <a:lnTo>
                  <a:pt x="2525" y="1949"/>
                </a:lnTo>
                <a:lnTo>
                  <a:pt x="2517" y="1956"/>
                </a:lnTo>
                <a:lnTo>
                  <a:pt x="2526" y="1973"/>
                </a:lnTo>
                <a:lnTo>
                  <a:pt x="2526" y="1976"/>
                </a:lnTo>
                <a:lnTo>
                  <a:pt x="2521" y="1992"/>
                </a:lnTo>
                <a:lnTo>
                  <a:pt x="2521" y="1997"/>
                </a:lnTo>
                <a:lnTo>
                  <a:pt x="2520" y="2003"/>
                </a:lnTo>
                <a:lnTo>
                  <a:pt x="2517" y="2010"/>
                </a:lnTo>
                <a:lnTo>
                  <a:pt x="2515" y="2013"/>
                </a:lnTo>
                <a:lnTo>
                  <a:pt x="2511" y="2014"/>
                </a:lnTo>
                <a:lnTo>
                  <a:pt x="2511" y="2021"/>
                </a:lnTo>
                <a:lnTo>
                  <a:pt x="2512" y="2028"/>
                </a:lnTo>
                <a:lnTo>
                  <a:pt x="2511" y="2030"/>
                </a:lnTo>
                <a:lnTo>
                  <a:pt x="2506" y="2028"/>
                </a:lnTo>
                <a:lnTo>
                  <a:pt x="2500" y="2028"/>
                </a:lnTo>
                <a:lnTo>
                  <a:pt x="2495" y="2033"/>
                </a:lnTo>
                <a:lnTo>
                  <a:pt x="2498" y="2040"/>
                </a:lnTo>
                <a:lnTo>
                  <a:pt x="2494" y="2046"/>
                </a:lnTo>
                <a:lnTo>
                  <a:pt x="2490" y="2044"/>
                </a:lnTo>
                <a:lnTo>
                  <a:pt x="2484" y="2045"/>
                </a:lnTo>
                <a:lnTo>
                  <a:pt x="2478" y="2060"/>
                </a:lnTo>
                <a:lnTo>
                  <a:pt x="2471" y="2065"/>
                </a:lnTo>
                <a:lnTo>
                  <a:pt x="2469" y="2075"/>
                </a:lnTo>
                <a:lnTo>
                  <a:pt x="2465" y="2081"/>
                </a:lnTo>
                <a:lnTo>
                  <a:pt x="2447" y="2083"/>
                </a:lnTo>
                <a:lnTo>
                  <a:pt x="2440" y="2081"/>
                </a:lnTo>
                <a:lnTo>
                  <a:pt x="2431" y="2088"/>
                </a:lnTo>
                <a:lnTo>
                  <a:pt x="2433" y="2091"/>
                </a:lnTo>
                <a:lnTo>
                  <a:pt x="2435" y="2097"/>
                </a:lnTo>
                <a:lnTo>
                  <a:pt x="2433" y="2105"/>
                </a:lnTo>
                <a:lnTo>
                  <a:pt x="2418" y="2119"/>
                </a:lnTo>
                <a:lnTo>
                  <a:pt x="2413" y="2119"/>
                </a:lnTo>
                <a:lnTo>
                  <a:pt x="2410" y="2131"/>
                </a:lnTo>
                <a:lnTo>
                  <a:pt x="2408" y="2123"/>
                </a:lnTo>
                <a:lnTo>
                  <a:pt x="2402" y="2127"/>
                </a:lnTo>
                <a:lnTo>
                  <a:pt x="2401" y="2135"/>
                </a:lnTo>
                <a:lnTo>
                  <a:pt x="2398" y="2134"/>
                </a:lnTo>
                <a:lnTo>
                  <a:pt x="2395" y="2134"/>
                </a:lnTo>
                <a:lnTo>
                  <a:pt x="2385" y="2141"/>
                </a:lnTo>
                <a:lnTo>
                  <a:pt x="2380" y="2140"/>
                </a:lnTo>
                <a:lnTo>
                  <a:pt x="2372" y="2141"/>
                </a:lnTo>
                <a:lnTo>
                  <a:pt x="2365" y="2152"/>
                </a:lnTo>
                <a:lnTo>
                  <a:pt x="2361" y="2159"/>
                </a:lnTo>
                <a:lnTo>
                  <a:pt x="2356" y="2164"/>
                </a:lnTo>
                <a:lnTo>
                  <a:pt x="2354" y="2170"/>
                </a:lnTo>
                <a:lnTo>
                  <a:pt x="2344" y="2177"/>
                </a:lnTo>
                <a:lnTo>
                  <a:pt x="2328" y="2183"/>
                </a:lnTo>
                <a:lnTo>
                  <a:pt x="2316" y="2189"/>
                </a:lnTo>
                <a:lnTo>
                  <a:pt x="2309" y="2186"/>
                </a:lnTo>
                <a:lnTo>
                  <a:pt x="2302" y="2184"/>
                </a:lnTo>
                <a:lnTo>
                  <a:pt x="2299" y="2189"/>
                </a:lnTo>
                <a:lnTo>
                  <a:pt x="2297" y="2193"/>
                </a:lnTo>
                <a:lnTo>
                  <a:pt x="2291" y="2195"/>
                </a:lnTo>
                <a:lnTo>
                  <a:pt x="2285" y="2193"/>
                </a:lnTo>
                <a:lnTo>
                  <a:pt x="2285" y="2188"/>
                </a:lnTo>
                <a:lnTo>
                  <a:pt x="2277" y="2184"/>
                </a:lnTo>
                <a:lnTo>
                  <a:pt x="2268" y="2190"/>
                </a:lnTo>
                <a:lnTo>
                  <a:pt x="2263" y="2199"/>
                </a:lnTo>
                <a:lnTo>
                  <a:pt x="2256" y="2199"/>
                </a:lnTo>
                <a:lnTo>
                  <a:pt x="2253" y="2193"/>
                </a:lnTo>
                <a:lnTo>
                  <a:pt x="2253" y="2189"/>
                </a:lnTo>
                <a:lnTo>
                  <a:pt x="2245" y="2191"/>
                </a:lnTo>
                <a:lnTo>
                  <a:pt x="2245" y="2202"/>
                </a:lnTo>
                <a:lnTo>
                  <a:pt x="2243" y="2202"/>
                </a:lnTo>
                <a:close/>
              </a:path>
            </a:pathLst>
          </a:custGeom>
          <a:solidFill>
            <a:schemeClr val="bg1">
              <a:alpha val="35000"/>
            </a:schemeClr>
          </a:solidFill>
          <a:ln>
            <a:noFill/>
          </a:ln>
        </p:spPr>
        <p:txBody>
          <a:bodyPr vert="horz" wrap="square" lIns="91440" tIns="45720" rIns="91440" bIns="45720" numCol="1" anchor="t" anchorCtr="0" compatLnSpc="1"/>
          <a:lstStyle/>
          <a:p>
            <a:endParaRPr lang="en-US" sz="800" dirty="0"/>
          </a:p>
        </p:txBody>
      </p:sp>
      <p:sp>
        <p:nvSpPr>
          <p:cNvPr id="51" name="Freeform 54"/>
          <p:cNvSpPr>
            <a:spLocks noChangeAspect="1"/>
          </p:cNvSpPr>
          <p:nvPr/>
        </p:nvSpPr>
        <p:spPr bwMode="gray">
          <a:xfrm>
            <a:off x="8733515" y="1963854"/>
            <a:ext cx="2478096" cy="1988707"/>
          </a:xfrm>
          <a:custGeom>
            <a:avLst/>
            <a:gdLst/>
            <a:ahLst/>
            <a:cxnLst>
              <a:cxn ang="0">
                <a:pos x="80" y="633"/>
              </a:cxn>
              <a:cxn ang="0">
                <a:pos x="198" y="560"/>
              </a:cxn>
              <a:cxn ang="0">
                <a:pos x="357" y="522"/>
              </a:cxn>
              <a:cxn ang="0">
                <a:pos x="497" y="418"/>
              </a:cxn>
              <a:cxn ang="0">
                <a:pos x="533" y="330"/>
              </a:cxn>
              <a:cxn ang="0">
                <a:pos x="566" y="326"/>
              </a:cxn>
              <a:cxn ang="0">
                <a:pos x="634" y="262"/>
              </a:cxn>
              <a:cxn ang="0">
                <a:pos x="688" y="222"/>
              </a:cxn>
              <a:cxn ang="0">
                <a:pos x="739" y="187"/>
              </a:cxn>
              <a:cxn ang="0">
                <a:pos x="818" y="257"/>
              </a:cxn>
              <a:cxn ang="0">
                <a:pos x="898" y="254"/>
              </a:cxn>
              <a:cxn ang="0">
                <a:pos x="921" y="160"/>
              </a:cxn>
              <a:cxn ang="0">
                <a:pos x="974" y="108"/>
              </a:cxn>
              <a:cxn ang="0">
                <a:pos x="1045" y="48"/>
              </a:cxn>
              <a:cxn ang="0">
                <a:pos x="1044" y="29"/>
              </a:cxn>
              <a:cxn ang="0">
                <a:pos x="1116" y="65"/>
              </a:cxn>
              <a:cxn ang="0">
                <a:pos x="1205" y="90"/>
              </a:cxn>
              <a:cxn ang="0">
                <a:pos x="1264" y="90"/>
              </a:cxn>
              <a:cxn ang="0">
                <a:pos x="1279" y="118"/>
              </a:cxn>
              <a:cxn ang="0">
                <a:pos x="1243" y="165"/>
              </a:cxn>
              <a:cxn ang="0">
                <a:pos x="1269" y="264"/>
              </a:cxn>
              <a:cxn ang="0">
                <a:pos x="1384" y="339"/>
              </a:cxn>
              <a:cxn ang="0">
                <a:pos x="1553" y="270"/>
              </a:cxn>
              <a:cxn ang="0">
                <a:pos x="1575" y="72"/>
              </a:cxn>
              <a:cxn ang="0">
                <a:pos x="1623" y="17"/>
              </a:cxn>
              <a:cxn ang="0">
                <a:pos x="1667" y="171"/>
              </a:cxn>
              <a:cxn ang="0">
                <a:pos x="1761" y="252"/>
              </a:cxn>
              <a:cxn ang="0">
                <a:pos x="1806" y="416"/>
              </a:cxn>
              <a:cxn ang="0">
                <a:pos x="1851" y="485"/>
              </a:cxn>
              <a:cxn ang="0">
                <a:pos x="1954" y="540"/>
              </a:cxn>
              <a:cxn ang="0">
                <a:pos x="1994" y="645"/>
              </a:cxn>
              <a:cxn ang="0">
                <a:pos x="2054" y="661"/>
              </a:cxn>
              <a:cxn ang="0">
                <a:pos x="2132" y="791"/>
              </a:cxn>
              <a:cxn ang="0">
                <a:pos x="2191" y="911"/>
              </a:cxn>
              <a:cxn ang="0">
                <a:pos x="2206" y="1090"/>
              </a:cxn>
              <a:cxn ang="0">
                <a:pos x="2158" y="1285"/>
              </a:cxn>
              <a:cxn ang="0">
                <a:pos x="2089" y="1365"/>
              </a:cxn>
              <a:cxn ang="0">
                <a:pos x="2034" y="1506"/>
              </a:cxn>
              <a:cxn ang="0">
                <a:pos x="2008" y="1625"/>
              </a:cxn>
              <a:cxn ang="0">
                <a:pos x="1823" y="1705"/>
              </a:cxn>
              <a:cxn ang="0">
                <a:pos x="1785" y="1704"/>
              </a:cxn>
              <a:cxn ang="0">
                <a:pos x="1715" y="1661"/>
              </a:cxn>
              <a:cxn ang="0">
                <a:pos x="1572" y="1674"/>
              </a:cxn>
              <a:cxn ang="0">
                <a:pos x="1453" y="1530"/>
              </a:cxn>
              <a:cxn ang="0">
                <a:pos x="1376" y="1406"/>
              </a:cxn>
              <a:cxn ang="0">
                <a:pos x="1330" y="1443"/>
              </a:cxn>
              <a:cxn ang="0">
                <a:pos x="1358" y="1317"/>
              </a:cxn>
              <a:cxn ang="0">
                <a:pos x="1302" y="1370"/>
              </a:cxn>
              <a:cxn ang="0">
                <a:pos x="1220" y="1433"/>
              </a:cxn>
              <a:cxn ang="0">
                <a:pos x="1177" y="1335"/>
              </a:cxn>
              <a:cxn ang="0">
                <a:pos x="1062" y="1253"/>
              </a:cxn>
              <a:cxn ang="0">
                <a:pos x="779" y="1270"/>
              </a:cxn>
              <a:cxn ang="0">
                <a:pos x="587" y="1354"/>
              </a:cxn>
              <a:cxn ang="0">
                <a:pos x="419" y="1379"/>
              </a:cxn>
              <a:cxn ang="0">
                <a:pos x="271" y="1452"/>
              </a:cxn>
              <a:cxn ang="0">
                <a:pos x="130" y="1405"/>
              </a:cxn>
              <a:cxn ang="0">
                <a:pos x="142" y="1286"/>
              </a:cxn>
              <a:cxn ang="0">
                <a:pos x="66" y="1024"/>
              </a:cxn>
              <a:cxn ang="0">
                <a:pos x="12" y="897"/>
              </a:cxn>
              <a:cxn ang="0">
                <a:pos x="35" y="884"/>
              </a:cxn>
              <a:cxn ang="0">
                <a:pos x="8" y="758"/>
              </a:cxn>
            </a:cxnLst>
            <a:rect l="0" t="0" r="r" b="b"/>
            <a:pathLst>
              <a:path w="2217" h="1736">
                <a:moveTo>
                  <a:pt x="43" y="634"/>
                </a:moveTo>
                <a:lnTo>
                  <a:pt x="49" y="629"/>
                </a:lnTo>
                <a:lnTo>
                  <a:pt x="48" y="645"/>
                </a:lnTo>
                <a:lnTo>
                  <a:pt x="48" y="647"/>
                </a:lnTo>
                <a:lnTo>
                  <a:pt x="45" y="651"/>
                </a:lnTo>
                <a:lnTo>
                  <a:pt x="44" y="656"/>
                </a:lnTo>
                <a:lnTo>
                  <a:pt x="48" y="658"/>
                </a:lnTo>
                <a:lnTo>
                  <a:pt x="46" y="666"/>
                </a:lnTo>
                <a:lnTo>
                  <a:pt x="45" y="671"/>
                </a:lnTo>
                <a:lnTo>
                  <a:pt x="50" y="673"/>
                </a:lnTo>
                <a:lnTo>
                  <a:pt x="59" y="666"/>
                </a:lnTo>
                <a:lnTo>
                  <a:pt x="62" y="652"/>
                </a:lnTo>
                <a:lnTo>
                  <a:pt x="72" y="636"/>
                </a:lnTo>
                <a:lnTo>
                  <a:pt x="80" y="633"/>
                </a:lnTo>
                <a:lnTo>
                  <a:pt x="87" y="628"/>
                </a:lnTo>
                <a:lnTo>
                  <a:pt x="94" y="626"/>
                </a:lnTo>
                <a:lnTo>
                  <a:pt x="102" y="620"/>
                </a:lnTo>
                <a:lnTo>
                  <a:pt x="120" y="617"/>
                </a:lnTo>
                <a:lnTo>
                  <a:pt x="125" y="608"/>
                </a:lnTo>
                <a:lnTo>
                  <a:pt x="132" y="601"/>
                </a:lnTo>
                <a:lnTo>
                  <a:pt x="140" y="596"/>
                </a:lnTo>
                <a:lnTo>
                  <a:pt x="146" y="586"/>
                </a:lnTo>
                <a:lnTo>
                  <a:pt x="161" y="580"/>
                </a:lnTo>
                <a:lnTo>
                  <a:pt x="167" y="575"/>
                </a:lnTo>
                <a:lnTo>
                  <a:pt x="174" y="571"/>
                </a:lnTo>
                <a:lnTo>
                  <a:pt x="191" y="559"/>
                </a:lnTo>
                <a:lnTo>
                  <a:pt x="195" y="558"/>
                </a:lnTo>
                <a:lnTo>
                  <a:pt x="198" y="560"/>
                </a:lnTo>
                <a:lnTo>
                  <a:pt x="214" y="561"/>
                </a:lnTo>
                <a:lnTo>
                  <a:pt x="222" y="564"/>
                </a:lnTo>
                <a:lnTo>
                  <a:pt x="232" y="565"/>
                </a:lnTo>
                <a:lnTo>
                  <a:pt x="241" y="564"/>
                </a:lnTo>
                <a:lnTo>
                  <a:pt x="249" y="561"/>
                </a:lnTo>
                <a:lnTo>
                  <a:pt x="260" y="553"/>
                </a:lnTo>
                <a:lnTo>
                  <a:pt x="270" y="547"/>
                </a:lnTo>
                <a:lnTo>
                  <a:pt x="280" y="544"/>
                </a:lnTo>
                <a:lnTo>
                  <a:pt x="291" y="544"/>
                </a:lnTo>
                <a:lnTo>
                  <a:pt x="301" y="542"/>
                </a:lnTo>
                <a:lnTo>
                  <a:pt x="322" y="522"/>
                </a:lnTo>
                <a:lnTo>
                  <a:pt x="335" y="522"/>
                </a:lnTo>
                <a:lnTo>
                  <a:pt x="345" y="527"/>
                </a:lnTo>
                <a:lnTo>
                  <a:pt x="357" y="522"/>
                </a:lnTo>
                <a:lnTo>
                  <a:pt x="370" y="522"/>
                </a:lnTo>
                <a:lnTo>
                  <a:pt x="378" y="520"/>
                </a:lnTo>
                <a:lnTo>
                  <a:pt x="388" y="515"/>
                </a:lnTo>
                <a:lnTo>
                  <a:pt x="413" y="510"/>
                </a:lnTo>
                <a:lnTo>
                  <a:pt x="424" y="504"/>
                </a:lnTo>
                <a:lnTo>
                  <a:pt x="432" y="499"/>
                </a:lnTo>
                <a:lnTo>
                  <a:pt x="454" y="478"/>
                </a:lnTo>
                <a:lnTo>
                  <a:pt x="458" y="470"/>
                </a:lnTo>
                <a:lnTo>
                  <a:pt x="459" y="461"/>
                </a:lnTo>
                <a:lnTo>
                  <a:pt x="467" y="450"/>
                </a:lnTo>
                <a:lnTo>
                  <a:pt x="469" y="445"/>
                </a:lnTo>
                <a:lnTo>
                  <a:pt x="469" y="439"/>
                </a:lnTo>
                <a:lnTo>
                  <a:pt x="476" y="440"/>
                </a:lnTo>
                <a:lnTo>
                  <a:pt x="497" y="418"/>
                </a:lnTo>
                <a:lnTo>
                  <a:pt x="500" y="413"/>
                </a:lnTo>
                <a:lnTo>
                  <a:pt x="497" y="410"/>
                </a:lnTo>
                <a:lnTo>
                  <a:pt x="490" y="381"/>
                </a:lnTo>
                <a:lnTo>
                  <a:pt x="491" y="369"/>
                </a:lnTo>
                <a:lnTo>
                  <a:pt x="499" y="355"/>
                </a:lnTo>
                <a:lnTo>
                  <a:pt x="502" y="353"/>
                </a:lnTo>
                <a:lnTo>
                  <a:pt x="508" y="353"/>
                </a:lnTo>
                <a:lnTo>
                  <a:pt x="512" y="345"/>
                </a:lnTo>
                <a:lnTo>
                  <a:pt x="521" y="338"/>
                </a:lnTo>
                <a:lnTo>
                  <a:pt x="524" y="338"/>
                </a:lnTo>
                <a:lnTo>
                  <a:pt x="523" y="333"/>
                </a:lnTo>
                <a:lnTo>
                  <a:pt x="528" y="322"/>
                </a:lnTo>
                <a:lnTo>
                  <a:pt x="530" y="321"/>
                </a:lnTo>
                <a:lnTo>
                  <a:pt x="533" y="330"/>
                </a:lnTo>
                <a:lnTo>
                  <a:pt x="537" y="337"/>
                </a:lnTo>
                <a:lnTo>
                  <a:pt x="543" y="353"/>
                </a:lnTo>
                <a:lnTo>
                  <a:pt x="549" y="365"/>
                </a:lnTo>
                <a:lnTo>
                  <a:pt x="555" y="372"/>
                </a:lnTo>
                <a:lnTo>
                  <a:pt x="560" y="381"/>
                </a:lnTo>
                <a:lnTo>
                  <a:pt x="564" y="386"/>
                </a:lnTo>
                <a:lnTo>
                  <a:pt x="569" y="375"/>
                </a:lnTo>
                <a:lnTo>
                  <a:pt x="569" y="360"/>
                </a:lnTo>
                <a:lnTo>
                  <a:pt x="571" y="360"/>
                </a:lnTo>
                <a:lnTo>
                  <a:pt x="578" y="359"/>
                </a:lnTo>
                <a:lnTo>
                  <a:pt x="576" y="346"/>
                </a:lnTo>
                <a:lnTo>
                  <a:pt x="570" y="335"/>
                </a:lnTo>
                <a:lnTo>
                  <a:pt x="564" y="330"/>
                </a:lnTo>
                <a:lnTo>
                  <a:pt x="566" y="326"/>
                </a:lnTo>
                <a:lnTo>
                  <a:pt x="565" y="310"/>
                </a:lnTo>
                <a:lnTo>
                  <a:pt x="570" y="305"/>
                </a:lnTo>
                <a:lnTo>
                  <a:pt x="580" y="310"/>
                </a:lnTo>
                <a:lnTo>
                  <a:pt x="588" y="308"/>
                </a:lnTo>
                <a:lnTo>
                  <a:pt x="601" y="324"/>
                </a:lnTo>
                <a:lnTo>
                  <a:pt x="618" y="327"/>
                </a:lnTo>
                <a:lnTo>
                  <a:pt x="619" y="319"/>
                </a:lnTo>
                <a:lnTo>
                  <a:pt x="610" y="316"/>
                </a:lnTo>
                <a:lnTo>
                  <a:pt x="613" y="303"/>
                </a:lnTo>
                <a:lnTo>
                  <a:pt x="623" y="294"/>
                </a:lnTo>
                <a:lnTo>
                  <a:pt x="625" y="287"/>
                </a:lnTo>
                <a:lnTo>
                  <a:pt x="620" y="270"/>
                </a:lnTo>
                <a:lnTo>
                  <a:pt x="625" y="264"/>
                </a:lnTo>
                <a:lnTo>
                  <a:pt x="634" y="262"/>
                </a:lnTo>
                <a:lnTo>
                  <a:pt x="645" y="268"/>
                </a:lnTo>
                <a:lnTo>
                  <a:pt x="647" y="265"/>
                </a:lnTo>
                <a:lnTo>
                  <a:pt x="641" y="253"/>
                </a:lnTo>
                <a:lnTo>
                  <a:pt x="642" y="247"/>
                </a:lnTo>
                <a:lnTo>
                  <a:pt x="646" y="242"/>
                </a:lnTo>
                <a:lnTo>
                  <a:pt x="663" y="248"/>
                </a:lnTo>
                <a:lnTo>
                  <a:pt x="663" y="243"/>
                </a:lnTo>
                <a:lnTo>
                  <a:pt x="657" y="233"/>
                </a:lnTo>
                <a:lnTo>
                  <a:pt x="657" y="221"/>
                </a:lnTo>
                <a:lnTo>
                  <a:pt x="666" y="217"/>
                </a:lnTo>
                <a:lnTo>
                  <a:pt x="671" y="217"/>
                </a:lnTo>
                <a:lnTo>
                  <a:pt x="677" y="215"/>
                </a:lnTo>
                <a:lnTo>
                  <a:pt x="687" y="214"/>
                </a:lnTo>
                <a:lnTo>
                  <a:pt x="688" y="222"/>
                </a:lnTo>
                <a:lnTo>
                  <a:pt x="693" y="220"/>
                </a:lnTo>
                <a:lnTo>
                  <a:pt x="700" y="214"/>
                </a:lnTo>
                <a:lnTo>
                  <a:pt x="705" y="201"/>
                </a:lnTo>
                <a:lnTo>
                  <a:pt x="705" y="197"/>
                </a:lnTo>
                <a:lnTo>
                  <a:pt x="699" y="189"/>
                </a:lnTo>
                <a:lnTo>
                  <a:pt x="702" y="183"/>
                </a:lnTo>
                <a:lnTo>
                  <a:pt x="707" y="189"/>
                </a:lnTo>
                <a:lnTo>
                  <a:pt x="709" y="198"/>
                </a:lnTo>
                <a:lnTo>
                  <a:pt x="715" y="194"/>
                </a:lnTo>
                <a:lnTo>
                  <a:pt x="718" y="188"/>
                </a:lnTo>
                <a:lnTo>
                  <a:pt x="721" y="189"/>
                </a:lnTo>
                <a:lnTo>
                  <a:pt x="722" y="194"/>
                </a:lnTo>
                <a:lnTo>
                  <a:pt x="728" y="193"/>
                </a:lnTo>
                <a:lnTo>
                  <a:pt x="739" y="187"/>
                </a:lnTo>
                <a:lnTo>
                  <a:pt x="743" y="183"/>
                </a:lnTo>
                <a:lnTo>
                  <a:pt x="741" y="176"/>
                </a:lnTo>
                <a:lnTo>
                  <a:pt x="749" y="174"/>
                </a:lnTo>
                <a:lnTo>
                  <a:pt x="753" y="177"/>
                </a:lnTo>
                <a:lnTo>
                  <a:pt x="761" y="181"/>
                </a:lnTo>
                <a:lnTo>
                  <a:pt x="770" y="181"/>
                </a:lnTo>
                <a:lnTo>
                  <a:pt x="780" y="187"/>
                </a:lnTo>
                <a:lnTo>
                  <a:pt x="788" y="193"/>
                </a:lnTo>
                <a:lnTo>
                  <a:pt x="804" y="215"/>
                </a:lnTo>
                <a:lnTo>
                  <a:pt x="818" y="226"/>
                </a:lnTo>
                <a:lnTo>
                  <a:pt x="814" y="242"/>
                </a:lnTo>
                <a:lnTo>
                  <a:pt x="814" y="253"/>
                </a:lnTo>
                <a:lnTo>
                  <a:pt x="815" y="255"/>
                </a:lnTo>
                <a:lnTo>
                  <a:pt x="818" y="257"/>
                </a:lnTo>
                <a:lnTo>
                  <a:pt x="819" y="254"/>
                </a:lnTo>
                <a:lnTo>
                  <a:pt x="822" y="247"/>
                </a:lnTo>
                <a:lnTo>
                  <a:pt x="820" y="243"/>
                </a:lnTo>
                <a:lnTo>
                  <a:pt x="825" y="238"/>
                </a:lnTo>
                <a:lnTo>
                  <a:pt x="829" y="240"/>
                </a:lnTo>
                <a:lnTo>
                  <a:pt x="830" y="237"/>
                </a:lnTo>
                <a:lnTo>
                  <a:pt x="836" y="240"/>
                </a:lnTo>
                <a:lnTo>
                  <a:pt x="836" y="232"/>
                </a:lnTo>
                <a:lnTo>
                  <a:pt x="839" y="231"/>
                </a:lnTo>
                <a:lnTo>
                  <a:pt x="849" y="233"/>
                </a:lnTo>
                <a:lnTo>
                  <a:pt x="862" y="233"/>
                </a:lnTo>
                <a:lnTo>
                  <a:pt x="873" y="232"/>
                </a:lnTo>
                <a:lnTo>
                  <a:pt x="881" y="236"/>
                </a:lnTo>
                <a:lnTo>
                  <a:pt x="898" y="254"/>
                </a:lnTo>
                <a:lnTo>
                  <a:pt x="903" y="253"/>
                </a:lnTo>
                <a:lnTo>
                  <a:pt x="903" y="249"/>
                </a:lnTo>
                <a:lnTo>
                  <a:pt x="899" y="237"/>
                </a:lnTo>
                <a:lnTo>
                  <a:pt x="906" y="233"/>
                </a:lnTo>
                <a:lnTo>
                  <a:pt x="908" y="232"/>
                </a:lnTo>
                <a:lnTo>
                  <a:pt x="894" y="217"/>
                </a:lnTo>
                <a:lnTo>
                  <a:pt x="886" y="205"/>
                </a:lnTo>
                <a:lnTo>
                  <a:pt x="890" y="189"/>
                </a:lnTo>
                <a:lnTo>
                  <a:pt x="893" y="192"/>
                </a:lnTo>
                <a:lnTo>
                  <a:pt x="898" y="189"/>
                </a:lnTo>
                <a:lnTo>
                  <a:pt x="909" y="172"/>
                </a:lnTo>
                <a:lnTo>
                  <a:pt x="909" y="165"/>
                </a:lnTo>
                <a:lnTo>
                  <a:pt x="914" y="158"/>
                </a:lnTo>
                <a:lnTo>
                  <a:pt x="921" y="160"/>
                </a:lnTo>
                <a:lnTo>
                  <a:pt x="931" y="160"/>
                </a:lnTo>
                <a:lnTo>
                  <a:pt x="937" y="154"/>
                </a:lnTo>
                <a:lnTo>
                  <a:pt x="936" y="141"/>
                </a:lnTo>
                <a:lnTo>
                  <a:pt x="929" y="141"/>
                </a:lnTo>
                <a:lnTo>
                  <a:pt x="930" y="135"/>
                </a:lnTo>
                <a:lnTo>
                  <a:pt x="931" y="125"/>
                </a:lnTo>
                <a:lnTo>
                  <a:pt x="935" y="115"/>
                </a:lnTo>
                <a:lnTo>
                  <a:pt x="944" y="113"/>
                </a:lnTo>
                <a:lnTo>
                  <a:pt x="953" y="109"/>
                </a:lnTo>
                <a:lnTo>
                  <a:pt x="954" y="102"/>
                </a:lnTo>
                <a:lnTo>
                  <a:pt x="962" y="103"/>
                </a:lnTo>
                <a:lnTo>
                  <a:pt x="969" y="108"/>
                </a:lnTo>
                <a:lnTo>
                  <a:pt x="973" y="115"/>
                </a:lnTo>
                <a:lnTo>
                  <a:pt x="974" y="108"/>
                </a:lnTo>
                <a:lnTo>
                  <a:pt x="968" y="98"/>
                </a:lnTo>
                <a:lnTo>
                  <a:pt x="971" y="96"/>
                </a:lnTo>
                <a:lnTo>
                  <a:pt x="978" y="88"/>
                </a:lnTo>
                <a:lnTo>
                  <a:pt x="991" y="92"/>
                </a:lnTo>
                <a:lnTo>
                  <a:pt x="992" y="87"/>
                </a:lnTo>
                <a:lnTo>
                  <a:pt x="1003" y="90"/>
                </a:lnTo>
                <a:lnTo>
                  <a:pt x="1016" y="88"/>
                </a:lnTo>
                <a:lnTo>
                  <a:pt x="1026" y="91"/>
                </a:lnTo>
                <a:lnTo>
                  <a:pt x="1034" y="91"/>
                </a:lnTo>
                <a:lnTo>
                  <a:pt x="1054" y="85"/>
                </a:lnTo>
                <a:lnTo>
                  <a:pt x="1062" y="79"/>
                </a:lnTo>
                <a:lnTo>
                  <a:pt x="1062" y="55"/>
                </a:lnTo>
                <a:lnTo>
                  <a:pt x="1056" y="49"/>
                </a:lnTo>
                <a:lnTo>
                  <a:pt x="1045" y="48"/>
                </a:lnTo>
                <a:lnTo>
                  <a:pt x="1038" y="49"/>
                </a:lnTo>
                <a:lnTo>
                  <a:pt x="1030" y="44"/>
                </a:lnTo>
                <a:lnTo>
                  <a:pt x="1026" y="38"/>
                </a:lnTo>
                <a:lnTo>
                  <a:pt x="1017" y="34"/>
                </a:lnTo>
                <a:lnTo>
                  <a:pt x="1017" y="33"/>
                </a:lnTo>
                <a:lnTo>
                  <a:pt x="1021" y="32"/>
                </a:lnTo>
                <a:lnTo>
                  <a:pt x="1024" y="34"/>
                </a:lnTo>
                <a:lnTo>
                  <a:pt x="1027" y="29"/>
                </a:lnTo>
                <a:lnTo>
                  <a:pt x="1029" y="27"/>
                </a:lnTo>
                <a:lnTo>
                  <a:pt x="1032" y="31"/>
                </a:lnTo>
                <a:lnTo>
                  <a:pt x="1035" y="45"/>
                </a:lnTo>
                <a:lnTo>
                  <a:pt x="1039" y="38"/>
                </a:lnTo>
                <a:lnTo>
                  <a:pt x="1039" y="29"/>
                </a:lnTo>
                <a:lnTo>
                  <a:pt x="1044" y="29"/>
                </a:lnTo>
                <a:lnTo>
                  <a:pt x="1046" y="33"/>
                </a:lnTo>
                <a:lnTo>
                  <a:pt x="1051" y="32"/>
                </a:lnTo>
                <a:lnTo>
                  <a:pt x="1055" y="38"/>
                </a:lnTo>
                <a:lnTo>
                  <a:pt x="1059" y="43"/>
                </a:lnTo>
                <a:lnTo>
                  <a:pt x="1067" y="49"/>
                </a:lnTo>
                <a:lnTo>
                  <a:pt x="1070" y="42"/>
                </a:lnTo>
                <a:lnTo>
                  <a:pt x="1075" y="41"/>
                </a:lnTo>
                <a:lnTo>
                  <a:pt x="1080" y="44"/>
                </a:lnTo>
                <a:lnTo>
                  <a:pt x="1082" y="50"/>
                </a:lnTo>
                <a:lnTo>
                  <a:pt x="1089" y="58"/>
                </a:lnTo>
                <a:lnTo>
                  <a:pt x="1104" y="61"/>
                </a:lnTo>
                <a:lnTo>
                  <a:pt x="1108" y="61"/>
                </a:lnTo>
                <a:lnTo>
                  <a:pt x="1113" y="63"/>
                </a:lnTo>
                <a:lnTo>
                  <a:pt x="1116" y="65"/>
                </a:lnTo>
                <a:lnTo>
                  <a:pt x="1123" y="60"/>
                </a:lnTo>
                <a:lnTo>
                  <a:pt x="1126" y="59"/>
                </a:lnTo>
                <a:lnTo>
                  <a:pt x="1126" y="66"/>
                </a:lnTo>
                <a:lnTo>
                  <a:pt x="1131" y="69"/>
                </a:lnTo>
                <a:lnTo>
                  <a:pt x="1141" y="69"/>
                </a:lnTo>
                <a:lnTo>
                  <a:pt x="1151" y="76"/>
                </a:lnTo>
                <a:lnTo>
                  <a:pt x="1159" y="75"/>
                </a:lnTo>
                <a:lnTo>
                  <a:pt x="1167" y="79"/>
                </a:lnTo>
                <a:lnTo>
                  <a:pt x="1177" y="74"/>
                </a:lnTo>
                <a:lnTo>
                  <a:pt x="1179" y="74"/>
                </a:lnTo>
                <a:lnTo>
                  <a:pt x="1184" y="81"/>
                </a:lnTo>
                <a:lnTo>
                  <a:pt x="1195" y="81"/>
                </a:lnTo>
                <a:lnTo>
                  <a:pt x="1200" y="84"/>
                </a:lnTo>
                <a:lnTo>
                  <a:pt x="1205" y="90"/>
                </a:lnTo>
                <a:lnTo>
                  <a:pt x="1216" y="79"/>
                </a:lnTo>
                <a:lnTo>
                  <a:pt x="1221" y="76"/>
                </a:lnTo>
                <a:lnTo>
                  <a:pt x="1225" y="75"/>
                </a:lnTo>
                <a:lnTo>
                  <a:pt x="1234" y="76"/>
                </a:lnTo>
                <a:lnTo>
                  <a:pt x="1244" y="71"/>
                </a:lnTo>
                <a:lnTo>
                  <a:pt x="1238" y="82"/>
                </a:lnTo>
                <a:lnTo>
                  <a:pt x="1241" y="85"/>
                </a:lnTo>
                <a:lnTo>
                  <a:pt x="1243" y="86"/>
                </a:lnTo>
                <a:lnTo>
                  <a:pt x="1248" y="81"/>
                </a:lnTo>
                <a:lnTo>
                  <a:pt x="1249" y="85"/>
                </a:lnTo>
                <a:lnTo>
                  <a:pt x="1248" y="101"/>
                </a:lnTo>
                <a:lnTo>
                  <a:pt x="1249" y="104"/>
                </a:lnTo>
                <a:lnTo>
                  <a:pt x="1259" y="101"/>
                </a:lnTo>
                <a:lnTo>
                  <a:pt x="1264" y="90"/>
                </a:lnTo>
                <a:lnTo>
                  <a:pt x="1263" y="88"/>
                </a:lnTo>
                <a:lnTo>
                  <a:pt x="1264" y="79"/>
                </a:lnTo>
                <a:lnTo>
                  <a:pt x="1274" y="70"/>
                </a:lnTo>
                <a:lnTo>
                  <a:pt x="1276" y="72"/>
                </a:lnTo>
                <a:lnTo>
                  <a:pt x="1279" y="77"/>
                </a:lnTo>
                <a:lnTo>
                  <a:pt x="1280" y="92"/>
                </a:lnTo>
                <a:lnTo>
                  <a:pt x="1288" y="87"/>
                </a:lnTo>
                <a:lnTo>
                  <a:pt x="1295" y="87"/>
                </a:lnTo>
                <a:lnTo>
                  <a:pt x="1299" y="91"/>
                </a:lnTo>
                <a:lnTo>
                  <a:pt x="1297" y="96"/>
                </a:lnTo>
                <a:lnTo>
                  <a:pt x="1293" y="106"/>
                </a:lnTo>
                <a:lnTo>
                  <a:pt x="1287" y="115"/>
                </a:lnTo>
                <a:lnTo>
                  <a:pt x="1284" y="119"/>
                </a:lnTo>
                <a:lnTo>
                  <a:pt x="1279" y="118"/>
                </a:lnTo>
                <a:lnTo>
                  <a:pt x="1277" y="122"/>
                </a:lnTo>
                <a:lnTo>
                  <a:pt x="1284" y="130"/>
                </a:lnTo>
                <a:lnTo>
                  <a:pt x="1276" y="141"/>
                </a:lnTo>
                <a:lnTo>
                  <a:pt x="1272" y="144"/>
                </a:lnTo>
                <a:lnTo>
                  <a:pt x="1264" y="141"/>
                </a:lnTo>
                <a:lnTo>
                  <a:pt x="1263" y="136"/>
                </a:lnTo>
                <a:lnTo>
                  <a:pt x="1258" y="142"/>
                </a:lnTo>
                <a:lnTo>
                  <a:pt x="1259" y="151"/>
                </a:lnTo>
                <a:lnTo>
                  <a:pt x="1261" y="156"/>
                </a:lnTo>
                <a:lnTo>
                  <a:pt x="1258" y="152"/>
                </a:lnTo>
                <a:lnTo>
                  <a:pt x="1253" y="145"/>
                </a:lnTo>
                <a:lnTo>
                  <a:pt x="1248" y="144"/>
                </a:lnTo>
                <a:lnTo>
                  <a:pt x="1247" y="156"/>
                </a:lnTo>
                <a:lnTo>
                  <a:pt x="1243" y="165"/>
                </a:lnTo>
                <a:lnTo>
                  <a:pt x="1243" y="171"/>
                </a:lnTo>
                <a:lnTo>
                  <a:pt x="1253" y="168"/>
                </a:lnTo>
                <a:lnTo>
                  <a:pt x="1248" y="187"/>
                </a:lnTo>
                <a:lnTo>
                  <a:pt x="1248" y="190"/>
                </a:lnTo>
                <a:lnTo>
                  <a:pt x="1238" y="210"/>
                </a:lnTo>
                <a:lnTo>
                  <a:pt x="1234" y="221"/>
                </a:lnTo>
                <a:lnTo>
                  <a:pt x="1232" y="225"/>
                </a:lnTo>
                <a:lnTo>
                  <a:pt x="1228" y="231"/>
                </a:lnTo>
                <a:lnTo>
                  <a:pt x="1228" y="242"/>
                </a:lnTo>
                <a:lnTo>
                  <a:pt x="1234" y="246"/>
                </a:lnTo>
                <a:lnTo>
                  <a:pt x="1238" y="252"/>
                </a:lnTo>
                <a:lnTo>
                  <a:pt x="1245" y="251"/>
                </a:lnTo>
                <a:lnTo>
                  <a:pt x="1254" y="258"/>
                </a:lnTo>
                <a:lnTo>
                  <a:pt x="1269" y="264"/>
                </a:lnTo>
                <a:lnTo>
                  <a:pt x="1271" y="274"/>
                </a:lnTo>
                <a:lnTo>
                  <a:pt x="1275" y="283"/>
                </a:lnTo>
                <a:lnTo>
                  <a:pt x="1275" y="297"/>
                </a:lnTo>
                <a:lnTo>
                  <a:pt x="1285" y="290"/>
                </a:lnTo>
                <a:lnTo>
                  <a:pt x="1307" y="296"/>
                </a:lnTo>
                <a:lnTo>
                  <a:pt x="1320" y="295"/>
                </a:lnTo>
                <a:lnTo>
                  <a:pt x="1324" y="302"/>
                </a:lnTo>
                <a:lnTo>
                  <a:pt x="1335" y="308"/>
                </a:lnTo>
                <a:lnTo>
                  <a:pt x="1345" y="313"/>
                </a:lnTo>
                <a:lnTo>
                  <a:pt x="1355" y="319"/>
                </a:lnTo>
                <a:lnTo>
                  <a:pt x="1361" y="327"/>
                </a:lnTo>
                <a:lnTo>
                  <a:pt x="1370" y="334"/>
                </a:lnTo>
                <a:lnTo>
                  <a:pt x="1377" y="335"/>
                </a:lnTo>
                <a:lnTo>
                  <a:pt x="1384" y="339"/>
                </a:lnTo>
                <a:lnTo>
                  <a:pt x="1411" y="346"/>
                </a:lnTo>
                <a:lnTo>
                  <a:pt x="1421" y="354"/>
                </a:lnTo>
                <a:lnTo>
                  <a:pt x="1425" y="365"/>
                </a:lnTo>
                <a:lnTo>
                  <a:pt x="1430" y="371"/>
                </a:lnTo>
                <a:lnTo>
                  <a:pt x="1460" y="392"/>
                </a:lnTo>
                <a:lnTo>
                  <a:pt x="1475" y="398"/>
                </a:lnTo>
                <a:lnTo>
                  <a:pt x="1487" y="394"/>
                </a:lnTo>
                <a:lnTo>
                  <a:pt x="1498" y="389"/>
                </a:lnTo>
                <a:lnTo>
                  <a:pt x="1516" y="384"/>
                </a:lnTo>
                <a:lnTo>
                  <a:pt x="1521" y="377"/>
                </a:lnTo>
                <a:lnTo>
                  <a:pt x="1524" y="356"/>
                </a:lnTo>
                <a:lnTo>
                  <a:pt x="1537" y="333"/>
                </a:lnTo>
                <a:lnTo>
                  <a:pt x="1548" y="287"/>
                </a:lnTo>
                <a:lnTo>
                  <a:pt x="1553" y="270"/>
                </a:lnTo>
                <a:lnTo>
                  <a:pt x="1557" y="258"/>
                </a:lnTo>
                <a:lnTo>
                  <a:pt x="1560" y="246"/>
                </a:lnTo>
                <a:lnTo>
                  <a:pt x="1559" y="231"/>
                </a:lnTo>
                <a:lnTo>
                  <a:pt x="1553" y="213"/>
                </a:lnTo>
                <a:lnTo>
                  <a:pt x="1555" y="197"/>
                </a:lnTo>
                <a:lnTo>
                  <a:pt x="1553" y="165"/>
                </a:lnTo>
                <a:lnTo>
                  <a:pt x="1561" y="145"/>
                </a:lnTo>
                <a:lnTo>
                  <a:pt x="1560" y="128"/>
                </a:lnTo>
                <a:lnTo>
                  <a:pt x="1565" y="118"/>
                </a:lnTo>
                <a:lnTo>
                  <a:pt x="1566" y="108"/>
                </a:lnTo>
                <a:lnTo>
                  <a:pt x="1559" y="106"/>
                </a:lnTo>
                <a:lnTo>
                  <a:pt x="1560" y="95"/>
                </a:lnTo>
                <a:lnTo>
                  <a:pt x="1564" y="76"/>
                </a:lnTo>
                <a:lnTo>
                  <a:pt x="1575" y="72"/>
                </a:lnTo>
                <a:lnTo>
                  <a:pt x="1578" y="64"/>
                </a:lnTo>
                <a:lnTo>
                  <a:pt x="1583" y="45"/>
                </a:lnTo>
                <a:lnTo>
                  <a:pt x="1596" y="29"/>
                </a:lnTo>
                <a:lnTo>
                  <a:pt x="1596" y="16"/>
                </a:lnTo>
                <a:lnTo>
                  <a:pt x="1596" y="15"/>
                </a:lnTo>
                <a:lnTo>
                  <a:pt x="1599" y="11"/>
                </a:lnTo>
                <a:lnTo>
                  <a:pt x="1604" y="10"/>
                </a:lnTo>
                <a:lnTo>
                  <a:pt x="1613" y="5"/>
                </a:lnTo>
                <a:lnTo>
                  <a:pt x="1616" y="0"/>
                </a:lnTo>
                <a:lnTo>
                  <a:pt x="1623" y="2"/>
                </a:lnTo>
                <a:lnTo>
                  <a:pt x="1623" y="7"/>
                </a:lnTo>
                <a:lnTo>
                  <a:pt x="1624" y="16"/>
                </a:lnTo>
                <a:lnTo>
                  <a:pt x="1623" y="16"/>
                </a:lnTo>
                <a:lnTo>
                  <a:pt x="1623" y="17"/>
                </a:lnTo>
                <a:lnTo>
                  <a:pt x="1625" y="31"/>
                </a:lnTo>
                <a:lnTo>
                  <a:pt x="1625" y="58"/>
                </a:lnTo>
                <a:lnTo>
                  <a:pt x="1629" y="68"/>
                </a:lnTo>
                <a:lnTo>
                  <a:pt x="1639" y="68"/>
                </a:lnTo>
                <a:lnTo>
                  <a:pt x="1641" y="74"/>
                </a:lnTo>
                <a:lnTo>
                  <a:pt x="1640" y="88"/>
                </a:lnTo>
                <a:lnTo>
                  <a:pt x="1646" y="93"/>
                </a:lnTo>
                <a:lnTo>
                  <a:pt x="1650" y="103"/>
                </a:lnTo>
                <a:lnTo>
                  <a:pt x="1655" y="107"/>
                </a:lnTo>
                <a:lnTo>
                  <a:pt x="1656" y="122"/>
                </a:lnTo>
                <a:lnTo>
                  <a:pt x="1661" y="124"/>
                </a:lnTo>
                <a:lnTo>
                  <a:pt x="1663" y="139"/>
                </a:lnTo>
                <a:lnTo>
                  <a:pt x="1667" y="151"/>
                </a:lnTo>
                <a:lnTo>
                  <a:pt x="1667" y="171"/>
                </a:lnTo>
                <a:lnTo>
                  <a:pt x="1670" y="179"/>
                </a:lnTo>
                <a:lnTo>
                  <a:pt x="1672" y="189"/>
                </a:lnTo>
                <a:lnTo>
                  <a:pt x="1677" y="199"/>
                </a:lnTo>
                <a:lnTo>
                  <a:pt x="1684" y="208"/>
                </a:lnTo>
                <a:lnTo>
                  <a:pt x="1693" y="211"/>
                </a:lnTo>
                <a:lnTo>
                  <a:pt x="1705" y="200"/>
                </a:lnTo>
                <a:lnTo>
                  <a:pt x="1715" y="198"/>
                </a:lnTo>
                <a:lnTo>
                  <a:pt x="1723" y="199"/>
                </a:lnTo>
                <a:lnTo>
                  <a:pt x="1729" y="215"/>
                </a:lnTo>
                <a:lnTo>
                  <a:pt x="1739" y="219"/>
                </a:lnTo>
                <a:lnTo>
                  <a:pt x="1747" y="228"/>
                </a:lnTo>
                <a:lnTo>
                  <a:pt x="1755" y="232"/>
                </a:lnTo>
                <a:lnTo>
                  <a:pt x="1764" y="242"/>
                </a:lnTo>
                <a:lnTo>
                  <a:pt x="1761" y="252"/>
                </a:lnTo>
                <a:lnTo>
                  <a:pt x="1764" y="258"/>
                </a:lnTo>
                <a:lnTo>
                  <a:pt x="1763" y="276"/>
                </a:lnTo>
                <a:lnTo>
                  <a:pt x="1766" y="286"/>
                </a:lnTo>
                <a:lnTo>
                  <a:pt x="1766" y="295"/>
                </a:lnTo>
                <a:lnTo>
                  <a:pt x="1771" y="303"/>
                </a:lnTo>
                <a:lnTo>
                  <a:pt x="1771" y="319"/>
                </a:lnTo>
                <a:lnTo>
                  <a:pt x="1775" y="332"/>
                </a:lnTo>
                <a:lnTo>
                  <a:pt x="1787" y="349"/>
                </a:lnTo>
                <a:lnTo>
                  <a:pt x="1796" y="349"/>
                </a:lnTo>
                <a:lnTo>
                  <a:pt x="1797" y="361"/>
                </a:lnTo>
                <a:lnTo>
                  <a:pt x="1804" y="381"/>
                </a:lnTo>
                <a:lnTo>
                  <a:pt x="1807" y="393"/>
                </a:lnTo>
                <a:lnTo>
                  <a:pt x="1808" y="409"/>
                </a:lnTo>
                <a:lnTo>
                  <a:pt x="1806" y="416"/>
                </a:lnTo>
                <a:lnTo>
                  <a:pt x="1806" y="426"/>
                </a:lnTo>
                <a:lnTo>
                  <a:pt x="1808" y="437"/>
                </a:lnTo>
                <a:lnTo>
                  <a:pt x="1814" y="443"/>
                </a:lnTo>
                <a:lnTo>
                  <a:pt x="1819" y="445"/>
                </a:lnTo>
                <a:lnTo>
                  <a:pt x="1818" y="448"/>
                </a:lnTo>
                <a:lnTo>
                  <a:pt x="1822" y="445"/>
                </a:lnTo>
                <a:lnTo>
                  <a:pt x="1822" y="447"/>
                </a:lnTo>
                <a:lnTo>
                  <a:pt x="1819" y="452"/>
                </a:lnTo>
                <a:lnTo>
                  <a:pt x="1820" y="454"/>
                </a:lnTo>
                <a:lnTo>
                  <a:pt x="1820" y="461"/>
                </a:lnTo>
                <a:lnTo>
                  <a:pt x="1824" y="470"/>
                </a:lnTo>
                <a:lnTo>
                  <a:pt x="1838" y="475"/>
                </a:lnTo>
                <a:lnTo>
                  <a:pt x="1841" y="480"/>
                </a:lnTo>
                <a:lnTo>
                  <a:pt x="1851" y="485"/>
                </a:lnTo>
                <a:lnTo>
                  <a:pt x="1871" y="490"/>
                </a:lnTo>
                <a:lnTo>
                  <a:pt x="1874" y="489"/>
                </a:lnTo>
                <a:lnTo>
                  <a:pt x="1881" y="485"/>
                </a:lnTo>
                <a:lnTo>
                  <a:pt x="1884" y="502"/>
                </a:lnTo>
                <a:lnTo>
                  <a:pt x="1888" y="511"/>
                </a:lnTo>
                <a:lnTo>
                  <a:pt x="1893" y="515"/>
                </a:lnTo>
                <a:lnTo>
                  <a:pt x="1903" y="512"/>
                </a:lnTo>
                <a:lnTo>
                  <a:pt x="1911" y="517"/>
                </a:lnTo>
                <a:lnTo>
                  <a:pt x="1920" y="518"/>
                </a:lnTo>
                <a:lnTo>
                  <a:pt x="1925" y="527"/>
                </a:lnTo>
                <a:lnTo>
                  <a:pt x="1931" y="533"/>
                </a:lnTo>
                <a:lnTo>
                  <a:pt x="1937" y="529"/>
                </a:lnTo>
                <a:lnTo>
                  <a:pt x="1942" y="533"/>
                </a:lnTo>
                <a:lnTo>
                  <a:pt x="1954" y="540"/>
                </a:lnTo>
                <a:lnTo>
                  <a:pt x="1958" y="545"/>
                </a:lnTo>
                <a:lnTo>
                  <a:pt x="1960" y="556"/>
                </a:lnTo>
                <a:lnTo>
                  <a:pt x="1953" y="554"/>
                </a:lnTo>
                <a:lnTo>
                  <a:pt x="1952" y="566"/>
                </a:lnTo>
                <a:lnTo>
                  <a:pt x="1958" y="572"/>
                </a:lnTo>
                <a:lnTo>
                  <a:pt x="1968" y="574"/>
                </a:lnTo>
                <a:lnTo>
                  <a:pt x="1970" y="580"/>
                </a:lnTo>
                <a:lnTo>
                  <a:pt x="1978" y="588"/>
                </a:lnTo>
                <a:lnTo>
                  <a:pt x="1980" y="597"/>
                </a:lnTo>
                <a:lnTo>
                  <a:pt x="1983" y="603"/>
                </a:lnTo>
                <a:lnTo>
                  <a:pt x="1985" y="610"/>
                </a:lnTo>
                <a:lnTo>
                  <a:pt x="1992" y="612"/>
                </a:lnTo>
                <a:lnTo>
                  <a:pt x="1994" y="619"/>
                </a:lnTo>
                <a:lnTo>
                  <a:pt x="1994" y="645"/>
                </a:lnTo>
                <a:lnTo>
                  <a:pt x="1996" y="651"/>
                </a:lnTo>
                <a:lnTo>
                  <a:pt x="1997" y="658"/>
                </a:lnTo>
                <a:lnTo>
                  <a:pt x="2002" y="662"/>
                </a:lnTo>
                <a:lnTo>
                  <a:pt x="2005" y="671"/>
                </a:lnTo>
                <a:lnTo>
                  <a:pt x="2007" y="672"/>
                </a:lnTo>
                <a:lnTo>
                  <a:pt x="2011" y="669"/>
                </a:lnTo>
                <a:lnTo>
                  <a:pt x="2017" y="669"/>
                </a:lnTo>
                <a:lnTo>
                  <a:pt x="2017" y="655"/>
                </a:lnTo>
                <a:lnTo>
                  <a:pt x="2023" y="650"/>
                </a:lnTo>
                <a:lnTo>
                  <a:pt x="2027" y="660"/>
                </a:lnTo>
                <a:lnTo>
                  <a:pt x="2032" y="665"/>
                </a:lnTo>
                <a:lnTo>
                  <a:pt x="2043" y="669"/>
                </a:lnTo>
                <a:lnTo>
                  <a:pt x="2051" y="676"/>
                </a:lnTo>
                <a:lnTo>
                  <a:pt x="2054" y="661"/>
                </a:lnTo>
                <a:lnTo>
                  <a:pt x="2057" y="665"/>
                </a:lnTo>
                <a:lnTo>
                  <a:pt x="2059" y="671"/>
                </a:lnTo>
                <a:lnTo>
                  <a:pt x="2061" y="674"/>
                </a:lnTo>
                <a:lnTo>
                  <a:pt x="2065" y="690"/>
                </a:lnTo>
                <a:lnTo>
                  <a:pt x="2065" y="720"/>
                </a:lnTo>
                <a:lnTo>
                  <a:pt x="2068" y="733"/>
                </a:lnTo>
                <a:lnTo>
                  <a:pt x="2077" y="739"/>
                </a:lnTo>
                <a:lnTo>
                  <a:pt x="2083" y="748"/>
                </a:lnTo>
                <a:lnTo>
                  <a:pt x="2098" y="760"/>
                </a:lnTo>
                <a:lnTo>
                  <a:pt x="2110" y="760"/>
                </a:lnTo>
                <a:lnTo>
                  <a:pt x="2118" y="766"/>
                </a:lnTo>
                <a:lnTo>
                  <a:pt x="2124" y="774"/>
                </a:lnTo>
                <a:lnTo>
                  <a:pt x="2130" y="785"/>
                </a:lnTo>
                <a:lnTo>
                  <a:pt x="2132" y="791"/>
                </a:lnTo>
                <a:lnTo>
                  <a:pt x="2141" y="800"/>
                </a:lnTo>
                <a:lnTo>
                  <a:pt x="2151" y="802"/>
                </a:lnTo>
                <a:lnTo>
                  <a:pt x="2151" y="806"/>
                </a:lnTo>
                <a:lnTo>
                  <a:pt x="2163" y="824"/>
                </a:lnTo>
                <a:lnTo>
                  <a:pt x="2162" y="830"/>
                </a:lnTo>
                <a:lnTo>
                  <a:pt x="2173" y="835"/>
                </a:lnTo>
                <a:lnTo>
                  <a:pt x="2177" y="844"/>
                </a:lnTo>
                <a:lnTo>
                  <a:pt x="2178" y="862"/>
                </a:lnTo>
                <a:lnTo>
                  <a:pt x="2184" y="872"/>
                </a:lnTo>
                <a:lnTo>
                  <a:pt x="2186" y="876"/>
                </a:lnTo>
                <a:lnTo>
                  <a:pt x="2190" y="871"/>
                </a:lnTo>
                <a:lnTo>
                  <a:pt x="2191" y="886"/>
                </a:lnTo>
                <a:lnTo>
                  <a:pt x="2189" y="900"/>
                </a:lnTo>
                <a:lnTo>
                  <a:pt x="2191" y="911"/>
                </a:lnTo>
                <a:lnTo>
                  <a:pt x="2194" y="938"/>
                </a:lnTo>
                <a:lnTo>
                  <a:pt x="2197" y="948"/>
                </a:lnTo>
                <a:lnTo>
                  <a:pt x="2193" y="945"/>
                </a:lnTo>
                <a:lnTo>
                  <a:pt x="2191" y="952"/>
                </a:lnTo>
                <a:lnTo>
                  <a:pt x="2193" y="956"/>
                </a:lnTo>
                <a:lnTo>
                  <a:pt x="2194" y="963"/>
                </a:lnTo>
                <a:lnTo>
                  <a:pt x="2197" y="967"/>
                </a:lnTo>
                <a:lnTo>
                  <a:pt x="2200" y="979"/>
                </a:lnTo>
                <a:lnTo>
                  <a:pt x="2207" y="995"/>
                </a:lnTo>
                <a:lnTo>
                  <a:pt x="2216" y="1023"/>
                </a:lnTo>
                <a:lnTo>
                  <a:pt x="2217" y="1050"/>
                </a:lnTo>
                <a:lnTo>
                  <a:pt x="2215" y="1066"/>
                </a:lnTo>
                <a:lnTo>
                  <a:pt x="2211" y="1074"/>
                </a:lnTo>
                <a:lnTo>
                  <a:pt x="2206" y="1090"/>
                </a:lnTo>
                <a:lnTo>
                  <a:pt x="2204" y="1110"/>
                </a:lnTo>
                <a:lnTo>
                  <a:pt x="2199" y="1142"/>
                </a:lnTo>
                <a:lnTo>
                  <a:pt x="2196" y="1145"/>
                </a:lnTo>
                <a:lnTo>
                  <a:pt x="2189" y="1164"/>
                </a:lnTo>
                <a:lnTo>
                  <a:pt x="2188" y="1182"/>
                </a:lnTo>
                <a:lnTo>
                  <a:pt x="2190" y="1201"/>
                </a:lnTo>
                <a:lnTo>
                  <a:pt x="2186" y="1207"/>
                </a:lnTo>
                <a:lnTo>
                  <a:pt x="2186" y="1214"/>
                </a:lnTo>
                <a:lnTo>
                  <a:pt x="2172" y="1252"/>
                </a:lnTo>
                <a:lnTo>
                  <a:pt x="2167" y="1258"/>
                </a:lnTo>
                <a:lnTo>
                  <a:pt x="2162" y="1266"/>
                </a:lnTo>
                <a:lnTo>
                  <a:pt x="2156" y="1273"/>
                </a:lnTo>
                <a:lnTo>
                  <a:pt x="2156" y="1280"/>
                </a:lnTo>
                <a:lnTo>
                  <a:pt x="2158" y="1285"/>
                </a:lnTo>
                <a:lnTo>
                  <a:pt x="2153" y="1291"/>
                </a:lnTo>
                <a:lnTo>
                  <a:pt x="2145" y="1302"/>
                </a:lnTo>
                <a:lnTo>
                  <a:pt x="2137" y="1302"/>
                </a:lnTo>
                <a:lnTo>
                  <a:pt x="2135" y="1306"/>
                </a:lnTo>
                <a:lnTo>
                  <a:pt x="2141" y="1308"/>
                </a:lnTo>
                <a:lnTo>
                  <a:pt x="2130" y="1312"/>
                </a:lnTo>
                <a:lnTo>
                  <a:pt x="2123" y="1316"/>
                </a:lnTo>
                <a:lnTo>
                  <a:pt x="2120" y="1323"/>
                </a:lnTo>
                <a:lnTo>
                  <a:pt x="2114" y="1331"/>
                </a:lnTo>
                <a:lnTo>
                  <a:pt x="2108" y="1346"/>
                </a:lnTo>
                <a:lnTo>
                  <a:pt x="2100" y="1357"/>
                </a:lnTo>
                <a:lnTo>
                  <a:pt x="2094" y="1359"/>
                </a:lnTo>
                <a:lnTo>
                  <a:pt x="2091" y="1360"/>
                </a:lnTo>
                <a:lnTo>
                  <a:pt x="2089" y="1365"/>
                </a:lnTo>
                <a:lnTo>
                  <a:pt x="2097" y="1367"/>
                </a:lnTo>
                <a:lnTo>
                  <a:pt x="2096" y="1379"/>
                </a:lnTo>
                <a:lnTo>
                  <a:pt x="2091" y="1392"/>
                </a:lnTo>
                <a:lnTo>
                  <a:pt x="2088" y="1392"/>
                </a:lnTo>
                <a:lnTo>
                  <a:pt x="2087" y="1400"/>
                </a:lnTo>
                <a:lnTo>
                  <a:pt x="2078" y="1411"/>
                </a:lnTo>
                <a:lnTo>
                  <a:pt x="2065" y="1458"/>
                </a:lnTo>
                <a:lnTo>
                  <a:pt x="2065" y="1468"/>
                </a:lnTo>
                <a:lnTo>
                  <a:pt x="2056" y="1462"/>
                </a:lnTo>
                <a:lnTo>
                  <a:pt x="2049" y="1481"/>
                </a:lnTo>
                <a:lnTo>
                  <a:pt x="2044" y="1487"/>
                </a:lnTo>
                <a:lnTo>
                  <a:pt x="2041" y="1497"/>
                </a:lnTo>
                <a:lnTo>
                  <a:pt x="2038" y="1500"/>
                </a:lnTo>
                <a:lnTo>
                  <a:pt x="2034" y="1506"/>
                </a:lnTo>
                <a:lnTo>
                  <a:pt x="2033" y="1521"/>
                </a:lnTo>
                <a:lnTo>
                  <a:pt x="2029" y="1538"/>
                </a:lnTo>
                <a:lnTo>
                  <a:pt x="2033" y="1546"/>
                </a:lnTo>
                <a:lnTo>
                  <a:pt x="2030" y="1550"/>
                </a:lnTo>
                <a:lnTo>
                  <a:pt x="2029" y="1562"/>
                </a:lnTo>
                <a:lnTo>
                  <a:pt x="2023" y="1577"/>
                </a:lnTo>
                <a:lnTo>
                  <a:pt x="2021" y="1587"/>
                </a:lnTo>
                <a:lnTo>
                  <a:pt x="2021" y="1593"/>
                </a:lnTo>
                <a:lnTo>
                  <a:pt x="2024" y="1603"/>
                </a:lnTo>
                <a:lnTo>
                  <a:pt x="2024" y="1613"/>
                </a:lnTo>
                <a:lnTo>
                  <a:pt x="2023" y="1621"/>
                </a:lnTo>
                <a:lnTo>
                  <a:pt x="2021" y="1629"/>
                </a:lnTo>
                <a:lnTo>
                  <a:pt x="2012" y="1624"/>
                </a:lnTo>
                <a:lnTo>
                  <a:pt x="2008" y="1625"/>
                </a:lnTo>
                <a:lnTo>
                  <a:pt x="2007" y="1637"/>
                </a:lnTo>
                <a:lnTo>
                  <a:pt x="1987" y="1643"/>
                </a:lnTo>
                <a:lnTo>
                  <a:pt x="1932" y="1645"/>
                </a:lnTo>
                <a:lnTo>
                  <a:pt x="1920" y="1648"/>
                </a:lnTo>
                <a:lnTo>
                  <a:pt x="1898" y="1661"/>
                </a:lnTo>
                <a:lnTo>
                  <a:pt x="1888" y="1669"/>
                </a:lnTo>
                <a:lnTo>
                  <a:pt x="1874" y="1678"/>
                </a:lnTo>
                <a:lnTo>
                  <a:pt x="1868" y="1685"/>
                </a:lnTo>
                <a:lnTo>
                  <a:pt x="1866" y="1691"/>
                </a:lnTo>
                <a:lnTo>
                  <a:pt x="1854" y="1699"/>
                </a:lnTo>
                <a:lnTo>
                  <a:pt x="1847" y="1705"/>
                </a:lnTo>
                <a:lnTo>
                  <a:pt x="1844" y="1701"/>
                </a:lnTo>
                <a:lnTo>
                  <a:pt x="1830" y="1705"/>
                </a:lnTo>
                <a:lnTo>
                  <a:pt x="1823" y="1705"/>
                </a:lnTo>
                <a:lnTo>
                  <a:pt x="1819" y="1706"/>
                </a:lnTo>
                <a:lnTo>
                  <a:pt x="1818" y="1715"/>
                </a:lnTo>
                <a:lnTo>
                  <a:pt x="1822" y="1720"/>
                </a:lnTo>
                <a:lnTo>
                  <a:pt x="1825" y="1713"/>
                </a:lnTo>
                <a:lnTo>
                  <a:pt x="1831" y="1709"/>
                </a:lnTo>
                <a:lnTo>
                  <a:pt x="1836" y="1709"/>
                </a:lnTo>
                <a:lnTo>
                  <a:pt x="1833" y="1720"/>
                </a:lnTo>
                <a:lnTo>
                  <a:pt x="1831" y="1729"/>
                </a:lnTo>
                <a:lnTo>
                  <a:pt x="1826" y="1736"/>
                </a:lnTo>
                <a:lnTo>
                  <a:pt x="1813" y="1717"/>
                </a:lnTo>
                <a:lnTo>
                  <a:pt x="1808" y="1717"/>
                </a:lnTo>
                <a:lnTo>
                  <a:pt x="1799" y="1713"/>
                </a:lnTo>
                <a:lnTo>
                  <a:pt x="1796" y="1704"/>
                </a:lnTo>
                <a:lnTo>
                  <a:pt x="1785" y="1704"/>
                </a:lnTo>
                <a:lnTo>
                  <a:pt x="1777" y="1696"/>
                </a:lnTo>
                <a:lnTo>
                  <a:pt x="1776" y="1690"/>
                </a:lnTo>
                <a:lnTo>
                  <a:pt x="1779" y="1679"/>
                </a:lnTo>
                <a:lnTo>
                  <a:pt x="1772" y="1673"/>
                </a:lnTo>
                <a:lnTo>
                  <a:pt x="1760" y="1682"/>
                </a:lnTo>
                <a:lnTo>
                  <a:pt x="1750" y="1685"/>
                </a:lnTo>
                <a:lnTo>
                  <a:pt x="1739" y="1682"/>
                </a:lnTo>
                <a:lnTo>
                  <a:pt x="1736" y="1675"/>
                </a:lnTo>
                <a:lnTo>
                  <a:pt x="1749" y="1675"/>
                </a:lnTo>
                <a:lnTo>
                  <a:pt x="1752" y="1666"/>
                </a:lnTo>
                <a:lnTo>
                  <a:pt x="1750" y="1652"/>
                </a:lnTo>
                <a:lnTo>
                  <a:pt x="1741" y="1647"/>
                </a:lnTo>
                <a:lnTo>
                  <a:pt x="1725" y="1659"/>
                </a:lnTo>
                <a:lnTo>
                  <a:pt x="1715" y="1661"/>
                </a:lnTo>
                <a:lnTo>
                  <a:pt x="1728" y="1669"/>
                </a:lnTo>
                <a:lnTo>
                  <a:pt x="1729" y="1672"/>
                </a:lnTo>
                <a:lnTo>
                  <a:pt x="1721" y="1673"/>
                </a:lnTo>
                <a:lnTo>
                  <a:pt x="1710" y="1678"/>
                </a:lnTo>
                <a:lnTo>
                  <a:pt x="1699" y="1686"/>
                </a:lnTo>
                <a:lnTo>
                  <a:pt x="1690" y="1701"/>
                </a:lnTo>
                <a:lnTo>
                  <a:pt x="1672" y="1710"/>
                </a:lnTo>
                <a:lnTo>
                  <a:pt x="1658" y="1713"/>
                </a:lnTo>
                <a:lnTo>
                  <a:pt x="1655" y="1709"/>
                </a:lnTo>
                <a:lnTo>
                  <a:pt x="1635" y="1699"/>
                </a:lnTo>
                <a:lnTo>
                  <a:pt x="1616" y="1686"/>
                </a:lnTo>
                <a:lnTo>
                  <a:pt x="1607" y="1683"/>
                </a:lnTo>
                <a:lnTo>
                  <a:pt x="1593" y="1682"/>
                </a:lnTo>
                <a:lnTo>
                  <a:pt x="1572" y="1674"/>
                </a:lnTo>
                <a:lnTo>
                  <a:pt x="1564" y="1675"/>
                </a:lnTo>
                <a:lnTo>
                  <a:pt x="1555" y="1682"/>
                </a:lnTo>
                <a:lnTo>
                  <a:pt x="1548" y="1671"/>
                </a:lnTo>
                <a:lnTo>
                  <a:pt x="1529" y="1659"/>
                </a:lnTo>
                <a:lnTo>
                  <a:pt x="1511" y="1658"/>
                </a:lnTo>
                <a:lnTo>
                  <a:pt x="1496" y="1650"/>
                </a:lnTo>
                <a:lnTo>
                  <a:pt x="1486" y="1639"/>
                </a:lnTo>
                <a:lnTo>
                  <a:pt x="1481" y="1625"/>
                </a:lnTo>
                <a:lnTo>
                  <a:pt x="1470" y="1618"/>
                </a:lnTo>
                <a:lnTo>
                  <a:pt x="1458" y="1588"/>
                </a:lnTo>
                <a:lnTo>
                  <a:pt x="1457" y="1582"/>
                </a:lnTo>
                <a:lnTo>
                  <a:pt x="1462" y="1572"/>
                </a:lnTo>
                <a:lnTo>
                  <a:pt x="1463" y="1559"/>
                </a:lnTo>
                <a:lnTo>
                  <a:pt x="1453" y="1530"/>
                </a:lnTo>
                <a:lnTo>
                  <a:pt x="1430" y="1500"/>
                </a:lnTo>
                <a:lnTo>
                  <a:pt x="1437" y="1483"/>
                </a:lnTo>
                <a:lnTo>
                  <a:pt x="1436" y="1480"/>
                </a:lnTo>
                <a:lnTo>
                  <a:pt x="1421" y="1481"/>
                </a:lnTo>
                <a:lnTo>
                  <a:pt x="1406" y="1490"/>
                </a:lnTo>
                <a:lnTo>
                  <a:pt x="1389" y="1496"/>
                </a:lnTo>
                <a:lnTo>
                  <a:pt x="1379" y="1497"/>
                </a:lnTo>
                <a:lnTo>
                  <a:pt x="1372" y="1495"/>
                </a:lnTo>
                <a:lnTo>
                  <a:pt x="1379" y="1484"/>
                </a:lnTo>
                <a:lnTo>
                  <a:pt x="1387" y="1468"/>
                </a:lnTo>
                <a:lnTo>
                  <a:pt x="1390" y="1453"/>
                </a:lnTo>
                <a:lnTo>
                  <a:pt x="1390" y="1436"/>
                </a:lnTo>
                <a:lnTo>
                  <a:pt x="1384" y="1419"/>
                </a:lnTo>
                <a:lnTo>
                  <a:pt x="1376" y="1406"/>
                </a:lnTo>
                <a:lnTo>
                  <a:pt x="1368" y="1400"/>
                </a:lnTo>
                <a:lnTo>
                  <a:pt x="1356" y="1424"/>
                </a:lnTo>
                <a:lnTo>
                  <a:pt x="1356" y="1436"/>
                </a:lnTo>
                <a:lnTo>
                  <a:pt x="1352" y="1448"/>
                </a:lnTo>
                <a:lnTo>
                  <a:pt x="1350" y="1460"/>
                </a:lnTo>
                <a:lnTo>
                  <a:pt x="1349" y="1463"/>
                </a:lnTo>
                <a:lnTo>
                  <a:pt x="1340" y="1462"/>
                </a:lnTo>
                <a:lnTo>
                  <a:pt x="1329" y="1467"/>
                </a:lnTo>
                <a:lnTo>
                  <a:pt x="1317" y="1467"/>
                </a:lnTo>
                <a:lnTo>
                  <a:pt x="1307" y="1473"/>
                </a:lnTo>
                <a:lnTo>
                  <a:pt x="1301" y="1467"/>
                </a:lnTo>
                <a:lnTo>
                  <a:pt x="1306" y="1448"/>
                </a:lnTo>
                <a:lnTo>
                  <a:pt x="1319" y="1449"/>
                </a:lnTo>
                <a:lnTo>
                  <a:pt x="1330" y="1443"/>
                </a:lnTo>
                <a:lnTo>
                  <a:pt x="1334" y="1429"/>
                </a:lnTo>
                <a:lnTo>
                  <a:pt x="1335" y="1417"/>
                </a:lnTo>
                <a:lnTo>
                  <a:pt x="1333" y="1415"/>
                </a:lnTo>
                <a:lnTo>
                  <a:pt x="1333" y="1411"/>
                </a:lnTo>
                <a:lnTo>
                  <a:pt x="1334" y="1405"/>
                </a:lnTo>
                <a:lnTo>
                  <a:pt x="1334" y="1397"/>
                </a:lnTo>
                <a:lnTo>
                  <a:pt x="1339" y="1384"/>
                </a:lnTo>
                <a:lnTo>
                  <a:pt x="1345" y="1368"/>
                </a:lnTo>
                <a:lnTo>
                  <a:pt x="1351" y="1365"/>
                </a:lnTo>
                <a:lnTo>
                  <a:pt x="1357" y="1355"/>
                </a:lnTo>
                <a:lnTo>
                  <a:pt x="1357" y="1330"/>
                </a:lnTo>
                <a:lnTo>
                  <a:pt x="1363" y="1331"/>
                </a:lnTo>
                <a:lnTo>
                  <a:pt x="1362" y="1324"/>
                </a:lnTo>
                <a:lnTo>
                  <a:pt x="1358" y="1317"/>
                </a:lnTo>
                <a:lnTo>
                  <a:pt x="1358" y="1307"/>
                </a:lnTo>
                <a:lnTo>
                  <a:pt x="1355" y="1304"/>
                </a:lnTo>
                <a:lnTo>
                  <a:pt x="1355" y="1293"/>
                </a:lnTo>
                <a:lnTo>
                  <a:pt x="1350" y="1288"/>
                </a:lnTo>
                <a:lnTo>
                  <a:pt x="1347" y="1297"/>
                </a:lnTo>
                <a:lnTo>
                  <a:pt x="1347" y="1317"/>
                </a:lnTo>
                <a:lnTo>
                  <a:pt x="1342" y="1318"/>
                </a:lnTo>
                <a:lnTo>
                  <a:pt x="1335" y="1330"/>
                </a:lnTo>
                <a:lnTo>
                  <a:pt x="1330" y="1341"/>
                </a:lnTo>
                <a:lnTo>
                  <a:pt x="1324" y="1354"/>
                </a:lnTo>
                <a:lnTo>
                  <a:pt x="1323" y="1360"/>
                </a:lnTo>
                <a:lnTo>
                  <a:pt x="1318" y="1368"/>
                </a:lnTo>
                <a:lnTo>
                  <a:pt x="1307" y="1367"/>
                </a:lnTo>
                <a:lnTo>
                  <a:pt x="1302" y="1370"/>
                </a:lnTo>
                <a:lnTo>
                  <a:pt x="1301" y="1374"/>
                </a:lnTo>
                <a:lnTo>
                  <a:pt x="1287" y="1382"/>
                </a:lnTo>
                <a:lnTo>
                  <a:pt x="1282" y="1388"/>
                </a:lnTo>
                <a:lnTo>
                  <a:pt x="1275" y="1390"/>
                </a:lnTo>
                <a:lnTo>
                  <a:pt x="1269" y="1405"/>
                </a:lnTo>
                <a:lnTo>
                  <a:pt x="1259" y="1417"/>
                </a:lnTo>
                <a:lnTo>
                  <a:pt x="1249" y="1425"/>
                </a:lnTo>
                <a:lnTo>
                  <a:pt x="1245" y="1437"/>
                </a:lnTo>
                <a:lnTo>
                  <a:pt x="1252" y="1437"/>
                </a:lnTo>
                <a:lnTo>
                  <a:pt x="1252" y="1454"/>
                </a:lnTo>
                <a:lnTo>
                  <a:pt x="1245" y="1449"/>
                </a:lnTo>
                <a:lnTo>
                  <a:pt x="1238" y="1452"/>
                </a:lnTo>
                <a:lnTo>
                  <a:pt x="1229" y="1440"/>
                </a:lnTo>
                <a:lnTo>
                  <a:pt x="1220" y="1433"/>
                </a:lnTo>
                <a:lnTo>
                  <a:pt x="1214" y="1427"/>
                </a:lnTo>
                <a:lnTo>
                  <a:pt x="1205" y="1426"/>
                </a:lnTo>
                <a:lnTo>
                  <a:pt x="1205" y="1416"/>
                </a:lnTo>
                <a:lnTo>
                  <a:pt x="1221" y="1427"/>
                </a:lnTo>
                <a:lnTo>
                  <a:pt x="1222" y="1419"/>
                </a:lnTo>
                <a:lnTo>
                  <a:pt x="1220" y="1405"/>
                </a:lnTo>
                <a:lnTo>
                  <a:pt x="1214" y="1398"/>
                </a:lnTo>
                <a:lnTo>
                  <a:pt x="1211" y="1383"/>
                </a:lnTo>
                <a:lnTo>
                  <a:pt x="1204" y="1372"/>
                </a:lnTo>
                <a:lnTo>
                  <a:pt x="1195" y="1365"/>
                </a:lnTo>
                <a:lnTo>
                  <a:pt x="1190" y="1347"/>
                </a:lnTo>
                <a:lnTo>
                  <a:pt x="1186" y="1343"/>
                </a:lnTo>
                <a:lnTo>
                  <a:pt x="1183" y="1334"/>
                </a:lnTo>
                <a:lnTo>
                  <a:pt x="1177" y="1335"/>
                </a:lnTo>
                <a:lnTo>
                  <a:pt x="1166" y="1330"/>
                </a:lnTo>
                <a:lnTo>
                  <a:pt x="1156" y="1324"/>
                </a:lnTo>
                <a:lnTo>
                  <a:pt x="1150" y="1316"/>
                </a:lnTo>
                <a:lnTo>
                  <a:pt x="1150" y="1306"/>
                </a:lnTo>
                <a:lnTo>
                  <a:pt x="1155" y="1306"/>
                </a:lnTo>
                <a:lnTo>
                  <a:pt x="1156" y="1292"/>
                </a:lnTo>
                <a:lnTo>
                  <a:pt x="1135" y="1286"/>
                </a:lnTo>
                <a:lnTo>
                  <a:pt x="1114" y="1265"/>
                </a:lnTo>
                <a:lnTo>
                  <a:pt x="1108" y="1263"/>
                </a:lnTo>
                <a:lnTo>
                  <a:pt x="1110" y="1270"/>
                </a:lnTo>
                <a:lnTo>
                  <a:pt x="1100" y="1269"/>
                </a:lnTo>
                <a:lnTo>
                  <a:pt x="1091" y="1263"/>
                </a:lnTo>
                <a:lnTo>
                  <a:pt x="1069" y="1252"/>
                </a:lnTo>
                <a:lnTo>
                  <a:pt x="1062" y="1253"/>
                </a:lnTo>
                <a:lnTo>
                  <a:pt x="1054" y="1259"/>
                </a:lnTo>
                <a:lnTo>
                  <a:pt x="1051" y="1258"/>
                </a:lnTo>
                <a:lnTo>
                  <a:pt x="1045" y="1255"/>
                </a:lnTo>
                <a:lnTo>
                  <a:pt x="1017" y="1231"/>
                </a:lnTo>
                <a:lnTo>
                  <a:pt x="1006" y="1227"/>
                </a:lnTo>
                <a:lnTo>
                  <a:pt x="995" y="1226"/>
                </a:lnTo>
                <a:lnTo>
                  <a:pt x="974" y="1225"/>
                </a:lnTo>
                <a:lnTo>
                  <a:pt x="941" y="1230"/>
                </a:lnTo>
                <a:lnTo>
                  <a:pt x="899" y="1228"/>
                </a:lnTo>
                <a:lnTo>
                  <a:pt x="881" y="1228"/>
                </a:lnTo>
                <a:lnTo>
                  <a:pt x="840" y="1248"/>
                </a:lnTo>
                <a:lnTo>
                  <a:pt x="820" y="1261"/>
                </a:lnTo>
                <a:lnTo>
                  <a:pt x="795" y="1263"/>
                </a:lnTo>
                <a:lnTo>
                  <a:pt x="779" y="1270"/>
                </a:lnTo>
                <a:lnTo>
                  <a:pt x="758" y="1274"/>
                </a:lnTo>
                <a:lnTo>
                  <a:pt x="722" y="1273"/>
                </a:lnTo>
                <a:lnTo>
                  <a:pt x="710" y="1270"/>
                </a:lnTo>
                <a:lnTo>
                  <a:pt x="695" y="1274"/>
                </a:lnTo>
                <a:lnTo>
                  <a:pt x="685" y="1282"/>
                </a:lnTo>
                <a:lnTo>
                  <a:pt x="658" y="1297"/>
                </a:lnTo>
                <a:lnTo>
                  <a:pt x="642" y="1302"/>
                </a:lnTo>
                <a:lnTo>
                  <a:pt x="634" y="1309"/>
                </a:lnTo>
                <a:lnTo>
                  <a:pt x="625" y="1313"/>
                </a:lnTo>
                <a:lnTo>
                  <a:pt x="614" y="1314"/>
                </a:lnTo>
                <a:lnTo>
                  <a:pt x="602" y="1320"/>
                </a:lnTo>
                <a:lnTo>
                  <a:pt x="596" y="1333"/>
                </a:lnTo>
                <a:lnTo>
                  <a:pt x="592" y="1349"/>
                </a:lnTo>
                <a:lnTo>
                  <a:pt x="587" y="1354"/>
                </a:lnTo>
                <a:lnTo>
                  <a:pt x="581" y="1363"/>
                </a:lnTo>
                <a:lnTo>
                  <a:pt x="577" y="1372"/>
                </a:lnTo>
                <a:lnTo>
                  <a:pt x="558" y="1377"/>
                </a:lnTo>
                <a:lnTo>
                  <a:pt x="549" y="1377"/>
                </a:lnTo>
                <a:lnTo>
                  <a:pt x="539" y="1373"/>
                </a:lnTo>
                <a:lnTo>
                  <a:pt x="518" y="1376"/>
                </a:lnTo>
                <a:lnTo>
                  <a:pt x="496" y="1382"/>
                </a:lnTo>
                <a:lnTo>
                  <a:pt x="491" y="1374"/>
                </a:lnTo>
                <a:lnTo>
                  <a:pt x="486" y="1372"/>
                </a:lnTo>
                <a:lnTo>
                  <a:pt x="480" y="1374"/>
                </a:lnTo>
                <a:lnTo>
                  <a:pt x="464" y="1376"/>
                </a:lnTo>
                <a:lnTo>
                  <a:pt x="447" y="1372"/>
                </a:lnTo>
                <a:lnTo>
                  <a:pt x="435" y="1372"/>
                </a:lnTo>
                <a:lnTo>
                  <a:pt x="419" y="1379"/>
                </a:lnTo>
                <a:lnTo>
                  <a:pt x="376" y="1378"/>
                </a:lnTo>
                <a:lnTo>
                  <a:pt x="365" y="1383"/>
                </a:lnTo>
                <a:lnTo>
                  <a:pt x="355" y="1392"/>
                </a:lnTo>
                <a:lnTo>
                  <a:pt x="350" y="1399"/>
                </a:lnTo>
                <a:lnTo>
                  <a:pt x="352" y="1404"/>
                </a:lnTo>
                <a:lnTo>
                  <a:pt x="350" y="1405"/>
                </a:lnTo>
                <a:lnTo>
                  <a:pt x="344" y="1411"/>
                </a:lnTo>
                <a:lnTo>
                  <a:pt x="333" y="1414"/>
                </a:lnTo>
                <a:lnTo>
                  <a:pt x="316" y="1416"/>
                </a:lnTo>
                <a:lnTo>
                  <a:pt x="301" y="1426"/>
                </a:lnTo>
                <a:lnTo>
                  <a:pt x="292" y="1436"/>
                </a:lnTo>
                <a:lnTo>
                  <a:pt x="287" y="1443"/>
                </a:lnTo>
                <a:lnTo>
                  <a:pt x="280" y="1449"/>
                </a:lnTo>
                <a:lnTo>
                  <a:pt x="271" y="1452"/>
                </a:lnTo>
                <a:lnTo>
                  <a:pt x="261" y="1447"/>
                </a:lnTo>
                <a:lnTo>
                  <a:pt x="260" y="1458"/>
                </a:lnTo>
                <a:lnTo>
                  <a:pt x="253" y="1454"/>
                </a:lnTo>
                <a:lnTo>
                  <a:pt x="244" y="1458"/>
                </a:lnTo>
                <a:lnTo>
                  <a:pt x="238" y="1451"/>
                </a:lnTo>
                <a:lnTo>
                  <a:pt x="205" y="1453"/>
                </a:lnTo>
                <a:lnTo>
                  <a:pt x="190" y="1451"/>
                </a:lnTo>
                <a:lnTo>
                  <a:pt x="183" y="1443"/>
                </a:lnTo>
                <a:lnTo>
                  <a:pt x="174" y="1440"/>
                </a:lnTo>
                <a:lnTo>
                  <a:pt x="174" y="1441"/>
                </a:lnTo>
                <a:lnTo>
                  <a:pt x="163" y="1440"/>
                </a:lnTo>
                <a:lnTo>
                  <a:pt x="148" y="1424"/>
                </a:lnTo>
                <a:lnTo>
                  <a:pt x="141" y="1415"/>
                </a:lnTo>
                <a:lnTo>
                  <a:pt x="130" y="1405"/>
                </a:lnTo>
                <a:lnTo>
                  <a:pt x="120" y="1402"/>
                </a:lnTo>
                <a:lnTo>
                  <a:pt x="108" y="1399"/>
                </a:lnTo>
                <a:lnTo>
                  <a:pt x="105" y="1370"/>
                </a:lnTo>
                <a:lnTo>
                  <a:pt x="107" y="1357"/>
                </a:lnTo>
                <a:lnTo>
                  <a:pt x="107" y="1356"/>
                </a:lnTo>
                <a:lnTo>
                  <a:pt x="117" y="1360"/>
                </a:lnTo>
                <a:lnTo>
                  <a:pt x="125" y="1359"/>
                </a:lnTo>
                <a:lnTo>
                  <a:pt x="136" y="1343"/>
                </a:lnTo>
                <a:lnTo>
                  <a:pt x="142" y="1328"/>
                </a:lnTo>
                <a:lnTo>
                  <a:pt x="142" y="1318"/>
                </a:lnTo>
                <a:lnTo>
                  <a:pt x="137" y="1306"/>
                </a:lnTo>
                <a:lnTo>
                  <a:pt x="137" y="1291"/>
                </a:lnTo>
                <a:lnTo>
                  <a:pt x="139" y="1297"/>
                </a:lnTo>
                <a:lnTo>
                  <a:pt x="142" y="1286"/>
                </a:lnTo>
                <a:lnTo>
                  <a:pt x="141" y="1265"/>
                </a:lnTo>
                <a:lnTo>
                  <a:pt x="144" y="1248"/>
                </a:lnTo>
                <a:lnTo>
                  <a:pt x="141" y="1234"/>
                </a:lnTo>
                <a:lnTo>
                  <a:pt x="124" y="1196"/>
                </a:lnTo>
                <a:lnTo>
                  <a:pt x="121" y="1185"/>
                </a:lnTo>
                <a:lnTo>
                  <a:pt x="117" y="1178"/>
                </a:lnTo>
                <a:lnTo>
                  <a:pt x="109" y="1168"/>
                </a:lnTo>
                <a:lnTo>
                  <a:pt x="103" y="1150"/>
                </a:lnTo>
                <a:lnTo>
                  <a:pt x="98" y="1124"/>
                </a:lnTo>
                <a:lnTo>
                  <a:pt x="98" y="1092"/>
                </a:lnTo>
                <a:lnTo>
                  <a:pt x="94" y="1081"/>
                </a:lnTo>
                <a:lnTo>
                  <a:pt x="78" y="1053"/>
                </a:lnTo>
                <a:lnTo>
                  <a:pt x="76" y="1039"/>
                </a:lnTo>
                <a:lnTo>
                  <a:pt x="66" y="1024"/>
                </a:lnTo>
                <a:lnTo>
                  <a:pt x="54" y="1004"/>
                </a:lnTo>
                <a:lnTo>
                  <a:pt x="54" y="983"/>
                </a:lnTo>
                <a:lnTo>
                  <a:pt x="46" y="965"/>
                </a:lnTo>
                <a:lnTo>
                  <a:pt x="40" y="945"/>
                </a:lnTo>
                <a:lnTo>
                  <a:pt x="29" y="938"/>
                </a:lnTo>
                <a:lnTo>
                  <a:pt x="19" y="927"/>
                </a:lnTo>
                <a:lnTo>
                  <a:pt x="13" y="919"/>
                </a:lnTo>
                <a:lnTo>
                  <a:pt x="11" y="909"/>
                </a:lnTo>
                <a:lnTo>
                  <a:pt x="5" y="905"/>
                </a:lnTo>
                <a:lnTo>
                  <a:pt x="0" y="895"/>
                </a:lnTo>
                <a:lnTo>
                  <a:pt x="1" y="889"/>
                </a:lnTo>
                <a:lnTo>
                  <a:pt x="3" y="894"/>
                </a:lnTo>
                <a:lnTo>
                  <a:pt x="8" y="895"/>
                </a:lnTo>
                <a:lnTo>
                  <a:pt x="12" y="897"/>
                </a:lnTo>
                <a:lnTo>
                  <a:pt x="15" y="904"/>
                </a:lnTo>
                <a:lnTo>
                  <a:pt x="16" y="914"/>
                </a:lnTo>
                <a:lnTo>
                  <a:pt x="21" y="911"/>
                </a:lnTo>
                <a:lnTo>
                  <a:pt x="23" y="918"/>
                </a:lnTo>
                <a:lnTo>
                  <a:pt x="31" y="919"/>
                </a:lnTo>
                <a:lnTo>
                  <a:pt x="35" y="913"/>
                </a:lnTo>
                <a:lnTo>
                  <a:pt x="34" y="904"/>
                </a:lnTo>
                <a:lnTo>
                  <a:pt x="26" y="895"/>
                </a:lnTo>
                <a:lnTo>
                  <a:pt x="13" y="866"/>
                </a:lnTo>
                <a:lnTo>
                  <a:pt x="13" y="856"/>
                </a:lnTo>
                <a:lnTo>
                  <a:pt x="17" y="860"/>
                </a:lnTo>
                <a:lnTo>
                  <a:pt x="22" y="871"/>
                </a:lnTo>
                <a:lnTo>
                  <a:pt x="27" y="894"/>
                </a:lnTo>
                <a:lnTo>
                  <a:pt x="35" y="884"/>
                </a:lnTo>
                <a:lnTo>
                  <a:pt x="38" y="893"/>
                </a:lnTo>
                <a:lnTo>
                  <a:pt x="39" y="904"/>
                </a:lnTo>
                <a:lnTo>
                  <a:pt x="46" y="905"/>
                </a:lnTo>
                <a:lnTo>
                  <a:pt x="51" y="898"/>
                </a:lnTo>
                <a:lnTo>
                  <a:pt x="54" y="886"/>
                </a:lnTo>
                <a:lnTo>
                  <a:pt x="53" y="867"/>
                </a:lnTo>
                <a:lnTo>
                  <a:pt x="45" y="860"/>
                </a:lnTo>
                <a:lnTo>
                  <a:pt x="39" y="848"/>
                </a:lnTo>
                <a:lnTo>
                  <a:pt x="37" y="851"/>
                </a:lnTo>
                <a:lnTo>
                  <a:pt x="38" y="844"/>
                </a:lnTo>
                <a:lnTo>
                  <a:pt x="31" y="832"/>
                </a:lnTo>
                <a:lnTo>
                  <a:pt x="23" y="814"/>
                </a:lnTo>
                <a:lnTo>
                  <a:pt x="8" y="787"/>
                </a:lnTo>
                <a:lnTo>
                  <a:pt x="8" y="758"/>
                </a:lnTo>
                <a:lnTo>
                  <a:pt x="13" y="748"/>
                </a:lnTo>
                <a:lnTo>
                  <a:pt x="28" y="733"/>
                </a:lnTo>
                <a:lnTo>
                  <a:pt x="29" y="725"/>
                </a:lnTo>
                <a:lnTo>
                  <a:pt x="28" y="716"/>
                </a:lnTo>
                <a:lnTo>
                  <a:pt x="29" y="695"/>
                </a:lnTo>
                <a:lnTo>
                  <a:pt x="22" y="683"/>
                </a:lnTo>
                <a:lnTo>
                  <a:pt x="27" y="661"/>
                </a:lnTo>
                <a:lnTo>
                  <a:pt x="33" y="652"/>
                </a:lnTo>
                <a:lnTo>
                  <a:pt x="39" y="637"/>
                </a:lnTo>
                <a:lnTo>
                  <a:pt x="43" y="634"/>
                </a:lnTo>
                <a:close/>
              </a:path>
            </a:pathLst>
          </a:custGeom>
          <a:solidFill>
            <a:schemeClr val="bg1">
              <a:alpha val="35000"/>
            </a:schemeClr>
          </a:solidFill>
          <a:ln>
            <a:noFill/>
          </a:ln>
        </p:spPr>
        <p:txBody>
          <a:bodyPr vert="horz" wrap="square" lIns="91440" tIns="45720" rIns="91440" bIns="45720" numCol="1" anchor="t" anchorCtr="0" compatLnSpc="1"/>
          <a:lstStyle/>
          <a:p>
            <a:endParaRPr lang="en-US" sz="800" dirty="0"/>
          </a:p>
        </p:txBody>
      </p:sp>
      <p:sp>
        <p:nvSpPr>
          <p:cNvPr id="53" name="TextBox 16"/>
          <p:cNvSpPr txBox="1"/>
          <p:nvPr/>
        </p:nvSpPr>
        <p:spPr>
          <a:xfrm>
            <a:off x="644694" y="4207330"/>
            <a:ext cx="2575595" cy="478720"/>
          </a:xfrm>
          <a:prstGeom prst="rect">
            <a:avLst/>
          </a:prstGeom>
          <a:noFill/>
        </p:spPr>
        <p:txBody>
          <a:bodyPr wrap="square" rtlCol="0" anchor="t">
            <a:spAutoFit/>
          </a:bodyPr>
          <a:lstStyle/>
          <a:p>
            <a:pPr>
              <a:lnSpc>
                <a:spcPct val="140000"/>
              </a:lnSpc>
            </a:pPr>
            <a:r>
              <a:rPr lang="en-US" sz="2000" dirty="0" smtClean="0">
                <a:solidFill>
                  <a:schemeClr val="bg1"/>
                </a:solidFill>
                <a:latin typeface="Roboto condensed"/>
                <a:cs typeface="Roboto condensed"/>
              </a:rPr>
              <a:t>North Americ</a:t>
            </a:r>
            <a:endParaRPr lang="en-US" sz="2000" dirty="0">
              <a:solidFill>
                <a:schemeClr val="bg1"/>
              </a:solidFill>
              <a:latin typeface="Roboto condensed"/>
              <a:cs typeface="Roboto condensed"/>
            </a:endParaRPr>
          </a:p>
        </p:txBody>
      </p:sp>
      <p:sp>
        <p:nvSpPr>
          <p:cNvPr id="54" name="TextBox 17"/>
          <p:cNvSpPr txBox="1"/>
          <p:nvPr/>
        </p:nvSpPr>
        <p:spPr>
          <a:xfrm>
            <a:off x="644694" y="4556842"/>
            <a:ext cx="2575595" cy="541815"/>
          </a:xfrm>
          <a:prstGeom prst="rect">
            <a:avLst/>
          </a:prstGeom>
          <a:noFill/>
        </p:spPr>
        <p:txBody>
          <a:bodyPr wrap="square" rtlCol="0">
            <a:spAutoFit/>
          </a:bodyPr>
          <a:lstStyle/>
          <a:p>
            <a:pPr>
              <a:lnSpc>
                <a:spcPct val="140000"/>
              </a:lnSpc>
            </a:pPr>
            <a:r>
              <a:rPr lang="en-US" sz="1100" dirty="0">
                <a:solidFill>
                  <a:schemeClr val="bg1"/>
                </a:solidFill>
                <a:latin typeface="Roboto condensed"/>
                <a:cs typeface="Roboto condensed"/>
              </a:rPr>
              <a:t>Vestibulum ligut praesent commodo cursus magna, consectetur et. </a:t>
            </a:r>
            <a:endParaRPr lang="en-US" sz="1100" dirty="0">
              <a:solidFill>
                <a:schemeClr val="bg1"/>
              </a:solidFill>
              <a:latin typeface="Roboto condensed"/>
              <a:cs typeface="Roboto condensed"/>
            </a:endParaRPr>
          </a:p>
        </p:txBody>
      </p:sp>
      <p:sp>
        <p:nvSpPr>
          <p:cNvPr id="55" name="AutoShape 124"/>
          <p:cNvSpPr/>
          <p:nvPr/>
        </p:nvSpPr>
        <p:spPr bwMode="auto">
          <a:xfrm>
            <a:off x="756180" y="5602713"/>
            <a:ext cx="197926" cy="383226"/>
          </a:xfrm>
          <a:custGeom>
            <a:avLst/>
            <a:gdLst>
              <a:gd name="T0" fmla="*/ 828041724 w 21331"/>
              <a:gd name="T1" fmla="*/ 2147483647 h 21465"/>
              <a:gd name="T2" fmla="*/ 726816926 w 21331"/>
              <a:gd name="T3" fmla="*/ 2147483647 h 21465"/>
              <a:gd name="T4" fmla="*/ 480879698 w 21331"/>
              <a:gd name="T5" fmla="*/ 2147483647 h 21465"/>
              <a:gd name="T6" fmla="*/ 353896558 w 21331"/>
              <a:gd name="T7" fmla="*/ 2147483647 h 21465"/>
              <a:gd name="T8" fmla="*/ 107878606 w 21331"/>
              <a:gd name="T9" fmla="*/ 2147483647 h 21465"/>
              <a:gd name="T10" fmla="*/ 6929399 w 21331"/>
              <a:gd name="T11" fmla="*/ 2147483647 h 21465"/>
              <a:gd name="T12" fmla="*/ 38712779 w 21331"/>
              <a:gd name="T13" fmla="*/ 2147483647 h 21465"/>
              <a:gd name="T14" fmla="*/ 135946612 w 21331"/>
              <a:gd name="T15" fmla="*/ 2147483647 h 21465"/>
              <a:gd name="T16" fmla="*/ 217284788 w 21331"/>
              <a:gd name="T17" fmla="*/ 2147483647 h 21465"/>
              <a:gd name="T18" fmla="*/ 251222123 w 21331"/>
              <a:gd name="T19" fmla="*/ 2147483647 h 21465"/>
              <a:gd name="T20" fmla="*/ 120874593 w 21331"/>
              <a:gd name="T21" fmla="*/ 2147483647 h 21465"/>
              <a:gd name="T22" fmla="*/ 265551212 w 21331"/>
              <a:gd name="T23" fmla="*/ 2147483647 h 21465"/>
              <a:gd name="T24" fmla="*/ 251261099 w 21331"/>
              <a:gd name="T25" fmla="*/ 2147483647 h 21465"/>
              <a:gd name="T26" fmla="*/ 319216309 w 21331"/>
              <a:gd name="T27" fmla="*/ 2147483647 h 21465"/>
              <a:gd name="T28" fmla="*/ 393274496 w 21331"/>
              <a:gd name="T29" fmla="*/ 2147483647 h 21465"/>
              <a:gd name="T30" fmla="*/ 393118590 w 21331"/>
              <a:gd name="T31" fmla="*/ 2147483647 h 21465"/>
              <a:gd name="T32" fmla="*/ 378558624 w 21331"/>
              <a:gd name="T33" fmla="*/ 2147483647 h 21465"/>
              <a:gd name="T34" fmla="*/ 456139679 w 21331"/>
              <a:gd name="T35" fmla="*/ 2147483647 h 21465"/>
              <a:gd name="T36" fmla="*/ 441696628 w 21331"/>
              <a:gd name="T37" fmla="*/ 2147483647 h 21465"/>
              <a:gd name="T38" fmla="*/ 441537966 w 21331"/>
              <a:gd name="T39" fmla="*/ 2147483647 h 21465"/>
              <a:gd name="T40" fmla="*/ 515793608 w 21331"/>
              <a:gd name="T41" fmla="*/ 2147483647 h 21465"/>
              <a:gd name="T42" fmla="*/ 583590325 w 21331"/>
              <a:gd name="T43" fmla="*/ 2147483647 h 21465"/>
              <a:gd name="T44" fmla="*/ 569302983 w 21331"/>
              <a:gd name="T45" fmla="*/ 2147483647 h 21465"/>
              <a:gd name="T46" fmla="*/ 714096530 w 21331"/>
              <a:gd name="T47" fmla="*/ 2147483647 h 21465"/>
              <a:gd name="T48" fmla="*/ 583590325 w 21331"/>
              <a:gd name="T49" fmla="*/ 2147483647 h 21465"/>
              <a:gd name="T50" fmla="*/ 617566453 w 21331"/>
              <a:gd name="T51" fmla="*/ 2147483647 h 21465"/>
              <a:gd name="T52" fmla="*/ 698985353 w 21331"/>
              <a:gd name="T53" fmla="*/ 2147483647 h 21465"/>
              <a:gd name="T54" fmla="*/ 796063477 w 21331"/>
              <a:gd name="T55" fmla="*/ 2147483647 h 21465"/>
              <a:gd name="T56" fmla="*/ 828041724 w 21331"/>
              <a:gd name="T57" fmla="*/ 2147483647 h 21465"/>
              <a:gd name="T58" fmla="*/ 269895159 w 21331"/>
              <a:gd name="T59" fmla="*/ 1780739658 h 21465"/>
              <a:gd name="T60" fmla="*/ 171369972 w 21331"/>
              <a:gd name="T61" fmla="*/ 2147483647 h 21465"/>
              <a:gd name="T62" fmla="*/ 301366925 w 21331"/>
              <a:gd name="T63" fmla="*/ 1974013449 h 21465"/>
              <a:gd name="T64" fmla="*/ 409715610 w 21331"/>
              <a:gd name="T65" fmla="*/ 2147483647 h 21465"/>
              <a:gd name="T66" fmla="*/ 522330684 w 21331"/>
              <a:gd name="T67" fmla="*/ 1902078900 h 21465"/>
              <a:gd name="T68" fmla="*/ 663600955 w 21331"/>
              <a:gd name="T69" fmla="*/ 2147483647 h 21465"/>
              <a:gd name="T70" fmla="*/ 565075782 w 21331"/>
              <a:gd name="T71" fmla="*/ 1780204027 h 21465"/>
              <a:gd name="T72" fmla="*/ 696441831 w 21331"/>
              <a:gd name="T73" fmla="*/ 2147483647 h 21465"/>
              <a:gd name="T74" fmla="*/ 596939885 w 21331"/>
              <a:gd name="T75" fmla="*/ 1588020500 h 21465"/>
              <a:gd name="T76" fmla="*/ 692136677 w 21331"/>
              <a:gd name="T77" fmla="*/ 1820465337 h 21465"/>
              <a:gd name="T78" fmla="*/ 583512372 w 21331"/>
              <a:gd name="T79" fmla="*/ 1155836484 h 21465"/>
              <a:gd name="T80" fmla="*/ 543900787 w 21331"/>
              <a:gd name="T81" fmla="*/ 617386365 h 21465"/>
              <a:gd name="T82" fmla="*/ 441148399 w 21331"/>
              <a:gd name="T83" fmla="*/ 25763295 h 21465"/>
              <a:gd name="T84" fmla="*/ 301169272 w 21331"/>
              <a:gd name="T85" fmla="*/ 459554124 h 21465"/>
              <a:gd name="T86" fmla="*/ 294985754 w 21331"/>
              <a:gd name="T87" fmla="*/ 549735186 h 21465"/>
              <a:gd name="T88" fmla="*/ 251497531 w 21331"/>
              <a:gd name="T89" fmla="*/ 1155300880 h 21465"/>
              <a:gd name="T90" fmla="*/ 142873240 w 21331"/>
              <a:gd name="T91" fmla="*/ 1820465337 h 21465"/>
              <a:gd name="T92" fmla="*/ 238070230 w 21331"/>
              <a:gd name="T93" fmla="*/ 1588020500 h 21465"/>
              <a:gd name="T94" fmla="*/ 138529110 w 21331"/>
              <a:gd name="T95" fmla="*/ 2147483647 h 21465"/>
              <a:gd name="T96" fmla="*/ 269895159 w 21331"/>
              <a:gd name="T97" fmla="*/ 1780739658 h 21465"/>
              <a:gd name="T98" fmla="*/ 269895159 w 21331"/>
              <a:gd name="T99" fmla="*/ 1780739658 h 214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331" h="21465">
                <a:moveTo>
                  <a:pt x="21154" y="11501"/>
                </a:moveTo>
                <a:cubicBezTo>
                  <a:pt x="20885" y="10961"/>
                  <a:pt x="19722" y="9170"/>
                  <a:pt x="18568" y="7385"/>
                </a:cubicBezTo>
                <a:cubicBezTo>
                  <a:pt x="17416" y="5596"/>
                  <a:pt x="15525" y="5350"/>
                  <a:pt x="12285" y="5350"/>
                </a:cubicBezTo>
                <a:lnTo>
                  <a:pt x="9041" y="5350"/>
                </a:lnTo>
                <a:cubicBezTo>
                  <a:pt x="5804" y="5350"/>
                  <a:pt x="3910" y="5596"/>
                  <a:pt x="2756" y="7385"/>
                </a:cubicBezTo>
                <a:cubicBezTo>
                  <a:pt x="1605" y="9170"/>
                  <a:pt x="442" y="10961"/>
                  <a:pt x="177" y="11501"/>
                </a:cubicBezTo>
                <a:cubicBezTo>
                  <a:pt x="-135" y="12129"/>
                  <a:pt x="-130" y="12666"/>
                  <a:pt x="989" y="12842"/>
                </a:cubicBezTo>
                <a:cubicBezTo>
                  <a:pt x="2145" y="13023"/>
                  <a:pt x="3004" y="12642"/>
                  <a:pt x="3473" y="11932"/>
                </a:cubicBezTo>
                <a:cubicBezTo>
                  <a:pt x="3482" y="11925"/>
                  <a:pt x="5551" y="8485"/>
                  <a:pt x="5551" y="8485"/>
                </a:cubicBezTo>
                <a:lnTo>
                  <a:pt x="6418" y="8485"/>
                </a:lnTo>
                <a:lnTo>
                  <a:pt x="3088" y="14913"/>
                </a:lnTo>
                <a:lnTo>
                  <a:pt x="6784" y="14913"/>
                </a:lnTo>
                <a:lnTo>
                  <a:pt x="6419" y="20358"/>
                </a:lnTo>
                <a:cubicBezTo>
                  <a:pt x="6419" y="20969"/>
                  <a:pt x="7067" y="21465"/>
                  <a:pt x="8155" y="21465"/>
                </a:cubicBezTo>
                <a:cubicBezTo>
                  <a:pt x="9241" y="21465"/>
                  <a:pt x="10047" y="20969"/>
                  <a:pt x="10047" y="20355"/>
                </a:cubicBezTo>
                <a:cubicBezTo>
                  <a:pt x="10047" y="20332"/>
                  <a:pt x="10043" y="20309"/>
                  <a:pt x="10043" y="20286"/>
                </a:cubicBezTo>
                <a:lnTo>
                  <a:pt x="9671" y="14913"/>
                </a:lnTo>
                <a:lnTo>
                  <a:pt x="11653" y="14913"/>
                </a:lnTo>
                <a:lnTo>
                  <a:pt x="11284" y="20286"/>
                </a:lnTo>
                <a:cubicBezTo>
                  <a:pt x="11284" y="20309"/>
                  <a:pt x="11280" y="20332"/>
                  <a:pt x="11280" y="20355"/>
                </a:cubicBezTo>
                <a:cubicBezTo>
                  <a:pt x="11280" y="20969"/>
                  <a:pt x="12087" y="21465"/>
                  <a:pt x="13177" y="21465"/>
                </a:cubicBezTo>
                <a:cubicBezTo>
                  <a:pt x="14267" y="21465"/>
                  <a:pt x="14909" y="20969"/>
                  <a:pt x="14909" y="20358"/>
                </a:cubicBezTo>
                <a:lnTo>
                  <a:pt x="14544" y="14913"/>
                </a:lnTo>
                <a:lnTo>
                  <a:pt x="18243" y="14913"/>
                </a:lnTo>
                <a:lnTo>
                  <a:pt x="14909" y="8485"/>
                </a:lnTo>
                <a:lnTo>
                  <a:pt x="15777" y="8485"/>
                </a:lnTo>
                <a:cubicBezTo>
                  <a:pt x="15777" y="8485"/>
                  <a:pt x="17849" y="11925"/>
                  <a:pt x="17857" y="11932"/>
                </a:cubicBezTo>
                <a:cubicBezTo>
                  <a:pt x="18325" y="12642"/>
                  <a:pt x="19183" y="13023"/>
                  <a:pt x="20337" y="12842"/>
                </a:cubicBezTo>
                <a:cubicBezTo>
                  <a:pt x="21465" y="12666"/>
                  <a:pt x="21465" y="12129"/>
                  <a:pt x="21154" y="11501"/>
                </a:cubicBezTo>
                <a:close/>
                <a:moveTo>
                  <a:pt x="6895" y="3317"/>
                </a:moveTo>
                <a:cubicBezTo>
                  <a:pt x="5688" y="3966"/>
                  <a:pt x="4378" y="4398"/>
                  <a:pt x="4378" y="4398"/>
                </a:cubicBezTo>
                <a:cubicBezTo>
                  <a:pt x="4378" y="4398"/>
                  <a:pt x="6436" y="4194"/>
                  <a:pt x="7699" y="3677"/>
                </a:cubicBezTo>
                <a:cubicBezTo>
                  <a:pt x="8249" y="4351"/>
                  <a:pt x="9277" y="4811"/>
                  <a:pt x="10467" y="4811"/>
                </a:cubicBezTo>
                <a:cubicBezTo>
                  <a:pt x="11737" y="4811"/>
                  <a:pt x="12826" y="4291"/>
                  <a:pt x="13344" y="3543"/>
                </a:cubicBezTo>
                <a:cubicBezTo>
                  <a:pt x="14547" y="4159"/>
                  <a:pt x="16953" y="4398"/>
                  <a:pt x="16953" y="4398"/>
                </a:cubicBezTo>
                <a:cubicBezTo>
                  <a:pt x="16953" y="4398"/>
                  <a:pt x="15641" y="3966"/>
                  <a:pt x="14436" y="3316"/>
                </a:cubicBezTo>
                <a:cubicBezTo>
                  <a:pt x="15693" y="3845"/>
                  <a:pt x="17792" y="4054"/>
                  <a:pt x="17792" y="4054"/>
                </a:cubicBezTo>
                <a:cubicBezTo>
                  <a:pt x="17792" y="4054"/>
                  <a:pt x="16463" y="3616"/>
                  <a:pt x="15250" y="2958"/>
                </a:cubicBezTo>
                <a:cubicBezTo>
                  <a:pt x="16408" y="3265"/>
                  <a:pt x="17682" y="3391"/>
                  <a:pt x="17682" y="3391"/>
                </a:cubicBezTo>
                <a:cubicBezTo>
                  <a:pt x="17682" y="3391"/>
                  <a:pt x="16209" y="2942"/>
                  <a:pt x="14907" y="2153"/>
                </a:cubicBezTo>
                <a:cubicBezTo>
                  <a:pt x="14389" y="1841"/>
                  <a:pt x="14145" y="1473"/>
                  <a:pt x="13895" y="1150"/>
                </a:cubicBezTo>
                <a:cubicBezTo>
                  <a:pt x="13646" y="647"/>
                  <a:pt x="12630" y="194"/>
                  <a:pt x="11270" y="48"/>
                </a:cubicBezTo>
                <a:cubicBezTo>
                  <a:pt x="9572" y="-135"/>
                  <a:pt x="7994" y="226"/>
                  <a:pt x="7694" y="856"/>
                </a:cubicBezTo>
                <a:cubicBezTo>
                  <a:pt x="7641" y="911"/>
                  <a:pt x="7584" y="959"/>
                  <a:pt x="7536" y="1024"/>
                </a:cubicBezTo>
                <a:cubicBezTo>
                  <a:pt x="7269" y="1376"/>
                  <a:pt x="7009" y="1800"/>
                  <a:pt x="6425" y="2152"/>
                </a:cubicBezTo>
                <a:cubicBezTo>
                  <a:pt x="5123" y="2941"/>
                  <a:pt x="3650" y="3391"/>
                  <a:pt x="3650" y="3391"/>
                </a:cubicBezTo>
                <a:cubicBezTo>
                  <a:pt x="3650" y="3391"/>
                  <a:pt x="4922" y="3264"/>
                  <a:pt x="6082" y="2958"/>
                </a:cubicBezTo>
                <a:cubicBezTo>
                  <a:pt x="4867" y="3615"/>
                  <a:pt x="3539" y="4053"/>
                  <a:pt x="3539" y="4053"/>
                </a:cubicBezTo>
                <a:cubicBezTo>
                  <a:pt x="3539" y="4053"/>
                  <a:pt x="5637" y="3845"/>
                  <a:pt x="6895" y="3317"/>
                </a:cubicBezTo>
                <a:close/>
                <a:moveTo>
                  <a:pt x="6895" y="3317"/>
                </a:moveTo>
              </a:path>
            </a:pathLst>
          </a:custGeom>
          <a:solidFill>
            <a:schemeClr val="bg1"/>
          </a:solidFill>
          <a:ln>
            <a:noFill/>
          </a:ln>
        </p:spPr>
        <p:txBody>
          <a:bodyPr lIns="0" tIns="0" rIns="0" bIns="0"/>
          <a:lstStyle/>
          <a:p>
            <a:endParaRPr lang="en-US" sz="3200" dirty="0">
              <a:solidFill>
                <a:schemeClr val="bg1"/>
              </a:solidFill>
              <a:latin typeface="Roboto condensed"/>
              <a:cs typeface="Roboto condensed"/>
            </a:endParaRPr>
          </a:p>
        </p:txBody>
      </p:sp>
      <p:sp>
        <p:nvSpPr>
          <p:cNvPr id="56" name="AutoShape 137"/>
          <p:cNvSpPr/>
          <p:nvPr/>
        </p:nvSpPr>
        <p:spPr bwMode="auto">
          <a:xfrm>
            <a:off x="1953636" y="5598937"/>
            <a:ext cx="171745" cy="381133"/>
          </a:xfrm>
          <a:custGeom>
            <a:avLst/>
            <a:gdLst>
              <a:gd name="T0" fmla="*/ 234766792 w 21600"/>
              <a:gd name="T1" fmla="*/ 2147483647 h 21600"/>
              <a:gd name="T2" fmla="*/ 337407682 w 21600"/>
              <a:gd name="T3" fmla="*/ 1122755862 h 21600"/>
              <a:gd name="T4" fmla="*/ 234766792 w 21600"/>
              <a:gd name="T5" fmla="*/ 0 h 21600"/>
              <a:gd name="T6" fmla="*/ 132167871 w 21600"/>
              <a:gd name="T7" fmla="*/ 1122755862 h 21600"/>
              <a:gd name="T8" fmla="*/ 234766792 w 21600"/>
              <a:gd name="T9" fmla="*/ 2147483647 h 21600"/>
              <a:gd name="T10" fmla="*/ 455899427 w 21600"/>
              <a:gd name="T11" fmla="*/ 2147483647 h 21600"/>
              <a:gd name="T12" fmla="*/ 294603659 w 21600"/>
              <a:gd name="T13" fmla="*/ 2147483647 h 21600"/>
              <a:gd name="T14" fmla="*/ 161337750 w 21600"/>
              <a:gd name="T15" fmla="*/ 2147483647 h 21600"/>
              <a:gd name="T16" fmla="*/ 0 w 21600"/>
              <a:gd name="T17" fmla="*/ 2147483647 h 21600"/>
              <a:gd name="T18" fmla="*/ 0 w 21600"/>
              <a:gd name="T19" fmla="*/ 2147483647 h 21600"/>
              <a:gd name="T20" fmla="*/ 41981 w 21600"/>
              <a:gd name="T21" fmla="*/ 2147483647 h 21600"/>
              <a:gd name="T22" fmla="*/ 0 w 21600"/>
              <a:gd name="T23" fmla="*/ 2147483647 h 21600"/>
              <a:gd name="T24" fmla="*/ 42803878 w 21600"/>
              <a:gd name="T25" fmla="*/ 2147483647 h 21600"/>
              <a:gd name="T26" fmla="*/ 85586844 w 21600"/>
              <a:gd name="T27" fmla="*/ 2147483647 h 21600"/>
              <a:gd name="T28" fmla="*/ 85565920 w 21600"/>
              <a:gd name="T29" fmla="*/ 2147483647 h 21600"/>
              <a:gd name="T30" fmla="*/ 85565920 w 21600"/>
              <a:gd name="T31" fmla="*/ 2147483647 h 21600"/>
              <a:gd name="T32" fmla="*/ 104834930 w 21600"/>
              <a:gd name="T33" fmla="*/ 2147483647 h 21600"/>
              <a:gd name="T34" fmla="*/ 104834930 w 21600"/>
              <a:gd name="T35" fmla="*/ 2147483647 h 21600"/>
              <a:gd name="T36" fmla="*/ 104878803 w 21600"/>
              <a:gd name="T37" fmla="*/ 2147483647 h 21600"/>
              <a:gd name="T38" fmla="*/ 104878803 w 21600"/>
              <a:gd name="T39" fmla="*/ 2147483647 h 21600"/>
              <a:gd name="T40" fmla="*/ 159078924 w 21600"/>
              <a:gd name="T41" fmla="*/ 2147483647 h 21600"/>
              <a:gd name="T42" fmla="*/ 213343856 w 21600"/>
              <a:gd name="T43" fmla="*/ 2147483647 h 21600"/>
              <a:gd name="T44" fmla="*/ 213196686 w 21600"/>
              <a:gd name="T45" fmla="*/ 2147483647 h 21600"/>
              <a:gd name="T46" fmla="*/ 213196686 w 21600"/>
              <a:gd name="T47" fmla="*/ 2147483647 h 21600"/>
              <a:gd name="T48" fmla="*/ 244539668 w 21600"/>
              <a:gd name="T49" fmla="*/ 2147483647 h 21600"/>
              <a:gd name="T50" fmla="*/ 244539668 w 21600"/>
              <a:gd name="T51" fmla="*/ 2147483647 h 21600"/>
              <a:gd name="T52" fmla="*/ 298804587 w 21600"/>
              <a:gd name="T53" fmla="*/ 2147483647 h 21600"/>
              <a:gd name="T54" fmla="*/ 353069518 w 21600"/>
              <a:gd name="T55" fmla="*/ 2147483647 h 21600"/>
              <a:gd name="T56" fmla="*/ 352836626 w 21600"/>
              <a:gd name="T57" fmla="*/ 2147483647 h 21600"/>
              <a:gd name="T58" fmla="*/ 352836626 w 21600"/>
              <a:gd name="T59" fmla="*/ 2147483647 h 21600"/>
              <a:gd name="T60" fmla="*/ 352878619 w 21600"/>
              <a:gd name="T61" fmla="*/ 2147483647 h 21600"/>
              <a:gd name="T62" fmla="*/ 352878619 w 21600"/>
              <a:gd name="T63" fmla="*/ 2147483647 h 21600"/>
              <a:gd name="T64" fmla="*/ 370249533 w 21600"/>
              <a:gd name="T65" fmla="*/ 2147483647 h 21600"/>
              <a:gd name="T66" fmla="*/ 370249533 w 21600"/>
              <a:gd name="T67" fmla="*/ 2147483647 h 21600"/>
              <a:gd name="T68" fmla="*/ 370249533 w 21600"/>
              <a:gd name="T69" fmla="*/ 2147483647 h 21600"/>
              <a:gd name="T70" fmla="*/ 413095537 w 21600"/>
              <a:gd name="T71" fmla="*/ 2147483647 h 21600"/>
              <a:gd name="T72" fmla="*/ 455899427 w 21600"/>
              <a:gd name="T73" fmla="*/ 2147483647 h 21600"/>
              <a:gd name="T74" fmla="*/ 455899427 w 21600"/>
              <a:gd name="T75" fmla="*/ 2147483647 h 21600"/>
              <a:gd name="T76" fmla="*/ 455899427 w 21600"/>
              <a:gd name="T77" fmla="*/ 2147483647 h 21600"/>
              <a:gd name="T78" fmla="*/ 455899427 w 21600"/>
              <a:gd name="T79" fmla="*/ 2147483647 h 216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600" h="21600">
                <a:moveTo>
                  <a:pt x="11123" y="4385"/>
                </a:moveTo>
                <a:cubicBezTo>
                  <a:pt x="13807" y="4385"/>
                  <a:pt x="15986" y="3403"/>
                  <a:pt x="15986" y="2192"/>
                </a:cubicBezTo>
                <a:cubicBezTo>
                  <a:pt x="15986" y="981"/>
                  <a:pt x="13807" y="0"/>
                  <a:pt x="11123" y="0"/>
                </a:cubicBezTo>
                <a:cubicBezTo>
                  <a:pt x="8438" y="0"/>
                  <a:pt x="6262" y="981"/>
                  <a:pt x="6262" y="2192"/>
                </a:cubicBezTo>
                <a:cubicBezTo>
                  <a:pt x="6262" y="3403"/>
                  <a:pt x="8438" y="4385"/>
                  <a:pt x="11123" y="4385"/>
                </a:cubicBezTo>
                <a:close/>
                <a:moveTo>
                  <a:pt x="21600" y="8199"/>
                </a:moveTo>
                <a:cubicBezTo>
                  <a:pt x="21600" y="6295"/>
                  <a:pt x="18177" y="4752"/>
                  <a:pt x="13958" y="4752"/>
                </a:cubicBezTo>
                <a:lnTo>
                  <a:pt x="7644" y="4752"/>
                </a:lnTo>
                <a:cubicBezTo>
                  <a:pt x="3423" y="4752"/>
                  <a:pt x="0" y="6295"/>
                  <a:pt x="0" y="8199"/>
                </a:cubicBezTo>
                <a:lnTo>
                  <a:pt x="0" y="12797"/>
                </a:lnTo>
                <a:lnTo>
                  <a:pt x="2" y="12797"/>
                </a:lnTo>
                <a:cubicBezTo>
                  <a:pt x="2" y="12798"/>
                  <a:pt x="0" y="12800"/>
                  <a:pt x="0" y="12801"/>
                </a:cubicBezTo>
                <a:cubicBezTo>
                  <a:pt x="0" y="13307"/>
                  <a:pt x="908" y="13717"/>
                  <a:pt x="2028" y="13717"/>
                </a:cubicBezTo>
                <a:cubicBezTo>
                  <a:pt x="3148" y="13717"/>
                  <a:pt x="4055" y="13307"/>
                  <a:pt x="4055" y="12801"/>
                </a:cubicBezTo>
                <a:cubicBezTo>
                  <a:pt x="4055" y="12794"/>
                  <a:pt x="4054" y="12786"/>
                  <a:pt x="4054" y="12777"/>
                </a:cubicBezTo>
                <a:lnTo>
                  <a:pt x="4054" y="8030"/>
                </a:lnTo>
                <a:lnTo>
                  <a:pt x="4967" y="8030"/>
                </a:lnTo>
                <a:lnTo>
                  <a:pt x="4967" y="13764"/>
                </a:lnTo>
                <a:lnTo>
                  <a:pt x="4969" y="13764"/>
                </a:lnTo>
                <a:lnTo>
                  <a:pt x="4969" y="20442"/>
                </a:lnTo>
                <a:cubicBezTo>
                  <a:pt x="4971" y="21082"/>
                  <a:pt x="6121" y="21600"/>
                  <a:pt x="7537" y="21600"/>
                </a:cubicBezTo>
                <a:cubicBezTo>
                  <a:pt x="8958" y="21600"/>
                  <a:pt x="10108" y="21081"/>
                  <a:pt x="10108" y="20441"/>
                </a:cubicBezTo>
                <a:cubicBezTo>
                  <a:pt x="10108" y="20416"/>
                  <a:pt x="10104" y="20391"/>
                  <a:pt x="10101" y="20366"/>
                </a:cubicBezTo>
                <a:lnTo>
                  <a:pt x="10101" y="13764"/>
                </a:lnTo>
                <a:lnTo>
                  <a:pt x="11586" y="13764"/>
                </a:lnTo>
                <a:lnTo>
                  <a:pt x="11586" y="20442"/>
                </a:lnTo>
                <a:cubicBezTo>
                  <a:pt x="11590" y="21082"/>
                  <a:pt x="12737" y="21600"/>
                  <a:pt x="14157" y="21600"/>
                </a:cubicBezTo>
                <a:cubicBezTo>
                  <a:pt x="15575" y="21600"/>
                  <a:pt x="16728" y="21081"/>
                  <a:pt x="16728" y="20441"/>
                </a:cubicBezTo>
                <a:cubicBezTo>
                  <a:pt x="16728" y="20416"/>
                  <a:pt x="16721" y="20391"/>
                  <a:pt x="16717" y="20366"/>
                </a:cubicBezTo>
                <a:lnTo>
                  <a:pt x="16717" y="13764"/>
                </a:lnTo>
                <a:lnTo>
                  <a:pt x="16719" y="13764"/>
                </a:lnTo>
                <a:lnTo>
                  <a:pt x="16719" y="8030"/>
                </a:lnTo>
                <a:lnTo>
                  <a:pt x="17542" y="8030"/>
                </a:lnTo>
                <a:lnTo>
                  <a:pt x="17542" y="12797"/>
                </a:lnTo>
                <a:cubicBezTo>
                  <a:pt x="17542" y="12798"/>
                  <a:pt x="17542" y="12800"/>
                  <a:pt x="17542" y="12801"/>
                </a:cubicBezTo>
                <a:cubicBezTo>
                  <a:pt x="17542" y="13307"/>
                  <a:pt x="18451" y="13717"/>
                  <a:pt x="19572" y="13717"/>
                </a:cubicBezTo>
                <a:cubicBezTo>
                  <a:pt x="20690" y="13717"/>
                  <a:pt x="21600" y="13307"/>
                  <a:pt x="21600" y="12801"/>
                </a:cubicBezTo>
                <a:cubicBezTo>
                  <a:pt x="21600" y="12800"/>
                  <a:pt x="21600" y="12798"/>
                  <a:pt x="21600" y="12797"/>
                </a:cubicBezTo>
                <a:lnTo>
                  <a:pt x="21600" y="8199"/>
                </a:lnTo>
                <a:close/>
                <a:moveTo>
                  <a:pt x="21600" y="8199"/>
                </a:moveTo>
              </a:path>
            </a:pathLst>
          </a:custGeom>
          <a:solidFill>
            <a:schemeClr val="bg1"/>
          </a:solidFill>
          <a:ln>
            <a:noFill/>
          </a:ln>
        </p:spPr>
        <p:txBody>
          <a:bodyPr lIns="0" tIns="0" rIns="0" bIns="0"/>
          <a:lstStyle/>
          <a:p>
            <a:endParaRPr lang="en-US" sz="3200" dirty="0">
              <a:solidFill>
                <a:schemeClr val="bg1"/>
              </a:solidFill>
              <a:latin typeface="Roboto condensed"/>
              <a:cs typeface="Roboto condensed"/>
            </a:endParaRPr>
          </a:p>
        </p:txBody>
      </p:sp>
      <p:sp>
        <p:nvSpPr>
          <p:cNvPr id="57" name="Rectangle 129"/>
          <p:cNvSpPr/>
          <p:nvPr/>
        </p:nvSpPr>
        <p:spPr bwMode="auto">
          <a:xfrm>
            <a:off x="1069548" y="5848999"/>
            <a:ext cx="865908" cy="27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smtClean="0">
                <a:solidFill>
                  <a:schemeClr val="bg1"/>
                </a:solidFill>
                <a:latin typeface="Roboto condensed"/>
                <a:ea typeface="MS PGothic" panose="020B0600070205080204" charset="-128"/>
                <a:cs typeface="Roboto condensed"/>
                <a:sym typeface="Helvetica" charset="0"/>
              </a:rPr>
              <a:t>Females</a:t>
            </a:r>
            <a:endParaRPr lang="en-US" sz="1200" dirty="0">
              <a:solidFill>
                <a:schemeClr val="bg1"/>
              </a:solidFill>
              <a:latin typeface="Roboto condensed"/>
              <a:ea typeface="MS PGothic" panose="020B0600070205080204" charset="-128"/>
              <a:cs typeface="Roboto condensed"/>
              <a:sym typeface="Helvetica" charset="0"/>
            </a:endParaRPr>
          </a:p>
        </p:txBody>
      </p:sp>
      <p:sp>
        <p:nvSpPr>
          <p:cNvPr id="58" name="Rectangle 129"/>
          <p:cNvSpPr/>
          <p:nvPr/>
        </p:nvSpPr>
        <p:spPr bwMode="auto">
          <a:xfrm>
            <a:off x="1044148" y="5511396"/>
            <a:ext cx="865908" cy="37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800" dirty="0" smtClean="0">
                <a:solidFill>
                  <a:schemeClr val="bg1"/>
                </a:solidFill>
                <a:latin typeface="Roboto condensed"/>
                <a:ea typeface="MS PGothic" panose="020B0600070205080204" charset="-128"/>
                <a:cs typeface="Roboto condensed"/>
                <a:sym typeface="Helvetica" charset="0"/>
              </a:rPr>
              <a:t>51M</a:t>
            </a:r>
            <a:endParaRPr lang="en-US" sz="2800" dirty="0">
              <a:solidFill>
                <a:schemeClr val="bg1"/>
              </a:solidFill>
              <a:latin typeface="Roboto condensed"/>
              <a:ea typeface="MS PGothic" panose="020B0600070205080204" charset="-128"/>
              <a:cs typeface="Roboto condensed"/>
              <a:sym typeface="Helvetica" charset="0"/>
            </a:endParaRPr>
          </a:p>
        </p:txBody>
      </p:sp>
      <p:sp>
        <p:nvSpPr>
          <p:cNvPr id="59" name="Rectangle 129"/>
          <p:cNvSpPr/>
          <p:nvPr/>
        </p:nvSpPr>
        <p:spPr bwMode="auto">
          <a:xfrm>
            <a:off x="2241908" y="5848999"/>
            <a:ext cx="1003782" cy="27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smtClean="0">
                <a:solidFill>
                  <a:schemeClr val="bg1"/>
                </a:solidFill>
                <a:latin typeface="Roboto condensed"/>
                <a:ea typeface="MS PGothic" panose="020B0600070205080204" charset="-128"/>
                <a:cs typeface="Roboto condensed"/>
                <a:sym typeface="Helvetica" charset="0"/>
              </a:rPr>
              <a:t>Males</a:t>
            </a:r>
            <a:endParaRPr lang="en-US" sz="1200" dirty="0">
              <a:solidFill>
                <a:schemeClr val="bg1"/>
              </a:solidFill>
              <a:latin typeface="Roboto condensed"/>
              <a:ea typeface="MS PGothic" panose="020B0600070205080204" charset="-128"/>
              <a:cs typeface="Roboto condensed"/>
              <a:sym typeface="Helvetica" charset="0"/>
            </a:endParaRPr>
          </a:p>
        </p:txBody>
      </p:sp>
      <p:sp>
        <p:nvSpPr>
          <p:cNvPr id="60" name="Rectangle 129"/>
          <p:cNvSpPr/>
          <p:nvPr/>
        </p:nvSpPr>
        <p:spPr bwMode="auto">
          <a:xfrm>
            <a:off x="2216508" y="5511396"/>
            <a:ext cx="1003782" cy="37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800" dirty="0" smtClean="0">
                <a:solidFill>
                  <a:schemeClr val="bg1"/>
                </a:solidFill>
                <a:latin typeface="Roboto condensed"/>
                <a:ea typeface="MS PGothic" panose="020B0600070205080204" charset="-128"/>
                <a:cs typeface="Roboto condensed"/>
                <a:sym typeface="Helvetica" charset="0"/>
              </a:rPr>
              <a:t>46M</a:t>
            </a:r>
            <a:endParaRPr lang="en-US" sz="2800" dirty="0">
              <a:solidFill>
                <a:schemeClr val="bg1"/>
              </a:solidFill>
              <a:latin typeface="Roboto condensed"/>
              <a:ea typeface="MS PGothic" panose="020B0600070205080204" charset="-128"/>
              <a:cs typeface="Roboto condensed"/>
              <a:sym typeface="Helvetica" charset="0"/>
            </a:endParaRPr>
          </a:p>
        </p:txBody>
      </p:sp>
      <p:cxnSp>
        <p:nvCxnSpPr>
          <p:cNvPr id="61" name="Straight Connector 25"/>
          <p:cNvCxnSpPr/>
          <p:nvPr/>
        </p:nvCxnSpPr>
        <p:spPr>
          <a:xfrm>
            <a:off x="756180" y="5376450"/>
            <a:ext cx="2383340" cy="0"/>
          </a:xfrm>
          <a:prstGeom prst="line">
            <a:avLst/>
          </a:prstGeom>
          <a:ln w="9525">
            <a:solidFill>
              <a:schemeClr val="bg1"/>
            </a:solidFill>
            <a:prstDash val="sysDash"/>
          </a:ln>
        </p:spPr>
        <p:style>
          <a:lnRef idx="1">
            <a:schemeClr val="dk1"/>
          </a:lnRef>
          <a:fillRef idx="0">
            <a:schemeClr val="dk1"/>
          </a:fillRef>
          <a:effectRef idx="0">
            <a:schemeClr val="dk1"/>
          </a:effectRef>
          <a:fontRef idx="minor">
            <a:schemeClr val="tx1"/>
          </a:fontRef>
        </p:style>
      </p:cxnSp>
      <p:sp>
        <p:nvSpPr>
          <p:cNvPr id="63" name="TextBox 28"/>
          <p:cNvSpPr txBox="1"/>
          <p:nvPr/>
        </p:nvSpPr>
        <p:spPr>
          <a:xfrm>
            <a:off x="4827369" y="4207330"/>
            <a:ext cx="2575595" cy="478720"/>
          </a:xfrm>
          <a:prstGeom prst="rect">
            <a:avLst/>
          </a:prstGeom>
          <a:noFill/>
        </p:spPr>
        <p:txBody>
          <a:bodyPr wrap="square" rtlCol="0" anchor="t">
            <a:spAutoFit/>
          </a:bodyPr>
          <a:lstStyle/>
          <a:p>
            <a:pPr>
              <a:lnSpc>
                <a:spcPct val="140000"/>
              </a:lnSpc>
            </a:pPr>
            <a:r>
              <a:rPr lang="en-US" sz="2000" dirty="0" smtClean="0">
                <a:solidFill>
                  <a:schemeClr val="bg1"/>
                </a:solidFill>
                <a:latin typeface="Roboto condensed"/>
                <a:cs typeface="Roboto condensed"/>
              </a:rPr>
              <a:t>China</a:t>
            </a:r>
            <a:endParaRPr lang="en-US" sz="2000" dirty="0">
              <a:solidFill>
                <a:schemeClr val="bg1"/>
              </a:solidFill>
              <a:latin typeface="Roboto condensed"/>
              <a:cs typeface="Roboto condensed"/>
            </a:endParaRPr>
          </a:p>
        </p:txBody>
      </p:sp>
      <p:sp>
        <p:nvSpPr>
          <p:cNvPr id="64" name="TextBox 29"/>
          <p:cNvSpPr txBox="1"/>
          <p:nvPr/>
        </p:nvSpPr>
        <p:spPr>
          <a:xfrm>
            <a:off x="4827369" y="4556842"/>
            <a:ext cx="2575595" cy="541815"/>
          </a:xfrm>
          <a:prstGeom prst="rect">
            <a:avLst/>
          </a:prstGeom>
          <a:noFill/>
        </p:spPr>
        <p:txBody>
          <a:bodyPr wrap="square" rtlCol="0">
            <a:spAutoFit/>
          </a:bodyPr>
          <a:lstStyle/>
          <a:p>
            <a:pPr>
              <a:lnSpc>
                <a:spcPct val="140000"/>
              </a:lnSpc>
            </a:pPr>
            <a:r>
              <a:rPr lang="en-US" sz="1100" dirty="0">
                <a:solidFill>
                  <a:schemeClr val="bg1"/>
                </a:solidFill>
                <a:latin typeface="Roboto condensed"/>
                <a:cs typeface="Roboto condensed"/>
              </a:rPr>
              <a:t>Vestibulum ligut praesent commodo cursus magna, consectetur et. </a:t>
            </a:r>
            <a:endParaRPr lang="en-US" sz="1100" dirty="0">
              <a:solidFill>
                <a:schemeClr val="bg1"/>
              </a:solidFill>
              <a:latin typeface="Roboto condensed"/>
              <a:cs typeface="Roboto condensed"/>
            </a:endParaRPr>
          </a:p>
        </p:txBody>
      </p:sp>
      <p:sp>
        <p:nvSpPr>
          <p:cNvPr id="65" name="AutoShape 124"/>
          <p:cNvSpPr/>
          <p:nvPr/>
        </p:nvSpPr>
        <p:spPr bwMode="auto">
          <a:xfrm>
            <a:off x="4938855" y="5602713"/>
            <a:ext cx="197926" cy="383226"/>
          </a:xfrm>
          <a:custGeom>
            <a:avLst/>
            <a:gdLst>
              <a:gd name="T0" fmla="*/ 828041724 w 21331"/>
              <a:gd name="T1" fmla="*/ 2147483647 h 21465"/>
              <a:gd name="T2" fmla="*/ 726816926 w 21331"/>
              <a:gd name="T3" fmla="*/ 2147483647 h 21465"/>
              <a:gd name="T4" fmla="*/ 480879698 w 21331"/>
              <a:gd name="T5" fmla="*/ 2147483647 h 21465"/>
              <a:gd name="T6" fmla="*/ 353896558 w 21331"/>
              <a:gd name="T7" fmla="*/ 2147483647 h 21465"/>
              <a:gd name="T8" fmla="*/ 107878606 w 21331"/>
              <a:gd name="T9" fmla="*/ 2147483647 h 21465"/>
              <a:gd name="T10" fmla="*/ 6929399 w 21331"/>
              <a:gd name="T11" fmla="*/ 2147483647 h 21465"/>
              <a:gd name="T12" fmla="*/ 38712779 w 21331"/>
              <a:gd name="T13" fmla="*/ 2147483647 h 21465"/>
              <a:gd name="T14" fmla="*/ 135946612 w 21331"/>
              <a:gd name="T15" fmla="*/ 2147483647 h 21465"/>
              <a:gd name="T16" fmla="*/ 217284788 w 21331"/>
              <a:gd name="T17" fmla="*/ 2147483647 h 21465"/>
              <a:gd name="T18" fmla="*/ 251222123 w 21331"/>
              <a:gd name="T19" fmla="*/ 2147483647 h 21465"/>
              <a:gd name="T20" fmla="*/ 120874593 w 21331"/>
              <a:gd name="T21" fmla="*/ 2147483647 h 21465"/>
              <a:gd name="T22" fmla="*/ 265551212 w 21331"/>
              <a:gd name="T23" fmla="*/ 2147483647 h 21465"/>
              <a:gd name="T24" fmla="*/ 251261099 w 21331"/>
              <a:gd name="T25" fmla="*/ 2147483647 h 21465"/>
              <a:gd name="T26" fmla="*/ 319216309 w 21331"/>
              <a:gd name="T27" fmla="*/ 2147483647 h 21465"/>
              <a:gd name="T28" fmla="*/ 393274496 w 21331"/>
              <a:gd name="T29" fmla="*/ 2147483647 h 21465"/>
              <a:gd name="T30" fmla="*/ 393118590 w 21331"/>
              <a:gd name="T31" fmla="*/ 2147483647 h 21465"/>
              <a:gd name="T32" fmla="*/ 378558624 w 21331"/>
              <a:gd name="T33" fmla="*/ 2147483647 h 21465"/>
              <a:gd name="T34" fmla="*/ 456139679 w 21331"/>
              <a:gd name="T35" fmla="*/ 2147483647 h 21465"/>
              <a:gd name="T36" fmla="*/ 441696628 w 21331"/>
              <a:gd name="T37" fmla="*/ 2147483647 h 21465"/>
              <a:gd name="T38" fmla="*/ 441537966 w 21331"/>
              <a:gd name="T39" fmla="*/ 2147483647 h 21465"/>
              <a:gd name="T40" fmla="*/ 515793608 w 21331"/>
              <a:gd name="T41" fmla="*/ 2147483647 h 21465"/>
              <a:gd name="T42" fmla="*/ 583590325 w 21331"/>
              <a:gd name="T43" fmla="*/ 2147483647 h 21465"/>
              <a:gd name="T44" fmla="*/ 569302983 w 21331"/>
              <a:gd name="T45" fmla="*/ 2147483647 h 21465"/>
              <a:gd name="T46" fmla="*/ 714096530 w 21331"/>
              <a:gd name="T47" fmla="*/ 2147483647 h 21465"/>
              <a:gd name="T48" fmla="*/ 583590325 w 21331"/>
              <a:gd name="T49" fmla="*/ 2147483647 h 21465"/>
              <a:gd name="T50" fmla="*/ 617566453 w 21331"/>
              <a:gd name="T51" fmla="*/ 2147483647 h 21465"/>
              <a:gd name="T52" fmla="*/ 698985353 w 21331"/>
              <a:gd name="T53" fmla="*/ 2147483647 h 21465"/>
              <a:gd name="T54" fmla="*/ 796063477 w 21331"/>
              <a:gd name="T55" fmla="*/ 2147483647 h 21465"/>
              <a:gd name="T56" fmla="*/ 828041724 w 21331"/>
              <a:gd name="T57" fmla="*/ 2147483647 h 21465"/>
              <a:gd name="T58" fmla="*/ 269895159 w 21331"/>
              <a:gd name="T59" fmla="*/ 1780739658 h 21465"/>
              <a:gd name="T60" fmla="*/ 171369972 w 21331"/>
              <a:gd name="T61" fmla="*/ 2147483647 h 21465"/>
              <a:gd name="T62" fmla="*/ 301366925 w 21331"/>
              <a:gd name="T63" fmla="*/ 1974013449 h 21465"/>
              <a:gd name="T64" fmla="*/ 409715610 w 21331"/>
              <a:gd name="T65" fmla="*/ 2147483647 h 21465"/>
              <a:gd name="T66" fmla="*/ 522330684 w 21331"/>
              <a:gd name="T67" fmla="*/ 1902078900 h 21465"/>
              <a:gd name="T68" fmla="*/ 663600955 w 21331"/>
              <a:gd name="T69" fmla="*/ 2147483647 h 21465"/>
              <a:gd name="T70" fmla="*/ 565075782 w 21331"/>
              <a:gd name="T71" fmla="*/ 1780204027 h 21465"/>
              <a:gd name="T72" fmla="*/ 696441831 w 21331"/>
              <a:gd name="T73" fmla="*/ 2147483647 h 21465"/>
              <a:gd name="T74" fmla="*/ 596939885 w 21331"/>
              <a:gd name="T75" fmla="*/ 1588020500 h 21465"/>
              <a:gd name="T76" fmla="*/ 692136677 w 21331"/>
              <a:gd name="T77" fmla="*/ 1820465337 h 21465"/>
              <a:gd name="T78" fmla="*/ 583512372 w 21331"/>
              <a:gd name="T79" fmla="*/ 1155836484 h 21465"/>
              <a:gd name="T80" fmla="*/ 543900787 w 21331"/>
              <a:gd name="T81" fmla="*/ 617386365 h 21465"/>
              <a:gd name="T82" fmla="*/ 441148399 w 21331"/>
              <a:gd name="T83" fmla="*/ 25763295 h 21465"/>
              <a:gd name="T84" fmla="*/ 301169272 w 21331"/>
              <a:gd name="T85" fmla="*/ 459554124 h 21465"/>
              <a:gd name="T86" fmla="*/ 294985754 w 21331"/>
              <a:gd name="T87" fmla="*/ 549735186 h 21465"/>
              <a:gd name="T88" fmla="*/ 251497531 w 21331"/>
              <a:gd name="T89" fmla="*/ 1155300880 h 21465"/>
              <a:gd name="T90" fmla="*/ 142873240 w 21331"/>
              <a:gd name="T91" fmla="*/ 1820465337 h 21465"/>
              <a:gd name="T92" fmla="*/ 238070230 w 21331"/>
              <a:gd name="T93" fmla="*/ 1588020500 h 21465"/>
              <a:gd name="T94" fmla="*/ 138529110 w 21331"/>
              <a:gd name="T95" fmla="*/ 2147483647 h 21465"/>
              <a:gd name="T96" fmla="*/ 269895159 w 21331"/>
              <a:gd name="T97" fmla="*/ 1780739658 h 21465"/>
              <a:gd name="T98" fmla="*/ 269895159 w 21331"/>
              <a:gd name="T99" fmla="*/ 1780739658 h 214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331" h="21465">
                <a:moveTo>
                  <a:pt x="21154" y="11501"/>
                </a:moveTo>
                <a:cubicBezTo>
                  <a:pt x="20885" y="10961"/>
                  <a:pt x="19722" y="9170"/>
                  <a:pt x="18568" y="7385"/>
                </a:cubicBezTo>
                <a:cubicBezTo>
                  <a:pt x="17416" y="5596"/>
                  <a:pt x="15525" y="5350"/>
                  <a:pt x="12285" y="5350"/>
                </a:cubicBezTo>
                <a:lnTo>
                  <a:pt x="9041" y="5350"/>
                </a:lnTo>
                <a:cubicBezTo>
                  <a:pt x="5804" y="5350"/>
                  <a:pt x="3910" y="5596"/>
                  <a:pt x="2756" y="7385"/>
                </a:cubicBezTo>
                <a:cubicBezTo>
                  <a:pt x="1605" y="9170"/>
                  <a:pt x="442" y="10961"/>
                  <a:pt x="177" y="11501"/>
                </a:cubicBezTo>
                <a:cubicBezTo>
                  <a:pt x="-135" y="12129"/>
                  <a:pt x="-130" y="12666"/>
                  <a:pt x="989" y="12842"/>
                </a:cubicBezTo>
                <a:cubicBezTo>
                  <a:pt x="2145" y="13023"/>
                  <a:pt x="3004" y="12642"/>
                  <a:pt x="3473" y="11932"/>
                </a:cubicBezTo>
                <a:cubicBezTo>
                  <a:pt x="3482" y="11925"/>
                  <a:pt x="5551" y="8485"/>
                  <a:pt x="5551" y="8485"/>
                </a:cubicBezTo>
                <a:lnTo>
                  <a:pt x="6418" y="8485"/>
                </a:lnTo>
                <a:lnTo>
                  <a:pt x="3088" y="14913"/>
                </a:lnTo>
                <a:lnTo>
                  <a:pt x="6784" y="14913"/>
                </a:lnTo>
                <a:lnTo>
                  <a:pt x="6419" y="20358"/>
                </a:lnTo>
                <a:cubicBezTo>
                  <a:pt x="6419" y="20969"/>
                  <a:pt x="7067" y="21465"/>
                  <a:pt x="8155" y="21465"/>
                </a:cubicBezTo>
                <a:cubicBezTo>
                  <a:pt x="9241" y="21465"/>
                  <a:pt x="10047" y="20969"/>
                  <a:pt x="10047" y="20355"/>
                </a:cubicBezTo>
                <a:cubicBezTo>
                  <a:pt x="10047" y="20332"/>
                  <a:pt x="10043" y="20309"/>
                  <a:pt x="10043" y="20286"/>
                </a:cubicBezTo>
                <a:lnTo>
                  <a:pt x="9671" y="14913"/>
                </a:lnTo>
                <a:lnTo>
                  <a:pt x="11653" y="14913"/>
                </a:lnTo>
                <a:lnTo>
                  <a:pt x="11284" y="20286"/>
                </a:lnTo>
                <a:cubicBezTo>
                  <a:pt x="11284" y="20309"/>
                  <a:pt x="11280" y="20332"/>
                  <a:pt x="11280" y="20355"/>
                </a:cubicBezTo>
                <a:cubicBezTo>
                  <a:pt x="11280" y="20969"/>
                  <a:pt x="12087" y="21465"/>
                  <a:pt x="13177" y="21465"/>
                </a:cubicBezTo>
                <a:cubicBezTo>
                  <a:pt x="14267" y="21465"/>
                  <a:pt x="14909" y="20969"/>
                  <a:pt x="14909" y="20358"/>
                </a:cubicBezTo>
                <a:lnTo>
                  <a:pt x="14544" y="14913"/>
                </a:lnTo>
                <a:lnTo>
                  <a:pt x="18243" y="14913"/>
                </a:lnTo>
                <a:lnTo>
                  <a:pt x="14909" y="8485"/>
                </a:lnTo>
                <a:lnTo>
                  <a:pt x="15777" y="8485"/>
                </a:lnTo>
                <a:cubicBezTo>
                  <a:pt x="15777" y="8485"/>
                  <a:pt x="17849" y="11925"/>
                  <a:pt x="17857" y="11932"/>
                </a:cubicBezTo>
                <a:cubicBezTo>
                  <a:pt x="18325" y="12642"/>
                  <a:pt x="19183" y="13023"/>
                  <a:pt x="20337" y="12842"/>
                </a:cubicBezTo>
                <a:cubicBezTo>
                  <a:pt x="21465" y="12666"/>
                  <a:pt x="21465" y="12129"/>
                  <a:pt x="21154" y="11501"/>
                </a:cubicBezTo>
                <a:close/>
                <a:moveTo>
                  <a:pt x="6895" y="3317"/>
                </a:moveTo>
                <a:cubicBezTo>
                  <a:pt x="5688" y="3966"/>
                  <a:pt x="4378" y="4398"/>
                  <a:pt x="4378" y="4398"/>
                </a:cubicBezTo>
                <a:cubicBezTo>
                  <a:pt x="4378" y="4398"/>
                  <a:pt x="6436" y="4194"/>
                  <a:pt x="7699" y="3677"/>
                </a:cubicBezTo>
                <a:cubicBezTo>
                  <a:pt x="8249" y="4351"/>
                  <a:pt x="9277" y="4811"/>
                  <a:pt x="10467" y="4811"/>
                </a:cubicBezTo>
                <a:cubicBezTo>
                  <a:pt x="11737" y="4811"/>
                  <a:pt x="12826" y="4291"/>
                  <a:pt x="13344" y="3543"/>
                </a:cubicBezTo>
                <a:cubicBezTo>
                  <a:pt x="14547" y="4159"/>
                  <a:pt x="16953" y="4398"/>
                  <a:pt x="16953" y="4398"/>
                </a:cubicBezTo>
                <a:cubicBezTo>
                  <a:pt x="16953" y="4398"/>
                  <a:pt x="15641" y="3966"/>
                  <a:pt x="14436" y="3316"/>
                </a:cubicBezTo>
                <a:cubicBezTo>
                  <a:pt x="15693" y="3845"/>
                  <a:pt x="17792" y="4054"/>
                  <a:pt x="17792" y="4054"/>
                </a:cubicBezTo>
                <a:cubicBezTo>
                  <a:pt x="17792" y="4054"/>
                  <a:pt x="16463" y="3616"/>
                  <a:pt x="15250" y="2958"/>
                </a:cubicBezTo>
                <a:cubicBezTo>
                  <a:pt x="16408" y="3265"/>
                  <a:pt x="17682" y="3391"/>
                  <a:pt x="17682" y="3391"/>
                </a:cubicBezTo>
                <a:cubicBezTo>
                  <a:pt x="17682" y="3391"/>
                  <a:pt x="16209" y="2942"/>
                  <a:pt x="14907" y="2153"/>
                </a:cubicBezTo>
                <a:cubicBezTo>
                  <a:pt x="14389" y="1841"/>
                  <a:pt x="14145" y="1473"/>
                  <a:pt x="13895" y="1150"/>
                </a:cubicBezTo>
                <a:cubicBezTo>
                  <a:pt x="13646" y="647"/>
                  <a:pt x="12630" y="194"/>
                  <a:pt x="11270" y="48"/>
                </a:cubicBezTo>
                <a:cubicBezTo>
                  <a:pt x="9572" y="-135"/>
                  <a:pt x="7994" y="226"/>
                  <a:pt x="7694" y="856"/>
                </a:cubicBezTo>
                <a:cubicBezTo>
                  <a:pt x="7641" y="911"/>
                  <a:pt x="7584" y="959"/>
                  <a:pt x="7536" y="1024"/>
                </a:cubicBezTo>
                <a:cubicBezTo>
                  <a:pt x="7269" y="1376"/>
                  <a:pt x="7009" y="1800"/>
                  <a:pt x="6425" y="2152"/>
                </a:cubicBezTo>
                <a:cubicBezTo>
                  <a:pt x="5123" y="2941"/>
                  <a:pt x="3650" y="3391"/>
                  <a:pt x="3650" y="3391"/>
                </a:cubicBezTo>
                <a:cubicBezTo>
                  <a:pt x="3650" y="3391"/>
                  <a:pt x="4922" y="3264"/>
                  <a:pt x="6082" y="2958"/>
                </a:cubicBezTo>
                <a:cubicBezTo>
                  <a:pt x="4867" y="3615"/>
                  <a:pt x="3539" y="4053"/>
                  <a:pt x="3539" y="4053"/>
                </a:cubicBezTo>
                <a:cubicBezTo>
                  <a:pt x="3539" y="4053"/>
                  <a:pt x="5637" y="3845"/>
                  <a:pt x="6895" y="3317"/>
                </a:cubicBezTo>
                <a:close/>
                <a:moveTo>
                  <a:pt x="6895" y="3317"/>
                </a:moveTo>
              </a:path>
            </a:pathLst>
          </a:custGeom>
          <a:solidFill>
            <a:schemeClr val="bg1"/>
          </a:solidFill>
          <a:ln>
            <a:noFill/>
          </a:ln>
        </p:spPr>
        <p:txBody>
          <a:bodyPr lIns="0" tIns="0" rIns="0" bIns="0"/>
          <a:lstStyle/>
          <a:p>
            <a:endParaRPr lang="en-US" sz="3200" dirty="0">
              <a:solidFill>
                <a:schemeClr val="bg1"/>
              </a:solidFill>
              <a:latin typeface="Roboto condensed"/>
              <a:cs typeface="Roboto condensed"/>
            </a:endParaRPr>
          </a:p>
        </p:txBody>
      </p:sp>
      <p:sp>
        <p:nvSpPr>
          <p:cNvPr id="66" name="AutoShape 137"/>
          <p:cNvSpPr/>
          <p:nvPr/>
        </p:nvSpPr>
        <p:spPr bwMode="auto">
          <a:xfrm>
            <a:off x="6136311" y="5598937"/>
            <a:ext cx="171745" cy="381133"/>
          </a:xfrm>
          <a:custGeom>
            <a:avLst/>
            <a:gdLst>
              <a:gd name="T0" fmla="*/ 234766792 w 21600"/>
              <a:gd name="T1" fmla="*/ 2147483647 h 21600"/>
              <a:gd name="T2" fmla="*/ 337407682 w 21600"/>
              <a:gd name="T3" fmla="*/ 1122755862 h 21600"/>
              <a:gd name="T4" fmla="*/ 234766792 w 21600"/>
              <a:gd name="T5" fmla="*/ 0 h 21600"/>
              <a:gd name="T6" fmla="*/ 132167871 w 21600"/>
              <a:gd name="T7" fmla="*/ 1122755862 h 21600"/>
              <a:gd name="T8" fmla="*/ 234766792 w 21600"/>
              <a:gd name="T9" fmla="*/ 2147483647 h 21600"/>
              <a:gd name="T10" fmla="*/ 455899427 w 21600"/>
              <a:gd name="T11" fmla="*/ 2147483647 h 21600"/>
              <a:gd name="T12" fmla="*/ 294603659 w 21600"/>
              <a:gd name="T13" fmla="*/ 2147483647 h 21600"/>
              <a:gd name="T14" fmla="*/ 161337750 w 21600"/>
              <a:gd name="T15" fmla="*/ 2147483647 h 21600"/>
              <a:gd name="T16" fmla="*/ 0 w 21600"/>
              <a:gd name="T17" fmla="*/ 2147483647 h 21600"/>
              <a:gd name="T18" fmla="*/ 0 w 21600"/>
              <a:gd name="T19" fmla="*/ 2147483647 h 21600"/>
              <a:gd name="T20" fmla="*/ 41981 w 21600"/>
              <a:gd name="T21" fmla="*/ 2147483647 h 21600"/>
              <a:gd name="T22" fmla="*/ 0 w 21600"/>
              <a:gd name="T23" fmla="*/ 2147483647 h 21600"/>
              <a:gd name="T24" fmla="*/ 42803878 w 21600"/>
              <a:gd name="T25" fmla="*/ 2147483647 h 21600"/>
              <a:gd name="T26" fmla="*/ 85586844 w 21600"/>
              <a:gd name="T27" fmla="*/ 2147483647 h 21600"/>
              <a:gd name="T28" fmla="*/ 85565920 w 21600"/>
              <a:gd name="T29" fmla="*/ 2147483647 h 21600"/>
              <a:gd name="T30" fmla="*/ 85565920 w 21600"/>
              <a:gd name="T31" fmla="*/ 2147483647 h 21600"/>
              <a:gd name="T32" fmla="*/ 104834930 w 21600"/>
              <a:gd name="T33" fmla="*/ 2147483647 h 21600"/>
              <a:gd name="T34" fmla="*/ 104834930 w 21600"/>
              <a:gd name="T35" fmla="*/ 2147483647 h 21600"/>
              <a:gd name="T36" fmla="*/ 104878803 w 21600"/>
              <a:gd name="T37" fmla="*/ 2147483647 h 21600"/>
              <a:gd name="T38" fmla="*/ 104878803 w 21600"/>
              <a:gd name="T39" fmla="*/ 2147483647 h 21600"/>
              <a:gd name="T40" fmla="*/ 159078924 w 21600"/>
              <a:gd name="T41" fmla="*/ 2147483647 h 21600"/>
              <a:gd name="T42" fmla="*/ 213343856 w 21600"/>
              <a:gd name="T43" fmla="*/ 2147483647 h 21600"/>
              <a:gd name="T44" fmla="*/ 213196686 w 21600"/>
              <a:gd name="T45" fmla="*/ 2147483647 h 21600"/>
              <a:gd name="T46" fmla="*/ 213196686 w 21600"/>
              <a:gd name="T47" fmla="*/ 2147483647 h 21600"/>
              <a:gd name="T48" fmla="*/ 244539668 w 21600"/>
              <a:gd name="T49" fmla="*/ 2147483647 h 21600"/>
              <a:gd name="T50" fmla="*/ 244539668 w 21600"/>
              <a:gd name="T51" fmla="*/ 2147483647 h 21600"/>
              <a:gd name="T52" fmla="*/ 298804587 w 21600"/>
              <a:gd name="T53" fmla="*/ 2147483647 h 21600"/>
              <a:gd name="T54" fmla="*/ 353069518 w 21600"/>
              <a:gd name="T55" fmla="*/ 2147483647 h 21600"/>
              <a:gd name="T56" fmla="*/ 352836626 w 21600"/>
              <a:gd name="T57" fmla="*/ 2147483647 h 21600"/>
              <a:gd name="T58" fmla="*/ 352836626 w 21600"/>
              <a:gd name="T59" fmla="*/ 2147483647 h 21600"/>
              <a:gd name="T60" fmla="*/ 352878619 w 21600"/>
              <a:gd name="T61" fmla="*/ 2147483647 h 21600"/>
              <a:gd name="T62" fmla="*/ 352878619 w 21600"/>
              <a:gd name="T63" fmla="*/ 2147483647 h 21600"/>
              <a:gd name="T64" fmla="*/ 370249533 w 21600"/>
              <a:gd name="T65" fmla="*/ 2147483647 h 21600"/>
              <a:gd name="T66" fmla="*/ 370249533 w 21600"/>
              <a:gd name="T67" fmla="*/ 2147483647 h 21600"/>
              <a:gd name="T68" fmla="*/ 370249533 w 21600"/>
              <a:gd name="T69" fmla="*/ 2147483647 h 21600"/>
              <a:gd name="T70" fmla="*/ 413095537 w 21600"/>
              <a:gd name="T71" fmla="*/ 2147483647 h 21600"/>
              <a:gd name="T72" fmla="*/ 455899427 w 21600"/>
              <a:gd name="T73" fmla="*/ 2147483647 h 21600"/>
              <a:gd name="T74" fmla="*/ 455899427 w 21600"/>
              <a:gd name="T75" fmla="*/ 2147483647 h 21600"/>
              <a:gd name="T76" fmla="*/ 455899427 w 21600"/>
              <a:gd name="T77" fmla="*/ 2147483647 h 21600"/>
              <a:gd name="T78" fmla="*/ 455899427 w 21600"/>
              <a:gd name="T79" fmla="*/ 2147483647 h 216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600" h="21600">
                <a:moveTo>
                  <a:pt x="11123" y="4385"/>
                </a:moveTo>
                <a:cubicBezTo>
                  <a:pt x="13807" y="4385"/>
                  <a:pt x="15986" y="3403"/>
                  <a:pt x="15986" y="2192"/>
                </a:cubicBezTo>
                <a:cubicBezTo>
                  <a:pt x="15986" y="981"/>
                  <a:pt x="13807" y="0"/>
                  <a:pt x="11123" y="0"/>
                </a:cubicBezTo>
                <a:cubicBezTo>
                  <a:pt x="8438" y="0"/>
                  <a:pt x="6262" y="981"/>
                  <a:pt x="6262" y="2192"/>
                </a:cubicBezTo>
                <a:cubicBezTo>
                  <a:pt x="6262" y="3403"/>
                  <a:pt x="8438" y="4385"/>
                  <a:pt x="11123" y="4385"/>
                </a:cubicBezTo>
                <a:close/>
                <a:moveTo>
                  <a:pt x="21600" y="8199"/>
                </a:moveTo>
                <a:cubicBezTo>
                  <a:pt x="21600" y="6295"/>
                  <a:pt x="18177" y="4752"/>
                  <a:pt x="13958" y="4752"/>
                </a:cubicBezTo>
                <a:lnTo>
                  <a:pt x="7644" y="4752"/>
                </a:lnTo>
                <a:cubicBezTo>
                  <a:pt x="3423" y="4752"/>
                  <a:pt x="0" y="6295"/>
                  <a:pt x="0" y="8199"/>
                </a:cubicBezTo>
                <a:lnTo>
                  <a:pt x="0" y="12797"/>
                </a:lnTo>
                <a:lnTo>
                  <a:pt x="2" y="12797"/>
                </a:lnTo>
                <a:cubicBezTo>
                  <a:pt x="2" y="12798"/>
                  <a:pt x="0" y="12800"/>
                  <a:pt x="0" y="12801"/>
                </a:cubicBezTo>
                <a:cubicBezTo>
                  <a:pt x="0" y="13307"/>
                  <a:pt x="908" y="13717"/>
                  <a:pt x="2028" y="13717"/>
                </a:cubicBezTo>
                <a:cubicBezTo>
                  <a:pt x="3148" y="13717"/>
                  <a:pt x="4055" y="13307"/>
                  <a:pt x="4055" y="12801"/>
                </a:cubicBezTo>
                <a:cubicBezTo>
                  <a:pt x="4055" y="12794"/>
                  <a:pt x="4054" y="12786"/>
                  <a:pt x="4054" y="12777"/>
                </a:cubicBezTo>
                <a:lnTo>
                  <a:pt x="4054" y="8030"/>
                </a:lnTo>
                <a:lnTo>
                  <a:pt x="4967" y="8030"/>
                </a:lnTo>
                <a:lnTo>
                  <a:pt x="4967" y="13764"/>
                </a:lnTo>
                <a:lnTo>
                  <a:pt x="4969" y="13764"/>
                </a:lnTo>
                <a:lnTo>
                  <a:pt x="4969" y="20442"/>
                </a:lnTo>
                <a:cubicBezTo>
                  <a:pt x="4971" y="21082"/>
                  <a:pt x="6121" y="21600"/>
                  <a:pt x="7537" y="21600"/>
                </a:cubicBezTo>
                <a:cubicBezTo>
                  <a:pt x="8958" y="21600"/>
                  <a:pt x="10108" y="21081"/>
                  <a:pt x="10108" y="20441"/>
                </a:cubicBezTo>
                <a:cubicBezTo>
                  <a:pt x="10108" y="20416"/>
                  <a:pt x="10104" y="20391"/>
                  <a:pt x="10101" y="20366"/>
                </a:cubicBezTo>
                <a:lnTo>
                  <a:pt x="10101" y="13764"/>
                </a:lnTo>
                <a:lnTo>
                  <a:pt x="11586" y="13764"/>
                </a:lnTo>
                <a:lnTo>
                  <a:pt x="11586" y="20442"/>
                </a:lnTo>
                <a:cubicBezTo>
                  <a:pt x="11590" y="21082"/>
                  <a:pt x="12737" y="21600"/>
                  <a:pt x="14157" y="21600"/>
                </a:cubicBezTo>
                <a:cubicBezTo>
                  <a:pt x="15575" y="21600"/>
                  <a:pt x="16728" y="21081"/>
                  <a:pt x="16728" y="20441"/>
                </a:cubicBezTo>
                <a:cubicBezTo>
                  <a:pt x="16728" y="20416"/>
                  <a:pt x="16721" y="20391"/>
                  <a:pt x="16717" y="20366"/>
                </a:cubicBezTo>
                <a:lnTo>
                  <a:pt x="16717" y="13764"/>
                </a:lnTo>
                <a:lnTo>
                  <a:pt x="16719" y="13764"/>
                </a:lnTo>
                <a:lnTo>
                  <a:pt x="16719" y="8030"/>
                </a:lnTo>
                <a:lnTo>
                  <a:pt x="17542" y="8030"/>
                </a:lnTo>
                <a:lnTo>
                  <a:pt x="17542" y="12797"/>
                </a:lnTo>
                <a:cubicBezTo>
                  <a:pt x="17542" y="12798"/>
                  <a:pt x="17542" y="12800"/>
                  <a:pt x="17542" y="12801"/>
                </a:cubicBezTo>
                <a:cubicBezTo>
                  <a:pt x="17542" y="13307"/>
                  <a:pt x="18451" y="13717"/>
                  <a:pt x="19572" y="13717"/>
                </a:cubicBezTo>
                <a:cubicBezTo>
                  <a:pt x="20690" y="13717"/>
                  <a:pt x="21600" y="13307"/>
                  <a:pt x="21600" y="12801"/>
                </a:cubicBezTo>
                <a:cubicBezTo>
                  <a:pt x="21600" y="12800"/>
                  <a:pt x="21600" y="12798"/>
                  <a:pt x="21600" y="12797"/>
                </a:cubicBezTo>
                <a:lnTo>
                  <a:pt x="21600" y="8199"/>
                </a:lnTo>
                <a:close/>
                <a:moveTo>
                  <a:pt x="21600" y="8199"/>
                </a:moveTo>
              </a:path>
            </a:pathLst>
          </a:custGeom>
          <a:solidFill>
            <a:schemeClr val="bg1"/>
          </a:solidFill>
          <a:ln>
            <a:noFill/>
          </a:ln>
        </p:spPr>
        <p:txBody>
          <a:bodyPr lIns="0" tIns="0" rIns="0" bIns="0"/>
          <a:lstStyle/>
          <a:p>
            <a:endParaRPr lang="en-US" sz="3200" dirty="0">
              <a:solidFill>
                <a:schemeClr val="bg1"/>
              </a:solidFill>
              <a:latin typeface="Roboto condensed"/>
              <a:cs typeface="Roboto condensed"/>
            </a:endParaRPr>
          </a:p>
        </p:txBody>
      </p:sp>
      <p:sp>
        <p:nvSpPr>
          <p:cNvPr id="67" name="Rectangle 129"/>
          <p:cNvSpPr/>
          <p:nvPr/>
        </p:nvSpPr>
        <p:spPr bwMode="auto">
          <a:xfrm>
            <a:off x="5252223" y="5848999"/>
            <a:ext cx="865908" cy="27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smtClean="0">
                <a:solidFill>
                  <a:schemeClr val="bg1"/>
                </a:solidFill>
                <a:latin typeface="Roboto condensed"/>
                <a:ea typeface="MS PGothic" panose="020B0600070205080204" charset="-128"/>
                <a:cs typeface="Roboto condensed"/>
                <a:sym typeface="Helvetica" charset="0"/>
              </a:rPr>
              <a:t>Females</a:t>
            </a:r>
            <a:endParaRPr lang="en-US" sz="1200" dirty="0">
              <a:solidFill>
                <a:schemeClr val="bg1"/>
              </a:solidFill>
              <a:latin typeface="Roboto condensed"/>
              <a:ea typeface="MS PGothic" panose="020B0600070205080204" charset="-128"/>
              <a:cs typeface="Roboto condensed"/>
              <a:sym typeface="Helvetica" charset="0"/>
            </a:endParaRPr>
          </a:p>
        </p:txBody>
      </p:sp>
      <p:sp>
        <p:nvSpPr>
          <p:cNvPr id="68" name="Rectangle 129"/>
          <p:cNvSpPr/>
          <p:nvPr/>
        </p:nvSpPr>
        <p:spPr bwMode="auto">
          <a:xfrm>
            <a:off x="5226823" y="5511396"/>
            <a:ext cx="865908" cy="37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800" dirty="0" smtClean="0">
                <a:solidFill>
                  <a:schemeClr val="bg1"/>
                </a:solidFill>
                <a:latin typeface="Roboto condensed"/>
                <a:ea typeface="MS PGothic" panose="020B0600070205080204" charset="-128"/>
                <a:cs typeface="Roboto condensed"/>
                <a:sym typeface="Helvetica" charset="0"/>
              </a:rPr>
              <a:t>23M</a:t>
            </a:r>
            <a:endParaRPr lang="en-US" sz="2800" dirty="0">
              <a:solidFill>
                <a:schemeClr val="bg1"/>
              </a:solidFill>
              <a:latin typeface="Roboto condensed"/>
              <a:ea typeface="MS PGothic" panose="020B0600070205080204" charset="-128"/>
              <a:cs typeface="Roboto condensed"/>
              <a:sym typeface="Helvetica" charset="0"/>
            </a:endParaRPr>
          </a:p>
        </p:txBody>
      </p:sp>
      <p:sp>
        <p:nvSpPr>
          <p:cNvPr id="69" name="Rectangle 129"/>
          <p:cNvSpPr/>
          <p:nvPr/>
        </p:nvSpPr>
        <p:spPr bwMode="auto">
          <a:xfrm>
            <a:off x="6424583" y="5848999"/>
            <a:ext cx="1003782" cy="27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smtClean="0">
                <a:solidFill>
                  <a:schemeClr val="bg1"/>
                </a:solidFill>
                <a:latin typeface="Roboto condensed"/>
                <a:ea typeface="MS PGothic" panose="020B0600070205080204" charset="-128"/>
                <a:cs typeface="Roboto condensed"/>
                <a:sym typeface="Helvetica" charset="0"/>
              </a:rPr>
              <a:t>Males</a:t>
            </a:r>
            <a:endParaRPr lang="en-US" sz="1200" dirty="0">
              <a:solidFill>
                <a:schemeClr val="bg1"/>
              </a:solidFill>
              <a:latin typeface="Roboto condensed"/>
              <a:ea typeface="MS PGothic" panose="020B0600070205080204" charset="-128"/>
              <a:cs typeface="Roboto condensed"/>
              <a:sym typeface="Helvetica" charset="0"/>
            </a:endParaRPr>
          </a:p>
        </p:txBody>
      </p:sp>
      <p:sp>
        <p:nvSpPr>
          <p:cNvPr id="70" name="Rectangle 129"/>
          <p:cNvSpPr/>
          <p:nvPr/>
        </p:nvSpPr>
        <p:spPr bwMode="auto">
          <a:xfrm>
            <a:off x="6399183" y="5511396"/>
            <a:ext cx="1003782" cy="37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800" dirty="0" smtClean="0">
                <a:solidFill>
                  <a:schemeClr val="bg1"/>
                </a:solidFill>
                <a:latin typeface="Roboto condensed"/>
                <a:ea typeface="MS PGothic" panose="020B0600070205080204" charset="-128"/>
                <a:cs typeface="Roboto condensed"/>
                <a:sym typeface="Helvetica" charset="0"/>
              </a:rPr>
              <a:t>41M</a:t>
            </a:r>
            <a:endParaRPr lang="en-US" sz="2800" dirty="0">
              <a:solidFill>
                <a:schemeClr val="bg1"/>
              </a:solidFill>
              <a:latin typeface="Roboto condensed"/>
              <a:ea typeface="MS PGothic" panose="020B0600070205080204" charset="-128"/>
              <a:cs typeface="Roboto condensed"/>
              <a:sym typeface="Helvetica" charset="0"/>
            </a:endParaRPr>
          </a:p>
        </p:txBody>
      </p:sp>
      <p:cxnSp>
        <p:nvCxnSpPr>
          <p:cNvPr id="71" name="Straight Connector 36"/>
          <p:cNvCxnSpPr/>
          <p:nvPr/>
        </p:nvCxnSpPr>
        <p:spPr>
          <a:xfrm>
            <a:off x="4938855" y="5376450"/>
            <a:ext cx="2383340" cy="0"/>
          </a:xfrm>
          <a:prstGeom prst="line">
            <a:avLst/>
          </a:prstGeom>
          <a:ln w="9525">
            <a:solidFill>
              <a:schemeClr val="bg1"/>
            </a:solidFill>
            <a:prstDash val="sysDash"/>
          </a:ln>
        </p:spPr>
        <p:style>
          <a:lnRef idx="1">
            <a:schemeClr val="dk1"/>
          </a:lnRef>
          <a:fillRef idx="0">
            <a:schemeClr val="dk1"/>
          </a:fillRef>
          <a:effectRef idx="0">
            <a:schemeClr val="dk1"/>
          </a:effectRef>
          <a:fontRef idx="minor">
            <a:schemeClr val="tx1"/>
          </a:fontRef>
        </p:style>
      </p:cxnSp>
      <p:sp>
        <p:nvSpPr>
          <p:cNvPr id="73" name="TextBox 38"/>
          <p:cNvSpPr txBox="1"/>
          <p:nvPr/>
        </p:nvSpPr>
        <p:spPr>
          <a:xfrm>
            <a:off x="8971711" y="4207330"/>
            <a:ext cx="2575595" cy="478720"/>
          </a:xfrm>
          <a:prstGeom prst="rect">
            <a:avLst/>
          </a:prstGeom>
          <a:noFill/>
        </p:spPr>
        <p:txBody>
          <a:bodyPr wrap="square" rtlCol="0" anchor="t">
            <a:spAutoFit/>
          </a:bodyPr>
          <a:lstStyle/>
          <a:p>
            <a:pPr>
              <a:lnSpc>
                <a:spcPct val="140000"/>
              </a:lnSpc>
            </a:pPr>
            <a:r>
              <a:rPr lang="en-US" sz="2000" dirty="0" smtClean="0">
                <a:solidFill>
                  <a:schemeClr val="bg1"/>
                </a:solidFill>
                <a:latin typeface="Roboto condensed"/>
                <a:cs typeface="Roboto condensed"/>
              </a:rPr>
              <a:t>Australia</a:t>
            </a:r>
            <a:endParaRPr lang="en-US" sz="2000" dirty="0">
              <a:solidFill>
                <a:schemeClr val="bg1"/>
              </a:solidFill>
              <a:latin typeface="Roboto condensed"/>
              <a:cs typeface="Roboto condensed"/>
            </a:endParaRPr>
          </a:p>
        </p:txBody>
      </p:sp>
      <p:sp>
        <p:nvSpPr>
          <p:cNvPr id="74" name="TextBox 39"/>
          <p:cNvSpPr txBox="1"/>
          <p:nvPr/>
        </p:nvSpPr>
        <p:spPr>
          <a:xfrm>
            <a:off x="8971711" y="4556842"/>
            <a:ext cx="2575595" cy="541815"/>
          </a:xfrm>
          <a:prstGeom prst="rect">
            <a:avLst/>
          </a:prstGeom>
          <a:noFill/>
        </p:spPr>
        <p:txBody>
          <a:bodyPr wrap="square" rtlCol="0">
            <a:spAutoFit/>
          </a:bodyPr>
          <a:lstStyle/>
          <a:p>
            <a:pPr>
              <a:lnSpc>
                <a:spcPct val="140000"/>
              </a:lnSpc>
            </a:pPr>
            <a:r>
              <a:rPr lang="en-US" sz="1100" dirty="0">
                <a:solidFill>
                  <a:schemeClr val="bg1"/>
                </a:solidFill>
                <a:latin typeface="Roboto condensed"/>
                <a:cs typeface="Roboto condensed"/>
              </a:rPr>
              <a:t>Vestibulum ligut praesent commodo cursus magna, consectetur et. </a:t>
            </a:r>
            <a:endParaRPr lang="en-US" sz="1100" dirty="0">
              <a:solidFill>
                <a:schemeClr val="bg1"/>
              </a:solidFill>
              <a:latin typeface="Roboto condensed"/>
              <a:cs typeface="Roboto condensed"/>
            </a:endParaRPr>
          </a:p>
        </p:txBody>
      </p:sp>
      <p:sp>
        <p:nvSpPr>
          <p:cNvPr id="75" name="AutoShape 124"/>
          <p:cNvSpPr/>
          <p:nvPr/>
        </p:nvSpPr>
        <p:spPr bwMode="auto">
          <a:xfrm>
            <a:off x="9083197" y="5602713"/>
            <a:ext cx="197926" cy="383226"/>
          </a:xfrm>
          <a:custGeom>
            <a:avLst/>
            <a:gdLst>
              <a:gd name="T0" fmla="*/ 828041724 w 21331"/>
              <a:gd name="T1" fmla="*/ 2147483647 h 21465"/>
              <a:gd name="T2" fmla="*/ 726816926 w 21331"/>
              <a:gd name="T3" fmla="*/ 2147483647 h 21465"/>
              <a:gd name="T4" fmla="*/ 480879698 w 21331"/>
              <a:gd name="T5" fmla="*/ 2147483647 h 21465"/>
              <a:gd name="T6" fmla="*/ 353896558 w 21331"/>
              <a:gd name="T7" fmla="*/ 2147483647 h 21465"/>
              <a:gd name="T8" fmla="*/ 107878606 w 21331"/>
              <a:gd name="T9" fmla="*/ 2147483647 h 21465"/>
              <a:gd name="T10" fmla="*/ 6929399 w 21331"/>
              <a:gd name="T11" fmla="*/ 2147483647 h 21465"/>
              <a:gd name="T12" fmla="*/ 38712779 w 21331"/>
              <a:gd name="T13" fmla="*/ 2147483647 h 21465"/>
              <a:gd name="T14" fmla="*/ 135946612 w 21331"/>
              <a:gd name="T15" fmla="*/ 2147483647 h 21465"/>
              <a:gd name="T16" fmla="*/ 217284788 w 21331"/>
              <a:gd name="T17" fmla="*/ 2147483647 h 21465"/>
              <a:gd name="T18" fmla="*/ 251222123 w 21331"/>
              <a:gd name="T19" fmla="*/ 2147483647 h 21465"/>
              <a:gd name="T20" fmla="*/ 120874593 w 21331"/>
              <a:gd name="T21" fmla="*/ 2147483647 h 21465"/>
              <a:gd name="T22" fmla="*/ 265551212 w 21331"/>
              <a:gd name="T23" fmla="*/ 2147483647 h 21465"/>
              <a:gd name="T24" fmla="*/ 251261099 w 21331"/>
              <a:gd name="T25" fmla="*/ 2147483647 h 21465"/>
              <a:gd name="T26" fmla="*/ 319216309 w 21331"/>
              <a:gd name="T27" fmla="*/ 2147483647 h 21465"/>
              <a:gd name="T28" fmla="*/ 393274496 w 21331"/>
              <a:gd name="T29" fmla="*/ 2147483647 h 21465"/>
              <a:gd name="T30" fmla="*/ 393118590 w 21331"/>
              <a:gd name="T31" fmla="*/ 2147483647 h 21465"/>
              <a:gd name="T32" fmla="*/ 378558624 w 21331"/>
              <a:gd name="T33" fmla="*/ 2147483647 h 21465"/>
              <a:gd name="T34" fmla="*/ 456139679 w 21331"/>
              <a:gd name="T35" fmla="*/ 2147483647 h 21465"/>
              <a:gd name="T36" fmla="*/ 441696628 w 21331"/>
              <a:gd name="T37" fmla="*/ 2147483647 h 21465"/>
              <a:gd name="T38" fmla="*/ 441537966 w 21331"/>
              <a:gd name="T39" fmla="*/ 2147483647 h 21465"/>
              <a:gd name="T40" fmla="*/ 515793608 w 21331"/>
              <a:gd name="T41" fmla="*/ 2147483647 h 21465"/>
              <a:gd name="T42" fmla="*/ 583590325 w 21331"/>
              <a:gd name="T43" fmla="*/ 2147483647 h 21465"/>
              <a:gd name="T44" fmla="*/ 569302983 w 21331"/>
              <a:gd name="T45" fmla="*/ 2147483647 h 21465"/>
              <a:gd name="T46" fmla="*/ 714096530 w 21331"/>
              <a:gd name="T47" fmla="*/ 2147483647 h 21465"/>
              <a:gd name="T48" fmla="*/ 583590325 w 21331"/>
              <a:gd name="T49" fmla="*/ 2147483647 h 21465"/>
              <a:gd name="T50" fmla="*/ 617566453 w 21331"/>
              <a:gd name="T51" fmla="*/ 2147483647 h 21465"/>
              <a:gd name="T52" fmla="*/ 698985353 w 21331"/>
              <a:gd name="T53" fmla="*/ 2147483647 h 21465"/>
              <a:gd name="T54" fmla="*/ 796063477 w 21331"/>
              <a:gd name="T55" fmla="*/ 2147483647 h 21465"/>
              <a:gd name="T56" fmla="*/ 828041724 w 21331"/>
              <a:gd name="T57" fmla="*/ 2147483647 h 21465"/>
              <a:gd name="T58" fmla="*/ 269895159 w 21331"/>
              <a:gd name="T59" fmla="*/ 1780739658 h 21465"/>
              <a:gd name="T60" fmla="*/ 171369972 w 21331"/>
              <a:gd name="T61" fmla="*/ 2147483647 h 21465"/>
              <a:gd name="T62" fmla="*/ 301366925 w 21331"/>
              <a:gd name="T63" fmla="*/ 1974013449 h 21465"/>
              <a:gd name="T64" fmla="*/ 409715610 w 21331"/>
              <a:gd name="T65" fmla="*/ 2147483647 h 21465"/>
              <a:gd name="T66" fmla="*/ 522330684 w 21331"/>
              <a:gd name="T67" fmla="*/ 1902078900 h 21465"/>
              <a:gd name="T68" fmla="*/ 663600955 w 21331"/>
              <a:gd name="T69" fmla="*/ 2147483647 h 21465"/>
              <a:gd name="T70" fmla="*/ 565075782 w 21331"/>
              <a:gd name="T71" fmla="*/ 1780204027 h 21465"/>
              <a:gd name="T72" fmla="*/ 696441831 w 21331"/>
              <a:gd name="T73" fmla="*/ 2147483647 h 21465"/>
              <a:gd name="T74" fmla="*/ 596939885 w 21331"/>
              <a:gd name="T75" fmla="*/ 1588020500 h 21465"/>
              <a:gd name="T76" fmla="*/ 692136677 w 21331"/>
              <a:gd name="T77" fmla="*/ 1820465337 h 21465"/>
              <a:gd name="T78" fmla="*/ 583512372 w 21331"/>
              <a:gd name="T79" fmla="*/ 1155836484 h 21465"/>
              <a:gd name="T80" fmla="*/ 543900787 w 21331"/>
              <a:gd name="T81" fmla="*/ 617386365 h 21465"/>
              <a:gd name="T82" fmla="*/ 441148399 w 21331"/>
              <a:gd name="T83" fmla="*/ 25763295 h 21465"/>
              <a:gd name="T84" fmla="*/ 301169272 w 21331"/>
              <a:gd name="T85" fmla="*/ 459554124 h 21465"/>
              <a:gd name="T86" fmla="*/ 294985754 w 21331"/>
              <a:gd name="T87" fmla="*/ 549735186 h 21465"/>
              <a:gd name="T88" fmla="*/ 251497531 w 21331"/>
              <a:gd name="T89" fmla="*/ 1155300880 h 21465"/>
              <a:gd name="T90" fmla="*/ 142873240 w 21331"/>
              <a:gd name="T91" fmla="*/ 1820465337 h 21465"/>
              <a:gd name="T92" fmla="*/ 238070230 w 21331"/>
              <a:gd name="T93" fmla="*/ 1588020500 h 21465"/>
              <a:gd name="T94" fmla="*/ 138529110 w 21331"/>
              <a:gd name="T95" fmla="*/ 2147483647 h 21465"/>
              <a:gd name="T96" fmla="*/ 269895159 w 21331"/>
              <a:gd name="T97" fmla="*/ 1780739658 h 21465"/>
              <a:gd name="T98" fmla="*/ 269895159 w 21331"/>
              <a:gd name="T99" fmla="*/ 1780739658 h 214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331" h="21465">
                <a:moveTo>
                  <a:pt x="21154" y="11501"/>
                </a:moveTo>
                <a:cubicBezTo>
                  <a:pt x="20885" y="10961"/>
                  <a:pt x="19722" y="9170"/>
                  <a:pt x="18568" y="7385"/>
                </a:cubicBezTo>
                <a:cubicBezTo>
                  <a:pt x="17416" y="5596"/>
                  <a:pt x="15525" y="5350"/>
                  <a:pt x="12285" y="5350"/>
                </a:cubicBezTo>
                <a:lnTo>
                  <a:pt x="9041" y="5350"/>
                </a:lnTo>
                <a:cubicBezTo>
                  <a:pt x="5804" y="5350"/>
                  <a:pt x="3910" y="5596"/>
                  <a:pt x="2756" y="7385"/>
                </a:cubicBezTo>
                <a:cubicBezTo>
                  <a:pt x="1605" y="9170"/>
                  <a:pt x="442" y="10961"/>
                  <a:pt x="177" y="11501"/>
                </a:cubicBezTo>
                <a:cubicBezTo>
                  <a:pt x="-135" y="12129"/>
                  <a:pt x="-130" y="12666"/>
                  <a:pt x="989" y="12842"/>
                </a:cubicBezTo>
                <a:cubicBezTo>
                  <a:pt x="2145" y="13023"/>
                  <a:pt x="3004" y="12642"/>
                  <a:pt x="3473" y="11932"/>
                </a:cubicBezTo>
                <a:cubicBezTo>
                  <a:pt x="3482" y="11925"/>
                  <a:pt x="5551" y="8485"/>
                  <a:pt x="5551" y="8485"/>
                </a:cubicBezTo>
                <a:lnTo>
                  <a:pt x="6418" y="8485"/>
                </a:lnTo>
                <a:lnTo>
                  <a:pt x="3088" y="14913"/>
                </a:lnTo>
                <a:lnTo>
                  <a:pt x="6784" y="14913"/>
                </a:lnTo>
                <a:lnTo>
                  <a:pt x="6419" y="20358"/>
                </a:lnTo>
                <a:cubicBezTo>
                  <a:pt x="6419" y="20969"/>
                  <a:pt x="7067" y="21465"/>
                  <a:pt x="8155" y="21465"/>
                </a:cubicBezTo>
                <a:cubicBezTo>
                  <a:pt x="9241" y="21465"/>
                  <a:pt x="10047" y="20969"/>
                  <a:pt x="10047" y="20355"/>
                </a:cubicBezTo>
                <a:cubicBezTo>
                  <a:pt x="10047" y="20332"/>
                  <a:pt x="10043" y="20309"/>
                  <a:pt x="10043" y="20286"/>
                </a:cubicBezTo>
                <a:lnTo>
                  <a:pt x="9671" y="14913"/>
                </a:lnTo>
                <a:lnTo>
                  <a:pt x="11653" y="14913"/>
                </a:lnTo>
                <a:lnTo>
                  <a:pt x="11284" y="20286"/>
                </a:lnTo>
                <a:cubicBezTo>
                  <a:pt x="11284" y="20309"/>
                  <a:pt x="11280" y="20332"/>
                  <a:pt x="11280" y="20355"/>
                </a:cubicBezTo>
                <a:cubicBezTo>
                  <a:pt x="11280" y="20969"/>
                  <a:pt x="12087" y="21465"/>
                  <a:pt x="13177" y="21465"/>
                </a:cubicBezTo>
                <a:cubicBezTo>
                  <a:pt x="14267" y="21465"/>
                  <a:pt x="14909" y="20969"/>
                  <a:pt x="14909" y="20358"/>
                </a:cubicBezTo>
                <a:lnTo>
                  <a:pt x="14544" y="14913"/>
                </a:lnTo>
                <a:lnTo>
                  <a:pt x="18243" y="14913"/>
                </a:lnTo>
                <a:lnTo>
                  <a:pt x="14909" y="8485"/>
                </a:lnTo>
                <a:lnTo>
                  <a:pt x="15777" y="8485"/>
                </a:lnTo>
                <a:cubicBezTo>
                  <a:pt x="15777" y="8485"/>
                  <a:pt x="17849" y="11925"/>
                  <a:pt x="17857" y="11932"/>
                </a:cubicBezTo>
                <a:cubicBezTo>
                  <a:pt x="18325" y="12642"/>
                  <a:pt x="19183" y="13023"/>
                  <a:pt x="20337" y="12842"/>
                </a:cubicBezTo>
                <a:cubicBezTo>
                  <a:pt x="21465" y="12666"/>
                  <a:pt x="21465" y="12129"/>
                  <a:pt x="21154" y="11501"/>
                </a:cubicBezTo>
                <a:close/>
                <a:moveTo>
                  <a:pt x="6895" y="3317"/>
                </a:moveTo>
                <a:cubicBezTo>
                  <a:pt x="5688" y="3966"/>
                  <a:pt x="4378" y="4398"/>
                  <a:pt x="4378" y="4398"/>
                </a:cubicBezTo>
                <a:cubicBezTo>
                  <a:pt x="4378" y="4398"/>
                  <a:pt x="6436" y="4194"/>
                  <a:pt x="7699" y="3677"/>
                </a:cubicBezTo>
                <a:cubicBezTo>
                  <a:pt x="8249" y="4351"/>
                  <a:pt x="9277" y="4811"/>
                  <a:pt x="10467" y="4811"/>
                </a:cubicBezTo>
                <a:cubicBezTo>
                  <a:pt x="11737" y="4811"/>
                  <a:pt x="12826" y="4291"/>
                  <a:pt x="13344" y="3543"/>
                </a:cubicBezTo>
                <a:cubicBezTo>
                  <a:pt x="14547" y="4159"/>
                  <a:pt x="16953" y="4398"/>
                  <a:pt x="16953" y="4398"/>
                </a:cubicBezTo>
                <a:cubicBezTo>
                  <a:pt x="16953" y="4398"/>
                  <a:pt x="15641" y="3966"/>
                  <a:pt x="14436" y="3316"/>
                </a:cubicBezTo>
                <a:cubicBezTo>
                  <a:pt x="15693" y="3845"/>
                  <a:pt x="17792" y="4054"/>
                  <a:pt x="17792" y="4054"/>
                </a:cubicBezTo>
                <a:cubicBezTo>
                  <a:pt x="17792" y="4054"/>
                  <a:pt x="16463" y="3616"/>
                  <a:pt x="15250" y="2958"/>
                </a:cubicBezTo>
                <a:cubicBezTo>
                  <a:pt x="16408" y="3265"/>
                  <a:pt x="17682" y="3391"/>
                  <a:pt x="17682" y="3391"/>
                </a:cubicBezTo>
                <a:cubicBezTo>
                  <a:pt x="17682" y="3391"/>
                  <a:pt x="16209" y="2942"/>
                  <a:pt x="14907" y="2153"/>
                </a:cubicBezTo>
                <a:cubicBezTo>
                  <a:pt x="14389" y="1841"/>
                  <a:pt x="14145" y="1473"/>
                  <a:pt x="13895" y="1150"/>
                </a:cubicBezTo>
                <a:cubicBezTo>
                  <a:pt x="13646" y="647"/>
                  <a:pt x="12630" y="194"/>
                  <a:pt x="11270" y="48"/>
                </a:cubicBezTo>
                <a:cubicBezTo>
                  <a:pt x="9572" y="-135"/>
                  <a:pt x="7994" y="226"/>
                  <a:pt x="7694" y="856"/>
                </a:cubicBezTo>
                <a:cubicBezTo>
                  <a:pt x="7641" y="911"/>
                  <a:pt x="7584" y="959"/>
                  <a:pt x="7536" y="1024"/>
                </a:cubicBezTo>
                <a:cubicBezTo>
                  <a:pt x="7269" y="1376"/>
                  <a:pt x="7009" y="1800"/>
                  <a:pt x="6425" y="2152"/>
                </a:cubicBezTo>
                <a:cubicBezTo>
                  <a:pt x="5123" y="2941"/>
                  <a:pt x="3650" y="3391"/>
                  <a:pt x="3650" y="3391"/>
                </a:cubicBezTo>
                <a:cubicBezTo>
                  <a:pt x="3650" y="3391"/>
                  <a:pt x="4922" y="3264"/>
                  <a:pt x="6082" y="2958"/>
                </a:cubicBezTo>
                <a:cubicBezTo>
                  <a:pt x="4867" y="3615"/>
                  <a:pt x="3539" y="4053"/>
                  <a:pt x="3539" y="4053"/>
                </a:cubicBezTo>
                <a:cubicBezTo>
                  <a:pt x="3539" y="4053"/>
                  <a:pt x="5637" y="3845"/>
                  <a:pt x="6895" y="3317"/>
                </a:cubicBezTo>
                <a:close/>
                <a:moveTo>
                  <a:pt x="6895" y="3317"/>
                </a:moveTo>
              </a:path>
            </a:pathLst>
          </a:custGeom>
          <a:solidFill>
            <a:schemeClr val="bg1"/>
          </a:solidFill>
          <a:ln>
            <a:noFill/>
          </a:ln>
        </p:spPr>
        <p:txBody>
          <a:bodyPr lIns="0" tIns="0" rIns="0" bIns="0"/>
          <a:lstStyle/>
          <a:p>
            <a:endParaRPr lang="en-US" sz="3200" dirty="0">
              <a:solidFill>
                <a:schemeClr val="bg1"/>
              </a:solidFill>
              <a:latin typeface="Roboto condensed"/>
              <a:cs typeface="Roboto condensed"/>
            </a:endParaRPr>
          </a:p>
        </p:txBody>
      </p:sp>
      <p:sp>
        <p:nvSpPr>
          <p:cNvPr id="76" name="AutoShape 137"/>
          <p:cNvSpPr/>
          <p:nvPr/>
        </p:nvSpPr>
        <p:spPr bwMode="auto">
          <a:xfrm>
            <a:off x="10280653" y="5598937"/>
            <a:ext cx="171745" cy="381133"/>
          </a:xfrm>
          <a:custGeom>
            <a:avLst/>
            <a:gdLst>
              <a:gd name="T0" fmla="*/ 234766792 w 21600"/>
              <a:gd name="T1" fmla="*/ 2147483647 h 21600"/>
              <a:gd name="T2" fmla="*/ 337407682 w 21600"/>
              <a:gd name="T3" fmla="*/ 1122755862 h 21600"/>
              <a:gd name="T4" fmla="*/ 234766792 w 21600"/>
              <a:gd name="T5" fmla="*/ 0 h 21600"/>
              <a:gd name="T6" fmla="*/ 132167871 w 21600"/>
              <a:gd name="T7" fmla="*/ 1122755862 h 21600"/>
              <a:gd name="T8" fmla="*/ 234766792 w 21600"/>
              <a:gd name="T9" fmla="*/ 2147483647 h 21600"/>
              <a:gd name="T10" fmla="*/ 455899427 w 21600"/>
              <a:gd name="T11" fmla="*/ 2147483647 h 21600"/>
              <a:gd name="T12" fmla="*/ 294603659 w 21600"/>
              <a:gd name="T13" fmla="*/ 2147483647 h 21600"/>
              <a:gd name="T14" fmla="*/ 161337750 w 21600"/>
              <a:gd name="T15" fmla="*/ 2147483647 h 21600"/>
              <a:gd name="T16" fmla="*/ 0 w 21600"/>
              <a:gd name="T17" fmla="*/ 2147483647 h 21600"/>
              <a:gd name="T18" fmla="*/ 0 w 21600"/>
              <a:gd name="T19" fmla="*/ 2147483647 h 21600"/>
              <a:gd name="T20" fmla="*/ 41981 w 21600"/>
              <a:gd name="T21" fmla="*/ 2147483647 h 21600"/>
              <a:gd name="T22" fmla="*/ 0 w 21600"/>
              <a:gd name="T23" fmla="*/ 2147483647 h 21600"/>
              <a:gd name="T24" fmla="*/ 42803878 w 21600"/>
              <a:gd name="T25" fmla="*/ 2147483647 h 21600"/>
              <a:gd name="T26" fmla="*/ 85586844 w 21600"/>
              <a:gd name="T27" fmla="*/ 2147483647 h 21600"/>
              <a:gd name="T28" fmla="*/ 85565920 w 21600"/>
              <a:gd name="T29" fmla="*/ 2147483647 h 21600"/>
              <a:gd name="T30" fmla="*/ 85565920 w 21600"/>
              <a:gd name="T31" fmla="*/ 2147483647 h 21600"/>
              <a:gd name="T32" fmla="*/ 104834930 w 21600"/>
              <a:gd name="T33" fmla="*/ 2147483647 h 21600"/>
              <a:gd name="T34" fmla="*/ 104834930 w 21600"/>
              <a:gd name="T35" fmla="*/ 2147483647 h 21600"/>
              <a:gd name="T36" fmla="*/ 104878803 w 21600"/>
              <a:gd name="T37" fmla="*/ 2147483647 h 21600"/>
              <a:gd name="T38" fmla="*/ 104878803 w 21600"/>
              <a:gd name="T39" fmla="*/ 2147483647 h 21600"/>
              <a:gd name="T40" fmla="*/ 159078924 w 21600"/>
              <a:gd name="T41" fmla="*/ 2147483647 h 21600"/>
              <a:gd name="T42" fmla="*/ 213343856 w 21600"/>
              <a:gd name="T43" fmla="*/ 2147483647 h 21600"/>
              <a:gd name="T44" fmla="*/ 213196686 w 21600"/>
              <a:gd name="T45" fmla="*/ 2147483647 h 21600"/>
              <a:gd name="T46" fmla="*/ 213196686 w 21600"/>
              <a:gd name="T47" fmla="*/ 2147483647 h 21600"/>
              <a:gd name="T48" fmla="*/ 244539668 w 21600"/>
              <a:gd name="T49" fmla="*/ 2147483647 h 21600"/>
              <a:gd name="T50" fmla="*/ 244539668 w 21600"/>
              <a:gd name="T51" fmla="*/ 2147483647 h 21600"/>
              <a:gd name="T52" fmla="*/ 298804587 w 21600"/>
              <a:gd name="T53" fmla="*/ 2147483647 h 21600"/>
              <a:gd name="T54" fmla="*/ 353069518 w 21600"/>
              <a:gd name="T55" fmla="*/ 2147483647 h 21600"/>
              <a:gd name="T56" fmla="*/ 352836626 w 21600"/>
              <a:gd name="T57" fmla="*/ 2147483647 h 21600"/>
              <a:gd name="T58" fmla="*/ 352836626 w 21600"/>
              <a:gd name="T59" fmla="*/ 2147483647 h 21600"/>
              <a:gd name="T60" fmla="*/ 352878619 w 21600"/>
              <a:gd name="T61" fmla="*/ 2147483647 h 21600"/>
              <a:gd name="T62" fmla="*/ 352878619 w 21600"/>
              <a:gd name="T63" fmla="*/ 2147483647 h 21600"/>
              <a:gd name="T64" fmla="*/ 370249533 w 21600"/>
              <a:gd name="T65" fmla="*/ 2147483647 h 21600"/>
              <a:gd name="T66" fmla="*/ 370249533 w 21600"/>
              <a:gd name="T67" fmla="*/ 2147483647 h 21600"/>
              <a:gd name="T68" fmla="*/ 370249533 w 21600"/>
              <a:gd name="T69" fmla="*/ 2147483647 h 21600"/>
              <a:gd name="T70" fmla="*/ 413095537 w 21600"/>
              <a:gd name="T71" fmla="*/ 2147483647 h 21600"/>
              <a:gd name="T72" fmla="*/ 455899427 w 21600"/>
              <a:gd name="T73" fmla="*/ 2147483647 h 21600"/>
              <a:gd name="T74" fmla="*/ 455899427 w 21600"/>
              <a:gd name="T75" fmla="*/ 2147483647 h 21600"/>
              <a:gd name="T76" fmla="*/ 455899427 w 21600"/>
              <a:gd name="T77" fmla="*/ 2147483647 h 21600"/>
              <a:gd name="T78" fmla="*/ 455899427 w 21600"/>
              <a:gd name="T79" fmla="*/ 2147483647 h 216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600" h="21600">
                <a:moveTo>
                  <a:pt x="11123" y="4385"/>
                </a:moveTo>
                <a:cubicBezTo>
                  <a:pt x="13807" y="4385"/>
                  <a:pt x="15986" y="3403"/>
                  <a:pt x="15986" y="2192"/>
                </a:cubicBezTo>
                <a:cubicBezTo>
                  <a:pt x="15986" y="981"/>
                  <a:pt x="13807" y="0"/>
                  <a:pt x="11123" y="0"/>
                </a:cubicBezTo>
                <a:cubicBezTo>
                  <a:pt x="8438" y="0"/>
                  <a:pt x="6262" y="981"/>
                  <a:pt x="6262" y="2192"/>
                </a:cubicBezTo>
                <a:cubicBezTo>
                  <a:pt x="6262" y="3403"/>
                  <a:pt x="8438" y="4385"/>
                  <a:pt x="11123" y="4385"/>
                </a:cubicBezTo>
                <a:close/>
                <a:moveTo>
                  <a:pt x="21600" y="8199"/>
                </a:moveTo>
                <a:cubicBezTo>
                  <a:pt x="21600" y="6295"/>
                  <a:pt x="18177" y="4752"/>
                  <a:pt x="13958" y="4752"/>
                </a:cubicBezTo>
                <a:lnTo>
                  <a:pt x="7644" y="4752"/>
                </a:lnTo>
                <a:cubicBezTo>
                  <a:pt x="3423" y="4752"/>
                  <a:pt x="0" y="6295"/>
                  <a:pt x="0" y="8199"/>
                </a:cubicBezTo>
                <a:lnTo>
                  <a:pt x="0" y="12797"/>
                </a:lnTo>
                <a:lnTo>
                  <a:pt x="2" y="12797"/>
                </a:lnTo>
                <a:cubicBezTo>
                  <a:pt x="2" y="12798"/>
                  <a:pt x="0" y="12800"/>
                  <a:pt x="0" y="12801"/>
                </a:cubicBezTo>
                <a:cubicBezTo>
                  <a:pt x="0" y="13307"/>
                  <a:pt x="908" y="13717"/>
                  <a:pt x="2028" y="13717"/>
                </a:cubicBezTo>
                <a:cubicBezTo>
                  <a:pt x="3148" y="13717"/>
                  <a:pt x="4055" y="13307"/>
                  <a:pt x="4055" y="12801"/>
                </a:cubicBezTo>
                <a:cubicBezTo>
                  <a:pt x="4055" y="12794"/>
                  <a:pt x="4054" y="12786"/>
                  <a:pt x="4054" y="12777"/>
                </a:cubicBezTo>
                <a:lnTo>
                  <a:pt x="4054" y="8030"/>
                </a:lnTo>
                <a:lnTo>
                  <a:pt x="4967" y="8030"/>
                </a:lnTo>
                <a:lnTo>
                  <a:pt x="4967" y="13764"/>
                </a:lnTo>
                <a:lnTo>
                  <a:pt x="4969" y="13764"/>
                </a:lnTo>
                <a:lnTo>
                  <a:pt x="4969" y="20442"/>
                </a:lnTo>
                <a:cubicBezTo>
                  <a:pt x="4971" y="21082"/>
                  <a:pt x="6121" y="21600"/>
                  <a:pt x="7537" y="21600"/>
                </a:cubicBezTo>
                <a:cubicBezTo>
                  <a:pt x="8958" y="21600"/>
                  <a:pt x="10108" y="21081"/>
                  <a:pt x="10108" y="20441"/>
                </a:cubicBezTo>
                <a:cubicBezTo>
                  <a:pt x="10108" y="20416"/>
                  <a:pt x="10104" y="20391"/>
                  <a:pt x="10101" y="20366"/>
                </a:cubicBezTo>
                <a:lnTo>
                  <a:pt x="10101" y="13764"/>
                </a:lnTo>
                <a:lnTo>
                  <a:pt x="11586" y="13764"/>
                </a:lnTo>
                <a:lnTo>
                  <a:pt x="11586" y="20442"/>
                </a:lnTo>
                <a:cubicBezTo>
                  <a:pt x="11590" y="21082"/>
                  <a:pt x="12737" y="21600"/>
                  <a:pt x="14157" y="21600"/>
                </a:cubicBezTo>
                <a:cubicBezTo>
                  <a:pt x="15575" y="21600"/>
                  <a:pt x="16728" y="21081"/>
                  <a:pt x="16728" y="20441"/>
                </a:cubicBezTo>
                <a:cubicBezTo>
                  <a:pt x="16728" y="20416"/>
                  <a:pt x="16721" y="20391"/>
                  <a:pt x="16717" y="20366"/>
                </a:cubicBezTo>
                <a:lnTo>
                  <a:pt x="16717" y="13764"/>
                </a:lnTo>
                <a:lnTo>
                  <a:pt x="16719" y="13764"/>
                </a:lnTo>
                <a:lnTo>
                  <a:pt x="16719" y="8030"/>
                </a:lnTo>
                <a:lnTo>
                  <a:pt x="17542" y="8030"/>
                </a:lnTo>
                <a:lnTo>
                  <a:pt x="17542" y="12797"/>
                </a:lnTo>
                <a:cubicBezTo>
                  <a:pt x="17542" y="12798"/>
                  <a:pt x="17542" y="12800"/>
                  <a:pt x="17542" y="12801"/>
                </a:cubicBezTo>
                <a:cubicBezTo>
                  <a:pt x="17542" y="13307"/>
                  <a:pt x="18451" y="13717"/>
                  <a:pt x="19572" y="13717"/>
                </a:cubicBezTo>
                <a:cubicBezTo>
                  <a:pt x="20690" y="13717"/>
                  <a:pt x="21600" y="13307"/>
                  <a:pt x="21600" y="12801"/>
                </a:cubicBezTo>
                <a:cubicBezTo>
                  <a:pt x="21600" y="12800"/>
                  <a:pt x="21600" y="12798"/>
                  <a:pt x="21600" y="12797"/>
                </a:cubicBezTo>
                <a:lnTo>
                  <a:pt x="21600" y="8199"/>
                </a:lnTo>
                <a:close/>
                <a:moveTo>
                  <a:pt x="21600" y="8199"/>
                </a:moveTo>
              </a:path>
            </a:pathLst>
          </a:custGeom>
          <a:solidFill>
            <a:schemeClr val="bg1"/>
          </a:solidFill>
          <a:ln>
            <a:noFill/>
          </a:ln>
        </p:spPr>
        <p:txBody>
          <a:bodyPr lIns="0" tIns="0" rIns="0" bIns="0"/>
          <a:lstStyle/>
          <a:p>
            <a:endParaRPr lang="en-US" sz="3200" dirty="0">
              <a:solidFill>
                <a:schemeClr val="bg1"/>
              </a:solidFill>
              <a:latin typeface="Roboto condensed"/>
              <a:cs typeface="Roboto condensed"/>
            </a:endParaRPr>
          </a:p>
        </p:txBody>
      </p:sp>
      <p:sp>
        <p:nvSpPr>
          <p:cNvPr id="77" name="Rectangle 129"/>
          <p:cNvSpPr/>
          <p:nvPr/>
        </p:nvSpPr>
        <p:spPr bwMode="auto">
          <a:xfrm>
            <a:off x="9396565" y="5848999"/>
            <a:ext cx="865908" cy="27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smtClean="0">
                <a:solidFill>
                  <a:schemeClr val="bg1"/>
                </a:solidFill>
                <a:latin typeface="Roboto condensed"/>
                <a:ea typeface="MS PGothic" panose="020B0600070205080204" charset="-128"/>
                <a:cs typeface="Roboto condensed"/>
                <a:sym typeface="Helvetica" charset="0"/>
              </a:rPr>
              <a:t>Females</a:t>
            </a:r>
            <a:endParaRPr lang="en-US" sz="1200" dirty="0">
              <a:solidFill>
                <a:schemeClr val="bg1"/>
              </a:solidFill>
              <a:latin typeface="Roboto condensed"/>
              <a:ea typeface="MS PGothic" panose="020B0600070205080204" charset="-128"/>
              <a:cs typeface="Roboto condensed"/>
              <a:sym typeface="Helvetica" charset="0"/>
            </a:endParaRPr>
          </a:p>
        </p:txBody>
      </p:sp>
      <p:sp>
        <p:nvSpPr>
          <p:cNvPr id="78" name="Rectangle 129"/>
          <p:cNvSpPr/>
          <p:nvPr/>
        </p:nvSpPr>
        <p:spPr bwMode="auto">
          <a:xfrm>
            <a:off x="9371165" y="5511396"/>
            <a:ext cx="865908" cy="37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800" dirty="0" smtClean="0">
                <a:solidFill>
                  <a:schemeClr val="bg1"/>
                </a:solidFill>
                <a:latin typeface="Roboto condensed"/>
                <a:ea typeface="MS PGothic" panose="020B0600070205080204" charset="-128"/>
                <a:cs typeface="Roboto condensed"/>
                <a:sym typeface="Helvetica" charset="0"/>
              </a:rPr>
              <a:t>56M</a:t>
            </a:r>
            <a:endParaRPr lang="en-US" sz="2800" dirty="0">
              <a:solidFill>
                <a:schemeClr val="bg1"/>
              </a:solidFill>
              <a:latin typeface="Roboto condensed"/>
              <a:ea typeface="MS PGothic" panose="020B0600070205080204" charset="-128"/>
              <a:cs typeface="Roboto condensed"/>
              <a:sym typeface="Helvetica" charset="0"/>
            </a:endParaRPr>
          </a:p>
        </p:txBody>
      </p:sp>
      <p:sp>
        <p:nvSpPr>
          <p:cNvPr id="79" name="Rectangle 129"/>
          <p:cNvSpPr/>
          <p:nvPr/>
        </p:nvSpPr>
        <p:spPr bwMode="auto">
          <a:xfrm>
            <a:off x="10568925" y="5848999"/>
            <a:ext cx="1003782" cy="27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smtClean="0">
                <a:solidFill>
                  <a:schemeClr val="bg1"/>
                </a:solidFill>
                <a:latin typeface="Roboto condensed"/>
                <a:ea typeface="MS PGothic" panose="020B0600070205080204" charset="-128"/>
                <a:cs typeface="Roboto condensed"/>
                <a:sym typeface="Helvetica" charset="0"/>
              </a:rPr>
              <a:t>Males</a:t>
            </a:r>
            <a:endParaRPr lang="en-US" sz="1200" dirty="0">
              <a:solidFill>
                <a:schemeClr val="bg1"/>
              </a:solidFill>
              <a:latin typeface="Roboto condensed"/>
              <a:ea typeface="MS PGothic" panose="020B0600070205080204" charset="-128"/>
              <a:cs typeface="Roboto condensed"/>
              <a:sym typeface="Helvetica" charset="0"/>
            </a:endParaRPr>
          </a:p>
        </p:txBody>
      </p:sp>
      <p:sp>
        <p:nvSpPr>
          <p:cNvPr id="80" name="Rectangle 129"/>
          <p:cNvSpPr/>
          <p:nvPr/>
        </p:nvSpPr>
        <p:spPr bwMode="auto">
          <a:xfrm>
            <a:off x="10543525" y="5511396"/>
            <a:ext cx="1003782" cy="37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800" dirty="0" smtClean="0">
                <a:solidFill>
                  <a:schemeClr val="bg1"/>
                </a:solidFill>
                <a:latin typeface="Roboto condensed"/>
                <a:ea typeface="MS PGothic" panose="020B0600070205080204" charset="-128"/>
                <a:cs typeface="Roboto condensed"/>
                <a:sym typeface="Helvetica" charset="0"/>
              </a:rPr>
              <a:t>35M</a:t>
            </a:r>
            <a:endParaRPr lang="en-US" sz="2800" dirty="0">
              <a:solidFill>
                <a:schemeClr val="bg1"/>
              </a:solidFill>
              <a:latin typeface="Roboto condensed"/>
              <a:ea typeface="MS PGothic" panose="020B0600070205080204" charset="-128"/>
              <a:cs typeface="Roboto condensed"/>
              <a:sym typeface="Helvetica" charset="0"/>
            </a:endParaRPr>
          </a:p>
        </p:txBody>
      </p:sp>
      <p:cxnSp>
        <p:nvCxnSpPr>
          <p:cNvPr id="81" name="Straight Connector 46"/>
          <p:cNvCxnSpPr/>
          <p:nvPr/>
        </p:nvCxnSpPr>
        <p:spPr>
          <a:xfrm>
            <a:off x="9083197" y="5376450"/>
            <a:ext cx="2383340" cy="0"/>
          </a:xfrm>
          <a:prstGeom prst="line">
            <a:avLst/>
          </a:prstGeom>
          <a:ln w="9525">
            <a:solidFill>
              <a:schemeClr val="bg1"/>
            </a:solidFill>
            <a:prstDash val="sysDash"/>
          </a:ln>
        </p:spPr>
        <p:style>
          <a:lnRef idx="1">
            <a:schemeClr val="dk1"/>
          </a:lnRef>
          <a:fillRef idx="0">
            <a:schemeClr val="dk1"/>
          </a:fillRef>
          <a:effectRef idx="0">
            <a:schemeClr val="dk1"/>
          </a:effectRef>
          <a:fontRef idx="minor">
            <a:schemeClr val="tx1"/>
          </a:fontRef>
        </p:style>
      </p:cxnSp>
      <p:cxnSp>
        <p:nvCxnSpPr>
          <p:cNvPr id="82" name="Straight Connector 47"/>
          <p:cNvCxnSpPr/>
          <p:nvPr/>
        </p:nvCxnSpPr>
        <p:spPr>
          <a:xfrm>
            <a:off x="4076812" y="1682456"/>
            <a:ext cx="0" cy="4417212"/>
          </a:xfrm>
          <a:prstGeom prst="line">
            <a:avLst/>
          </a:prstGeom>
          <a:ln w="6350">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cxnSp>
        <p:nvCxnSpPr>
          <p:cNvPr id="83" name="Straight Connector 49"/>
          <p:cNvCxnSpPr/>
          <p:nvPr/>
        </p:nvCxnSpPr>
        <p:spPr>
          <a:xfrm>
            <a:off x="8124174" y="1682456"/>
            <a:ext cx="0" cy="4417212"/>
          </a:xfrm>
          <a:prstGeom prst="line">
            <a:avLst/>
          </a:prstGeom>
          <a:ln w="6350">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6"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7"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0"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1"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2"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3"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4"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5"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6"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7"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8"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9"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0"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1"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2"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3"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4"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5"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6"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7"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8"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9"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0"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1"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2"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3"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4"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5"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6"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7"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8"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9"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grpSp>
        <p:sp>
          <p:nvSpPr>
            <p:cNvPr id="4" name="文本框 3"/>
            <p:cNvSpPr txBox="1"/>
            <p:nvPr/>
          </p:nvSpPr>
          <p:spPr>
            <a:xfrm>
              <a:off x="4297600" y="1108703"/>
              <a:ext cx="2780479" cy="3232183"/>
            </a:xfrm>
            <a:prstGeom prst="rect">
              <a:avLst/>
            </a:prstGeom>
            <a:noFill/>
          </p:spPr>
          <p:txBody>
            <a:bodyPr wrap="square" rtlCol="0">
              <a:spAutoFit/>
            </a:bodyPr>
            <a:lstStyle/>
            <a:p>
              <a:pPr algn="ctr"/>
              <a:r>
                <a:rPr lang="en-US" altLang="zh-CN" sz="6600" b="1" dirty="0" smtClean="0">
                  <a:solidFill>
                    <a:srgbClr val="3099D6"/>
                  </a:solidFill>
                  <a:latin typeface="微软雅黑" panose="020B0503020204020204" pitchFamily="34" charset="-122"/>
                  <a:ea typeface="微软雅黑" panose="020B0503020204020204" pitchFamily="34" charset="-122"/>
                </a:rPr>
                <a:t>4</a:t>
              </a:r>
              <a:endParaRPr lang="zh-CN" altLang="en-US" sz="6600" b="1" dirty="0">
                <a:solidFill>
                  <a:srgbClr val="3099D6"/>
                </a:solidFill>
                <a:latin typeface="微软雅黑" panose="020B0503020204020204" pitchFamily="34" charset="-122"/>
                <a:ea typeface="微软雅黑" panose="020B0503020204020204" pitchFamily="34" charset="-122"/>
              </a:endParaRPr>
            </a:p>
          </p:txBody>
        </p:sp>
      </p:grpSp>
      <p:sp>
        <p:nvSpPr>
          <p:cNvPr id="40" name="文本框 39"/>
          <p:cNvSpPr txBox="1"/>
          <p:nvPr/>
        </p:nvSpPr>
        <p:spPr>
          <a:xfrm>
            <a:off x="2295830" y="542970"/>
            <a:ext cx="5674529" cy="523220"/>
          </a:xfrm>
          <a:prstGeom prst="rect">
            <a:avLst/>
          </a:prstGeom>
          <a:noFill/>
        </p:spPr>
        <p:txBody>
          <a:bodyPr wrap="square" rtlCol="0">
            <a:spAutoFit/>
          </a:bodyPr>
          <a:lstStyle/>
          <a:p>
            <a:r>
              <a:rPr lang="en-US" altLang="zh-CN" sz="2800" b="1" dirty="0" smtClean="0">
                <a:solidFill>
                  <a:schemeClr val="bg1"/>
                </a:solidFill>
                <a:latin typeface="微软雅黑" panose="020B0503020204020204" pitchFamily="34" charset="-122"/>
                <a:ea typeface="微软雅黑" panose="020B0503020204020204" pitchFamily="34" charset="-122"/>
              </a:rPr>
              <a:t>MOMODA POWERPOINT</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aphicFrame>
        <p:nvGraphicFramePr>
          <p:cNvPr id="42" name="Chart 12"/>
          <p:cNvGraphicFramePr/>
          <p:nvPr/>
        </p:nvGraphicFramePr>
        <p:xfrm>
          <a:off x="81801" y="2057021"/>
          <a:ext cx="3098771" cy="2554297"/>
        </p:xfrm>
        <a:graphic>
          <a:graphicData uri="http://schemas.openxmlformats.org/drawingml/2006/chart">
            <c:chart xmlns:c="http://schemas.openxmlformats.org/drawingml/2006/chart" xmlns:r="http://schemas.openxmlformats.org/officeDocument/2006/relationships" r:id="rId1"/>
          </a:graphicData>
        </a:graphic>
      </p:graphicFrame>
      <p:sp>
        <p:nvSpPr>
          <p:cNvPr id="43" name="텍스트 개체 틀 2"/>
          <p:cNvSpPr txBox="1"/>
          <p:nvPr/>
        </p:nvSpPr>
        <p:spPr>
          <a:xfrm>
            <a:off x="753150" y="4955853"/>
            <a:ext cx="1756072" cy="365986"/>
          </a:xfrm>
          <a:prstGeom prst="rect">
            <a:avLst/>
          </a:prstGeom>
        </p:spPr>
        <p:txBody>
          <a:bodyPr vert="horz" lIns="91440" tIns="45720" rIns="91440" bIns="45720" rtlCol="0" anchor="t">
            <a:normAutofit fontScale="92500" lnSpcReduction="10000"/>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en-US" altLang="ko-KR" sz="1050" dirty="0" smtClean="0">
                <a:solidFill>
                  <a:schemeClr val="bg1"/>
                </a:solidFill>
                <a:latin typeface="Roboto condensed"/>
                <a:cs typeface="Roboto condensed"/>
              </a:rPr>
              <a:t>Total Sales: $ 13,000,000</a:t>
            </a:r>
            <a:endParaRPr lang="en-US" altLang="ko-KR" sz="1050" dirty="0">
              <a:solidFill>
                <a:schemeClr val="bg1"/>
              </a:solidFill>
              <a:latin typeface="Roboto condensed"/>
              <a:cs typeface="Roboto condensed"/>
            </a:endParaRPr>
          </a:p>
        </p:txBody>
      </p:sp>
      <p:sp>
        <p:nvSpPr>
          <p:cNvPr id="44" name="텍스트 개체 틀 2"/>
          <p:cNvSpPr txBox="1"/>
          <p:nvPr/>
        </p:nvSpPr>
        <p:spPr>
          <a:xfrm>
            <a:off x="753150" y="2998899"/>
            <a:ext cx="1756072" cy="652172"/>
          </a:xfrm>
          <a:prstGeom prst="rect">
            <a:avLst/>
          </a:prstGeom>
        </p:spPr>
        <p:txBody>
          <a:bodyPr vert="horz" lIns="91440" tIns="45720" rIns="91440" bIns="45720" rtlCol="0" anchor="ctr">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4800" b="1" dirty="0" smtClean="0">
                <a:solidFill>
                  <a:srgbClr val="3099D6"/>
                </a:solidFill>
                <a:latin typeface="Roboto condensed"/>
                <a:cs typeface="Roboto condensed"/>
              </a:rPr>
              <a:t>70%</a:t>
            </a:r>
            <a:endParaRPr lang="en-US" altLang="ko-KR" sz="4800" b="1" dirty="0">
              <a:solidFill>
                <a:srgbClr val="3099D6"/>
              </a:solidFill>
              <a:latin typeface="Roboto condensed"/>
              <a:cs typeface="Roboto condensed"/>
            </a:endParaRPr>
          </a:p>
        </p:txBody>
      </p:sp>
      <p:sp>
        <p:nvSpPr>
          <p:cNvPr id="45" name="텍스트 개체 틀 2"/>
          <p:cNvSpPr txBox="1"/>
          <p:nvPr/>
        </p:nvSpPr>
        <p:spPr>
          <a:xfrm>
            <a:off x="559982" y="4488607"/>
            <a:ext cx="2142408" cy="652172"/>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2800" dirty="0" smtClean="0">
                <a:solidFill>
                  <a:schemeClr val="bg1"/>
                </a:solidFill>
                <a:latin typeface="Roboto condensed"/>
                <a:cs typeface="Roboto condensed"/>
              </a:rPr>
              <a:t>$ 12,521,000</a:t>
            </a:r>
            <a:endParaRPr lang="en-US" altLang="ko-KR" sz="2800" dirty="0">
              <a:solidFill>
                <a:schemeClr val="bg1"/>
              </a:solidFill>
              <a:latin typeface="Roboto condensed"/>
              <a:cs typeface="Roboto condensed"/>
            </a:endParaRPr>
          </a:p>
        </p:txBody>
      </p:sp>
      <p:sp>
        <p:nvSpPr>
          <p:cNvPr id="47" name="텍스트 개체 틀 2"/>
          <p:cNvSpPr txBox="1"/>
          <p:nvPr/>
        </p:nvSpPr>
        <p:spPr>
          <a:xfrm>
            <a:off x="559982" y="5277937"/>
            <a:ext cx="2142408" cy="799013"/>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1050" b="1" dirty="0" smtClean="0">
                <a:solidFill>
                  <a:schemeClr val="bg1"/>
                </a:solidFill>
                <a:latin typeface="Roboto condensed"/>
                <a:cs typeface="Roboto condensed"/>
              </a:rPr>
              <a:t>First Section : </a:t>
            </a:r>
            <a:r>
              <a:rPr lang="en-US" altLang="ko-KR" sz="1050" dirty="0" smtClean="0">
                <a:solidFill>
                  <a:schemeClr val="bg1"/>
                </a:solidFill>
                <a:latin typeface="Roboto condensed"/>
                <a:cs typeface="Roboto condensed"/>
              </a:rPr>
              <a:t>dolor sit amen, consectetur adipiscing elit. Integer nec odio. </a:t>
            </a:r>
            <a:endParaRPr lang="en-US" altLang="ko-KR" sz="1050" dirty="0">
              <a:solidFill>
                <a:schemeClr val="bg1"/>
              </a:solidFill>
              <a:latin typeface="Roboto condensed"/>
              <a:cs typeface="Roboto condensed"/>
            </a:endParaRPr>
          </a:p>
        </p:txBody>
      </p:sp>
      <p:graphicFrame>
        <p:nvGraphicFramePr>
          <p:cNvPr id="49" name="Chart 19"/>
          <p:cNvGraphicFramePr/>
          <p:nvPr/>
        </p:nvGraphicFramePr>
        <p:xfrm>
          <a:off x="3058344" y="2057021"/>
          <a:ext cx="3098771" cy="2554297"/>
        </p:xfrm>
        <a:graphic>
          <a:graphicData uri="http://schemas.openxmlformats.org/drawingml/2006/chart">
            <c:chart xmlns:c="http://schemas.openxmlformats.org/drawingml/2006/chart" xmlns:r="http://schemas.openxmlformats.org/officeDocument/2006/relationships" r:id="rId2"/>
          </a:graphicData>
        </a:graphic>
      </p:graphicFrame>
      <p:sp>
        <p:nvSpPr>
          <p:cNvPr id="50" name="텍스트 개체 틀 2"/>
          <p:cNvSpPr txBox="1"/>
          <p:nvPr/>
        </p:nvSpPr>
        <p:spPr>
          <a:xfrm>
            <a:off x="3729693" y="4955853"/>
            <a:ext cx="1756072" cy="365986"/>
          </a:xfrm>
          <a:prstGeom prst="rect">
            <a:avLst/>
          </a:prstGeom>
        </p:spPr>
        <p:txBody>
          <a:bodyPr vert="horz" lIns="91440" tIns="45720" rIns="91440" bIns="45720" rtlCol="0" anchor="t">
            <a:normAutofit fontScale="92500" lnSpcReduction="10000"/>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en-US" altLang="ko-KR" sz="1050" dirty="0" smtClean="0">
                <a:solidFill>
                  <a:schemeClr val="bg1"/>
                </a:solidFill>
                <a:latin typeface="Roboto condensed"/>
                <a:cs typeface="Roboto condensed"/>
              </a:rPr>
              <a:t>Total Sales: $ 10,000,000</a:t>
            </a:r>
            <a:endParaRPr lang="en-US" altLang="ko-KR" sz="1050" dirty="0">
              <a:solidFill>
                <a:schemeClr val="bg1"/>
              </a:solidFill>
              <a:latin typeface="Roboto condensed"/>
              <a:cs typeface="Roboto condensed"/>
            </a:endParaRPr>
          </a:p>
        </p:txBody>
      </p:sp>
      <p:sp>
        <p:nvSpPr>
          <p:cNvPr id="51" name="텍스트 개체 틀 2"/>
          <p:cNvSpPr txBox="1"/>
          <p:nvPr/>
        </p:nvSpPr>
        <p:spPr>
          <a:xfrm>
            <a:off x="3729693" y="2998899"/>
            <a:ext cx="1756072" cy="652172"/>
          </a:xfrm>
          <a:prstGeom prst="rect">
            <a:avLst/>
          </a:prstGeom>
        </p:spPr>
        <p:txBody>
          <a:bodyPr vert="horz" lIns="91440" tIns="45720" rIns="91440" bIns="45720" rtlCol="0" anchor="ctr">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4800" b="1" dirty="0" smtClean="0">
                <a:solidFill>
                  <a:srgbClr val="3099D6"/>
                </a:solidFill>
                <a:latin typeface="Roboto condensed"/>
                <a:cs typeface="Roboto condensed"/>
              </a:rPr>
              <a:t>38%</a:t>
            </a:r>
            <a:endParaRPr lang="en-US" altLang="ko-KR" sz="4800" b="1" dirty="0">
              <a:solidFill>
                <a:srgbClr val="3099D6"/>
              </a:solidFill>
              <a:latin typeface="Roboto condensed"/>
              <a:cs typeface="Roboto condensed"/>
            </a:endParaRPr>
          </a:p>
        </p:txBody>
      </p:sp>
      <p:sp>
        <p:nvSpPr>
          <p:cNvPr id="52" name="텍스트 개체 틀 2"/>
          <p:cNvSpPr txBox="1"/>
          <p:nvPr/>
        </p:nvSpPr>
        <p:spPr>
          <a:xfrm>
            <a:off x="3536525" y="4488607"/>
            <a:ext cx="2142408" cy="652172"/>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2800" dirty="0" smtClean="0">
                <a:solidFill>
                  <a:schemeClr val="bg1"/>
                </a:solidFill>
                <a:latin typeface="Roboto condensed"/>
                <a:cs typeface="Roboto condensed"/>
              </a:rPr>
              <a:t>$ 8,240,000</a:t>
            </a:r>
            <a:endParaRPr lang="en-US" altLang="ko-KR" sz="2800" dirty="0">
              <a:solidFill>
                <a:schemeClr val="bg1"/>
              </a:solidFill>
              <a:latin typeface="Roboto condensed"/>
              <a:cs typeface="Roboto condensed"/>
            </a:endParaRPr>
          </a:p>
        </p:txBody>
      </p:sp>
      <p:sp>
        <p:nvSpPr>
          <p:cNvPr id="54" name="텍스트 개체 틀 2"/>
          <p:cNvSpPr txBox="1"/>
          <p:nvPr/>
        </p:nvSpPr>
        <p:spPr>
          <a:xfrm>
            <a:off x="3536525" y="5277937"/>
            <a:ext cx="2142408" cy="799013"/>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1050" b="1" dirty="0" smtClean="0">
                <a:solidFill>
                  <a:schemeClr val="bg1"/>
                </a:solidFill>
                <a:latin typeface="Roboto condensed"/>
                <a:cs typeface="Roboto condensed"/>
              </a:rPr>
              <a:t>First Section : </a:t>
            </a:r>
            <a:r>
              <a:rPr lang="en-US" altLang="ko-KR" sz="1050" dirty="0" smtClean="0">
                <a:solidFill>
                  <a:schemeClr val="bg1"/>
                </a:solidFill>
                <a:latin typeface="Roboto condensed"/>
                <a:cs typeface="Roboto condensed"/>
              </a:rPr>
              <a:t>dolor sit amen, consectetur adipiscing elit. Integer nec odio. </a:t>
            </a:r>
            <a:endParaRPr lang="en-US" altLang="ko-KR" sz="1050" dirty="0">
              <a:solidFill>
                <a:schemeClr val="bg1"/>
              </a:solidFill>
              <a:latin typeface="Roboto condensed"/>
              <a:cs typeface="Roboto condensed"/>
            </a:endParaRPr>
          </a:p>
        </p:txBody>
      </p:sp>
      <p:graphicFrame>
        <p:nvGraphicFramePr>
          <p:cNvPr id="56" name="Chart 26"/>
          <p:cNvGraphicFramePr/>
          <p:nvPr/>
        </p:nvGraphicFramePr>
        <p:xfrm>
          <a:off x="6034886" y="2057021"/>
          <a:ext cx="3098771" cy="2554297"/>
        </p:xfrm>
        <a:graphic>
          <a:graphicData uri="http://schemas.openxmlformats.org/drawingml/2006/chart">
            <c:chart xmlns:c="http://schemas.openxmlformats.org/drawingml/2006/chart" xmlns:r="http://schemas.openxmlformats.org/officeDocument/2006/relationships" r:id="rId3"/>
          </a:graphicData>
        </a:graphic>
      </p:graphicFrame>
      <p:sp>
        <p:nvSpPr>
          <p:cNvPr id="57" name="텍스트 개체 틀 2"/>
          <p:cNvSpPr txBox="1"/>
          <p:nvPr/>
        </p:nvSpPr>
        <p:spPr>
          <a:xfrm>
            <a:off x="6706235" y="4955853"/>
            <a:ext cx="1756072" cy="365986"/>
          </a:xfrm>
          <a:prstGeom prst="rect">
            <a:avLst/>
          </a:prstGeom>
        </p:spPr>
        <p:txBody>
          <a:bodyPr vert="horz" lIns="91440" tIns="45720" rIns="91440" bIns="45720" rtlCol="0" anchor="t">
            <a:normAutofit fontScale="92500" lnSpcReduction="10000"/>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en-US" altLang="ko-KR" sz="1050" dirty="0" smtClean="0">
                <a:solidFill>
                  <a:schemeClr val="bg1"/>
                </a:solidFill>
                <a:latin typeface="Roboto condensed"/>
                <a:cs typeface="Roboto condensed"/>
              </a:rPr>
              <a:t>Total Sales: $ 12,000,000</a:t>
            </a:r>
            <a:endParaRPr lang="en-US" altLang="ko-KR" sz="1050" dirty="0">
              <a:solidFill>
                <a:schemeClr val="bg1"/>
              </a:solidFill>
              <a:latin typeface="Roboto condensed"/>
              <a:cs typeface="Roboto condensed"/>
            </a:endParaRPr>
          </a:p>
        </p:txBody>
      </p:sp>
      <p:sp>
        <p:nvSpPr>
          <p:cNvPr id="58" name="텍스트 개체 틀 2"/>
          <p:cNvSpPr txBox="1"/>
          <p:nvPr/>
        </p:nvSpPr>
        <p:spPr>
          <a:xfrm>
            <a:off x="6706235" y="2998899"/>
            <a:ext cx="1756072" cy="652172"/>
          </a:xfrm>
          <a:prstGeom prst="rect">
            <a:avLst/>
          </a:prstGeom>
        </p:spPr>
        <p:txBody>
          <a:bodyPr vert="horz" lIns="91440" tIns="45720" rIns="91440" bIns="45720" rtlCol="0" anchor="ctr">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4800" b="1" dirty="0" smtClean="0">
                <a:solidFill>
                  <a:srgbClr val="3099D6"/>
                </a:solidFill>
                <a:latin typeface="Roboto condensed"/>
                <a:cs typeface="Roboto condensed"/>
              </a:rPr>
              <a:t>60%</a:t>
            </a:r>
            <a:endParaRPr lang="en-US" altLang="ko-KR" sz="4800" b="1" dirty="0">
              <a:solidFill>
                <a:srgbClr val="3099D6"/>
              </a:solidFill>
              <a:latin typeface="Roboto condensed"/>
              <a:cs typeface="Roboto condensed"/>
            </a:endParaRPr>
          </a:p>
        </p:txBody>
      </p:sp>
      <p:sp>
        <p:nvSpPr>
          <p:cNvPr id="59" name="텍스트 개체 틀 2"/>
          <p:cNvSpPr txBox="1"/>
          <p:nvPr/>
        </p:nvSpPr>
        <p:spPr>
          <a:xfrm>
            <a:off x="6513067" y="4488607"/>
            <a:ext cx="2142408" cy="652172"/>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2800" dirty="0" smtClean="0">
                <a:solidFill>
                  <a:schemeClr val="bg1"/>
                </a:solidFill>
                <a:latin typeface="Roboto condensed"/>
                <a:cs typeface="Roboto condensed"/>
              </a:rPr>
              <a:t>$ 10,145,000</a:t>
            </a:r>
            <a:endParaRPr lang="en-US" altLang="ko-KR" sz="2800" dirty="0">
              <a:solidFill>
                <a:schemeClr val="bg1"/>
              </a:solidFill>
              <a:latin typeface="Roboto condensed"/>
              <a:cs typeface="Roboto condensed"/>
            </a:endParaRPr>
          </a:p>
        </p:txBody>
      </p:sp>
      <p:sp>
        <p:nvSpPr>
          <p:cNvPr id="61" name="텍스트 개체 틀 2"/>
          <p:cNvSpPr txBox="1"/>
          <p:nvPr/>
        </p:nvSpPr>
        <p:spPr>
          <a:xfrm>
            <a:off x="6513067" y="5277937"/>
            <a:ext cx="2142408" cy="799013"/>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1050" b="1" dirty="0" smtClean="0">
                <a:solidFill>
                  <a:schemeClr val="bg1"/>
                </a:solidFill>
                <a:latin typeface="Roboto condensed"/>
                <a:cs typeface="Roboto condensed"/>
              </a:rPr>
              <a:t>First Section : </a:t>
            </a:r>
            <a:r>
              <a:rPr lang="en-US" altLang="ko-KR" sz="1050" dirty="0" smtClean="0">
                <a:solidFill>
                  <a:schemeClr val="bg1"/>
                </a:solidFill>
                <a:latin typeface="Roboto condensed"/>
                <a:cs typeface="Roboto condensed"/>
              </a:rPr>
              <a:t>dolor sit amen, consectetur adipiscing elit. Integer nec odio. </a:t>
            </a:r>
            <a:endParaRPr lang="en-US" altLang="ko-KR" sz="1050" dirty="0">
              <a:solidFill>
                <a:schemeClr val="bg1"/>
              </a:solidFill>
              <a:latin typeface="Roboto condensed"/>
              <a:cs typeface="Roboto condensed"/>
            </a:endParaRPr>
          </a:p>
        </p:txBody>
      </p:sp>
      <p:graphicFrame>
        <p:nvGraphicFramePr>
          <p:cNvPr id="63" name="Chart 33"/>
          <p:cNvGraphicFramePr/>
          <p:nvPr/>
        </p:nvGraphicFramePr>
        <p:xfrm>
          <a:off x="9011429" y="2057021"/>
          <a:ext cx="3098771" cy="2554297"/>
        </p:xfrm>
        <a:graphic>
          <a:graphicData uri="http://schemas.openxmlformats.org/drawingml/2006/chart">
            <c:chart xmlns:c="http://schemas.openxmlformats.org/drawingml/2006/chart" xmlns:r="http://schemas.openxmlformats.org/officeDocument/2006/relationships" r:id="rId4"/>
          </a:graphicData>
        </a:graphic>
      </p:graphicFrame>
      <p:sp>
        <p:nvSpPr>
          <p:cNvPr id="64" name="텍스트 개체 틀 2"/>
          <p:cNvSpPr txBox="1"/>
          <p:nvPr/>
        </p:nvSpPr>
        <p:spPr>
          <a:xfrm>
            <a:off x="9682778" y="4955853"/>
            <a:ext cx="1756072" cy="365986"/>
          </a:xfrm>
          <a:prstGeom prst="rect">
            <a:avLst/>
          </a:prstGeom>
        </p:spPr>
        <p:txBody>
          <a:bodyPr vert="horz" lIns="91440" tIns="45720" rIns="91440" bIns="45720" rtlCol="0" anchor="t">
            <a:normAutofit fontScale="92500" lnSpcReduction="10000"/>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en-US" altLang="ko-KR" sz="1050" dirty="0" smtClean="0">
                <a:solidFill>
                  <a:schemeClr val="bg1"/>
                </a:solidFill>
                <a:latin typeface="Roboto condensed"/>
                <a:cs typeface="Roboto condensed"/>
              </a:rPr>
              <a:t>Total Sales: $ 20,000,000</a:t>
            </a:r>
            <a:endParaRPr lang="en-US" altLang="ko-KR" sz="1050" dirty="0">
              <a:solidFill>
                <a:schemeClr val="bg1"/>
              </a:solidFill>
              <a:latin typeface="Roboto condensed"/>
              <a:cs typeface="Roboto condensed"/>
            </a:endParaRPr>
          </a:p>
        </p:txBody>
      </p:sp>
      <p:sp>
        <p:nvSpPr>
          <p:cNvPr id="65" name="텍스트 개체 틀 2"/>
          <p:cNvSpPr txBox="1"/>
          <p:nvPr/>
        </p:nvSpPr>
        <p:spPr>
          <a:xfrm>
            <a:off x="9682778" y="2998899"/>
            <a:ext cx="1756072" cy="652172"/>
          </a:xfrm>
          <a:prstGeom prst="rect">
            <a:avLst/>
          </a:prstGeom>
        </p:spPr>
        <p:txBody>
          <a:bodyPr vert="horz" lIns="91440" tIns="45720" rIns="91440" bIns="45720" rtlCol="0" anchor="ctr">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4800" b="1" dirty="0" smtClean="0">
                <a:solidFill>
                  <a:srgbClr val="3099D6"/>
                </a:solidFill>
                <a:latin typeface="Roboto condensed"/>
                <a:cs typeface="Roboto condensed"/>
              </a:rPr>
              <a:t>88%</a:t>
            </a:r>
            <a:endParaRPr lang="en-US" altLang="ko-KR" sz="4800" b="1" dirty="0">
              <a:solidFill>
                <a:srgbClr val="3099D6"/>
              </a:solidFill>
              <a:latin typeface="Roboto condensed"/>
              <a:cs typeface="Roboto condensed"/>
            </a:endParaRPr>
          </a:p>
        </p:txBody>
      </p:sp>
      <p:sp>
        <p:nvSpPr>
          <p:cNvPr id="66" name="텍스트 개체 틀 2"/>
          <p:cNvSpPr txBox="1"/>
          <p:nvPr/>
        </p:nvSpPr>
        <p:spPr>
          <a:xfrm>
            <a:off x="9489610" y="4488607"/>
            <a:ext cx="2142408" cy="652172"/>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2800" dirty="0" smtClean="0">
                <a:solidFill>
                  <a:schemeClr val="bg1"/>
                </a:solidFill>
                <a:latin typeface="Roboto condensed"/>
                <a:cs typeface="Roboto condensed"/>
              </a:rPr>
              <a:t>$ 15,540,000</a:t>
            </a:r>
            <a:endParaRPr lang="en-US" altLang="ko-KR" sz="2800" dirty="0">
              <a:solidFill>
                <a:schemeClr val="bg1"/>
              </a:solidFill>
              <a:latin typeface="Roboto condensed"/>
              <a:cs typeface="Roboto condensed"/>
            </a:endParaRPr>
          </a:p>
        </p:txBody>
      </p:sp>
      <p:sp>
        <p:nvSpPr>
          <p:cNvPr id="68" name="텍스트 개체 틀 2"/>
          <p:cNvSpPr txBox="1"/>
          <p:nvPr/>
        </p:nvSpPr>
        <p:spPr>
          <a:xfrm>
            <a:off x="9489610" y="5277937"/>
            <a:ext cx="2142408" cy="799013"/>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1050" b="1" dirty="0" smtClean="0">
                <a:solidFill>
                  <a:schemeClr val="bg1"/>
                </a:solidFill>
                <a:latin typeface="Roboto condensed"/>
                <a:cs typeface="Roboto condensed"/>
              </a:rPr>
              <a:t>First Section : </a:t>
            </a:r>
            <a:r>
              <a:rPr lang="en-US" altLang="ko-KR" sz="1050" dirty="0" smtClean="0">
                <a:solidFill>
                  <a:schemeClr val="bg1"/>
                </a:solidFill>
                <a:latin typeface="Roboto condensed"/>
                <a:cs typeface="Roboto condensed"/>
              </a:rPr>
              <a:t>dolor sit amen, consectetur adipiscing elit. Integer nec odio. </a:t>
            </a:r>
            <a:endParaRPr lang="en-US" altLang="ko-KR" sz="1050" dirty="0">
              <a:solidFill>
                <a:schemeClr val="bg1"/>
              </a:solidFill>
              <a:latin typeface="Roboto condensed"/>
              <a:cs typeface="Roboto condensed"/>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948157" y="870549"/>
            <a:ext cx="137160" cy="137160"/>
            <a:chOff x="6164580" y="2205556"/>
            <a:chExt cx="426720" cy="426720"/>
          </a:xfrm>
        </p:grpSpPr>
        <p:cxnSp>
          <p:nvCxnSpPr>
            <p:cNvPr id="36" name="直接连接符 35"/>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a:xfrm>
            <a:off x="2298677" y="2196429"/>
            <a:ext cx="137160" cy="137160"/>
            <a:chOff x="6164580" y="2205556"/>
            <a:chExt cx="426720" cy="426720"/>
          </a:xfrm>
        </p:grpSpPr>
        <p:cxnSp>
          <p:nvCxnSpPr>
            <p:cNvPr id="40" name="直接连接符 39"/>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组合 41"/>
          <p:cNvGrpSpPr/>
          <p:nvPr/>
        </p:nvGrpSpPr>
        <p:grpSpPr>
          <a:xfrm>
            <a:off x="1153229" y="2135469"/>
            <a:ext cx="137160" cy="137160"/>
            <a:chOff x="6164580" y="2205556"/>
            <a:chExt cx="426720" cy="426720"/>
          </a:xfrm>
        </p:grpSpPr>
        <p:cxnSp>
          <p:nvCxnSpPr>
            <p:cNvPr id="43" name="直接连接符 42"/>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5" name="组合 44"/>
          <p:cNvGrpSpPr/>
          <p:nvPr/>
        </p:nvGrpSpPr>
        <p:grpSpPr>
          <a:xfrm>
            <a:off x="2230097" y="3811869"/>
            <a:ext cx="68580" cy="68580"/>
            <a:chOff x="6164580" y="2205556"/>
            <a:chExt cx="426720" cy="426720"/>
          </a:xfrm>
        </p:grpSpPr>
        <p:cxnSp>
          <p:nvCxnSpPr>
            <p:cNvPr id="46" name="直接连接符 45"/>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1" name="Freeform 5"/>
          <p:cNvSpPr/>
          <p:nvPr/>
        </p:nvSpPr>
        <p:spPr bwMode="auto">
          <a:xfrm>
            <a:off x="6510570" y="-1438128"/>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2" name="Freeform 5"/>
          <p:cNvSpPr/>
          <p:nvPr/>
        </p:nvSpPr>
        <p:spPr bwMode="auto">
          <a:xfrm>
            <a:off x="7341595" y="-1299007"/>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3" name="Freeform 5"/>
          <p:cNvSpPr/>
          <p:nvPr/>
        </p:nvSpPr>
        <p:spPr bwMode="auto">
          <a:xfrm>
            <a:off x="8152337" y="-885914"/>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4" name="Freeform 5"/>
          <p:cNvSpPr/>
          <p:nvPr/>
        </p:nvSpPr>
        <p:spPr bwMode="auto">
          <a:xfrm>
            <a:off x="8795745" y="-242505"/>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5" name="Freeform 5"/>
          <p:cNvSpPr/>
          <p:nvPr/>
        </p:nvSpPr>
        <p:spPr bwMode="auto">
          <a:xfrm>
            <a:off x="9208839" y="568236"/>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6" name="Freeform 5"/>
          <p:cNvSpPr/>
          <p:nvPr/>
        </p:nvSpPr>
        <p:spPr bwMode="auto">
          <a:xfrm>
            <a:off x="9351181" y="1466951"/>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7" name="Freeform 5"/>
          <p:cNvSpPr/>
          <p:nvPr/>
        </p:nvSpPr>
        <p:spPr bwMode="auto">
          <a:xfrm>
            <a:off x="9073463" y="2136047"/>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8" name="Freeform 5"/>
          <p:cNvSpPr/>
          <p:nvPr/>
        </p:nvSpPr>
        <p:spPr bwMode="auto">
          <a:xfrm>
            <a:off x="8795745" y="3176407"/>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9" name="Freeform 5"/>
          <p:cNvSpPr/>
          <p:nvPr/>
        </p:nvSpPr>
        <p:spPr bwMode="auto">
          <a:xfrm>
            <a:off x="3760140" y="2115191"/>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0" name="Freeform 5"/>
          <p:cNvSpPr/>
          <p:nvPr/>
        </p:nvSpPr>
        <p:spPr bwMode="auto">
          <a:xfrm>
            <a:off x="7341595" y="4232908"/>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2" name="Freeform 5"/>
          <p:cNvSpPr/>
          <p:nvPr/>
        </p:nvSpPr>
        <p:spPr bwMode="auto">
          <a:xfrm>
            <a:off x="6281213" y="4536307"/>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3" name="Freeform 5"/>
          <p:cNvSpPr/>
          <p:nvPr/>
        </p:nvSpPr>
        <p:spPr bwMode="auto">
          <a:xfrm>
            <a:off x="5544167" y="4232908"/>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4" name="Freeform 5"/>
          <p:cNvSpPr/>
          <p:nvPr/>
        </p:nvSpPr>
        <p:spPr bwMode="auto">
          <a:xfrm>
            <a:off x="4733426" y="3819815"/>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5" name="Freeform 5"/>
          <p:cNvSpPr/>
          <p:nvPr/>
        </p:nvSpPr>
        <p:spPr bwMode="auto">
          <a:xfrm>
            <a:off x="3515391" y="3220430"/>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6" name="Freeform 5"/>
          <p:cNvSpPr/>
          <p:nvPr/>
        </p:nvSpPr>
        <p:spPr bwMode="auto">
          <a:xfrm>
            <a:off x="4316694" y="2272629"/>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7" name="Freeform 5"/>
          <p:cNvSpPr/>
          <p:nvPr/>
        </p:nvSpPr>
        <p:spPr bwMode="auto">
          <a:xfrm>
            <a:off x="3515390" y="1167621"/>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8" name="Freeform 5"/>
          <p:cNvSpPr/>
          <p:nvPr/>
        </p:nvSpPr>
        <p:spPr bwMode="auto">
          <a:xfrm>
            <a:off x="2967063" y="568236"/>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9" name="Freeform 5"/>
          <p:cNvSpPr/>
          <p:nvPr/>
        </p:nvSpPr>
        <p:spPr bwMode="auto">
          <a:xfrm>
            <a:off x="4100092" y="-59026"/>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70" name="Freeform 5"/>
          <p:cNvSpPr/>
          <p:nvPr/>
        </p:nvSpPr>
        <p:spPr bwMode="auto">
          <a:xfrm>
            <a:off x="4354815" y="-1085944"/>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71" name="Freeform 5"/>
          <p:cNvSpPr/>
          <p:nvPr/>
        </p:nvSpPr>
        <p:spPr bwMode="auto">
          <a:xfrm>
            <a:off x="3563211" y="-1922322"/>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73" name="椭圆 72"/>
          <p:cNvSpPr/>
          <p:nvPr/>
        </p:nvSpPr>
        <p:spPr>
          <a:xfrm>
            <a:off x="1004505" y="-915735"/>
            <a:ext cx="673230" cy="673230"/>
          </a:xfrm>
          <a:prstGeom prst="ellipse">
            <a:avLst/>
          </a:prstGeom>
          <a:solidFill>
            <a:srgbClr val="3099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文本框 73"/>
          <p:cNvSpPr txBox="1"/>
          <p:nvPr/>
        </p:nvSpPr>
        <p:spPr>
          <a:xfrm>
            <a:off x="6138842" y="2188659"/>
            <a:ext cx="5762285" cy="1569660"/>
          </a:xfrm>
          <a:prstGeom prst="rect">
            <a:avLst/>
          </a:prstGeom>
          <a:noFill/>
        </p:spPr>
        <p:txBody>
          <a:bodyPr wrap="square" rtlCol="0">
            <a:spAutoFit/>
          </a:bodyPr>
          <a:lstStyle/>
          <a:p>
            <a:r>
              <a:rPr lang="en-US" altLang="zh-CN" sz="4800" b="1" dirty="0" smtClean="0">
                <a:solidFill>
                  <a:srgbClr val="3099D6"/>
                </a:solidFill>
                <a:latin typeface="微软雅黑" panose="020B0503020204020204" pitchFamily="34" charset="-122"/>
                <a:ea typeface="微软雅黑" panose="020B0503020204020204" pitchFamily="34" charset="-122"/>
              </a:rPr>
              <a:t>MOMODA POWERPOINT</a:t>
            </a:r>
            <a:endParaRPr lang="zh-CN" altLang="en-US" sz="4800" b="1" dirty="0">
              <a:solidFill>
                <a:srgbClr val="3099D6"/>
              </a:solidFill>
              <a:latin typeface="微软雅黑" panose="020B0503020204020204" pitchFamily="34" charset="-122"/>
              <a:ea typeface="微软雅黑" panose="020B0503020204020204" pitchFamily="34" charset="-122"/>
            </a:endParaRPr>
          </a:p>
        </p:txBody>
      </p:sp>
      <p:sp>
        <p:nvSpPr>
          <p:cNvPr id="76" name="文本框 12"/>
          <p:cNvSpPr txBox="1"/>
          <p:nvPr/>
        </p:nvSpPr>
        <p:spPr>
          <a:xfrm>
            <a:off x="6138842" y="3746012"/>
            <a:ext cx="5710790"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lumMod val="50000"/>
                  </a:schemeClr>
                </a:solidFill>
              </a:rPr>
              <a:t>Morbi dignissim nisl in diam sagittis, id dapibus nulla pretium. Sed vitae quam metus. Etiam fermentum turpis vel lectus dignissim consectetur. </a:t>
            </a:r>
            <a:endParaRPr lang="zh-CN" altLang="en-US"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组合 50"/>
          <p:cNvGrpSpPr/>
          <p:nvPr/>
        </p:nvGrpSpPr>
        <p:grpSpPr>
          <a:xfrm>
            <a:off x="4096460" y="765803"/>
            <a:ext cx="3999080" cy="3360435"/>
            <a:chOff x="3688300" y="1108703"/>
            <a:chExt cx="3999080" cy="3360435"/>
          </a:xfrm>
        </p:grpSpPr>
        <p:grpSp>
          <p:nvGrpSpPr>
            <p:cNvPr id="47" name="组合 46"/>
            <p:cNvGrpSpPr/>
            <p:nvPr/>
          </p:nvGrpSpPr>
          <p:grpSpPr>
            <a:xfrm>
              <a:off x="3688300" y="1122612"/>
              <a:ext cx="3999080" cy="3346526"/>
              <a:chOff x="2296090" y="700519"/>
              <a:chExt cx="6783500" cy="5676596"/>
            </a:xfrm>
          </p:grpSpPr>
          <p:sp>
            <p:nvSpPr>
              <p:cNvPr id="3"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grpSp>
            <p:nvGrpSpPr>
              <p:cNvPr id="46" name="组合 45"/>
              <p:cNvGrpSpPr/>
              <p:nvPr/>
            </p:nvGrpSpPr>
            <p:grpSpPr>
              <a:xfrm>
                <a:off x="2296090" y="910774"/>
                <a:ext cx="6783500" cy="5466341"/>
                <a:chOff x="2296090" y="910774"/>
                <a:chExt cx="6783500" cy="5466341"/>
              </a:xfrm>
            </p:grpSpPr>
            <p:sp>
              <p:nvSpPr>
                <p:cNvPr id="4"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7"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8"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9"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0"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1"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2"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3"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4"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5"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6"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7"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8"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9"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0"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1"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2"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3"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4"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5"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6"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7"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8"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9"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0"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1"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2"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3"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4"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5"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6"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grpSp>
        </p:grpSp>
        <p:sp>
          <p:nvSpPr>
            <p:cNvPr id="45" name="文本框 44"/>
            <p:cNvSpPr txBox="1"/>
            <p:nvPr/>
          </p:nvSpPr>
          <p:spPr>
            <a:xfrm>
              <a:off x="4297600" y="1108703"/>
              <a:ext cx="2780480" cy="3154710"/>
            </a:xfrm>
            <a:prstGeom prst="rect">
              <a:avLst/>
            </a:prstGeom>
            <a:noFill/>
          </p:spPr>
          <p:txBody>
            <a:bodyPr wrap="square" rtlCol="0">
              <a:spAutoFit/>
            </a:bodyPr>
            <a:lstStyle/>
            <a:p>
              <a:pPr algn="ctr"/>
              <a:r>
                <a:rPr lang="en-US" altLang="zh-CN" sz="19900" b="1" dirty="0" smtClean="0">
                  <a:solidFill>
                    <a:srgbClr val="3099D6"/>
                  </a:solidFill>
                  <a:latin typeface="微软雅黑" panose="020B0503020204020204" pitchFamily="34" charset="-122"/>
                  <a:ea typeface="微软雅黑" panose="020B0503020204020204" pitchFamily="34" charset="-122"/>
                </a:rPr>
                <a:t>1</a:t>
              </a:r>
              <a:endParaRPr lang="zh-CN" altLang="en-US" sz="19900" b="1" dirty="0">
                <a:solidFill>
                  <a:srgbClr val="3099D6"/>
                </a:solidFill>
                <a:latin typeface="微软雅黑" panose="020B0503020204020204" pitchFamily="34" charset="-122"/>
                <a:ea typeface="微软雅黑" panose="020B0503020204020204" pitchFamily="34" charset="-122"/>
              </a:endParaRPr>
            </a:p>
          </p:txBody>
        </p:sp>
      </p:grpSp>
      <p:sp>
        <p:nvSpPr>
          <p:cNvPr id="49" name="文本框 48"/>
          <p:cNvSpPr txBox="1"/>
          <p:nvPr/>
        </p:nvSpPr>
        <p:spPr>
          <a:xfrm>
            <a:off x="1393021" y="4714518"/>
            <a:ext cx="9405958" cy="584775"/>
          </a:xfrm>
          <a:prstGeom prst="rect">
            <a:avLst/>
          </a:prstGeom>
          <a:noFill/>
        </p:spPr>
        <p:txBody>
          <a:bodyPr wrap="square" rtlCol="0">
            <a:spAutoFit/>
          </a:bodyPr>
          <a:lstStyle/>
          <a:p>
            <a:pPr algn="ctr"/>
            <a:r>
              <a:rPr lang="en-US" altLang="zh-CN" sz="3200" b="1" dirty="0" smtClean="0">
                <a:solidFill>
                  <a:schemeClr val="bg1"/>
                </a:solidFill>
                <a:latin typeface="微软雅黑" panose="020B0503020204020204" pitchFamily="34" charset="-122"/>
                <a:ea typeface="微软雅黑" panose="020B0503020204020204" pitchFamily="34" charset="-122"/>
              </a:rPr>
              <a:t>MOMODA POWERPOINT</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50" name="文本框 12"/>
          <p:cNvSpPr txBox="1"/>
          <p:nvPr/>
        </p:nvSpPr>
        <p:spPr>
          <a:xfrm>
            <a:off x="2613660" y="5398501"/>
            <a:ext cx="6964680"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dirty="0">
                <a:solidFill>
                  <a:schemeClr val="bg1"/>
                </a:solidFill>
              </a:rPr>
              <a:t>Morbi dignissim nisl in diam sagittis, id dapibus nulla pretium. Sed vitae quam metus. Etiam fermentum turpis vel lectus dignissim consectetur. </a:t>
            </a:r>
            <a:endParaRPr lang="zh-CN" altLang="en-US" dirty="0">
              <a:solidFill>
                <a:schemeClr val="bg1"/>
              </a:solidFill>
            </a:endParaRPr>
          </a:p>
        </p:txBody>
      </p:sp>
      <p:grpSp>
        <p:nvGrpSpPr>
          <p:cNvPr id="52" name="组合 51"/>
          <p:cNvGrpSpPr/>
          <p:nvPr/>
        </p:nvGrpSpPr>
        <p:grpSpPr>
          <a:xfrm>
            <a:off x="1153229" y="2135469"/>
            <a:ext cx="137160" cy="137160"/>
            <a:chOff x="6164580" y="2205556"/>
            <a:chExt cx="426720" cy="426720"/>
          </a:xfrm>
        </p:grpSpPr>
        <p:cxnSp>
          <p:nvCxnSpPr>
            <p:cNvPr id="53" name="直接连接符 52"/>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5" name="组合 54"/>
          <p:cNvGrpSpPr/>
          <p:nvPr/>
        </p:nvGrpSpPr>
        <p:grpSpPr>
          <a:xfrm>
            <a:off x="2143829" y="1253059"/>
            <a:ext cx="137160" cy="137160"/>
            <a:chOff x="6164580" y="2205556"/>
            <a:chExt cx="426720" cy="426720"/>
          </a:xfrm>
        </p:grpSpPr>
        <p:cxnSp>
          <p:nvCxnSpPr>
            <p:cNvPr id="56" name="直接连接符 55"/>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8" name="组合 57"/>
          <p:cNvGrpSpPr/>
          <p:nvPr/>
        </p:nvGrpSpPr>
        <p:grpSpPr>
          <a:xfrm>
            <a:off x="2545080" y="3079488"/>
            <a:ext cx="137160" cy="137160"/>
            <a:chOff x="6164580" y="2205556"/>
            <a:chExt cx="426720" cy="426720"/>
          </a:xfrm>
        </p:grpSpPr>
        <p:cxnSp>
          <p:nvCxnSpPr>
            <p:cNvPr id="59" name="直接连接符 58"/>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组合 60"/>
          <p:cNvGrpSpPr/>
          <p:nvPr/>
        </p:nvGrpSpPr>
        <p:grpSpPr>
          <a:xfrm>
            <a:off x="10661819" y="1318859"/>
            <a:ext cx="137160" cy="137160"/>
            <a:chOff x="6164580" y="2205556"/>
            <a:chExt cx="426720" cy="426720"/>
          </a:xfrm>
        </p:grpSpPr>
        <p:cxnSp>
          <p:nvCxnSpPr>
            <p:cNvPr id="62" name="直接连接符 61"/>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4" name="组合 63"/>
          <p:cNvGrpSpPr/>
          <p:nvPr/>
        </p:nvGrpSpPr>
        <p:grpSpPr>
          <a:xfrm>
            <a:off x="9210375" y="3511895"/>
            <a:ext cx="104046" cy="104046"/>
            <a:chOff x="6164580" y="2205556"/>
            <a:chExt cx="426720" cy="426720"/>
          </a:xfrm>
        </p:grpSpPr>
        <p:cxnSp>
          <p:nvCxnSpPr>
            <p:cNvPr id="65" name="直接连接符 64"/>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6"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7"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0"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1"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2"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3"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4"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5"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6"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7"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8"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9"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0"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1"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2"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3"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4"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5"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6"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7"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8"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9"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0"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1"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2"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3"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4"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5"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6"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7"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8"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9"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grpSp>
        <p:sp>
          <p:nvSpPr>
            <p:cNvPr id="4" name="文本框 3"/>
            <p:cNvSpPr txBox="1"/>
            <p:nvPr/>
          </p:nvSpPr>
          <p:spPr>
            <a:xfrm>
              <a:off x="4297600" y="1108703"/>
              <a:ext cx="2780480" cy="2551570"/>
            </a:xfrm>
            <a:prstGeom prst="rect">
              <a:avLst/>
            </a:prstGeom>
            <a:noFill/>
          </p:spPr>
          <p:txBody>
            <a:bodyPr wrap="square" rtlCol="0">
              <a:spAutoFit/>
            </a:bodyPr>
            <a:lstStyle/>
            <a:p>
              <a:pPr algn="ctr"/>
              <a:r>
                <a:rPr lang="en-US" altLang="zh-CN" sz="6600" b="1" dirty="0" smtClean="0">
                  <a:solidFill>
                    <a:srgbClr val="3099D6"/>
                  </a:solidFill>
                  <a:latin typeface="微软雅黑" panose="020B0503020204020204" pitchFamily="34" charset="-122"/>
                  <a:ea typeface="微软雅黑" panose="020B0503020204020204" pitchFamily="34" charset="-122"/>
                </a:rPr>
                <a:t>1</a:t>
              </a:r>
              <a:endParaRPr lang="zh-CN" altLang="en-US" sz="6600" b="1" dirty="0">
                <a:solidFill>
                  <a:srgbClr val="3099D6"/>
                </a:solidFill>
                <a:latin typeface="微软雅黑" panose="020B0503020204020204" pitchFamily="34" charset="-122"/>
                <a:ea typeface="微软雅黑" panose="020B0503020204020204" pitchFamily="34" charset="-122"/>
              </a:endParaRPr>
            </a:p>
          </p:txBody>
        </p:sp>
      </p:grpSp>
      <p:sp>
        <p:nvSpPr>
          <p:cNvPr id="40" name="文本框 39"/>
          <p:cNvSpPr txBox="1"/>
          <p:nvPr/>
        </p:nvSpPr>
        <p:spPr>
          <a:xfrm>
            <a:off x="2295830" y="542970"/>
            <a:ext cx="5674529" cy="523220"/>
          </a:xfrm>
          <a:prstGeom prst="rect">
            <a:avLst/>
          </a:prstGeom>
          <a:noFill/>
        </p:spPr>
        <p:txBody>
          <a:bodyPr wrap="square" rtlCol="0">
            <a:spAutoFit/>
          </a:bodyPr>
          <a:lstStyle/>
          <a:p>
            <a:r>
              <a:rPr lang="en-US" altLang="zh-CN" sz="2800" b="1" dirty="0" smtClean="0">
                <a:solidFill>
                  <a:schemeClr val="bg1"/>
                </a:solidFill>
                <a:latin typeface="微软雅黑" panose="020B0503020204020204" pitchFamily="34" charset="-122"/>
                <a:ea typeface="微软雅黑" panose="020B0503020204020204" pitchFamily="34" charset="-122"/>
              </a:rPr>
              <a:t>MOMODA POWERPOINT</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41" name="Oval 18"/>
          <p:cNvSpPr/>
          <p:nvPr/>
        </p:nvSpPr>
        <p:spPr>
          <a:xfrm>
            <a:off x="637809" y="2654300"/>
            <a:ext cx="2051050" cy="2051050"/>
          </a:xfrm>
          <a:prstGeom prst="ellipse">
            <a:avLst/>
          </a:prstGeom>
          <a:solidFill>
            <a:schemeClr val="bg1">
              <a:alpha val="3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2000" dirty="0" smtClean="0">
                <a:solidFill>
                  <a:srgbClr val="3099D6"/>
                </a:solidFill>
                <a:latin typeface="Roboto condensed light"/>
                <a:cs typeface="Roboto condensed light"/>
              </a:rPr>
              <a:t>About Company</a:t>
            </a:r>
            <a:endParaRPr lang="en-US" sz="2000" dirty="0" smtClean="0">
              <a:solidFill>
                <a:srgbClr val="3099D6"/>
              </a:solidFill>
              <a:latin typeface="Roboto condensed light"/>
              <a:cs typeface="Roboto condensed light"/>
            </a:endParaRPr>
          </a:p>
        </p:txBody>
      </p:sp>
      <p:sp>
        <p:nvSpPr>
          <p:cNvPr id="42" name="Oval 19"/>
          <p:cNvSpPr/>
          <p:nvPr/>
        </p:nvSpPr>
        <p:spPr>
          <a:xfrm>
            <a:off x="2854142" y="2654300"/>
            <a:ext cx="2051050" cy="2051050"/>
          </a:xfrm>
          <a:prstGeom prst="ellipse">
            <a:avLst/>
          </a:prstGeom>
          <a:solidFill>
            <a:schemeClr val="bg1">
              <a:alpha val="3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2000" dirty="0" smtClean="0">
                <a:solidFill>
                  <a:srgbClr val="3099D6"/>
                </a:solidFill>
                <a:latin typeface="Roboto condensed light"/>
                <a:cs typeface="Roboto condensed light"/>
              </a:rPr>
              <a:t>Chart Diagram</a:t>
            </a:r>
            <a:endParaRPr lang="en-US" sz="2000" dirty="0" smtClean="0">
              <a:solidFill>
                <a:srgbClr val="3099D6"/>
              </a:solidFill>
              <a:latin typeface="Roboto condensed light"/>
              <a:cs typeface="Roboto condensed light"/>
            </a:endParaRPr>
          </a:p>
        </p:txBody>
      </p:sp>
      <p:sp>
        <p:nvSpPr>
          <p:cNvPr id="43" name="Oval 20"/>
          <p:cNvSpPr/>
          <p:nvPr/>
        </p:nvSpPr>
        <p:spPr>
          <a:xfrm>
            <a:off x="5070475" y="2654300"/>
            <a:ext cx="2051050" cy="2051050"/>
          </a:xfrm>
          <a:prstGeom prst="ellipse">
            <a:avLst/>
          </a:prstGeom>
          <a:solidFill>
            <a:schemeClr val="bg1">
              <a:alpha val="3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2000" dirty="0" smtClean="0">
                <a:solidFill>
                  <a:srgbClr val="3099D6"/>
                </a:solidFill>
                <a:latin typeface="Roboto condensed light"/>
                <a:cs typeface="Roboto condensed light"/>
              </a:rPr>
              <a:t>Maping Sample</a:t>
            </a:r>
            <a:endParaRPr lang="en-US" sz="2000" dirty="0">
              <a:solidFill>
                <a:srgbClr val="3099D6"/>
              </a:solidFill>
            </a:endParaRPr>
          </a:p>
        </p:txBody>
      </p:sp>
      <p:sp>
        <p:nvSpPr>
          <p:cNvPr id="44" name="Oval 21"/>
          <p:cNvSpPr/>
          <p:nvPr/>
        </p:nvSpPr>
        <p:spPr>
          <a:xfrm>
            <a:off x="7286809" y="2654300"/>
            <a:ext cx="2051050" cy="2051050"/>
          </a:xfrm>
          <a:prstGeom prst="ellipse">
            <a:avLst/>
          </a:prstGeom>
          <a:solidFill>
            <a:schemeClr val="bg1">
              <a:alpha val="3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2000" dirty="0" smtClean="0">
                <a:solidFill>
                  <a:srgbClr val="3099D6"/>
                </a:solidFill>
                <a:latin typeface="Roboto condensed light"/>
                <a:cs typeface="Roboto condensed light"/>
              </a:rPr>
              <a:t>Mobile &amp; Tablet Application</a:t>
            </a:r>
            <a:endParaRPr lang="en-US" sz="2000" dirty="0">
              <a:solidFill>
                <a:srgbClr val="3099D6"/>
              </a:solidFill>
            </a:endParaRPr>
          </a:p>
        </p:txBody>
      </p:sp>
      <p:sp>
        <p:nvSpPr>
          <p:cNvPr id="45" name="Oval 22"/>
          <p:cNvSpPr/>
          <p:nvPr/>
        </p:nvSpPr>
        <p:spPr>
          <a:xfrm>
            <a:off x="9503142" y="2654300"/>
            <a:ext cx="2051050" cy="2051050"/>
          </a:xfrm>
          <a:prstGeom prst="ellipse">
            <a:avLst/>
          </a:prstGeom>
          <a:solidFill>
            <a:schemeClr val="bg1">
              <a:alpha val="3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2000" dirty="0" smtClean="0">
                <a:solidFill>
                  <a:srgbClr val="3099D6"/>
                </a:solidFill>
                <a:latin typeface="Roboto condensed light"/>
                <a:cs typeface="Roboto condensed light"/>
              </a:rPr>
              <a:t>Our Working</a:t>
            </a:r>
            <a:endParaRPr lang="en-US" sz="2000" dirty="0">
              <a:solidFill>
                <a:srgbClr val="3099D6"/>
              </a:solidFill>
            </a:endParaRPr>
          </a:p>
        </p:txBody>
      </p:sp>
      <p:sp>
        <p:nvSpPr>
          <p:cNvPr id="46" name="Right Arrow 23"/>
          <p:cNvSpPr/>
          <p:nvPr/>
        </p:nvSpPr>
        <p:spPr>
          <a:xfrm>
            <a:off x="2688859" y="3613301"/>
            <a:ext cx="163552" cy="137268"/>
          </a:xfrm>
          <a:prstGeom prst="rightArrow">
            <a:avLst/>
          </a:prstGeom>
          <a:solidFill>
            <a:srgbClr val="3099D6"/>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800" dirty="0"/>
          </a:p>
        </p:txBody>
      </p:sp>
      <p:sp>
        <p:nvSpPr>
          <p:cNvPr id="47" name="Right Arrow 24"/>
          <p:cNvSpPr/>
          <p:nvPr/>
        </p:nvSpPr>
        <p:spPr>
          <a:xfrm>
            <a:off x="4906923" y="3613301"/>
            <a:ext cx="163552" cy="137268"/>
          </a:xfrm>
          <a:prstGeom prst="rightArrow">
            <a:avLst/>
          </a:prstGeom>
          <a:solidFill>
            <a:srgbClr val="3099D6"/>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800" dirty="0"/>
          </a:p>
        </p:txBody>
      </p:sp>
      <p:sp>
        <p:nvSpPr>
          <p:cNvPr id="48" name="Right Arrow 25"/>
          <p:cNvSpPr/>
          <p:nvPr/>
        </p:nvSpPr>
        <p:spPr>
          <a:xfrm>
            <a:off x="7128381" y="3613301"/>
            <a:ext cx="163552" cy="137268"/>
          </a:xfrm>
          <a:prstGeom prst="rightArrow">
            <a:avLst/>
          </a:prstGeom>
          <a:solidFill>
            <a:srgbClr val="3099D6"/>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800" dirty="0"/>
          </a:p>
        </p:txBody>
      </p:sp>
      <p:sp>
        <p:nvSpPr>
          <p:cNvPr id="49" name="Right Arrow 26"/>
          <p:cNvSpPr/>
          <p:nvPr/>
        </p:nvSpPr>
        <p:spPr>
          <a:xfrm>
            <a:off x="9341656" y="3613301"/>
            <a:ext cx="163552" cy="137268"/>
          </a:xfrm>
          <a:prstGeom prst="rightArrow">
            <a:avLst/>
          </a:prstGeom>
          <a:solidFill>
            <a:srgbClr val="3099D6"/>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800" dirty="0"/>
          </a:p>
        </p:txBody>
      </p:sp>
      <p:sp>
        <p:nvSpPr>
          <p:cNvPr id="51" name="文本框 12"/>
          <p:cNvSpPr txBox="1"/>
          <p:nvPr/>
        </p:nvSpPr>
        <p:spPr>
          <a:xfrm>
            <a:off x="2613660" y="5398501"/>
            <a:ext cx="6964680"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dirty="0">
                <a:solidFill>
                  <a:schemeClr val="bg1"/>
                </a:solidFill>
              </a:rPr>
              <a:t>Morbi dignissim nisl in diam sagittis, id dapibus nulla pretium. Sed vitae quam metus. Etiam fermentum turpis vel lectus dignissim consectetur. </a:t>
            </a:r>
            <a:endParaRPr lang="zh-CN" altLang="en-US"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6"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7"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0"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1"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2"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3"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4"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5"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6"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7"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8"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9"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0"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1"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2"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3"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4"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5"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6"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7"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8"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9"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0"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1"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2"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3"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4"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5"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6"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7"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8"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9"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grpSp>
        <p:sp>
          <p:nvSpPr>
            <p:cNvPr id="4" name="文本框 3"/>
            <p:cNvSpPr txBox="1"/>
            <p:nvPr/>
          </p:nvSpPr>
          <p:spPr>
            <a:xfrm>
              <a:off x="4297600" y="1108703"/>
              <a:ext cx="2780479" cy="3232183"/>
            </a:xfrm>
            <a:prstGeom prst="rect">
              <a:avLst/>
            </a:prstGeom>
            <a:noFill/>
          </p:spPr>
          <p:txBody>
            <a:bodyPr wrap="square" rtlCol="0">
              <a:spAutoFit/>
            </a:bodyPr>
            <a:lstStyle/>
            <a:p>
              <a:pPr algn="ctr"/>
              <a:r>
                <a:rPr lang="en-US" altLang="zh-CN" sz="6600" b="1" dirty="0" smtClean="0">
                  <a:solidFill>
                    <a:srgbClr val="3099D6"/>
                  </a:solidFill>
                  <a:latin typeface="微软雅黑" panose="020B0503020204020204" pitchFamily="34" charset="-122"/>
                  <a:ea typeface="微软雅黑" panose="020B0503020204020204" pitchFamily="34" charset="-122"/>
                </a:rPr>
                <a:t>2</a:t>
              </a:r>
              <a:endParaRPr lang="zh-CN" altLang="en-US" sz="6600" b="1" dirty="0">
                <a:solidFill>
                  <a:srgbClr val="3099D6"/>
                </a:solidFill>
                <a:latin typeface="微软雅黑" panose="020B0503020204020204" pitchFamily="34" charset="-122"/>
                <a:ea typeface="微软雅黑" panose="020B0503020204020204" pitchFamily="34" charset="-122"/>
              </a:endParaRPr>
            </a:p>
          </p:txBody>
        </p:sp>
      </p:grpSp>
      <p:sp>
        <p:nvSpPr>
          <p:cNvPr id="40" name="文本框 39"/>
          <p:cNvSpPr txBox="1"/>
          <p:nvPr/>
        </p:nvSpPr>
        <p:spPr>
          <a:xfrm>
            <a:off x="2295830" y="542970"/>
            <a:ext cx="5674529" cy="523220"/>
          </a:xfrm>
          <a:prstGeom prst="rect">
            <a:avLst/>
          </a:prstGeom>
          <a:noFill/>
        </p:spPr>
        <p:txBody>
          <a:bodyPr wrap="square" rtlCol="0">
            <a:spAutoFit/>
          </a:bodyPr>
          <a:lstStyle/>
          <a:p>
            <a:r>
              <a:rPr lang="en-US" altLang="zh-CN" sz="2800" b="1" dirty="0" smtClean="0">
                <a:solidFill>
                  <a:schemeClr val="bg1"/>
                </a:solidFill>
                <a:latin typeface="微软雅黑" panose="020B0503020204020204" pitchFamily="34" charset="-122"/>
                <a:ea typeface="微软雅黑" panose="020B0503020204020204" pitchFamily="34" charset="-122"/>
              </a:rPr>
              <a:t>MOMODA POWERPOINT</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46" name="Rectangle 3"/>
          <p:cNvSpPr/>
          <p:nvPr/>
        </p:nvSpPr>
        <p:spPr>
          <a:xfrm>
            <a:off x="0" y="2463486"/>
            <a:ext cx="12203038" cy="1580335"/>
          </a:xfrm>
          <a:prstGeom prst="rect">
            <a:avLst/>
          </a:prstGeom>
          <a:solidFill>
            <a:schemeClr val="bg1">
              <a:alpha val="3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solidFill>
                <a:srgbClr val="3099D6"/>
              </a:solidFill>
              <a:latin typeface="Roboto condensed light"/>
              <a:cs typeface="Roboto condensed light"/>
            </a:endParaRPr>
          </a:p>
        </p:txBody>
      </p:sp>
      <p:pic>
        <p:nvPicPr>
          <p:cNvPr id="47" name="Picture Placeholder 3" descr="business_people2.png"/>
          <p:cNvPicPr>
            <a:picLocks noChangeAspect="1"/>
          </p:cNvPicPr>
          <p:nvPr/>
        </p:nvPicPr>
        <p:blipFill rotWithShape="1">
          <a:blip r:embed="rId1">
            <a:extLst>
              <a:ext uri="{28A0092B-C50C-407E-A947-70E740481C1C}">
                <a14:useLocalDpi xmlns:a14="http://schemas.microsoft.com/office/drawing/2010/main" val="0"/>
              </a:ext>
            </a:extLst>
          </a:blip>
          <a:srcRect l="24011" t="-52256" r="21606" b="1"/>
          <a:stretch>
            <a:fillRect/>
          </a:stretch>
        </p:blipFill>
        <p:spPr>
          <a:xfrm flipH="1">
            <a:off x="6088748" y="12700"/>
            <a:ext cx="6114290" cy="6845300"/>
          </a:xfrm>
          <a:prstGeom prst="rect">
            <a:avLst/>
          </a:prstGeom>
        </p:spPr>
      </p:pic>
      <p:sp>
        <p:nvSpPr>
          <p:cNvPr id="48" name="텍스트 개체 틀 2"/>
          <p:cNvSpPr txBox="1"/>
          <p:nvPr/>
        </p:nvSpPr>
        <p:spPr>
          <a:xfrm>
            <a:off x="409077" y="4347830"/>
            <a:ext cx="5016269" cy="1572110"/>
          </a:xfrm>
          <a:prstGeom prst="rect">
            <a:avLst/>
          </a:prstGeom>
        </p:spPr>
        <p:txBody>
          <a:bodyPr vert="horz" lIns="91440" tIns="45720" rIns="91440" bIns="45720" rtlCol="0" anchor="t">
            <a:normAutofit fontScale="92500"/>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en-US" altLang="ko-KR" sz="1400" b="1" dirty="0" smtClean="0">
                <a:solidFill>
                  <a:schemeClr val="bg1"/>
                </a:solidFill>
                <a:latin typeface="Roboto condensed"/>
                <a:cs typeface="Roboto condensed"/>
              </a:rPr>
              <a:t>First Section : </a:t>
            </a:r>
            <a:r>
              <a:rPr lang="en-US" altLang="ko-KR" sz="1400" dirty="0">
                <a:solidFill>
                  <a:schemeClr val="bg1"/>
                </a:solidFill>
                <a:latin typeface="Roboto condensed"/>
                <a:cs typeface="Roboto condensed"/>
              </a:rPr>
              <a:t>usto eu magna luctus suscipit. Sed lectus. Integer euismod lacus luctuss magna. Quisque cursus, metus vitae pharetra auctor, sem massa mattis sem, at interdum magna augue eget diam. Vestibulum ante ipsum primis in faucibus orci luctus et usto eu magna luctus suscipit. Sed lectus. Integer euismod lacus luctuss magna. </a:t>
            </a:r>
            <a:endParaRPr lang="en-US" altLang="ko-KR" sz="1400" dirty="0">
              <a:solidFill>
                <a:schemeClr val="bg1"/>
              </a:solidFill>
              <a:latin typeface="Roboto condensed"/>
              <a:cs typeface="Roboto condensed"/>
            </a:endParaRPr>
          </a:p>
        </p:txBody>
      </p:sp>
      <p:sp>
        <p:nvSpPr>
          <p:cNvPr id="49" name="텍스트 개체 틀 2"/>
          <p:cNvSpPr txBox="1"/>
          <p:nvPr/>
        </p:nvSpPr>
        <p:spPr>
          <a:xfrm>
            <a:off x="504327" y="2699888"/>
            <a:ext cx="5016269" cy="1115757"/>
          </a:xfrm>
          <a:prstGeom prst="rect">
            <a:avLst/>
          </a:prstGeom>
        </p:spPr>
        <p:txBody>
          <a:bodyPr vert="horz" lIns="91440" tIns="45720" rIns="91440" bIns="45720" rtlCol="0" anchor="t">
            <a:normAutofit fontScale="85000" lnSpcReduction="10000"/>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en-US" altLang="ko-KR" sz="1800" i="1" dirty="0" smtClean="0">
                <a:solidFill>
                  <a:srgbClr val="3099D6"/>
                </a:solidFill>
                <a:latin typeface="Roboto condensed light"/>
                <a:cs typeface="Roboto condensed light"/>
              </a:rPr>
              <a:t>Sed </a:t>
            </a:r>
            <a:r>
              <a:rPr lang="en-US" altLang="ko-KR" sz="1800" i="1" dirty="0">
                <a:solidFill>
                  <a:srgbClr val="3099D6"/>
                </a:solidFill>
                <a:latin typeface="Roboto condensed light"/>
                <a:cs typeface="Roboto condensed light"/>
              </a:rPr>
              <a:t>lectus. Integer euismod lacus luctuss magna. Quisque cursus, metus vitae pharetra auctor, sem massa mattis sem, at interdum magna augue eget diam. </a:t>
            </a:r>
            <a:endParaRPr lang="en-US" altLang="ko-KR" sz="1800" i="1" dirty="0">
              <a:solidFill>
                <a:srgbClr val="3099D6"/>
              </a:solidFill>
              <a:latin typeface="Roboto condensed light"/>
              <a:cs typeface="Roboto condensed light"/>
            </a:endParaRPr>
          </a:p>
        </p:txBody>
      </p:sp>
      <p:sp>
        <p:nvSpPr>
          <p:cNvPr id="50" name="텍스트 개체 틀 2"/>
          <p:cNvSpPr txBox="1"/>
          <p:nvPr/>
        </p:nvSpPr>
        <p:spPr>
          <a:xfrm>
            <a:off x="-101600" y="1837773"/>
            <a:ext cx="1343707" cy="1496164"/>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en-US" altLang="ko-KR" sz="16600" dirty="0" smtClean="0">
                <a:solidFill>
                  <a:schemeClr val="bg1">
                    <a:alpha val="30000"/>
                  </a:schemeClr>
                </a:solidFill>
                <a:latin typeface="Roboto condensed light"/>
                <a:cs typeface="Roboto condensed light"/>
              </a:rPr>
              <a:t>“</a:t>
            </a:r>
            <a:endParaRPr lang="en-US" altLang="ko-KR" sz="16600" dirty="0">
              <a:solidFill>
                <a:schemeClr val="bg1">
                  <a:alpha val="30000"/>
                </a:schemeClr>
              </a:solidFill>
              <a:latin typeface="Roboto condensed light"/>
              <a:cs typeface="Roboto condensed light"/>
            </a:endParaRPr>
          </a:p>
        </p:txBody>
      </p:sp>
      <p:sp>
        <p:nvSpPr>
          <p:cNvPr id="51" name="텍스트 개체 틀 2"/>
          <p:cNvSpPr txBox="1"/>
          <p:nvPr/>
        </p:nvSpPr>
        <p:spPr>
          <a:xfrm>
            <a:off x="5171816" y="2750594"/>
            <a:ext cx="1343707" cy="1496164"/>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en-US" altLang="ko-KR" sz="16600" dirty="0" smtClean="0">
                <a:solidFill>
                  <a:schemeClr val="bg1">
                    <a:alpha val="30000"/>
                  </a:schemeClr>
                </a:solidFill>
                <a:latin typeface="Roboto condensed light"/>
                <a:cs typeface="Roboto condensed light"/>
              </a:rPr>
              <a:t>”</a:t>
            </a:r>
            <a:endParaRPr lang="en-US" altLang="ko-KR" sz="16600" dirty="0">
              <a:solidFill>
                <a:schemeClr val="bg1">
                  <a:alpha val="30000"/>
                </a:schemeClr>
              </a:solidFill>
              <a:latin typeface="Roboto condensed light"/>
              <a:cs typeface="Roboto condensed ligh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6"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7"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0"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1"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2"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3"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4"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5"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6"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7"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8"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9"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0"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1"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2"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3"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4"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5"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6"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7"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8"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9"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0"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1"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2"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3"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4"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5"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6"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7"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8"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9"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grpSp>
        <p:sp>
          <p:nvSpPr>
            <p:cNvPr id="4" name="文本框 3"/>
            <p:cNvSpPr txBox="1"/>
            <p:nvPr/>
          </p:nvSpPr>
          <p:spPr>
            <a:xfrm>
              <a:off x="4297600" y="1108703"/>
              <a:ext cx="2780479" cy="3232183"/>
            </a:xfrm>
            <a:prstGeom prst="rect">
              <a:avLst/>
            </a:prstGeom>
            <a:noFill/>
          </p:spPr>
          <p:txBody>
            <a:bodyPr wrap="square" rtlCol="0">
              <a:spAutoFit/>
            </a:bodyPr>
            <a:lstStyle/>
            <a:p>
              <a:pPr algn="ctr"/>
              <a:r>
                <a:rPr lang="en-US" altLang="zh-CN" sz="6600" b="1" dirty="0" smtClean="0">
                  <a:solidFill>
                    <a:srgbClr val="3099D6"/>
                  </a:solidFill>
                  <a:latin typeface="微软雅黑" panose="020B0503020204020204" pitchFamily="34" charset="-122"/>
                  <a:ea typeface="微软雅黑" panose="020B0503020204020204" pitchFamily="34" charset="-122"/>
                </a:rPr>
                <a:t>3</a:t>
              </a:r>
              <a:endParaRPr lang="zh-CN" altLang="en-US" sz="6600" b="1" dirty="0">
                <a:solidFill>
                  <a:srgbClr val="3099D6"/>
                </a:solidFill>
                <a:latin typeface="微软雅黑" panose="020B0503020204020204" pitchFamily="34" charset="-122"/>
                <a:ea typeface="微软雅黑" panose="020B0503020204020204" pitchFamily="34" charset="-122"/>
              </a:endParaRPr>
            </a:p>
          </p:txBody>
        </p:sp>
      </p:grpSp>
      <p:sp>
        <p:nvSpPr>
          <p:cNvPr id="40" name="文本框 39"/>
          <p:cNvSpPr txBox="1"/>
          <p:nvPr/>
        </p:nvSpPr>
        <p:spPr>
          <a:xfrm>
            <a:off x="2295830" y="542970"/>
            <a:ext cx="5674529" cy="523220"/>
          </a:xfrm>
          <a:prstGeom prst="rect">
            <a:avLst/>
          </a:prstGeom>
          <a:noFill/>
        </p:spPr>
        <p:txBody>
          <a:bodyPr wrap="square" rtlCol="0">
            <a:spAutoFit/>
          </a:bodyPr>
          <a:lstStyle/>
          <a:p>
            <a:r>
              <a:rPr lang="en-US" altLang="zh-CN" sz="2800" b="1" dirty="0" smtClean="0">
                <a:solidFill>
                  <a:schemeClr val="bg1"/>
                </a:solidFill>
                <a:latin typeface="微软雅黑" panose="020B0503020204020204" pitchFamily="34" charset="-122"/>
                <a:ea typeface="微软雅黑" panose="020B0503020204020204" pitchFamily="34" charset="-122"/>
              </a:rPr>
              <a:t>MOMODA POWERPOINT</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51" name="AutoShape 688"/>
          <p:cNvSpPr/>
          <p:nvPr/>
        </p:nvSpPr>
        <p:spPr bwMode="auto">
          <a:xfrm>
            <a:off x="633007" y="2351081"/>
            <a:ext cx="435937" cy="438921"/>
          </a:xfrm>
          <a:custGeom>
            <a:avLst/>
            <a:gdLst>
              <a:gd name="T0" fmla="*/ 26686541 w 21600"/>
              <a:gd name="T1" fmla="*/ 4552396 h 21600"/>
              <a:gd name="T2" fmla="*/ 22220269 w 21600"/>
              <a:gd name="T3" fmla="*/ 0 h 21600"/>
              <a:gd name="T4" fmla="*/ 17753986 w 21600"/>
              <a:gd name="T5" fmla="*/ 4552396 h 21600"/>
              <a:gd name="T6" fmla="*/ 21110775 w 21600"/>
              <a:gd name="T7" fmla="*/ 8959696 h 21600"/>
              <a:gd name="T8" fmla="*/ 21110775 w 21600"/>
              <a:gd name="T9" fmla="*/ 12495671 h 21600"/>
              <a:gd name="T10" fmla="*/ 17667522 w 21600"/>
              <a:gd name="T11" fmla="*/ 12495671 h 21600"/>
              <a:gd name="T12" fmla="*/ 13318575 w 21600"/>
              <a:gd name="T13" fmla="*/ 9047942 h 21600"/>
              <a:gd name="T14" fmla="*/ 8968362 w 21600"/>
              <a:gd name="T15" fmla="*/ 12495671 h 21600"/>
              <a:gd name="T16" fmla="*/ 3291387 w 21600"/>
              <a:gd name="T17" fmla="*/ 12495671 h 21600"/>
              <a:gd name="T18" fmla="*/ 3291387 w 21600"/>
              <a:gd name="T19" fmla="*/ 18345667 h 21600"/>
              <a:gd name="T20" fmla="*/ 0 w 21600"/>
              <a:gd name="T21" fmla="*/ 22712583 h 21600"/>
              <a:gd name="T22" fmla="*/ 4439103 w 21600"/>
              <a:gd name="T23" fmla="*/ 27238488 h 21600"/>
              <a:gd name="T24" fmla="*/ 8878206 w 21600"/>
              <a:gd name="T25" fmla="*/ 22712583 h 21600"/>
              <a:gd name="T26" fmla="*/ 5518885 w 21600"/>
              <a:gd name="T27" fmla="*/ 18327927 h 21600"/>
              <a:gd name="T28" fmla="*/ 5518885 w 21600"/>
              <a:gd name="T29" fmla="*/ 14766737 h 21600"/>
              <a:gd name="T30" fmla="*/ 8969628 w 21600"/>
              <a:gd name="T31" fmla="*/ 14766737 h 21600"/>
              <a:gd name="T32" fmla="*/ 13318575 w 21600"/>
              <a:gd name="T33" fmla="*/ 18210739 h 21600"/>
              <a:gd name="T34" fmla="*/ 17666255 w 21600"/>
              <a:gd name="T35" fmla="*/ 14766737 h 21600"/>
              <a:gd name="T36" fmla="*/ 23338390 w 21600"/>
              <a:gd name="T37" fmla="*/ 14766737 h 21600"/>
              <a:gd name="T38" fmla="*/ 23338390 w 21600"/>
              <a:gd name="T39" fmla="*/ 8957136 h 21600"/>
              <a:gd name="T40" fmla="*/ 26686541 w 21600"/>
              <a:gd name="T41" fmla="*/ 4552396 h 21600"/>
              <a:gd name="T42" fmla="*/ 6649442 w 21600"/>
              <a:gd name="T43" fmla="*/ 22712583 h 21600"/>
              <a:gd name="T44" fmla="*/ 4437837 w 21600"/>
              <a:gd name="T45" fmla="*/ 24968589 h 21600"/>
              <a:gd name="T46" fmla="*/ 2226349 w 21600"/>
              <a:gd name="T47" fmla="*/ 22712583 h 21600"/>
              <a:gd name="T48" fmla="*/ 4437837 w 21600"/>
              <a:gd name="T49" fmla="*/ 20457863 h 21600"/>
              <a:gd name="T50" fmla="*/ 6649442 w 21600"/>
              <a:gd name="T51" fmla="*/ 22712583 h 21600"/>
              <a:gd name="T52" fmla="*/ 5518885 w 21600"/>
              <a:gd name="T53" fmla="*/ 19449037 h 21600"/>
              <a:gd name="T54" fmla="*/ 5518885 w 21600"/>
              <a:gd name="T55" fmla="*/ 19449037 h 21600"/>
              <a:gd name="T56" fmla="*/ 13317309 w 21600"/>
              <a:gd name="T57" fmla="*/ 15940839 h 21600"/>
              <a:gd name="T58" fmla="*/ 11051472 w 21600"/>
              <a:gd name="T59" fmla="*/ 13630566 h 21600"/>
              <a:gd name="T60" fmla="*/ 13317309 w 21600"/>
              <a:gd name="T61" fmla="*/ 11319116 h 21600"/>
              <a:gd name="T62" fmla="*/ 15583263 w 21600"/>
              <a:gd name="T63" fmla="*/ 13630566 h 21600"/>
              <a:gd name="T64" fmla="*/ 13317309 w 21600"/>
              <a:gd name="T65" fmla="*/ 15940839 h 21600"/>
              <a:gd name="T66" fmla="*/ 22220269 w 21600"/>
              <a:gd name="T67" fmla="*/ 6836059 h 21600"/>
              <a:gd name="T68" fmla="*/ 19981602 w 21600"/>
              <a:gd name="T69" fmla="*/ 4552396 h 21600"/>
              <a:gd name="T70" fmla="*/ 22220269 w 21600"/>
              <a:gd name="T71" fmla="*/ 2269888 h 21600"/>
              <a:gd name="T72" fmla="*/ 24460192 w 21600"/>
              <a:gd name="T73" fmla="*/ 4552396 h 21600"/>
              <a:gd name="T74" fmla="*/ 22220269 w 21600"/>
              <a:gd name="T75" fmla="*/ 6836059 h 21600"/>
              <a:gd name="T76" fmla="*/ 22220269 w 21600"/>
              <a:gd name="T77" fmla="*/ 6836059 h 216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600" h="21600">
                <a:moveTo>
                  <a:pt x="21600" y="3610"/>
                </a:moveTo>
                <a:cubicBezTo>
                  <a:pt x="21600" y="1616"/>
                  <a:pt x="19981" y="0"/>
                  <a:pt x="17985" y="0"/>
                </a:cubicBezTo>
                <a:cubicBezTo>
                  <a:pt x="15988" y="0"/>
                  <a:pt x="14370" y="1616"/>
                  <a:pt x="14370" y="3610"/>
                </a:cubicBezTo>
                <a:cubicBezTo>
                  <a:pt x="14370" y="5294"/>
                  <a:pt x="15526" y="6705"/>
                  <a:pt x="17087" y="7105"/>
                </a:cubicBezTo>
                <a:lnTo>
                  <a:pt x="17087" y="9909"/>
                </a:lnTo>
                <a:lnTo>
                  <a:pt x="14300" y="9909"/>
                </a:lnTo>
                <a:cubicBezTo>
                  <a:pt x="13898" y="8338"/>
                  <a:pt x="12477" y="7175"/>
                  <a:pt x="10780" y="7175"/>
                </a:cubicBezTo>
                <a:cubicBezTo>
                  <a:pt x="9082" y="7175"/>
                  <a:pt x="7660" y="8338"/>
                  <a:pt x="7259" y="9909"/>
                </a:cubicBezTo>
                <a:lnTo>
                  <a:pt x="2664" y="9909"/>
                </a:lnTo>
                <a:lnTo>
                  <a:pt x="2664" y="14548"/>
                </a:lnTo>
                <a:cubicBezTo>
                  <a:pt x="1131" y="14957"/>
                  <a:pt x="0" y="16351"/>
                  <a:pt x="0" y="18011"/>
                </a:cubicBezTo>
                <a:cubicBezTo>
                  <a:pt x="0" y="19993"/>
                  <a:pt x="1609" y="21600"/>
                  <a:pt x="3593" y="21600"/>
                </a:cubicBezTo>
                <a:cubicBezTo>
                  <a:pt x="5577" y="21600"/>
                  <a:pt x="7186" y="19994"/>
                  <a:pt x="7186" y="18011"/>
                </a:cubicBezTo>
                <a:cubicBezTo>
                  <a:pt x="7186" y="16331"/>
                  <a:pt x="6028" y="14925"/>
                  <a:pt x="4467" y="14534"/>
                </a:cubicBezTo>
                <a:lnTo>
                  <a:pt x="4467" y="11710"/>
                </a:lnTo>
                <a:lnTo>
                  <a:pt x="7260" y="11710"/>
                </a:lnTo>
                <a:cubicBezTo>
                  <a:pt x="7662" y="13279"/>
                  <a:pt x="9083" y="14441"/>
                  <a:pt x="10780" y="14441"/>
                </a:cubicBezTo>
                <a:cubicBezTo>
                  <a:pt x="12476" y="14441"/>
                  <a:pt x="13897" y="13279"/>
                  <a:pt x="14299" y="11710"/>
                </a:cubicBezTo>
                <a:lnTo>
                  <a:pt x="18890" y="11710"/>
                </a:lnTo>
                <a:lnTo>
                  <a:pt x="18890" y="7103"/>
                </a:lnTo>
                <a:cubicBezTo>
                  <a:pt x="20447" y="6701"/>
                  <a:pt x="21600" y="5293"/>
                  <a:pt x="21600" y="3610"/>
                </a:cubicBezTo>
                <a:close/>
                <a:moveTo>
                  <a:pt x="5382" y="18011"/>
                </a:moveTo>
                <a:cubicBezTo>
                  <a:pt x="5382" y="18997"/>
                  <a:pt x="4580" y="19800"/>
                  <a:pt x="3592" y="19800"/>
                </a:cubicBezTo>
                <a:cubicBezTo>
                  <a:pt x="2605" y="19800"/>
                  <a:pt x="1802" y="18997"/>
                  <a:pt x="1802" y="18011"/>
                </a:cubicBezTo>
                <a:cubicBezTo>
                  <a:pt x="1802" y="17025"/>
                  <a:pt x="2605" y="16223"/>
                  <a:pt x="3592" y="16223"/>
                </a:cubicBezTo>
                <a:cubicBezTo>
                  <a:pt x="4580" y="16223"/>
                  <a:pt x="5382" y="17025"/>
                  <a:pt x="5382" y="18011"/>
                </a:cubicBezTo>
                <a:close/>
                <a:moveTo>
                  <a:pt x="4467" y="15423"/>
                </a:moveTo>
                <a:lnTo>
                  <a:pt x="4467" y="15423"/>
                </a:lnTo>
                <a:close/>
                <a:moveTo>
                  <a:pt x="10779" y="12641"/>
                </a:moveTo>
                <a:cubicBezTo>
                  <a:pt x="9768" y="12641"/>
                  <a:pt x="8945" y="11819"/>
                  <a:pt x="8945" y="10809"/>
                </a:cubicBezTo>
                <a:cubicBezTo>
                  <a:pt x="8945" y="9798"/>
                  <a:pt x="9768" y="8976"/>
                  <a:pt x="10779" y="8976"/>
                </a:cubicBezTo>
                <a:cubicBezTo>
                  <a:pt x="11791" y="8976"/>
                  <a:pt x="12613" y="9798"/>
                  <a:pt x="12613" y="10809"/>
                </a:cubicBezTo>
                <a:cubicBezTo>
                  <a:pt x="12614" y="11819"/>
                  <a:pt x="11791" y="12641"/>
                  <a:pt x="10779" y="12641"/>
                </a:cubicBezTo>
                <a:close/>
                <a:moveTo>
                  <a:pt x="17985" y="5421"/>
                </a:moveTo>
                <a:cubicBezTo>
                  <a:pt x="16986" y="5421"/>
                  <a:pt x="16173" y="4609"/>
                  <a:pt x="16173" y="3610"/>
                </a:cubicBezTo>
                <a:cubicBezTo>
                  <a:pt x="16173" y="2613"/>
                  <a:pt x="16986" y="1800"/>
                  <a:pt x="17985" y="1800"/>
                </a:cubicBezTo>
                <a:cubicBezTo>
                  <a:pt x="18984" y="1800"/>
                  <a:pt x="19798" y="2613"/>
                  <a:pt x="19798" y="3610"/>
                </a:cubicBezTo>
                <a:cubicBezTo>
                  <a:pt x="19798" y="4609"/>
                  <a:pt x="18984" y="5421"/>
                  <a:pt x="17985" y="5421"/>
                </a:cubicBezTo>
                <a:close/>
                <a:moveTo>
                  <a:pt x="17985" y="5421"/>
                </a:moveTo>
              </a:path>
            </a:pathLst>
          </a:custGeom>
          <a:solidFill>
            <a:schemeClr val="bg1"/>
          </a:solidFill>
          <a:ln>
            <a:noFill/>
          </a:ln>
        </p:spPr>
        <p:txBody>
          <a:bodyPr lIns="0" tIns="0" rIns="0" bIns="0"/>
          <a:lstStyle/>
          <a:p>
            <a:endParaRPr lang="en-US" sz="3600" dirty="0">
              <a:latin typeface="Roboto condensed"/>
              <a:cs typeface="Roboto condensed"/>
            </a:endParaRPr>
          </a:p>
        </p:txBody>
      </p:sp>
      <p:sp>
        <p:nvSpPr>
          <p:cNvPr id="52" name="Oval 5"/>
          <p:cNvSpPr/>
          <p:nvPr/>
        </p:nvSpPr>
        <p:spPr>
          <a:xfrm>
            <a:off x="377727" y="2117218"/>
            <a:ext cx="919578" cy="919578"/>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dirty="0">
              <a:latin typeface="Roboto condensed"/>
              <a:cs typeface="Roboto condensed"/>
            </a:endParaRPr>
          </a:p>
        </p:txBody>
      </p:sp>
      <p:grpSp>
        <p:nvGrpSpPr>
          <p:cNvPr id="54" name="Group 425"/>
          <p:cNvGrpSpPr/>
          <p:nvPr/>
        </p:nvGrpSpPr>
        <p:grpSpPr bwMode="auto">
          <a:xfrm>
            <a:off x="634499" y="3929427"/>
            <a:ext cx="432951" cy="334417"/>
            <a:chOff x="0" y="0"/>
            <a:chExt cx="572" cy="440"/>
          </a:xfrm>
          <a:solidFill>
            <a:schemeClr val="bg1"/>
          </a:solidFill>
        </p:grpSpPr>
        <p:sp>
          <p:nvSpPr>
            <p:cNvPr id="56" name="AutoShape 422"/>
            <p:cNvSpPr/>
            <p:nvPr/>
          </p:nvSpPr>
          <p:spPr bwMode="auto">
            <a:xfrm>
              <a:off x="56" y="0"/>
              <a:ext cx="450" cy="29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21600" y="1905"/>
                  </a:moveTo>
                  <a:cubicBezTo>
                    <a:pt x="21600" y="610"/>
                    <a:pt x="21195" y="0"/>
                    <a:pt x="20336" y="0"/>
                  </a:cubicBezTo>
                  <a:lnTo>
                    <a:pt x="1264" y="0"/>
                  </a:lnTo>
                  <a:cubicBezTo>
                    <a:pt x="405" y="0"/>
                    <a:pt x="0" y="610"/>
                    <a:pt x="0" y="1905"/>
                  </a:cubicBezTo>
                  <a:lnTo>
                    <a:pt x="0" y="21600"/>
                  </a:lnTo>
                  <a:lnTo>
                    <a:pt x="21600" y="21600"/>
                  </a:lnTo>
                  <a:lnTo>
                    <a:pt x="21600" y="1905"/>
                  </a:lnTo>
                  <a:close/>
                  <a:moveTo>
                    <a:pt x="19849" y="18962"/>
                  </a:moveTo>
                  <a:lnTo>
                    <a:pt x="1751" y="18962"/>
                  </a:lnTo>
                  <a:lnTo>
                    <a:pt x="1751" y="2638"/>
                  </a:lnTo>
                  <a:lnTo>
                    <a:pt x="19849" y="2638"/>
                  </a:lnTo>
                  <a:lnTo>
                    <a:pt x="19849" y="18962"/>
                  </a:lnTo>
                  <a:close/>
                  <a:moveTo>
                    <a:pt x="19849" y="18962"/>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57" name="AutoShape 423"/>
            <p:cNvSpPr/>
            <p:nvPr/>
          </p:nvSpPr>
          <p:spPr bwMode="auto">
            <a:xfrm>
              <a:off x="0" y="328"/>
              <a:ext cx="572" cy="6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9302" y="0"/>
                  </a:moveTo>
                  <a:lnTo>
                    <a:pt x="2298" y="0"/>
                  </a:lnTo>
                  <a:lnTo>
                    <a:pt x="0" y="21600"/>
                  </a:lnTo>
                  <a:lnTo>
                    <a:pt x="21600" y="21600"/>
                  </a:lnTo>
                  <a:lnTo>
                    <a:pt x="19302" y="0"/>
                  </a:lnTo>
                  <a:close/>
                  <a:moveTo>
                    <a:pt x="8272" y="14893"/>
                  </a:moveTo>
                  <a:lnTo>
                    <a:pt x="9191" y="7037"/>
                  </a:lnTo>
                  <a:lnTo>
                    <a:pt x="12408" y="7037"/>
                  </a:lnTo>
                  <a:lnTo>
                    <a:pt x="13328" y="14893"/>
                  </a:lnTo>
                  <a:lnTo>
                    <a:pt x="8272" y="14893"/>
                  </a:lnTo>
                  <a:close/>
                  <a:moveTo>
                    <a:pt x="8272" y="14893"/>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58" name="AutoShape 424"/>
            <p:cNvSpPr/>
            <p:nvPr/>
          </p:nvSpPr>
          <p:spPr bwMode="auto">
            <a:xfrm>
              <a:off x="0" y="416"/>
              <a:ext cx="572" cy="2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690" y="21600"/>
                  </a:moveTo>
                  <a:cubicBezTo>
                    <a:pt x="1465" y="21600"/>
                    <a:pt x="20318" y="21600"/>
                    <a:pt x="20911" y="21600"/>
                  </a:cubicBezTo>
                  <a:cubicBezTo>
                    <a:pt x="21552" y="21600"/>
                    <a:pt x="21600" y="0"/>
                    <a:pt x="21600" y="0"/>
                  </a:cubicBezTo>
                  <a:lnTo>
                    <a:pt x="0" y="0"/>
                  </a:lnTo>
                  <a:cubicBezTo>
                    <a:pt x="0" y="0"/>
                    <a:pt x="18" y="21600"/>
                    <a:pt x="690" y="21600"/>
                  </a:cubicBezTo>
                  <a:close/>
                  <a:moveTo>
                    <a:pt x="690" y="21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grpSp>
      <p:sp>
        <p:nvSpPr>
          <p:cNvPr id="55" name="Oval 8"/>
          <p:cNvSpPr/>
          <p:nvPr/>
        </p:nvSpPr>
        <p:spPr>
          <a:xfrm>
            <a:off x="377727" y="3638193"/>
            <a:ext cx="919578" cy="919578"/>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dirty="0">
              <a:latin typeface="Roboto condensed"/>
              <a:cs typeface="Roboto condensed"/>
            </a:endParaRPr>
          </a:p>
        </p:txBody>
      </p:sp>
      <p:grpSp>
        <p:nvGrpSpPr>
          <p:cNvPr id="60" name="Group 593"/>
          <p:cNvGrpSpPr/>
          <p:nvPr/>
        </p:nvGrpSpPr>
        <p:grpSpPr bwMode="auto">
          <a:xfrm>
            <a:off x="620793" y="5431473"/>
            <a:ext cx="438923" cy="364276"/>
            <a:chOff x="0" y="0"/>
            <a:chExt cx="575" cy="480"/>
          </a:xfrm>
          <a:solidFill>
            <a:schemeClr val="bg1"/>
          </a:solidFill>
        </p:grpSpPr>
        <p:sp>
          <p:nvSpPr>
            <p:cNvPr id="62" name="AutoShape 590"/>
            <p:cNvSpPr/>
            <p:nvPr/>
          </p:nvSpPr>
          <p:spPr bwMode="auto">
            <a:xfrm>
              <a:off x="0" y="0"/>
              <a:ext cx="575" cy="4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600" h="21600">
                  <a:moveTo>
                    <a:pt x="17905" y="6300"/>
                  </a:moveTo>
                  <a:lnTo>
                    <a:pt x="15882" y="0"/>
                  </a:lnTo>
                  <a:lnTo>
                    <a:pt x="0" y="7315"/>
                  </a:lnTo>
                  <a:lnTo>
                    <a:pt x="4584" y="21593"/>
                  </a:lnTo>
                  <a:lnTo>
                    <a:pt x="4584" y="21600"/>
                  </a:lnTo>
                  <a:lnTo>
                    <a:pt x="21600" y="21600"/>
                  </a:lnTo>
                  <a:lnTo>
                    <a:pt x="21600" y="6301"/>
                  </a:lnTo>
                  <a:lnTo>
                    <a:pt x="17905" y="6301"/>
                  </a:lnTo>
                  <a:lnTo>
                    <a:pt x="17905" y="6300"/>
                  </a:lnTo>
                  <a:close/>
                  <a:moveTo>
                    <a:pt x="16384" y="6300"/>
                  </a:moveTo>
                  <a:lnTo>
                    <a:pt x="6158" y="6300"/>
                  </a:lnTo>
                  <a:lnTo>
                    <a:pt x="15067" y="2197"/>
                  </a:lnTo>
                  <a:lnTo>
                    <a:pt x="16384" y="6300"/>
                  </a:lnTo>
                  <a:close/>
                  <a:moveTo>
                    <a:pt x="1835" y="8292"/>
                  </a:moveTo>
                  <a:lnTo>
                    <a:pt x="4585" y="7025"/>
                  </a:lnTo>
                  <a:lnTo>
                    <a:pt x="4585" y="16856"/>
                  </a:lnTo>
                  <a:lnTo>
                    <a:pt x="1835" y="8292"/>
                  </a:lnTo>
                  <a:close/>
                  <a:moveTo>
                    <a:pt x="6004" y="19900"/>
                  </a:moveTo>
                  <a:lnTo>
                    <a:pt x="6004" y="8001"/>
                  </a:lnTo>
                  <a:lnTo>
                    <a:pt x="20180" y="8001"/>
                  </a:lnTo>
                  <a:lnTo>
                    <a:pt x="20180" y="19900"/>
                  </a:lnTo>
                  <a:lnTo>
                    <a:pt x="6004" y="19900"/>
                  </a:lnTo>
                  <a:close/>
                  <a:moveTo>
                    <a:pt x="6004" y="199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63" name="AutoShape 591"/>
            <p:cNvSpPr/>
            <p:nvPr/>
          </p:nvSpPr>
          <p:spPr bwMode="auto">
            <a:xfrm>
              <a:off x="208" y="240"/>
              <a:ext cx="298" cy="17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8676" y="4990"/>
                  </a:moveTo>
                  <a:lnTo>
                    <a:pt x="16483" y="6268"/>
                  </a:lnTo>
                  <a:lnTo>
                    <a:pt x="14584" y="0"/>
                  </a:lnTo>
                  <a:lnTo>
                    <a:pt x="8443" y="15510"/>
                  </a:lnTo>
                  <a:lnTo>
                    <a:pt x="5154" y="11801"/>
                  </a:lnTo>
                  <a:lnTo>
                    <a:pt x="0" y="21600"/>
                  </a:lnTo>
                  <a:lnTo>
                    <a:pt x="21600" y="21600"/>
                  </a:lnTo>
                  <a:lnTo>
                    <a:pt x="18676" y="4990"/>
                  </a:lnTo>
                  <a:close/>
                  <a:moveTo>
                    <a:pt x="18676" y="499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64" name="AutoShape 592"/>
            <p:cNvSpPr/>
            <p:nvPr/>
          </p:nvSpPr>
          <p:spPr bwMode="auto">
            <a:xfrm>
              <a:off x="208" y="223"/>
              <a:ext cx="71" cy="72"/>
            </a:xfrm>
            <a:custGeom>
              <a:avLst/>
              <a:gdLst>
                <a:gd name="T0" fmla="*/ 0 w 21598"/>
                <a:gd name="T1" fmla="*/ 0 h 21598"/>
                <a:gd name="T2" fmla="*/ 0 w 21598"/>
                <a:gd name="T3" fmla="*/ 0 h 21598"/>
                <a:gd name="T4" fmla="*/ 0 w 21598"/>
                <a:gd name="T5" fmla="*/ 0 h 21598"/>
                <a:gd name="T6" fmla="*/ 0 w 21598"/>
                <a:gd name="T7" fmla="*/ 0 h 21598"/>
                <a:gd name="T8" fmla="*/ 0 w 21598"/>
                <a:gd name="T9" fmla="*/ 0 h 21598"/>
                <a:gd name="T10" fmla="*/ 0 w 21598"/>
                <a:gd name="T11" fmla="*/ 0 h 21598"/>
                <a:gd name="T12" fmla="*/ 0 w 21598"/>
                <a:gd name="T13" fmla="*/ 0 h 21598"/>
                <a:gd name="T14" fmla="*/ 0 w 21598"/>
                <a:gd name="T15" fmla="*/ 0 h 21598"/>
                <a:gd name="T16" fmla="*/ 0 w 21598"/>
                <a:gd name="T17" fmla="*/ 0 h 21598"/>
                <a:gd name="T18" fmla="*/ 0 w 21598"/>
                <a:gd name="T19" fmla="*/ 0 h 21598"/>
                <a:gd name="T20" fmla="*/ 0 w 21598"/>
                <a:gd name="T21" fmla="*/ 0 h 21598"/>
                <a:gd name="T22" fmla="*/ 0 w 21598"/>
                <a:gd name="T23" fmla="*/ 0 h 21598"/>
                <a:gd name="T24" fmla="*/ 0 w 21598"/>
                <a:gd name="T25" fmla="*/ 0 h 21598"/>
                <a:gd name="T26" fmla="*/ 0 w 21598"/>
                <a:gd name="T27" fmla="*/ 0 h 21598"/>
                <a:gd name="T28" fmla="*/ 0 w 21598"/>
                <a:gd name="T29" fmla="*/ 0 h 21598"/>
                <a:gd name="T30" fmla="*/ 0 w 21598"/>
                <a:gd name="T31" fmla="*/ 0 h 21598"/>
                <a:gd name="T32" fmla="*/ 0 w 21598"/>
                <a:gd name="T33" fmla="*/ 0 h 21598"/>
                <a:gd name="T34" fmla="*/ 0 w 21598"/>
                <a:gd name="T35" fmla="*/ 0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grpSp>
      <p:sp>
        <p:nvSpPr>
          <p:cNvPr id="61" name="Oval 14"/>
          <p:cNvSpPr/>
          <p:nvPr/>
        </p:nvSpPr>
        <p:spPr>
          <a:xfrm>
            <a:off x="377727" y="5159168"/>
            <a:ext cx="919578" cy="919578"/>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dirty="0">
              <a:latin typeface="Roboto condensed"/>
              <a:cs typeface="Roboto condensed"/>
            </a:endParaRPr>
          </a:p>
        </p:txBody>
      </p:sp>
      <p:grpSp>
        <p:nvGrpSpPr>
          <p:cNvPr id="66" name="Group 90"/>
          <p:cNvGrpSpPr/>
          <p:nvPr/>
        </p:nvGrpSpPr>
        <p:grpSpPr bwMode="auto">
          <a:xfrm>
            <a:off x="6952204" y="2345822"/>
            <a:ext cx="438923" cy="435937"/>
            <a:chOff x="0" y="0"/>
            <a:chExt cx="578" cy="573"/>
          </a:xfrm>
          <a:solidFill>
            <a:schemeClr val="bg1"/>
          </a:solidFill>
        </p:grpSpPr>
        <p:sp>
          <p:nvSpPr>
            <p:cNvPr id="68" name="AutoShape 88"/>
            <p:cNvSpPr/>
            <p:nvPr/>
          </p:nvSpPr>
          <p:spPr bwMode="auto">
            <a:xfrm>
              <a:off x="0" y="368"/>
              <a:ext cx="204" cy="20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3093" y="8514"/>
                  </a:moveTo>
                  <a:cubicBezTo>
                    <a:pt x="4628" y="10540"/>
                    <a:pt x="3309" y="14706"/>
                    <a:pt x="0" y="18328"/>
                  </a:cubicBezTo>
                  <a:lnTo>
                    <a:pt x="3281" y="21600"/>
                  </a:lnTo>
                  <a:cubicBezTo>
                    <a:pt x="6860" y="18344"/>
                    <a:pt x="10975" y="17015"/>
                    <a:pt x="13037" y="18447"/>
                  </a:cubicBezTo>
                  <a:lnTo>
                    <a:pt x="21600" y="6893"/>
                  </a:lnTo>
                  <a:lnTo>
                    <a:pt x="14691" y="0"/>
                  </a:lnTo>
                  <a:lnTo>
                    <a:pt x="3093" y="8514"/>
                  </a:lnTo>
                  <a:close/>
                  <a:moveTo>
                    <a:pt x="9876" y="14477"/>
                  </a:moveTo>
                  <a:cubicBezTo>
                    <a:pt x="9122" y="15231"/>
                    <a:pt x="7895" y="15231"/>
                    <a:pt x="7140" y="14477"/>
                  </a:cubicBezTo>
                  <a:cubicBezTo>
                    <a:pt x="6386" y="13724"/>
                    <a:pt x="6386" y="12502"/>
                    <a:pt x="7140" y="11749"/>
                  </a:cubicBezTo>
                  <a:cubicBezTo>
                    <a:pt x="7895" y="10995"/>
                    <a:pt x="9122" y="10995"/>
                    <a:pt x="9876" y="11750"/>
                  </a:cubicBezTo>
                  <a:cubicBezTo>
                    <a:pt x="10630" y="12502"/>
                    <a:pt x="10630" y="13724"/>
                    <a:pt x="9876" y="14477"/>
                  </a:cubicBezTo>
                  <a:close/>
                  <a:moveTo>
                    <a:pt x="9876" y="1447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69" name="AutoShape 89"/>
            <p:cNvSpPr/>
            <p:nvPr/>
          </p:nvSpPr>
          <p:spPr bwMode="auto">
            <a:xfrm>
              <a:off x="144" y="0"/>
              <a:ext cx="434" cy="434"/>
            </a:xfrm>
            <a:custGeom>
              <a:avLst/>
              <a:gdLst>
                <a:gd name="T0" fmla="*/ 0 w 21339"/>
                <a:gd name="T1" fmla="*/ 0 h 21340"/>
                <a:gd name="T2" fmla="*/ 0 w 21339"/>
                <a:gd name="T3" fmla="*/ 0 h 21340"/>
                <a:gd name="T4" fmla="*/ 0 w 21339"/>
                <a:gd name="T5" fmla="*/ 0 h 21340"/>
                <a:gd name="T6" fmla="*/ 0 w 21339"/>
                <a:gd name="T7" fmla="*/ 0 h 21340"/>
                <a:gd name="T8" fmla="*/ 0 w 21339"/>
                <a:gd name="T9" fmla="*/ 0 h 21340"/>
                <a:gd name="T10" fmla="*/ 0 w 21339"/>
                <a:gd name="T11" fmla="*/ 0 h 21340"/>
                <a:gd name="T12" fmla="*/ 0 w 21339"/>
                <a:gd name="T13" fmla="*/ 0 h 21340"/>
                <a:gd name="T14" fmla="*/ 0 w 21339"/>
                <a:gd name="T15" fmla="*/ 0 h 21340"/>
                <a:gd name="T16" fmla="*/ 0 w 21339"/>
                <a:gd name="T17" fmla="*/ 0 h 21340"/>
                <a:gd name="T18" fmla="*/ 0 w 21339"/>
                <a:gd name="T19" fmla="*/ 0 h 21340"/>
                <a:gd name="T20" fmla="*/ 0 w 21339"/>
                <a:gd name="T21" fmla="*/ 0 h 21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339" h="21340">
                  <a:moveTo>
                    <a:pt x="20558" y="780"/>
                  </a:moveTo>
                  <a:cubicBezTo>
                    <a:pt x="19516" y="-260"/>
                    <a:pt x="17828" y="-260"/>
                    <a:pt x="16786" y="780"/>
                  </a:cubicBezTo>
                  <a:lnTo>
                    <a:pt x="5149" y="12398"/>
                  </a:lnTo>
                  <a:lnTo>
                    <a:pt x="4701" y="11951"/>
                  </a:lnTo>
                  <a:lnTo>
                    <a:pt x="0" y="16646"/>
                  </a:lnTo>
                  <a:lnTo>
                    <a:pt x="4701" y="21340"/>
                  </a:lnTo>
                  <a:lnTo>
                    <a:pt x="9403" y="16645"/>
                  </a:lnTo>
                  <a:lnTo>
                    <a:pt x="8921" y="16164"/>
                  </a:lnTo>
                  <a:lnTo>
                    <a:pt x="20557" y="4546"/>
                  </a:lnTo>
                  <a:cubicBezTo>
                    <a:pt x="21600" y="3506"/>
                    <a:pt x="21600" y="1820"/>
                    <a:pt x="20558" y="780"/>
                  </a:cubicBezTo>
                  <a:close/>
                  <a:moveTo>
                    <a:pt x="20558" y="78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grpSp>
      <p:sp>
        <p:nvSpPr>
          <p:cNvPr id="67" name="Oval 20"/>
          <p:cNvSpPr/>
          <p:nvPr/>
        </p:nvSpPr>
        <p:spPr>
          <a:xfrm>
            <a:off x="6720851" y="2117218"/>
            <a:ext cx="919578" cy="919578"/>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dirty="0">
              <a:latin typeface="Roboto condensed"/>
              <a:cs typeface="Roboto condensed"/>
            </a:endParaRPr>
          </a:p>
        </p:txBody>
      </p:sp>
      <p:grpSp>
        <p:nvGrpSpPr>
          <p:cNvPr id="71" name="Group 437"/>
          <p:cNvGrpSpPr/>
          <p:nvPr/>
        </p:nvGrpSpPr>
        <p:grpSpPr bwMode="auto">
          <a:xfrm>
            <a:off x="7002617" y="3832474"/>
            <a:ext cx="367262" cy="435937"/>
            <a:chOff x="0" y="0"/>
            <a:chExt cx="483" cy="576"/>
          </a:xfrm>
          <a:solidFill>
            <a:schemeClr val="bg1"/>
          </a:solidFill>
        </p:grpSpPr>
        <p:sp>
          <p:nvSpPr>
            <p:cNvPr id="73" name="AutoShape 435"/>
            <p:cNvSpPr/>
            <p:nvPr/>
          </p:nvSpPr>
          <p:spPr bwMode="auto">
            <a:xfrm>
              <a:off x="0" y="0"/>
              <a:ext cx="483" cy="5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600" h="21600">
                  <a:moveTo>
                    <a:pt x="21600" y="2218"/>
                  </a:moveTo>
                  <a:lnTo>
                    <a:pt x="11590" y="2218"/>
                  </a:lnTo>
                  <a:lnTo>
                    <a:pt x="11590" y="756"/>
                  </a:lnTo>
                  <a:cubicBezTo>
                    <a:pt x="11590" y="339"/>
                    <a:pt x="11187" y="0"/>
                    <a:pt x="10690" y="0"/>
                  </a:cubicBezTo>
                  <a:cubicBezTo>
                    <a:pt x="10192" y="0"/>
                    <a:pt x="9789" y="339"/>
                    <a:pt x="9789" y="756"/>
                  </a:cubicBezTo>
                  <a:lnTo>
                    <a:pt x="9789" y="2218"/>
                  </a:lnTo>
                  <a:lnTo>
                    <a:pt x="0" y="2218"/>
                  </a:lnTo>
                  <a:lnTo>
                    <a:pt x="0" y="14675"/>
                  </a:lnTo>
                  <a:lnTo>
                    <a:pt x="6717" y="14675"/>
                  </a:lnTo>
                  <a:lnTo>
                    <a:pt x="4086" y="20400"/>
                  </a:lnTo>
                  <a:cubicBezTo>
                    <a:pt x="3877" y="20855"/>
                    <a:pt x="4146" y="21365"/>
                    <a:pt x="4688" y="21541"/>
                  </a:cubicBezTo>
                  <a:cubicBezTo>
                    <a:pt x="4812" y="21581"/>
                    <a:pt x="4940" y="21600"/>
                    <a:pt x="5066" y="21600"/>
                  </a:cubicBezTo>
                  <a:cubicBezTo>
                    <a:pt x="5488" y="21600"/>
                    <a:pt x="5886" y="21385"/>
                    <a:pt x="6047" y="21035"/>
                  </a:cubicBezTo>
                  <a:lnTo>
                    <a:pt x="8970" y="14675"/>
                  </a:lnTo>
                  <a:lnTo>
                    <a:pt x="12408" y="14675"/>
                  </a:lnTo>
                  <a:lnTo>
                    <a:pt x="15333" y="21035"/>
                  </a:lnTo>
                  <a:cubicBezTo>
                    <a:pt x="15494" y="21385"/>
                    <a:pt x="15892" y="21599"/>
                    <a:pt x="16314" y="21599"/>
                  </a:cubicBezTo>
                  <a:cubicBezTo>
                    <a:pt x="16440" y="21599"/>
                    <a:pt x="16568" y="21581"/>
                    <a:pt x="16692" y="21540"/>
                  </a:cubicBezTo>
                  <a:cubicBezTo>
                    <a:pt x="17234" y="21365"/>
                    <a:pt x="17503" y="20854"/>
                    <a:pt x="17294" y="20400"/>
                  </a:cubicBezTo>
                  <a:lnTo>
                    <a:pt x="14662" y="14675"/>
                  </a:lnTo>
                  <a:lnTo>
                    <a:pt x="21600" y="14675"/>
                  </a:lnTo>
                  <a:lnTo>
                    <a:pt x="21600" y="2218"/>
                  </a:lnTo>
                  <a:close/>
                  <a:moveTo>
                    <a:pt x="19498" y="12911"/>
                  </a:moveTo>
                  <a:lnTo>
                    <a:pt x="2102" y="12911"/>
                  </a:lnTo>
                  <a:lnTo>
                    <a:pt x="2102" y="3982"/>
                  </a:lnTo>
                  <a:lnTo>
                    <a:pt x="19498" y="3982"/>
                  </a:lnTo>
                  <a:lnTo>
                    <a:pt x="19498" y="12911"/>
                  </a:lnTo>
                  <a:close/>
                  <a:moveTo>
                    <a:pt x="19498" y="12911"/>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74" name="AutoShape 436"/>
            <p:cNvSpPr/>
            <p:nvPr/>
          </p:nvSpPr>
          <p:spPr bwMode="auto">
            <a:xfrm>
              <a:off x="80" y="136"/>
              <a:ext cx="318" cy="16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1160" y="21600"/>
                  </a:moveTo>
                  <a:lnTo>
                    <a:pt x="8499" y="12117"/>
                  </a:lnTo>
                  <a:lnTo>
                    <a:pt x="10271" y="17202"/>
                  </a:lnTo>
                  <a:lnTo>
                    <a:pt x="18215" y="6937"/>
                  </a:lnTo>
                  <a:lnTo>
                    <a:pt x="19235" y="9860"/>
                  </a:lnTo>
                  <a:lnTo>
                    <a:pt x="21600" y="0"/>
                  </a:lnTo>
                  <a:lnTo>
                    <a:pt x="15960" y="464"/>
                  </a:lnTo>
                  <a:lnTo>
                    <a:pt x="17056" y="3610"/>
                  </a:lnTo>
                  <a:lnTo>
                    <a:pt x="10840" y="11641"/>
                  </a:lnTo>
                  <a:lnTo>
                    <a:pt x="9067" y="6556"/>
                  </a:lnTo>
                  <a:lnTo>
                    <a:pt x="0" y="18276"/>
                  </a:lnTo>
                  <a:lnTo>
                    <a:pt x="1160" y="21600"/>
                  </a:lnTo>
                  <a:close/>
                  <a:moveTo>
                    <a:pt x="1160" y="21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grpSp>
      <p:sp>
        <p:nvSpPr>
          <p:cNvPr id="72" name="Oval 25"/>
          <p:cNvSpPr/>
          <p:nvPr/>
        </p:nvSpPr>
        <p:spPr>
          <a:xfrm>
            <a:off x="6720851" y="3638193"/>
            <a:ext cx="919578" cy="919578"/>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dirty="0">
              <a:latin typeface="Roboto condensed"/>
              <a:cs typeface="Roboto condensed"/>
            </a:endParaRPr>
          </a:p>
        </p:txBody>
      </p:sp>
      <p:sp>
        <p:nvSpPr>
          <p:cNvPr id="76" name="TextBox 29"/>
          <p:cNvSpPr txBox="1"/>
          <p:nvPr/>
        </p:nvSpPr>
        <p:spPr>
          <a:xfrm>
            <a:off x="1397982" y="1889572"/>
            <a:ext cx="1805878" cy="556050"/>
          </a:xfrm>
          <a:prstGeom prst="rect">
            <a:avLst/>
          </a:prstGeom>
          <a:noFill/>
        </p:spPr>
        <p:txBody>
          <a:bodyPr wrap="square" rtlCol="0" anchor="t">
            <a:spAutoFit/>
          </a:bodyPr>
          <a:lstStyle/>
          <a:p>
            <a:pPr>
              <a:lnSpc>
                <a:spcPct val="140000"/>
              </a:lnSpc>
            </a:pPr>
            <a:r>
              <a:rPr lang="en-US" sz="2400" dirty="0" smtClean="0">
                <a:solidFill>
                  <a:schemeClr val="bg1"/>
                </a:solidFill>
                <a:latin typeface="Roboto condensed"/>
                <a:cs typeface="Roboto condensed"/>
              </a:rPr>
              <a:t>Social Media</a:t>
            </a:r>
            <a:endParaRPr lang="en-US" sz="2400" dirty="0">
              <a:solidFill>
                <a:schemeClr val="bg1"/>
              </a:solidFill>
              <a:latin typeface="Roboto condensed"/>
              <a:cs typeface="Roboto condensed"/>
            </a:endParaRPr>
          </a:p>
        </p:txBody>
      </p:sp>
      <p:sp>
        <p:nvSpPr>
          <p:cNvPr id="77" name="TextBox 30"/>
          <p:cNvSpPr txBox="1"/>
          <p:nvPr/>
        </p:nvSpPr>
        <p:spPr>
          <a:xfrm>
            <a:off x="1397982" y="2274942"/>
            <a:ext cx="4129962" cy="867930"/>
          </a:xfrm>
          <a:prstGeom prst="rect">
            <a:avLst/>
          </a:prstGeom>
          <a:noFill/>
        </p:spPr>
        <p:txBody>
          <a:bodyPr wrap="square" rtlCol="0">
            <a:spAutoFit/>
          </a:bodyPr>
          <a:lstStyle/>
          <a:p>
            <a:pPr>
              <a:lnSpc>
                <a:spcPct val="140000"/>
              </a:lnSpc>
            </a:pPr>
            <a:r>
              <a:rPr lang="en-US" sz="1200" dirty="0">
                <a:solidFill>
                  <a:schemeClr val="bg1"/>
                </a:solidFill>
                <a:latin typeface="Roboto condensed"/>
                <a:cs typeface="Roboto condensed"/>
              </a:rPr>
              <a:t>Vestibulum ligut praesent commodo cursus magna, consectetur et. Cum socis natoque penatibus et magnis dis tellus parturient pharetra montes. </a:t>
            </a:r>
            <a:endParaRPr lang="en-US" sz="1200" dirty="0">
              <a:solidFill>
                <a:schemeClr val="bg1"/>
              </a:solidFill>
              <a:latin typeface="Roboto condensed"/>
              <a:cs typeface="Roboto condensed"/>
            </a:endParaRPr>
          </a:p>
        </p:txBody>
      </p:sp>
      <p:sp>
        <p:nvSpPr>
          <p:cNvPr id="79" name="TextBox 32"/>
          <p:cNvSpPr txBox="1"/>
          <p:nvPr/>
        </p:nvSpPr>
        <p:spPr>
          <a:xfrm>
            <a:off x="1397982" y="3422950"/>
            <a:ext cx="1805878" cy="556050"/>
          </a:xfrm>
          <a:prstGeom prst="rect">
            <a:avLst/>
          </a:prstGeom>
          <a:noFill/>
        </p:spPr>
        <p:txBody>
          <a:bodyPr wrap="square" rtlCol="0" anchor="t">
            <a:spAutoFit/>
          </a:bodyPr>
          <a:lstStyle/>
          <a:p>
            <a:pPr>
              <a:lnSpc>
                <a:spcPct val="140000"/>
              </a:lnSpc>
            </a:pPr>
            <a:r>
              <a:rPr lang="en-US" sz="2400" dirty="0" smtClean="0">
                <a:solidFill>
                  <a:schemeClr val="bg1"/>
                </a:solidFill>
                <a:latin typeface="Roboto condensed"/>
                <a:cs typeface="Roboto condensed"/>
              </a:rPr>
              <a:t>Code</a:t>
            </a:r>
            <a:endParaRPr lang="en-US" sz="2400" dirty="0">
              <a:solidFill>
                <a:schemeClr val="bg1"/>
              </a:solidFill>
              <a:latin typeface="Roboto condensed"/>
              <a:cs typeface="Roboto condensed"/>
            </a:endParaRPr>
          </a:p>
        </p:txBody>
      </p:sp>
      <p:sp>
        <p:nvSpPr>
          <p:cNvPr id="80" name="TextBox 33"/>
          <p:cNvSpPr txBox="1"/>
          <p:nvPr/>
        </p:nvSpPr>
        <p:spPr>
          <a:xfrm>
            <a:off x="1397982" y="3808320"/>
            <a:ext cx="4129962" cy="867930"/>
          </a:xfrm>
          <a:prstGeom prst="rect">
            <a:avLst/>
          </a:prstGeom>
          <a:noFill/>
        </p:spPr>
        <p:txBody>
          <a:bodyPr wrap="square" rtlCol="0">
            <a:spAutoFit/>
          </a:bodyPr>
          <a:lstStyle/>
          <a:p>
            <a:pPr>
              <a:lnSpc>
                <a:spcPct val="140000"/>
              </a:lnSpc>
            </a:pPr>
            <a:r>
              <a:rPr lang="en-US" sz="1200" dirty="0">
                <a:solidFill>
                  <a:schemeClr val="bg1"/>
                </a:solidFill>
                <a:latin typeface="Roboto condensed"/>
                <a:cs typeface="Roboto condensed"/>
              </a:rPr>
              <a:t>Vestibulum ligut praesent commodo cursus magna, consectetur et. Cum socis natoque penatibus et magnis dis tellus parturient pharetra montes. </a:t>
            </a:r>
            <a:endParaRPr lang="en-US" sz="1200" dirty="0">
              <a:solidFill>
                <a:schemeClr val="bg1"/>
              </a:solidFill>
              <a:latin typeface="Roboto condensed"/>
              <a:cs typeface="Roboto condensed"/>
            </a:endParaRPr>
          </a:p>
        </p:txBody>
      </p:sp>
      <p:sp>
        <p:nvSpPr>
          <p:cNvPr id="82" name="TextBox 35"/>
          <p:cNvSpPr txBox="1"/>
          <p:nvPr/>
        </p:nvSpPr>
        <p:spPr>
          <a:xfrm>
            <a:off x="1397982" y="4956328"/>
            <a:ext cx="1805878" cy="556050"/>
          </a:xfrm>
          <a:prstGeom prst="rect">
            <a:avLst/>
          </a:prstGeom>
          <a:noFill/>
        </p:spPr>
        <p:txBody>
          <a:bodyPr wrap="square" rtlCol="0" anchor="t">
            <a:spAutoFit/>
          </a:bodyPr>
          <a:lstStyle/>
          <a:p>
            <a:pPr>
              <a:lnSpc>
                <a:spcPct val="140000"/>
              </a:lnSpc>
            </a:pPr>
            <a:r>
              <a:rPr lang="en-US" sz="2400" dirty="0" smtClean="0">
                <a:solidFill>
                  <a:schemeClr val="bg1"/>
                </a:solidFill>
                <a:latin typeface="Roboto condensed"/>
                <a:cs typeface="Roboto condensed"/>
              </a:rPr>
              <a:t>Photography</a:t>
            </a:r>
            <a:endParaRPr lang="en-US" sz="2400" dirty="0">
              <a:solidFill>
                <a:schemeClr val="bg1"/>
              </a:solidFill>
              <a:latin typeface="Roboto condensed"/>
              <a:cs typeface="Roboto condensed"/>
            </a:endParaRPr>
          </a:p>
        </p:txBody>
      </p:sp>
      <p:sp>
        <p:nvSpPr>
          <p:cNvPr id="83" name="TextBox 36"/>
          <p:cNvSpPr txBox="1"/>
          <p:nvPr/>
        </p:nvSpPr>
        <p:spPr>
          <a:xfrm>
            <a:off x="1397982" y="5341698"/>
            <a:ext cx="4129962" cy="867930"/>
          </a:xfrm>
          <a:prstGeom prst="rect">
            <a:avLst/>
          </a:prstGeom>
          <a:noFill/>
        </p:spPr>
        <p:txBody>
          <a:bodyPr wrap="square" rtlCol="0">
            <a:spAutoFit/>
          </a:bodyPr>
          <a:lstStyle/>
          <a:p>
            <a:pPr>
              <a:lnSpc>
                <a:spcPct val="140000"/>
              </a:lnSpc>
            </a:pPr>
            <a:r>
              <a:rPr lang="en-US" sz="1200" dirty="0">
                <a:solidFill>
                  <a:schemeClr val="bg1"/>
                </a:solidFill>
                <a:latin typeface="Roboto condensed"/>
                <a:cs typeface="Roboto condensed"/>
              </a:rPr>
              <a:t>Vestibulum ligut praesent commodo cursus magna, consectetur et. Cum socis natoque penatibus et magnis dis tellus parturient pharetra montes. </a:t>
            </a:r>
            <a:endParaRPr lang="en-US" sz="1200" dirty="0">
              <a:solidFill>
                <a:schemeClr val="bg1"/>
              </a:solidFill>
              <a:latin typeface="Roboto condensed"/>
              <a:cs typeface="Roboto condensed"/>
            </a:endParaRPr>
          </a:p>
        </p:txBody>
      </p:sp>
      <p:sp>
        <p:nvSpPr>
          <p:cNvPr id="85" name="TextBox 38"/>
          <p:cNvSpPr txBox="1"/>
          <p:nvPr/>
        </p:nvSpPr>
        <p:spPr>
          <a:xfrm>
            <a:off x="7745958" y="1889572"/>
            <a:ext cx="1805878" cy="556050"/>
          </a:xfrm>
          <a:prstGeom prst="rect">
            <a:avLst/>
          </a:prstGeom>
          <a:noFill/>
        </p:spPr>
        <p:txBody>
          <a:bodyPr wrap="square" rtlCol="0" anchor="t">
            <a:spAutoFit/>
          </a:bodyPr>
          <a:lstStyle/>
          <a:p>
            <a:pPr>
              <a:lnSpc>
                <a:spcPct val="140000"/>
              </a:lnSpc>
            </a:pPr>
            <a:r>
              <a:rPr lang="en-US" sz="2400" dirty="0" smtClean="0">
                <a:solidFill>
                  <a:schemeClr val="bg1"/>
                </a:solidFill>
                <a:latin typeface="Roboto condensed"/>
                <a:cs typeface="Roboto condensed"/>
              </a:rPr>
              <a:t>Copywriting</a:t>
            </a:r>
            <a:endParaRPr lang="en-US" sz="2400" dirty="0">
              <a:solidFill>
                <a:schemeClr val="bg1"/>
              </a:solidFill>
              <a:latin typeface="Roboto condensed"/>
              <a:cs typeface="Roboto condensed"/>
            </a:endParaRPr>
          </a:p>
        </p:txBody>
      </p:sp>
      <p:sp>
        <p:nvSpPr>
          <p:cNvPr id="86" name="TextBox 39"/>
          <p:cNvSpPr txBox="1"/>
          <p:nvPr/>
        </p:nvSpPr>
        <p:spPr>
          <a:xfrm>
            <a:off x="7745958" y="2274942"/>
            <a:ext cx="4129962" cy="867930"/>
          </a:xfrm>
          <a:prstGeom prst="rect">
            <a:avLst/>
          </a:prstGeom>
          <a:noFill/>
        </p:spPr>
        <p:txBody>
          <a:bodyPr wrap="square" rtlCol="0">
            <a:spAutoFit/>
          </a:bodyPr>
          <a:lstStyle/>
          <a:p>
            <a:pPr>
              <a:lnSpc>
                <a:spcPct val="140000"/>
              </a:lnSpc>
            </a:pPr>
            <a:r>
              <a:rPr lang="en-US" sz="1200" dirty="0">
                <a:solidFill>
                  <a:schemeClr val="bg1"/>
                </a:solidFill>
                <a:latin typeface="Roboto condensed"/>
                <a:cs typeface="Roboto condensed"/>
              </a:rPr>
              <a:t>Vestibulum ligut praesent commodo cursus magna, consectetur et. Cum socis natoque penatibus et magnis dis tellus parturient pharetra montes. </a:t>
            </a:r>
            <a:endParaRPr lang="en-US" sz="1200" dirty="0">
              <a:solidFill>
                <a:schemeClr val="bg1"/>
              </a:solidFill>
              <a:latin typeface="Roboto condensed"/>
              <a:cs typeface="Roboto condensed"/>
            </a:endParaRPr>
          </a:p>
        </p:txBody>
      </p:sp>
      <p:sp>
        <p:nvSpPr>
          <p:cNvPr id="88" name="TextBox 41"/>
          <p:cNvSpPr txBox="1"/>
          <p:nvPr/>
        </p:nvSpPr>
        <p:spPr>
          <a:xfrm>
            <a:off x="7745958" y="3422950"/>
            <a:ext cx="1805878" cy="556050"/>
          </a:xfrm>
          <a:prstGeom prst="rect">
            <a:avLst/>
          </a:prstGeom>
          <a:noFill/>
        </p:spPr>
        <p:txBody>
          <a:bodyPr wrap="square" rtlCol="0" anchor="t">
            <a:spAutoFit/>
          </a:bodyPr>
          <a:lstStyle/>
          <a:p>
            <a:pPr>
              <a:lnSpc>
                <a:spcPct val="140000"/>
              </a:lnSpc>
            </a:pPr>
            <a:r>
              <a:rPr lang="en-US" sz="2400" dirty="0" smtClean="0">
                <a:solidFill>
                  <a:schemeClr val="bg1"/>
                </a:solidFill>
                <a:latin typeface="Roboto condensed"/>
                <a:cs typeface="Roboto condensed"/>
              </a:rPr>
              <a:t>Infographic</a:t>
            </a:r>
            <a:endParaRPr lang="en-US" sz="2400" dirty="0">
              <a:solidFill>
                <a:schemeClr val="bg1"/>
              </a:solidFill>
              <a:latin typeface="Roboto condensed"/>
              <a:cs typeface="Roboto condensed"/>
            </a:endParaRPr>
          </a:p>
        </p:txBody>
      </p:sp>
      <p:sp>
        <p:nvSpPr>
          <p:cNvPr id="89" name="TextBox 42"/>
          <p:cNvSpPr txBox="1"/>
          <p:nvPr/>
        </p:nvSpPr>
        <p:spPr>
          <a:xfrm>
            <a:off x="7745958" y="3808320"/>
            <a:ext cx="4129962" cy="867930"/>
          </a:xfrm>
          <a:prstGeom prst="rect">
            <a:avLst/>
          </a:prstGeom>
          <a:noFill/>
        </p:spPr>
        <p:txBody>
          <a:bodyPr wrap="square" rtlCol="0">
            <a:spAutoFit/>
          </a:bodyPr>
          <a:lstStyle/>
          <a:p>
            <a:pPr>
              <a:lnSpc>
                <a:spcPct val="140000"/>
              </a:lnSpc>
            </a:pPr>
            <a:r>
              <a:rPr lang="en-US" sz="1200" dirty="0">
                <a:solidFill>
                  <a:schemeClr val="bg1"/>
                </a:solidFill>
                <a:latin typeface="Roboto condensed"/>
                <a:cs typeface="Roboto condensed"/>
              </a:rPr>
              <a:t>Vestibulum ligut praesent commodo cursus magna, consectetur et. Cum socis natoque penatibus et magnis dis tellus parturient pharetra montes. </a:t>
            </a:r>
            <a:endParaRPr lang="en-US" sz="1200" dirty="0">
              <a:solidFill>
                <a:schemeClr val="bg1"/>
              </a:solidFill>
              <a:latin typeface="Roboto condensed"/>
              <a:cs typeface="Roboto condensed"/>
            </a:endParaRPr>
          </a:p>
        </p:txBody>
      </p:sp>
      <p:sp>
        <p:nvSpPr>
          <p:cNvPr id="91" name="TextBox 44"/>
          <p:cNvSpPr txBox="1"/>
          <p:nvPr/>
        </p:nvSpPr>
        <p:spPr>
          <a:xfrm>
            <a:off x="7745958" y="4956328"/>
            <a:ext cx="1805878" cy="556050"/>
          </a:xfrm>
          <a:prstGeom prst="rect">
            <a:avLst/>
          </a:prstGeom>
          <a:noFill/>
        </p:spPr>
        <p:txBody>
          <a:bodyPr wrap="square" rtlCol="0" anchor="t">
            <a:spAutoFit/>
          </a:bodyPr>
          <a:lstStyle/>
          <a:p>
            <a:pPr>
              <a:lnSpc>
                <a:spcPct val="140000"/>
              </a:lnSpc>
            </a:pPr>
            <a:r>
              <a:rPr lang="en-US" sz="2400" dirty="0" smtClean="0">
                <a:solidFill>
                  <a:schemeClr val="bg1"/>
                </a:solidFill>
                <a:latin typeface="Roboto condensed"/>
                <a:cs typeface="Roboto condensed"/>
              </a:rPr>
              <a:t>Cloud</a:t>
            </a:r>
            <a:endParaRPr lang="en-US" sz="2400" dirty="0">
              <a:solidFill>
                <a:schemeClr val="bg1"/>
              </a:solidFill>
              <a:latin typeface="Roboto condensed"/>
              <a:cs typeface="Roboto condensed"/>
            </a:endParaRPr>
          </a:p>
        </p:txBody>
      </p:sp>
      <p:sp>
        <p:nvSpPr>
          <p:cNvPr id="92" name="TextBox 45"/>
          <p:cNvSpPr txBox="1"/>
          <p:nvPr/>
        </p:nvSpPr>
        <p:spPr>
          <a:xfrm>
            <a:off x="7745958" y="5341698"/>
            <a:ext cx="4129962" cy="867930"/>
          </a:xfrm>
          <a:prstGeom prst="rect">
            <a:avLst/>
          </a:prstGeom>
          <a:noFill/>
        </p:spPr>
        <p:txBody>
          <a:bodyPr wrap="square" rtlCol="0">
            <a:spAutoFit/>
          </a:bodyPr>
          <a:lstStyle/>
          <a:p>
            <a:pPr>
              <a:lnSpc>
                <a:spcPct val="140000"/>
              </a:lnSpc>
            </a:pPr>
            <a:r>
              <a:rPr lang="en-US" sz="1200" dirty="0">
                <a:solidFill>
                  <a:schemeClr val="bg1"/>
                </a:solidFill>
                <a:latin typeface="Roboto condensed"/>
                <a:cs typeface="Roboto condensed"/>
              </a:rPr>
              <a:t>Vestibulum ligut praesent commodo cursus magna, consectetur et. Cum socis natoque penatibus et magnis dis tellus parturient pharetra montes. </a:t>
            </a:r>
            <a:endParaRPr lang="en-US" sz="1200" dirty="0">
              <a:solidFill>
                <a:schemeClr val="bg1"/>
              </a:solidFill>
              <a:latin typeface="Roboto condensed"/>
              <a:cs typeface="Roboto condensed"/>
            </a:endParaRPr>
          </a:p>
        </p:txBody>
      </p:sp>
      <p:sp>
        <p:nvSpPr>
          <p:cNvPr id="94" name="Oval 47"/>
          <p:cNvSpPr/>
          <p:nvPr/>
        </p:nvSpPr>
        <p:spPr>
          <a:xfrm>
            <a:off x="6720851" y="5159168"/>
            <a:ext cx="919578" cy="919578"/>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dirty="0">
              <a:latin typeface="Roboto condensed"/>
              <a:cs typeface="Roboto condensed"/>
            </a:endParaRPr>
          </a:p>
        </p:txBody>
      </p:sp>
      <p:grpSp>
        <p:nvGrpSpPr>
          <p:cNvPr id="95" name="Group 222"/>
          <p:cNvGrpSpPr/>
          <p:nvPr/>
        </p:nvGrpSpPr>
        <p:grpSpPr bwMode="auto">
          <a:xfrm>
            <a:off x="6993857" y="5445444"/>
            <a:ext cx="400107" cy="310530"/>
            <a:chOff x="0" y="0"/>
            <a:chExt cx="576" cy="443"/>
          </a:xfrm>
          <a:solidFill>
            <a:schemeClr val="bg1"/>
          </a:solidFill>
        </p:grpSpPr>
        <p:sp>
          <p:nvSpPr>
            <p:cNvPr id="96" name="AutoShape 220"/>
            <p:cNvSpPr/>
            <p:nvPr/>
          </p:nvSpPr>
          <p:spPr bwMode="auto">
            <a:xfrm>
              <a:off x="0" y="0"/>
              <a:ext cx="576" cy="39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600" h="21600">
                  <a:moveTo>
                    <a:pt x="18979" y="9813"/>
                  </a:moveTo>
                  <a:cubicBezTo>
                    <a:pt x="18987" y="9628"/>
                    <a:pt x="18998" y="9444"/>
                    <a:pt x="18998" y="9257"/>
                  </a:cubicBezTo>
                  <a:cubicBezTo>
                    <a:pt x="18998" y="4145"/>
                    <a:pt x="16122" y="0"/>
                    <a:pt x="12573" y="0"/>
                  </a:cubicBezTo>
                  <a:cubicBezTo>
                    <a:pt x="10013" y="0"/>
                    <a:pt x="7810" y="2160"/>
                    <a:pt x="6777" y="5279"/>
                  </a:cubicBezTo>
                  <a:cubicBezTo>
                    <a:pt x="6276" y="4719"/>
                    <a:pt x="5648" y="4383"/>
                    <a:pt x="4964" y="4383"/>
                  </a:cubicBezTo>
                  <a:cubicBezTo>
                    <a:pt x="3328" y="4383"/>
                    <a:pt x="2000" y="6295"/>
                    <a:pt x="2000" y="8653"/>
                  </a:cubicBezTo>
                  <a:cubicBezTo>
                    <a:pt x="2000" y="9096"/>
                    <a:pt x="2047" y="9524"/>
                    <a:pt x="2134" y="9925"/>
                  </a:cubicBezTo>
                  <a:cubicBezTo>
                    <a:pt x="858" y="11019"/>
                    <a:pt x="0" y="13019"/>
                    <a:pt x="0" y="15314"/>
                  </a:cubicBezTo>
                  <a:cubicBezTo>
                    <a:pt x="0" y="18744"/>
                    <a:pt x="1912" y="21527"/>
                    <a:pt x="4285" y="21579"/>
                  </a:cubicBezTo>
                  <a:lnTo>
                    <a:pt x="4285" y="21583"/>
                  </a:lnTo>
                  <a:lnTo>
                    <a:pt x="4335" y="21583"/>
                  </a:lnTo>
                  <a:cubicBezTo>
                    <a:pt x="4341" y="21583"/>
                    <a:pt x="4347" y="21584"/>
                    <a:pt x="4353" y="21584"/>
                  </a:cubicBezTo>
                  <a:cubicBezTo>
                    <a:pt x="4359" y="21584"/>
                    <a:pt x="4364" y="21583"/>
                    <a:pt x="4370" y="21583"/>
                  </a:cubicBezTo>
                  <a:lnTo>
                    <a:pt x="7713" y="21583"/>
                  </a:lnTo>
                  <a:lnTo>
                    <a:pt x="7713" y="19075"/>
                  </a:lnTo>
                  <a:lnTo>
                    <a:pt x="6761" y="19075"/>
                  </a:lnTo>
                  <a:cubicBezTo>
                    <a:pt x="5842" y="19075"/>
                    <a:pt x="5083" y="18421"/>
                    <a:pt x="4728" y="17327"/>
                  </a:cubicBezTo>
                  <a:cubicBezTo>
                    <a:pt x="4373" y="16233"/>
                    <a:pt x="4513" y="14974"/>
                    <a:pt x="5102" y="13959"/>
                  </a:cubicBezTo>
                  <a:lnTo>
                    <a:pt x="8860" y="7492"/>
                  </a:lnTo>
                  <a:cubicBezTo>
                    <a:pt x="9334" y="6677"/>
                    <a:pt x="10019" y="6210"/>
                    <a:pt x="10739" y="6210"/>
                  </a:cubicBezTo>
                  <a:cubicBezTo>
                    <a:pt x="11460" y="6210"/>
                    <a:pt x="12144" y="6677"/>
                    <a:pt x="12618" y="7493"/>
                  </a:cubicBezTo>
                  <a:lnTo>
                    <a:pt x="16376" y="13960"/>
                  </a:lnTo>
                  <a:cubicBezTo>
                    <a:pt x="16966" y="14974"/>
                    <a:pt x="17105" y="16233"/>
                    <a:pt x="16750" y="17327"/>
                  </a:cubicBezTo>
                  <a:cubicBezTo>
                    <a:pt x="16395" y="18421"/>
                    <a:pt x="15635" y="19075"/>
                    <a:pt x="14718" y="19075"/>
                  </a:cubicBezTo>
                  <a:lnTo>
                    <a:pt x="13765" y="19075"/>
                  </a:lnTo>
                  <a:lnTo>
                    <a:pt x="13765" y="21583"/>
                  </a:lnTo>
                  <a:lnTo>
                    <a:pt x="17114" y="21583"/>
                  </a:lnTo>
                  <a:cubicBezTo>
                    <a:pt x="17191" y="21589"/>
                    <a:pt x="17268" y="21600"/>
                    <a:pt x="17346" y="21600"/>
                  </a:cubicBezTo>
                  <a:cubicBezTo>
                    <a:pt x="19696" y="21600"/>
                    <a:pt x="21600" y="18856"/>
                    <a:pt x="21600" y="15472"/>
                  </a:cubicBezTo>
                  <a:cubicBezTo>
                    <a:pt x="21600" y="12921"/>
                    <a:pt x="20518" y="10735"/>
                    <a:pt x="18979" y="9813"/>
                  </a:cubicBezTo>
                  <a:close/>
                  <a:moveTo>
                    <a:pt x="18979" y="9813"/>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97" name="AutoShape 221"/>
            <p:cNvSpPr/>
            <p:nvPr/>
          </p:nvSpPr>
          <p:spPr bwMode="auto">
            <a:xfrm>
              <a:off x="168" y="168"/>
              <a:ext cx="234" cy="275"/>
            </a:xfrm>
            <a:custGeom>
              <a:avLst/>
              <a:gdLst>
                <a:gd name="T0" fmla="*/ 0 w 20986"/>
                <a:gd name="T1" fmla="*/ 0 h 21600"/>
                <a:gd name="T2" fmla="*/ 0 w 20986"/>
                <a:gd name="T3" fmla="*/ 0 h 21600"/>
                <a:gd name="T4" fmla="*/ 0 w 20986"/>
                <a:gd name="T5" fmla="*/ 0 h 21600"/>
                <a:gd name="T6" fmla="*/ 0 w 20986"/>
                <a:gd name="T7" fmla="*/ 0 h 21600"/>
                <a:gd name="T8" fmla="*/ 0 w 20986"/>
                <a:gd name="T9" fmla="*/ 0 h 21600"/>
                <a:gd name="T10" fmla="*/ 0 w 20986"/>
                <a:gd name="T11" fmla="*/ 0 h 21600"/>
                <a:gd name="T12" fmla="*/ 0 w 20986"/>
                <a:gd name="T13" fmla="*/ 0 h 21600"/>
                <a:gd name="T14" fmla="*/ 0 w 20986"/>
                <a:gd name="T15" fmla="*/ 0 h 21600"/>
                <a:gd name="T16" fmla="*/ 0 w 20986"/>
                <a:gd name="T17" fmla="*/ 0 h 21600"/>
                <a:gd name="T18" fmla="*/ 0 w 20986"/>
                <a:gd name="T19" fmla="*/ 0 h 21600"/>
                <a:gd name="T20" fmla="*/ 0 w 20986"/>
                <a:gd name="T21" fmla="*/ 0 h 21600"/>
                <a:gd name="T22" fmla="*/ 0 w 20986"/>
                <a:gd name="T23" fmla="*/ 0 h 21600"/>
                <a:gd name="T24" fmla="*/ 0 w 20986"/>
                <a:gd name="T25" fmla="*/ 0 h 21600"/>
                <a:gd name="T26" fmla="*/ 0 w 20986"/>
                <a:gd name="T27" fmla="*/ 0 h 21600"/>
                <a:gd name="T28" fmla="*/ 0 w 20986"/>
                <a:gd name="T29" fmla="*/ 0 h 21600"/>
                <a:gd name="T30" fmla="*/ 0 w 20986"/>
                <a:gd name="T31" fmla="*/ 0 h 21600"/>
                <a:gd name="T32" fmla="*/ 0 w 20986"/>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986" h="21600">
                  <a:moveTo>
                    <a:pt x="20639" y="9912"/>
                  </a:moveTo>
                  <a:lnTo>
                    <a:pt x="11682" y="514"/>
                  </a:lnTo>
                  <a:cubicBezTo>
                    <a:pt x="11355" y="171"/>
                    <a:pt x="10923" y="0"/>
                    <a:pt x="10493" y="0"/>
                  </a:cubicBezTo>
                  <a:cubicBezTo>
                    <a:pt x="10062" y="0"/>
                    <a:pt x="9631" y="171"/>
                    <a:pt x="9304" y="514"/>
                  </a:cubicBezTo>
                  <a:lnTo>
                    <a:pt x="347" y="9912"/>
                  </a:lnTo>
                  <a:cubicBezTo>
                    <a:pt x="-307" y="10598"/>
                    <a:pt x="-9" y="11159"/>
                    <a:pt x="1010" y="11159"/>
                  </a:cubicBezTo>
                  <a:lnTo>
                    <a:pt x="5719" y="11159"/>
                  </a:lnTo>
                  <a:cubicBezTo>
                    <a:pt x="6228" y="11159"/>
                    <a:pt x="6898" y="11159"/>
                    <a:pt x="7570" y="11159"/>
                  </a:cubicBezTo>
                  <a:lnTo>
                    <a:pt x="7570" y="19974"/>
                  </a:lnTo>
                  <a:cubicBezTo>
                    <a:pt x="7570" y="20868"/>
                    <a:pt x="8404" y="21600"/>
                    <a:pt x="9423" y="21600"/>
                  </a:cubicBezTo>
                  <a:lnTo>
                    <a:pt x="11565" y="21600"/>
                  </a:lnTo>
                  <a:cubicBezTo>
                    <a:pt x="12584" y="21600"/>
                    <a:pt x="13418" y="20868"/>
                    <a:pt x="13418" y="19974"/>
                  </a:cubicBezTo>
                  <a:lnTo>
                    <a:pt x="13418" y="11159"/>
                  </a:lnTo>
                  <a:cubicBezTo>
                    <a:pt x="14088" y="11159"/>
                    <a:pt x="14760" y="11159"/>
                    <a:pt x="15269" y="11159"/>
                  </a:cubicBezTo>
                  <a:lnTo>
                    <a:pt x="19977" y="11159"/>
                  </a:lnTo>
                  <a:cubicBezTo>
                    <a:pt x="20995" y="11159"/>
                    <a:pt x="21293" y="10598"/>
                    <a:pt x="20639" y="9912"/>
                  </a:cubicBezTo>
                  <a:close/>
                  <a:moveTo>
                    <a:pt x="20639" y="9912"/>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Placeholder 2" descr="dobusiness-slider1.jpg"/>
          <p:cNvPicPr>
            <a:picLocks noChangeAspect="1"/>
          </p:cNvPicPr>
          <p:nvPr/>
        </p:nvPicPr>
        <p:blipFill rotWithShape="1">
          <a:blip r:embed="rId1" cstate="print">
            <a:extLst>
              <a:ext uri="{28A0092B-C50C-407E-A947-70E740481C1C}">
                <a14:useLocalDpi xmlns:a14="http://schemas.microsoft.com/office/drawing/2010/main" val="0"/>
              </a:ext>
            </a:extLst>
          </a:blip>
          <a:srcRect t="9781" b="1209"/>
          <a:stretch>
            <a:fillRect/>
          </a:stretch>
        </p:blipFill>
        <p:spPr>
          <a:xfrm>
            <a:off x="0" y="0"/>
            <a:ext cx="12192000" cy="6858000"/>
          </a:xfrm>
          <a:prstGeom prst="rect">
            <a:avLst/>
          </a:prstGeom>
        </p:spPr>
      </p:pic>
      <p:sp>
        <p:nvSpPr>
          <p:cNvPr id="42" name="Teardrop 3"/>
          <p:cNvSpPr/>
          <p:nvPr/>
        </p:nvSpPr>
        <p:spPr>
          <a:xfrm rot="10800000">
            <a:off x="1236133" y="1337733"/>
            <a:ext cx="4106333" cy="4106333"/>
          </a:xfrm>
          <a:prstGeom prst="teardrop">
            <a:avLst/>
          </a:prstGeom>
          <a:solidFill>
            <a:srgbClr val="3099D6"/>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p>
        </p:txBody>
      </p:sp>
      <p:grpSp>
        <p:nvGrpSpPr>
          <p:cNvPr id="43" name="Group 7"/>
          <p:cNvGrpSpPr/>
          <p:nvPr/>
        </p:nvGrpSpPr>
        <p:grpSpPr>
          <a:xfrm>
            <a:off x="1253064" y="2607360"/>
            <a:ext cx="3895335" cy="1820958"/>
            <a:chOff x="817585" y="1645661"/>
            <a:chExt cx="2921501" cy="1365719"/>
          </a:xfrm>
        </p:grpSpPr>
        <p:sp>
          <p:nvSpPr>
            <p:cNvPr id="44" name="TextBox 8"/>
            <p:cNvSpPr txBox="1"/>
            <p:nvPr/>
          </p:nvSpPr>
          <p:spPr>
            <a:xfrm>
              <a:off x="1020787" y="1645661"/>
              <a:ext cx="2629399" cy="1315745"/>
            </a:xfrm>
            <a:prstGeom prst="rect">
              <a:avLst/>
            </a:prstGeom>
            <a:noFill/>
          </p:spPr>
          <p:txBody>
            <a:bodyPr wrap="square" rtlCol="0">
              <a:spAutoFit/>
            </a:bodyPr>
            <a:lstStyle/>
            <a:p>
              <a:pPr algn="ctr"/>
              <a:r>
                <a:rPr lang="en-US" sz="3600" dirty="0">
                  <a:solidFill>
                    <a:schemeClr val="bg1">
                      <a:alpha val="90000"/>
                    </a:schemeClr>
                  </a:solidFill>
                  <a:latin typeface="Roboto condensed"/>
                  <a:cs typeface="Roboto condensed"/>
                </a:rPr>
                <a:t>We are small stars doing big things in this universe.</a:t>
              </a:r>
              <a:endParaRPr lang="en-US" sz="3600" dirty="0">
                <a:solidFill>
                  <a:schemeClr val="bg1">
                    <a:alpha val="90000"/>
                  </a:schemeClr>
                </a:solidFill>
                <a:latin typeface="Roboto condensed"/>
                <a:cs typeface="Roboto condensed"/>
              </a:endParaRPr>
            </a:p>
          </p:txBody>
        </p:sp>
        <p:sp>
          <p:nvSpPr>
            <p:cNvPr id="45" name="TextBox 9"/>
            <p:cNvSpPr txBox="1"/>
            <p:nvPr/>
          </p:nvSpPr>
          <p:spPr>
            <a:xfrm>
              <a:off x="817585" y="2820943"/>
              <a:ext cx="2921501" cy="190437"/>
            </a:xfrm>
            <a:prstGeom prst="rect">
              <a:avLst/>
            </a:prstGeom>
            <a:noFill/>
          </p:spPr>
          <p:txBody>
            <a:bodyPr wrap="square" rtlCol="0">
              <a:spAutoFit/>
            </a:bodyPr>
            <a:lstStyle/>
            <a:p>
              <a:pPr algn="ctr"/>
              <a:r>
                <a:rPr lang="en-US" sz="1050" dirty="0">
                  <a:solidFill>
                    <a:schemeClr val="bg1">
                      <a:alpha val="50000"/>
                    </a:schemeClr>
                  </a:solidFill>
                  <a:latin typeface="Roboto condensed"/>
                  <a:cs typeface="Roboto condensed"/>
                </a:rPr>
                <a:t>Meet our team</a:t>
              </a:r>
              <a:endParaRPr lang="en-US" sz="1050" dirty="0">
                <a:solidFill>
                  <a:schemeClr val="bg1">
                    <a:alpha val="50000"/>
                  </a:schemeClr>
                </a:solidFill>
                <a:latin typeface="Roboto condensed"/>
                <a:cs typeface="Roboto condensed"/>
              </a:endParaRPr>
            </a:p>
          </p:txBody>
        </p:sp>
      </p:grpSp>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6"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7"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0"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1"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2"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3"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4"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5"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6"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7"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8"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9"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0"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1"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2"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3"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4"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5"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6"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7"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8"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9"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0"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1"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2"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3"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4"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5"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6"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7"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8"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9"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grpSp>
        <p:sp>
          <p:nvSpPr>
            <p:cNvPr id="4" name="文本框 3"/>
            <p:cNvSpPr txBox="1"/>
            <p:nvPr/>
          </p:nvSpPr>
          <p:spPr>
            <a:xfrm>
              <a:off x="4297600" y="1108703"/>
              <a:ext cx="2780479" cy="3232183"/>
            </a:xfrm>
            <a:prstGeom prst="rect">
              <a:avLst/>
            </a:prstGeom>
            <a:noFill/>
          </p:spPr>
          <p:txBody>
            <a:bodyPr wrap="square" rtlCol="0">
              <a:spAutoFit/>
            </a:bodyPr>
            <a:lstStyle/>
            <a:p>
              <a:pPr algn="ctr"/>
              <a:r>
                <a:rPr lang="en-US" altLang="zh-CN" sz="6600" b="1" dirty="0" smtClean="0">
                  <a:solidFill>
                    <a:srgbClr val="3099D6"/>
                  </a:solidFill>
                  <a:latin typeface="微软雅黑" panose="020B0503020204020204" pitchFamily="34" charset="-122"/>
                  <a:ea typeface="微软雅黑" panose="020B0503020204020204" pitchFamily="34" charset="-122"/>
                </a:rPr>
                <a:t>4</a:t>
              </a:r>
              <a:endParaRPr lang="zh-CN" altLang="en-US" sz="6600" b="1" dirty="0">
                <a:solidFill>
                  <a:srgbClr val="3099D6"/>
                </a:solidFill>
                <a:latin typeface="微软雅黑" panose="020B0503020204020204" pitchFamily="34" charset="-122"/>
                <a:ea typeface="微软雅黑" panose="020B0503020204020204" pitchFamily="34" charset="-122"/>
              </a:endParaRPr>
            </a:p>
          </p:txBody>
        </p:sp>
      </p:grpSp>
      <p:sp>
        <p:nvSpPr>
          <p:cNvPr id="40" name="文本框 39"/>
          <p:cNvSpPr txBox="1"/>
          <p:nvPr/>
        </p:nvSpPr>
        <p:spPr>
          <a:xfrm>
            <a:off x="2295830" y="542970"/>
            <a:ext cx="5674529" cy="523220"/>
          </a:xfrm>
          <a:prstGeom prst="rect">
            <a:avLst/>
          </a:prstGeom>
          <a:noFill/>
        </p:spPr>
        <p:txBody>
          <a:bodyPr wrap="square" rtlCol="0">
            <a:spAutoFit/>
          </a:bodyPr>
          <a:lstStyle/>
          <a:p>
            <a:r>
              <a:rPr lang="en-US" altLang="zh-CN" sz="2800" b="1" dirty="0" smtClean="0">
                <a:solidFill>
                  <a:srgbClr val="3099D6"/>
                </a:solidFill>
                <a:latin typeface="微软雅黑" panose="020B0503020204020204" pitchFamily="34" charset="-122"/>
                <a:ea typeface="微软雅黑" panose="020B0503020204020204" pitchFamily="34" charset="-122"/>
              </a:rPr>
              <a:t>MOMODA POWERPOINT</a:t>
            </a:r>
            <a:endParaRPr lang="zh-CN" altLang="en-US" sz="2800" b="1" dirty="0">
              <a:solidFill>
                <a:srgbClr val="3099D6"/>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组合 50"/>
          <p:cNvGrpSpPr/>
          <p:nvPr/>
        </p:nvGrpSpPr>
        <p:grpSpPr>
          <a:xfrm>
            <a:off x="4096460" y="765803"/>
            <a:ext cx="3999080" cy="3360435"/>
            <a:chOff x="3688300" y="1108703"/>
            <a:chExt cx="3999080" cy="3360435"/>
          </a:xfrm>
        </p:grpSpPr>
        <p:grpSp>
          <p:nvGrpSpPr>
            <p:cNvPr id="47" name="组合 46"/>
            <p:cNvGrpSpPr/>
            <p:nvPr/>
          </p:nvGrpSpPr>
          <p:grpSpPr>
            <a:xfrm>
              <a:off x="3688300" y="1122612"/>
              <a:ext cx="3999080" cy="3346526"/>
              <a:chOff x="2296090" y="700519"/>
              <a:chExt cx="6783500" cy="5676596"/>
            </a:xfrm>
          </p:grpSpPr>
          <p:sp>
            <p:nvSpPr>
              <p:cNvPr id="3"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grpSp>
            <p:nvGrpSpPr>
              <p:cNvPr id="46" name="组合 45"/>
              <p:cNvGrpSpPr/>
              <p:nvPr/>
            </p:nvGrpSpPr>
            <p:grpSpPr>
              <a:xfrm>
                <a:off x="2296090" y="910774"/>
                <a:ext cx="6783500" cy="5466341"/>
                <a:chOff x="2296090" y="910774"/>
                <a:chExt cx="6783500" cy="5466341"/>
              </a:xfrm>
            </p:grpSpPr>
            <p:sp>
              <p:nvSpPr>
                <p:cNvPr id="4"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7"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8"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9"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0"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1"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2"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3"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4"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5"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6"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7"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8"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9"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0"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1"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2"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3"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4"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5"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6"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7"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8"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9"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0"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1"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2"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3"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4"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5"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6"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grpSp>
        </p:grpSp>
        <p:sp>
          <p:nvSpPr>
            <p:cNvPr id="45" name="文本框 44"/>
            <p:cNvSpPr txBox="1"/>
            <p:nvPr/>
          </p:nvSpPr>
          <p:spPr>
            <a:xfrm>
              <a:off x="4297600" y="1108703"/>
              <a:ext cx="2780480" cy="3154710"/>
            </a:xfrm>
            <a:prstGeom prst="rect">
              <a:avLst/>
            </a:prstGeom>
            <a:noFill/>
          </p:spPr>
          <p:txBody>
            <a:bodyPr wrap="square" rtlCol="0">
              <a:spAutoFit/>
            </a:bodyPr>
            <a:lstStyle/>
            <a:p>
              <a:pPr algn="ctr"/>
              <a:r>
                <a:rPr lang="en-US" altLang="zh-CN" sz="19900" b="1" dirty="0" smtClean="0">
                  <a:solidFill>
                    <a:srgbClr val="3099D6"/>
                  </a:solidFill>
                  <a:latin typeface="微软雅黑" panose="020B0503020204020204" pitchFamily="34" charset="-122"/>
                  <a:ea typeface="微软雅黑" panose="020B0503020204020204" pitchFamily="34" charset="-122"/>
                </a:rPr>
                <a:t>2</a:t>
              </a:r>
              <a:endParaRPr lang="zh-CN" altLang="en-US" sz="19900" b="1" dirty="0">
                <a:solidFill>
                  <a:srgbClr val="3099D6"/>
                </a:solidFill>
                <a:latin typeface="微软雅黑" panose="020B0503020204020204" pitchFamily="34" charset="-122"/>
                <a:ea typeface="微软雅黑" panose="020B0503020204020204" pitchFamily="34" charset="-122"/>
              </a:endParaRPr>
            </a:p>
          </p:txBody>
        </p:sp>
      </p:grpSp>
      <p:sp>
        <p:nvSpPr>
          <p:cNvPr id="49" name="文本框 48"/>
          <p:cNvSpPr txBox="1"/>
          <p:nvPr/>
        </p:nvSpPr>
        <p:spPr>
          <a:xfrm>
            <a:off x="1393021" y="4714518"/>
            <a:ext cx="9405958" cy="584775"/>
          </a:xfrm>
          <a:prstGeom prst="rect">
            <a:avLst/>
          </a:prstGeom>
          <a:noFill/>
        </p:spPr>
        <p:txBody>
          <a:bodyPr wrap="square" rtlCol="0">
            <a:spAutoFit/>
          </a:bodyPr>
          <a:lstStyle/>
          <a:p>
            <a:pPr algn="ctr"/>
            <a:r>
              <a:rPr lang="en-US" altLang="zh-CN" sz="3200" b="1" dirty="0" smtClean="0">
                <a:solidFill>
                  <a:schemeClr val="bg1"/>
                </a:solidFill>
                <a:latin typeface="微软雅黑" panose="020B0503020204020204" pitchFamily="34" charset="-122"/>
                <a:ea typeface="微软雅黑" panose="020B0503020204020204" pitchFamily="34" charset="-122"/>
              </a:rPr>
              <a:t>MOMODA POWERPOINT</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50" name="文本框 12"/>
          <p:cNvSpPr txBox="1"/>
          <p:nvPr/>
        </p:nvSpPr>
        <p:spPr>
          <a:xfrm>
            <a:off x="2613660" y="5398501"/>
            <a:ext cx="6964680"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dirty="0">
                <a:solidFill>
                  <a:schemeClr val="bg1"/>
                </a:solidFill>
              </a:rPr>
              <a:t>Morbi dignissim nisl in diam sagittis, id dapibus nulla pretium. Sed vitae quam metus. Etiam fermentum turpis vel lectus dignissim consectetur. </a:t>
            </a:r>
            <a:endParaRPr lang="zh-CN" altLang="en-US" dirty="0">
              <a:solidFill>
                <a:schemeClr val="bg1"/>
              </a:solidFill>
            </a:endParaRPr>
          </a:p>
        </p:txBody>
      </p:sp>
      <p:grpSp>
        <p:nvGrpSpPr>
          <p:cNvPr id="42" name="组合 41"/>
          <p:cNvGrpSpPr/>
          <p:nvPr/>
        </p:nvGrpSpPr>
        <p:grpSpPr>
          <a:xfrm>
            <a:off x="1153229" y="2135469"/>
            <a:ext cx="137160" cy="137160"/>
            <a:chOff x="6164580" y="2205556"/>
            <a:chExt cx="426720" cy="426720"/>
          </a:xfrm>
        </p:grpSpPr>
        <p:cxnSp>
          <p:nvCxnSpPr>
            <p:cNvPr id="43" name="直接连接符 42"/>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8" name="组合 47"/>
          <p:cNvGrpSpPr/>
          <p:nvPr/>
        </p:nvGrpSpPr>
        <p:grpSpPr>
          <a:xfrm>
            <a:off x="2143829" y="1253059"/>
            <a:ext cx="137160" cy="137160"/>
            <a:chOff x="6164580" y="2205556"/>
            <a:chExt cx="426720" cy="426720"/>
          </a:xfrm>
        </p:grpSpPr>
        <p:cxnSp>
          <p:nvCxnSpPr>
            <p:cNvPr id="52" name="直接连接符 51"/>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2545080" y="3079488"/>
            <a:ext cx="137160" cy="137160"/>
            <a:chOff x="6164580" y="2205556"/>
            <a:chExt cx="426720" cy="426720"/>
          </a:xfrm>
        </p:grpSpPr>
        <p:cxnSp>
          <p:nvCxnSpPr>
            <p:cNvPr id="55" name="直接连接符 54"/>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7" name="组合 56"/>
          <p:cNvGrpSpPr/>
          <p:nvPr/>
        </p:nvGrpSpPr>
        <p:grpSpPr>
          <a:xfrm>
            <a:off x="10661819" y="1318859"/>
            <a:ext cx="137160" cy="137160"/>
            <a:chOff x="6164580" y="2205556"/>
            <a:chExt cx="426720" cy="426720"/>
          </a:xfrm>
        </p:grpSpPr>
        <p:cxnSp>
          <p:nvCxnSpPr>
            <p:cNvPr id="58" name="直接连接符 57"/>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0" name="组合 59"/>
          <p:cNvGrpSpPr/>
          <p:nvPr/>
        </p:nvGrpSpPr>
        <p:grpSpPr>
          <a:xfrm>
            <a:off x="9210375" y="3511895"/>
            <a:ext cx="104046" cy="104046"/>
            <a:chOff x="6164580" y="2205556"/>
            <a:chExt cx="426720" cy="426720"/>
          </a:xfrm>
        </p:grpSpPr>
        <p:cxnSp>
          <p:nvCxnSpPr>
            <p:cNvPr id="61" name="直接连接符 60"/>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6"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7"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0"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1"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2"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3"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4"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5"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6"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7"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8"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9"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0"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1"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2"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3"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4"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5"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6"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7"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8"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9"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0"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1"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2"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3"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4"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5"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6"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7"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8"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9"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grpSp>
        <p:sp>
          <p:nvSpPr>
            <p:cNvPr id="4" name="文本框 3"/>
            <p:cNvSpPr txBox="1"/>
            <p:nvPr/>
          </p:nvSpPr>
          <p:spPr>
            <a:xfrm>
              <a:off x="4297600" y="1108703"/>
              <a:ext cx="2780480" cy="2551570"/>
            </a:xfrm>
            <a:prstGeom prst="rect">
              <a:avLst/>
            </a:prstGeom>
            <a:noFill/>
          </p:spPr>
          <p:txBody>
            <a:bodyPr wrap="square" rtlCol="0">
              <a:spAutoFit/>
            </a:bodyPr>
            <a:lstStyle/>
            <a:p>
              <a:pPr algn="ctr"/>
              <a:r>
                <a:rPr lang="en-US" altLang="zh-CN" sz="6600" b="1" dirty="0" smtClean="0">
                  <a:solidFill>
                    <a:srgbClr val="3099D6"/>
                  </a:solidFill>
                  <a:latin typeface="微软雅黑" panose="020B0503020204020204" pitchFamily="34" charset="-122"/>
                  <a:ea typeface="微软雅黑" panose="020B0503020204020204" pitchFamily="34" charset="-122"/>
                </a:rPr>
                <a:t>1</a:t>
              </a:r>
              <a:endParaRPr lang="zh-CN" altLang="en-US" sz="6600" b="1" dirty="0">
                <a:solidFill>
                  <a:srgbClr val="3099D6"/>
                </a:solidFill>
                <a:latin typeface="微软雅黑" panose="020B0503020204020204" pitchFamily="34" charset="-122"/>
                <a:ea typeface="微软雅黑" panose="020B0503020204020204" pitchFamily="34" charset="-122"/>
              </a:endParaRPr>
            </a:p>
          </p:txBody>
        </p:sp>
      </p:grpSp>
      <p:sp>
        <p:nvSpPr>
          <p:cNvPr id="40" name="文本框 39"/>
          <p:cNvSpPr txBox="1"/>
          <p:nvPr/>
        </p:nvSpPr>
        <p:spPr>
          <a:xfrm>
            <a:off x="2295830" y="542970"/>
            <a:ext cx="5674529" cy="523220"/>
          </a:xfrm>
          <a:prstGeom prst="rect">
            <a:avLst/>
          </a:prstGeom>
          <a:noFill/>
        </p:spPr>
        <p:txBody>
          <a:bodyPr wrap="square" rtlCol="0">
            <a:spAutoFit/>
          </a:bodyPr>
          <a:lstStyle/>
          <a:p>
            <a:r>
              <a:rPr lang="en-US" altLang="zh-CN" sz="2800" b="1" dirty="0" smtClean="0">
                <a:solidFill>
                  <a:schemeClr val="bg1"/>
                </a:solidFill>
                <a:latin typeface="微软雅黑" panose="020B0503020204020204" pitchFamily="34" charset="-122"/>
                <a:ea typeface="微软雅黑" panose="020B0503020204020204" pitchFamily="34" charset="-122"/>
              </a:rPr>
              <a:t>MOMODA POWERPOINT</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pic>
        <p:nvPicPr>
          <p:cNvPr id="58" name="Picture Placeholder 19" descr="1.jpg"/>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343750" y="1967614"/>
            <a:ext cx="1259219" cy="1259219"/>
          </a:xfrm>
          <a:prstGeom prst="ellipse">
            <a:avLst/>
          </a:prstGeom>
        </p:spPr>
      </p:pic>
      <p:pic>
        <p:nvPicPr>
          <p:cNvPr id="59" name="Picture Placeholder 20" descr="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804571" y="1967614"/>
            <a:ext cx="1259219" cy="1259219"/>
          </a:xfrm>
          <a:prstGeom prst="ellipse">
            <a:avLst/>
          </a:prstGeom>
        </p:spPr>
      </p:pic>
      <p:pic>
        <p:nvPicPr>
          <p:cNvPr id="60" name="Picture Placeholder 21" descr="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3265393" y="1967614"/>
            <a:ext cx="1259219" cy="1259219"/>
          </a:xfrm>
          <a:prstGeom prst="ellipse">
            <a:avLst/>
          </a:prstGeom>
        </p:spPr>
      </p:pic>
      <p:pic>
        <p:nvPicPr>
          <p:cNvPr id="61" name="Picture Placeholder 22" descr="4.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4726215" y="1967614"/>
            <a:ext cx="1259219" cy="1259219"/>
          </a:xfrm>
          <a:prstGeom prst="ellipse">
            <a:avLst/>
          </a:prstGeom>
        </p:spPr>
      </p:pic>
      <p:pic>
        <p:nvPicPr>
          <p:cNvPr id="62" name="Picture Placeholder 23" descr="5.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6187037" y="1967614"/>
            <a:ext cx="1259219" cy="1259219"/>
          </a:xfrm>
          <a:prstGeom prst="ellipse">
            <a:avLst/>
          </a:prstGeom>
        </p:spPr>
      </p:pic>
      <p:pic>
        <p:nvPicPr>
          <p:cNvPr id="63" name="Picture Placeholder 24" descr="6.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7647858" y="1967614"/>
            <a:ext cx="1259219" cy="1259219"/>
          </a:xfrm>
          <a:prstGeom prst="ellipse">
            <a:avLst/>
          </a:prstGeom>
        </p:spPr>
      </p:pic>
      <p:pic>
        <p:nvPicPr>
          <p:cNvPr id="64" name="Picture Placeholder 25" descr="7.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9108680" y="1967614"/>
            <a:ext cx="1259219" cy="1259219"/>
          </a:xfrm>
          <a:prstGeom prst="ellipse">
            <a:avLst/>
          </a:prstGeom>
        </p:spPr>
      </p:pic>
      <p:pic>
        <p:nvPicPr>
          <p:cNvPr id="65" name="Picture Placeholder 26" descr="8.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10569498" y="1967614"/>
            <a:ext cx="1259219" cy="1259219"/>
          </a:xfrm>
          <a:prstGeom prst="ellipse">
            <a:avLst/>
          </a:prstGeom>
        </p:spPr>
      </p:pic>
      <p:pic>
        <p:nvPicPr>
          <p:cNvPr id="66" name="Picture Placeholder 27" descr="9.jp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a:xfrm>
            <a:off x="343750" y="3420346"/>
            <a:ext cx="1259219" cy="1259219"/>
          </a:xfrm>
          <a:prstGeom prst="ellipse">
            <a:avLst/>
          </a:prstGeom>
        </p:spPr>
      </p:pic>
      <p:pic>
        <p:nvPicPr>
          <p:cNvPr id="67" name="Picture Placeholder 28" descr="10.jp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a:xfrm>
            <a:off x="1804571" y="3420346"/>
            <a:ext cx="1259219" cy="1259219"/>
          </a:xfrm>
          <a:prstGeom prst="ellipse">
            <a:avLst/>
          </a:prstGeom>
        </p:spPr>
      </p:pic>
      <p:pic>
        <p:nvPicPr>
          <p:cNvPr id="68" name="Picture Placeholder 29" descr="11.jp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a:xfrm>
            <a:off x="3265393" y="3420346"/>
            <a:ext cx="1259219" cy="1259219"/>
          </a:xfrm>
          <a:prstGeom prst="ellipse">
            <a:avLst/>
          </a:prstGeom>
        </p:spPr>
      </p:pic>
      <p:pic>
        <p:nvPicPr>
          <p:cNvPr id="69" name="Picture Placeholder 30" descr="12.jp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a:xfrm>
            <a:off x="4726215" y="3420346"/>
            <a:ext cx="1259219" cy="1259219"/>
          </a:xfrm>
          <a:prstGeom prst="ellipse">
            <a:avLst/>
          </a:prstGeom>
        </p:spPr>
      </p:pic>
      <p:pic>
        <p:nvPicPr>
          <p:cNvPr id="70" name="Picture Placeholder 31" descr="13.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a:xfrm>
            <a:off x="6187037" y="3420346"/>
            <a:ext cx="1259219" cy="1259219"/>
          </a:xfrm>
          <a:prstGeom prst="ellipse">
            <a:avLst/>
          </a:prstGeom>
        </p:spPr>
      </p:pic>
      <p:pic>
        <p:nvPicPr>
          <p:cNvPr id="71" name="Picture Placeholder 32" descr="14.jp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a:xfrm>
            <a:off x="7647858" y="3420346"/>
            <a:ext cx="1259219" cy="1259219"/>
          </a:xfrm>
          <a:prstGeom prst="ellipse">
            <a:avLst/>
          </a:prstGeom>
        </p:spPr>
      </p:pic>
      <p:pic>
        <p:nvPicPr>
          <p:cNvPr id="72" name="Picture Placeholder 33" descr="15.jpg"/>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a:xfrm>
            <a:off x="9108680" y="3420346"/>
            <a:ext cx="1259219" cy="1259219"/>
          </a:xfrm>
          <a:prstGeom prst="ellipse">
            <a:avLst/>
          </a:prstGeom>
        </p:spPr>
      </p:pic>
      <p:pic>
        <p:nvPicPr>
          <p:cNvPr id="73" name="Picture Placeholder 34" descr="16.jpg"/>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a:xfrm>
            <a:off x="10569498" y="3420346"/>
            <a:ext cx="1259219" cy="1259219"/>
          </a:xfrm>
          <a:prstGeom prst="ellipse">
            <a:avLst/>
          </a:prstGeom>
        </p:spPr>
      </p:pic>
      <p:sp>
        <p:nvSpPr>
          <p:cNvPr id="74" name="Text Placeholder 8"/>
          <p:cNvSpPr txBox="1"/>
          <p:nvPr/>
        </p:nvSpPr>
        <p:spPr>
          <a:xfrm>
            <a:off x="202430" y="5653973"/>
            <a:ext cx="11787140" cy="899227"/>
          </a:xfrm>
          <a:prstGeom prst="rect">
            <a:avLst/>
          </a:prstGeom>
        </p:spPr>
        <p:txBody>
          <a:bodyPr vert="horz" numCol="1" spcCol="274320"/>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40000"/>
              </a:lnSpc>
            </a:pPr>
            <a:r>
              <a:rPr lang="en-US" sz="1100" dirty="0" smtClean="0">
                <a:solidFill>
                  <a:schemeClr val="bg1"/>
                </a:solidFill>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a:t>
            </a:r>
            <a:endParaRPr lang="en-US" sz="1100" dirty="0">
              <a:solidFill>
                <a:schemeClr val="bg1"/>
              </a:solidFill>
            </a:endParaRPr>
          </a:p>
        </p:txBody>
      </p:sp>
      <p:cxnSp>
        <p:nvCxnSpPr>
          <p:cNvPr id="75" name="Straight Connector 41"/>
          <p:cNvCxnSpPr/>
          <p:nvPr/>
        </p:nvCxnSpPr>
        <p:spPr>
          <a:xfrm flipH="1">
            <a:off x="355434" y="5364480"/>
            <a:ext cx="11503651"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www.freeppt7.com-Best powerpoint templates free download-slideshow">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9288</Words>
  <Application>WPS 演示</Application>
  <PresentationFormat>自定义</PresentationFormat>
  <Paragraphs>439</Paragraphs>
  <Slides>23</Slides>
  <Notes>4</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23</vt:i4>
      </vt:variant>
    </vt:vector>
  </HeadingPairs>
  <TitlesOfParts>
    <vt:vector size="39" baseType="lpstr">
      <vt:lpstr>Arial</vt:lpstr>
      <vt:lpstr>宋体</vt:lpstr>
      <vt:lpstr>Wingdings</vt:lpstr>
      <vt:lpstr>微软雅黑</vt:lpstr>
      <vt:lpstr>Roboto condensed light</vt:lpstr>
      <vt:lpstr>Arial</vt:lpstr>
      <vt:lpstr>Rockwell</vt:lpstr>
      <vt:lpstr>Roboto condensed</vt:lpstr>
      <vt:lpstr>Calibri</vt:lpstr>
      <vt:lpstr>Arial Unicode MS</vt:lpstr>
      <vt:lpstr>Calibri Light</vt:lpstr>
      <vt:lpstr>Roboto Light</vt:lpstr>
      <vt:lpstr>MS PGothic</vt:lpstr>
      <vt:lpstr>Helvetica</vt:lpstr>
      <vt:lpstr>Segoe Print</vt:lpstr>
      <vt:lpstr>www.freeppt7.com-Best powerpoint templates free download-slideshow</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MOMODASUCAI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MOMODA</dc:creator>
  <cp:lastModifiedBy>kwl6163com</cp:lastModifiedBy>
  <cp:revision>101</cp:revision>
  <dcterms:created xsi:type="dcterms:W3CDTF">2014-12-02T14:52:00Z</dcterms:created>
  <dcterms:modified xsi:type="dcterms:W3CDTF">2018-07-13T01:23:27Z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2052-10.1.0.7468</vt:lpwstr>
  </property>
</Properties>
</file>