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4" r:id="rId3"/>
    <p:sldId id="303" r:id="rId4"/>
    <p:sldId id="296" r:id="rId5"/>
    <p:sldId id="300" r:id="rId6"/>
    <p:sldId id="297" r:id="rId7"/>
    <p:sldId id="298" r:id="rId8"/>
    <p:sldId id="299" r:id="rId9"/>
    <p:sldId id="305" r:id="rId10"/>
    <p:sldId id="307" r:id="rId11"/>
    <p:sldId id="304" r:id="rId12"/>
    <p:sldId id="302" r:id="rId13"/>
  </p:sldIdLst>
  <p:sldSz cx="12192000" cy="6858000"/>
  <p:notesSz cx="6858000" cy="9144000"/>
  <p:embeddedFontLst>
    <p:embeddedFont>
      <p:font typeface="方正粗圆简体" panose="03000509000000000000" pitchFamily="65" charset="-122"/>
      <p:regular r:id="rId17"/>
    </p:embeddedFont>
    <p:embeddedFont>
      <p:font typeface="Tw Cen MT Condensed" panose="020B0606020104020203" pitchFamily="34" charset="0"/>
      <p:regular r:id="rId18"/>
      <p:bold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  <p:embeddedFont>
      <p:font typeface="Calibri Light" panose="020F0302020204030204" charset="0"/>
      <p:regular r:id="rId24"/>
      <p:italic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7C69"/>
    <a:srgbClr val="C69889"/>
    <a:srgbClr val="E399DB"/>
    <a:srgbClr val="BA4BC7"/>
    <a:srgbClr val="DE4B76"/>
    <a:srgbClr val="BE3DB0"/>
    <a:srgbClr val="F284AB"/>
    <a:srgbClr val="FBA6C0"/>
    <a:srgbClr val="E8AFE6"/>
    <a:srgbClr val="FD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66"/>
      </p:cViewPr>
      <p:guideLst>
        <p:guide orient="horz" pos="2205"/>
        <p:guide pos="3885"/>
        <p:guide pos="461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58F-D079-476C-BEFC-E197A2177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58B-0858-44A5-A8FB-84A4670D8A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58F-D079-476C-BEFC-E197A2177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58B-0858-44A5-A8FB-84A4670D8A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58F-D079-476C-BEFC-E197A2177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58B-0858-44A5-A8FB-84A4670D8A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58F-D079-476C-BEFC-E197A2177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58B-0858-44A5-A8FB-84A4670D8A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58F-D079-476C-BEFC-E197A2177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58B-0858-44A5-A8FB-84A4670D8A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58F-D079-476C-BEFC-E197A2177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58B-0858-44A5-A8FB-84A4670D8A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58F-D079-476C-BEFC-E197A2177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58B-0858-44A5-A8FB-84A4670D8A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58F-D079-476C-BEFC-E197A2177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58B-0858-44A5-A8FB-84A4670D8A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58F-D079-476C-BEFC-E197A2177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58B-0858-44A5-A8FB-84A4670D8A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58F-D079-476C-BEFC-E197A2177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58B-0858-44A5-A8FB-84A4670D8A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58F-D079-476C-BEFC-E197A2177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58B-0858-44A5-A8FB-84A4670D8A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2858F-D079-476C-BEFC-E197A2177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B58B-0858-44A5-A8FB-84A4670D8A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椭圆 4034"/>
          <p:cNvSpPr/>
          <p:nvPr/>
        </p:nvSpPr>
        <p:spPr>
          <a:xfrm>
            <a:off x="6206679" y="-582658"/>
            <a:ext cx="6154022" cy="7158236"/>
          </a:xfrm>
          <a:custGeom>
            <a:avLst/>
            <a:gdLst>
              <a:gd name="connsiteX0" fmla="*/ 0 w 4484041"/>
              <a:gd name="connsiteY0" fmla="*/ 2912298 h 5824596"/>
              <a:gd name="connsiteX1" fmla="*/ 2242021 w 4484041"/>
              <a:gd name="connsiteY1" fmla="*/ 0 h 5824596"/>
              <a:gd name="connsiteX2" fmla="*/ 4484042 w 4484041"/>
              <a:gd name="connsiteY2" fmla="*/ 2912298 h 5824596"/>
              <a:gd name="connsiteX3" fmla="*/ 2242021 w 4484041"/>
              <a:gd name="connsiteY3" fmla="*/ 5824596 h 5824596"/>
              <a:gd name="connsiteX4" fmla="*/ 0 w 4484041"/>
              <a:gd name="connsiteY4" fmla="*/ 2912298 h 5824596"/>
              <a:gd name="connsiteX0-1" fmla="*/ 52795 w 4536837"/>
              <a:gd name="connsiteY0-2" fmla="*/ 2912298 h 6402111"/>
              <a:gd name="connsiteX1-3" fmla="*/ 2294816 w 4536837"/>
              <a:gd name="connsiteY1-4" fmla="*/ 0 h 6402111"/>
              <a:gd name="connsiteX2-5" fmla="*/ 4536837 w 4536837"/>
              <a:gd name="connsiteY2-6" fmla="*/ 2912298 h 6402111"/>
              <a:gd name="connsiteX3-7" fmla="*/ 1300205 w 4536837"/>
              <a:gd name="connsiteY3-8" fmla="*/ 6402111 h 6402111"/>
              <a:gd name="connsiteX4-9" fmla="*/ 52795 w 4536837"/>
              <a:gd name="connsiteY4-10" fmla="*/ 2912298 h 6402111"/>
              <a:gd name="connsiteX0-11" fmla="*/ 350615 w 4834657"/>
              <a:gd name="connsiteY0-12" fmla="*/ 2912298 h 6402111"/>
              <a:gd name="connsiteX1-13" fmla="*/ 2592636 w 4834657"/>
              <a:gd name="connsiteY1-14" fmla="*/ 0 h 6402111"/>
              <a:gd name="connsiteX2-15" fmla="*/ 4834657 w 4834657"/>
              <a:gd name="connsiteY2-16" fmla="*/ 2912298 h 6402111"/>
              <a:gd name="connsiteX3-17" fmla="*/ 1598025 w 4834657"/>
              <a:gd name="connsiteY3-18" fmla="*/ 6402111 h 6402111"/>
              <a:gd name="connsiteX4-19" fmla="*/ 350615 w 4834657"/>
              <a:gd name="connsiteY4-20" fmla="*/ 2912298 h 64021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34657" h="6402111">
                <a:moveTo>
                  <a:pt x="350615" y="2912298"/>
                </a:moveTo>
                <a:cubicBezTo>
                  <a:pt x="1222235" y="979007"/>
                  <a:pt x="1354402" y="0"/>
                  <a:pt x="2592636" y="0"/>
                </a:cubicBezTo>
                <a:cubicBezTo>
                  <a:pt x="3830870" y="0"/>
                  <a:pt x="4834657" y="1303880"/>
                  <a:pt x="4834657" y="2912298"/>
                </a:cubicBezTo>
                <a:cubicBezTo>
                  <a:pt x="4834657" y="4520716"/>
                  <a:pt x="2836259" y="6402111"/>
                  <a:pt x="1598025" y="6402111"/>
                </a:cubicBezTo>
                <a:cubicBezTo>
                  <a:pt x="359791" y="6402111"/>
                  <a:pt x="-521005" y="4845589"/>
                  <a:pt x="350615" y="2912298"/>
                </a:cubicBezTo>
                <a:close/>
              </a:path>
            </a:pathLst>
          </a:custGeom>
          <a:gradFill>
            <a:gsLst>
              <a:gs pos="64000">
                <a:srgbClr val="A8A9AB">
                  <a:alpha val="0"/>
                </a:srgbClr>
              </a:gs>
              <a:gs pos="5000">
                <a:schemeClr val="tx1">
                  <a:alpha val="27000"/>
                </a:schemeClr>
              </a:gs>
              <a:gs pos="100000">
                <a:srgbClr val="FAFC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407649" y="390145"/>
            <a:ext cx="4889355" cy="6034029"/>
            <a:chOff x="2345" y="391"/>
            <a:chExt cx="2896" cy="3574"/>
          </a:xfrm>
        </p:grpSpPr>
        <p:sp>
          <p:nvSpPr>
            <p:cNvPr id="4" name="Freeform 5"/>
            <p:cNvSpPr/>
            <p:nvPr/>
          </p:nvSpPr>
          <p:spPr bwMode="auto">
            <a:xfrm>
              <a:off x="3859" y="1607"/>
              <a:ext cx="226" cy="856"/>
            </a:xfrm>
            <a:custGeom>
              <a:avLst/>
              <a:gdLst>
                <a:gd name="T0" fmla="*/ 5 w 226"/>
                <a:gd name="T1" fmla="*/ 856 h 856"/>
                <a:gd name="T2" fmla="*/ 0 w 226"/>
                <a:gd name="T3" fmla="*/ 854 h 856"/>
                <a:gd name="T4" fmla="*/ 221 w 226"/>
                <a:gd name="T5" fmla="*/ 0 h 856"/>
                <a:gd name="T6" fmla="*/ 226 w 226"/>
                <a:gd name="T7" fmla="*/ 2 h 856"/>
                <a:gd name="T8" fmla="*/ 5 w 226"/>
                <a:gd name="T9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856">
                  <a:moveTo>
                    <a:pt x="5" y="856"/>
                  </a:moveTo>
                  <a:lnTo>
                    <a:pt x="0" y="854"/>
                  </a:lnTo>
                  <a:lnTo>
                    <a:pt x="221" y="0"/>
                  </a:lnTo>
                  <a:lnTo>
                    <a:pt x="226" y="2"/>
                  </a:lnTo>
                  <a:lnTo>
                    <a:pt x="5" y="856"/>
                  </a:lnTo>
                  <a:close/>
                </a:path>
              </a:pathLst>
            </a:custGeom>
            <a:solidFill>
              <a:srgbClr val="BE6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3417" y="1731"/>
              <a:ext cx="332" cy="1272"/>
            </a:xfrm>
            <a:custGeom>
              <a:avLst/>
              <a:gdLst>
                <a:gd name="T0" fmla="*/ 5 w 332"/>
                <a:gd name="T1" fmla="*/ 1272 h 1272"/>
                <a:gd name="T2" fmla="*/ 0 w 332"/>
                <a:gd name="T3" fmla="*/ 1270 h 1272"/>
                <a:gd name="T4" fmla="*/ 327 w 332"/>
                <a:gd name="T5" fmla="*/ 0 h 1272"/>
                <a:gd name="T6" fmla="*/ 332 w 332"/>
                <a:gd name="T7" fmla="*/ 1 h 1272"/>
                <a:gd name="T8" fmla="*/ 5 w 332"/>
                <a:gd name="T9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272">
                  <a:moveTo>
                    <a:pt x="5" y="1272"/>
                  </a:moveTo>
                  <a:lnTo>
                    <a:pt x="0" y="1270"/>
                  </a:lnTo>
                  <a:lnTo>
                    <a:pt x="327" y="0"/>
                  </a:lnTo>
                  <a:lnTo>
                    <a:pt x="332" y="1"/>
                  </a:lnTo>
                  <a:lnTo>
                    <a:pt x="5" y="1272"/>
                  </a:lnTo>
                  <a:close/>
                </a:path>
              </a:pathLst>
            </a:custGeom>
            <a:solidFill>
              <a:srgbClr val="A83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3175" y="1648"/>
              <a:ext cx="225" cy="856"/>
            </a:xfrm>
            <a:custGeom>
              <a:avLst/>
              <a:gdLst>
                <a:gd name="T0" fmla="*/ 6 w 225"/>
                <a:gd name="T1" fmla="*/ 856 h 856"/>
                <a:gd name="T2" fmla="*/ 0 w 225"/>
                <a:gd name="T3" fmla="*/ 854 h 856"/>
                <a:gd name="T4" fmla="*/ 221 w 225"/>
                <a:gd name="T5" fmla="*/ 0 h 856"/>
                <a:gd name="T6" fmla="*/ 225 w 225"/>
                <a:gd name="T7" fmla="*/ 2 h 856"/>
                <a:gd name="T8" fmla="*/ 6 w 225"/>
                <a:gd name="T9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856">
                  <a:moveTo>
                    <a:pt x="6" y="856"/>
                  </a:moveTo>
                  <a:lnTo>
                    <a:pt x="0" y="854"/>
                  </a:lnTo>
                  <a:lnTo>
                    <a:pt x="221" y="0"/>
                  </a:lnTo>
                  <a:lnTo>
                    <a:pt x="225" y="2"/>
                  </a:lnTo>
                  <a:lnTo>
                    <a:pt x="6" y="856"/>
                  </a:lnTo>
                  <a:close/>
                </a:path>
              </a:pathLst>
            </a:custGeom>
            <a:solidFill>
              <a:srgbClr val="FA8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428" y="1705"/>
              <a:ext cx="430" cy="1656"/>
            </a:xfrm>
            <a:custGeom>
              <a:avLst/>
              <a:gdLst>
                <a:gd name="T0" fmla="*/ 3 w 430"/>
                <a:gd name="T1" fmla="*/ 1656 h 1656"/>
                <a:gd name="T2" fmla="*/ 0 w 430"/>
                <a:gd name="T3" fmla="*/ 1654 h 1656"/>
                <a:gd name="T4" fmla="*/ 426 w 430"/>
                <a:gd name="T5" fmla="*/ 0 h 1656"/>
                <a:gd name="T6" fmla="*/ 430 w 430"/>
                <a:gd name="T7" fmla="*/ 2 h 1656"/>
                <a:gd name="T8" fmla="*/ 3 w 430"/>
                <a:gd name="T9" fmla="*/ 1656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1656">
                  <a:moveTo>
                    <a:pt x="3" y="1656"/>
                  </a:moveTo>
                  <a:lnTo>
                    <a:pt x="0" y="1654"/>
                  </a:lnTo>
                  <a:lnTo>
                    <a:pt x="426" y="0"/>
                  </a:lnTo>
                  <a:lnTo>
                    <a:pt x="430" y="2"/>
                  </a:lnTo>
                  <a:lnTo>
                    <a:pt x="3" y="1656"/>
                  </a:lnTo>
                  <a:close/>
                </a:path>
              </a:pathLst>
            </a:custGeom>
            <a:solidFill>
              <a:srgbClr val="369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903" y="1815"/>
              <a:ext cx="432" cy="1656"/>
            </a:xfrm>
            <a:custGeom>
              <a:avLst/>
              <a:gdLst>
                <a:gd name="T0" fmla="*/ 4 w 432"/>
                <a:gd name="T1" fmla="*/ 1656 h 1656"/>
                <a:gd name="T2" fmla="*/ 0 w 432"/>
                <a:gd name="T3" fmla="*/ 1654 h 1656"/>
                <a:gd name="T4" fmla="*/ 427 w 432"/>
                <a:gd name="T5" fmla="*/ 0 h 1656"/>
                <a:gd name="T6" fmla="*/ 432 w 432"/>
                <a:gd name="T7" fmla="*/ 1 h 1656"/>
                <a:gd name="T8" fmla="*/ 4 w 432"/>
                <a:gd name="T9" fmla="*/ 1656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1656">
                  <a:moveTo>
                    <a:pt x="4" y="1656"/>
                  </a:moveTo>
                  <a:lnTo>
                    <a:pt x="0" y="1654"/>
                  </a:lnTo>
                  <a:lnTo>
                    <a:pt x="427" y="0"/>
                  </a:lnTo>
                  <a:lnTo>
                    <a:pt x="432" y="1"/>
                  </a:lnTo>
                  <a:lnTo>
                    <a:pt x="4" y="1656"/>
                  </a:lnTo>
                  <a:close/>
                </a:path>
              </a:pathLst>
            </a:custGeom>
            <a:solidFill>
              <a:srgbClr val="BB6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3396" y="1784"/>
              <a:ext cx="501" cy="1925"/>
            </a:xfrm>
            <a:custGeom>
              <a:avLst/>
              <a:gdLst>
                <a:gd name="T0" fmla="*/ 4 w 501"/>
                <a:gd name="T1" fmla="*/ 1925 h 1925"/>
                <a:gd name="T2" fmla="*/ 0 w 501"/>
                <a:gd name="T3" fmla="*/ 1924 h 1925"/>
                <a:gd name="T4" fmla="*/ 495 w 501"/>
                <a:gd name="T5" fmla="*/ 0 h 1925"/>
                <a:gd name="T6" fmla="*/ 501 w 501"/>
                <a:gd name="T7" fmla="*/ 1 h 1925"/>
                <a:gd name="T8" fmla="*/ 4 w 501"/>
                <a:gd name="T9" fmla="*/ 1925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925">
                  <a:moveTo>
                    <a:pt x="4" y="1925"/>
                  </a:moveTo>
                  <a:lnTo>
                    <a:pt x="0" y="1924"/>
                  </a:lnTo>
                  <a:lnTo>
                    <a:pt x="495" y="0"/>
                  </a:lnTo>
                  <a:lnTo>
                    <a:pt x="501" y="1"/>
                  </a:lnTo>
                  <a:lnTo>
                    <a:pt x="4" y="1925"/>
                  </a:lnTo>
                  <a:close/>
                </a:path>
              </a:pathLst>
            </a:custGeom>
            <a:solidFill>
              <a:srgbClr val="DE4B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489" y="1604"/>
              <a:ext cx="130" cy="485"/>
            </a:xfrm>
            <a:custGeom>
              <a:avLst/>
              <a:gdLst>
                <a:gd name="T0" fmla="*/ 5 w 130"/>
                <a:gd name="T1" fmla="*/ 485 h 485"/>
                <a:gd name="T2" fmla="*/ 0 w 130"/>
                <a:gd name="T3" fmla="*/ 483 h 485"/>
                <a:gd name="T4" fmla="*/ 125 w 130"/>
                <a:gd name="T5" fmla="*/ 0 h 485"/>
                <a:gd name="T6" fmla="*/ 130 w 130"/>
                <a:gd name="T7" fmla="*/ 0 h 485"/>
                <a:gd name="T8" fmla="*/ 5 w 130"/>
                <a:gd name="T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485">
                  <a:moveTo>
                    <a:pt x="5" y="485"/>
                  </a:moveTo>
                  <a:lnTo>
                    <a:pt x="0" y="483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5" y="485"/>
                  </a:lnTo>
                  <a:close/>
                </a:path>
              </a:pathLst>
            </a:custGeom>
            <a:solidFill>
              <a:srgbClr val="E3C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018" y="1585"/>
              <a:ext cx="128" cy="485"/>
            </a:xfrm>
            <a:custGeom>
              <a:avLst/>
              <a:gdLst>
                <a:gd name="T0" fmla="*/ 3 w 128"/>
                <a:gd name="T1" fmla="*/ 485 h 485"/>
                <a:gd name="T2" fmla="*/ 0 w 128"/>
                <a:gd name="T3" fmla="*/ 483 h 485"/>
                <a:gd name="T4" fmla="*/ 125 w 128"/>
                <a:gd name="T5" fmla="*/ 0 h 485"/>
                <a:gd name="T6" fmla="*/ 128 w 128"/>
                <a:gd name="T7" fmla="*/ 2 h 485"/>
                <a:gd name="T8" fmla="*/ 3 w 128"/>
                <a:gd name="T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85">
                  <a:moveTo>
                    <a:pt x="3" y="485"/>
                  </a:moveTo>
                  <a:lnTo>
                    <a:pt x="0" y="483"/>
                  </a:lnTo>
                  <a:lnTo>
                    <a:pt x="125" y="0"/>
                  </a:lnTo>
                  <a:lnTo>
                    <a:pt x="128" y="2"/>
                  </a:lnTo>
                  <a:lnTo>
                    <a:pt x="3" y="485"/>
                  </a:lnTo>
                  <a:close/>
                </a:path>
              </a:pathLst>
            </a:custGeom>
            <a:solidFill>
              <a:srgbClr val="FED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4148" y="1813"/>
              <a:ext cx="304" cy="1159"/>
            </a:xfrm>
            <a:custGeom>
              <a:avLst/>
              <a:gdLst>
                <a:gd name="T0" fmla="*/ 4 w 304"/>
                <a:gd name="T1" fmla="*/ 1159 h 1159"/>
                <a:gd name="T2" fmla="*/ 0 w 304"/>
                <a:gd name="T3" fmla="*/ 1157 h 1159"/>
                <a:gd name="T4" fmla="*/ 298 w 304"/>
                <a:gd name="T5" fmla="*/ 0 h 1159"/>
                <a:gd name="T6" fmla="*/ 304 w 304"/>
                <a:gd name="T7" fmla="*/ 2 h 1159"/>
                <a:gd name="T8" fmla="*/ 4 w 304"/>
                <a:gd name="T9" fmla="*/ 1159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1159">
                  <a:moveTo>
                    <a:pt x="4" y="1159"/>
                  </a:moveTo>
                  <a:lnTo>
                    <a:pt x="0" y="1157"/>
                  </a:lnTo>
                  <a:lnTo>
                    <a:pt x="298" y="0"/>
                  </a:lnTo>
                  <a:lnTo>
                    <a:pt x="304" y="2"/>
                  </a:lnTo>
                  <a:lnTo>
                    <a:pt x="4" y="1159"/>
                  </a:lnTo>
                  <a:close/>
                </a:path>
              </a:pathLst>
            </a:custGeom>
            <a:solidFill>
              <a:srgbClr val="E3C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2836" y="1784"/>
              <a:ext cx="363" cy="1390"/>
            </a:xfrm>
            <a:custGeom>
              <a:avLst/>
              <a:gdLst>
                <a:gd name="T0" fmla="*/ 5 w 363"/>
                <a:gd name="T1" fmla="*/ 1390 h 1390"/>
                <a:gd name="T2" fmla="*/ 0 w 363"/>
                <a:gd name="T3" fmla="*/ 1390 h 1390"/>
                <a:gd name="T4" fmla="*/ 358 w 363"/>
                <a:gd name="T5" fmla="*/ 0 h 1390"/>
                <a:gd name="T6" fmla="*/ 363 w 363"/>
                <a:gd name="T7" fmla="*/ 1 h 1390"/>
                <a:gd name="T8" fmla="*/ 5 w 363"/>
                <a:gd name="T9" fmla="*/ 139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390">
                  <a:moveTo>
                    <a:pt x="5" y="1390"/>
                  </a:moveTo>
                  <a:lnTo>
                    <a:pt x="0" y="139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5" y="1390"/>
                  </a:lnTo>
                  <a:close/>
                </a:path>
              </a:pathLst>
            </a:custGeom>
            <a:solidFill>
              <a:srgbClr val="E49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2538" y="1470"/>
              <a:ext cx="363" cy="1391"/>
            </a:xfrm>
            <a:custGeom>
              <a:avLst/>
              <a:gdLst>
                <a:gd name="T0" fmla="*/ 5 w 363"/>
                <a:gd name="T1" fmla="*/ 1391 h 1391"/>
                <a:gd name="T2" fmla="*/ 0 w 363"/>
                <a:gd name="T3" fmla="*/ 1389 h 1391"/>
                <a:gd name="T4" fmla="*/ 360 w 363"/>
                <a:gd name="T5" fmla="*/ 0 h 1391"/>
                <a:gd name="T6" fmla="*/ 363 w 363"/>
                <a:gd name="T7" fmla="*/ 2 h 1391"/>
                <a:gd name="T8" fmla="*/ 5 w 363"/>
                <a:gd name="T9" fmla="*/ 1391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391">
                  <a:moveTo>
                    <a:pt x="5" y="1391"/>
                  </a:moveTo>
                  <a:lnTo>
                    <a:pt x="0" y="1389"/>
                  </a:lnTo>
                  <a:lnTo>
                    <a:pt x="360" y="0"/>
                  </a:lnTo>
                  <a:lnTo>
                    <a:pt x="363" y="2"/>
                  </a:lnTo>
                  <a:lnTo>
                    <a:pt x="5" y="1391"/>
                  </a:lnTo>
                  <a:close/>
                </a:path>
              </a:pathLst>
            </a:custGeom>
            <a:solidFill>
              <a:srgbClr val="F9A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4801" y="1389"/>
              <a:ext cx="350" cy="1341"/>
            </a:xfrm>
            <a:custGeom>
              <a:avLst/>
              <a:gdLst>
                <a:gd name="T0" fmla="*/ 5 w 350"/>
                <a:gd name="T1" fmla="*/ 1341 h 1341"/>
                <a:gd name="T2" fmla="*/ 0 w 350"/>
                <a:gd name="T3" fmla="*/ 1339 h 1341"/>
                <a:gd name="T4" fmla="*/ 344 w 350"/>
                <a:gd name="T5" fmla="*/ 0 h 1341"/>
                <a:gd name="T6" fmla="*/ 350 w 350"/>
                <a:gd name="T7" fmla="*/ 2 h 1341"/>
                <a:gd name="T8" fmla="*/ 5 w 350"/>
                <a:gd name="T9" fmla="*/ 1341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341">
                  <a:moveTo>
                    <a:pt x="5" y="1341"/>
                  </a:moveTo>
                  <a:lnTo>
                    <a:pt x="0" y="1339"/>
                  </a:lnTo>
                  <a:lnTo>
                    <a:pt x="344" y="0"/>
                  </a:lnTo>
                  <a:lnTo>
                    <a:pt x="350" y="2"/>
                  </a:lnTo>
                  <a:lnTo>
                    <a:pt x="5" y="1341"/>
                  </a:lnTo>
                  <a:close/>
                </a:path>
              </a:pathLst>
            </a:custGeom>
            <a:solidFill>
              <a:srgbClr val="483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4431" y="1777"/>
              <a:ext cx="219" cy="835"/>
            </a:xfrm>
            <a:custGeom>
              <a:avLst/>
              <a:gdLst>
                <a:gd name="T0" fmla="*/ 3 w 219"/>
                <a:gd name="T1" fmla="*/ 835 h 835"/>
                <a:gd name="T2" fmla="*/ 0 w 219"/>
                <a:gd name="T3" fmla="*/ 833 h 835"/>
                <a:gd name="T4" fmla="*/ 214 w 219"/>
                <a:gd name="T5" fmla="*/ 0 h 835"/>
                <a:gd name="T6" fmla="*/ 219 w 219"/>
                <a:gd name="T7" fmla="*/ 2 h 835"/>
                <a:gd name="T8" fmla="*/ 3 w 219"/>
                <a:gd name="T9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835">
                  <a:moveTo>
                    <a:pt x="3" y="835"/>
                  </a:moveTo>
                  <a:lnTo>
                    <a:pt x="0" y="833"/>
                  </a:lnTo>
                  <a:lnTo>
                    <a:pt x="214" y="0"/>
                  </a:lnTo>
                  <a:lnTo>
                    <a:pt x="219" y="2"/>
                  </a:lnTo>
                  <a:lnTo>
                    <a:pt x="3" y="835"/>
                  </a:lnTo>
                  <a:close/>
                </a:path>
              </a:pathLst>
            </a:custGeom>
            <a:solidFill>
              <a:srgbClr val="9E7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3919" y="609"/>
              <a:ext cx="259" cy="262"/>
            </a:xfrm>
            <a:custGeom>
              <a:avLst/>
              <a:gdLst>
                <a:gd name="T0" fmla="*/ 154 w 259"/>
                <a:gd name="T1" fmla="*/ 0 h 262"/>
                <a:gd name="T2" fmla="*/ 0 w 259"/>
                <a:gd name="T3" fmla="*/ 177 h 262"/>
                <a:gd name="T4" fmla="*/ 259 w 259"/>
                <a:gd name="T5" fmla="*/ 262 h 262"/>
                <a:gd name="T6" fmla="*/ 154 w 259"/>
                <a:gd name="T7" fmla="*/ 0 h 262"/>
                <a:gd name="T8" fmla="*/ 154 w 259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2">
                  <a:moveTo>
                    <a:pt x="154" y="0"/>
                  </a:moveTo>
                  <a:lnTo>
                    <a:pt x="0" y="177"/>
                  </a:lnTo>
                  <a:lnTo>
                    <a:pt x="259" y="262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A95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3876" y="786"/>
              <a:ext cx="302" cy="255"/>
            </a:xfrm>
            <a:custGeom>
              <a:avLst/>
              <a:gdLst>
                <a:gd name="T0" fmla="*/ 43 w 302"/>
                <a:gd name="T1" fmla="*/ 0 h 255"/>
                <a:gd name="T2" fmla="*/ 0 w 302"/>
                <a:gd name="T3" fmla="*/ 255 h 255"/>
                <a:gd name="T4" fmla="*/ 302 w 302"/>
                <a:gd name="T5" fmla="*/ 85 h 255"/>
                <a:gd name="T6" fmla="*/ 43 w 302"/>
                <a:gd name="T7" fmla="*/ 0 h 255"/>
                <a:gd name="T8" fmla="*/ 43 w 302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55">
                  <a:moveTo>
                    <a:pt x="43" y="0"/>
                  </a:moveTo>
                  <a:lnTo>
                    <a:pt x="0" y="255"/>
                  </a:lnTo>
                  <a:lnTo>
                    <a:pt x="302" y="85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57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3737" y="786"/>
              <a:ext cx="182" cy="255"/>
            </a:xfrm>
            <a:custGeom>
              <a:avLst/>
              <a:gdLst>
                <a:gd name="T0" fmla="*/ 182 w 182"/>
                <a:gd name="T1" fmla="*/ 0 h 255"/>
                <a:gd name="T2" fmla="*/ 0 w 182"/>
                <a:gd name="T3" fmla="*/ 147 h 255"/>
                <a:gd name="T4" fmla="*/ 139 w 182"/>
                <a:gd name="T5" fmla="*/ 255 h 255"/>
                <a:gd name="T6" fmla="*/ 182 w 182"/>
                <a:gd name="T7" fmla="*/ 0 h 255"/>
                <a:gd name="T8" fmla="*/ 182 w 182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55">
                  <a:moveTo>
                    <a:pt x="182" y="0"/>
                  </a:moveTo>
                  <a:lnTo>
                    <a:pt x="0" y="147"/>
                  </a:lnTo>
                  <a:lnTo>
                    <a:pt x="139" y="255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D49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3703" y="650"/>
              <a:ext cx="216" cy="283"/>
            </a:xfrm>
            <a:custGeom>
              <a:avLst/>
              <a:gdLst>
                <a:gd name="T0" fmla="*/ 34 w 216"/>
                <a:gd name="T1" fmla="*/ 283 h 283"/>
                <a:gd name="T2" fmla="*/ 0 w 216"/>
                <a:gd name="T3" fmla="*/ 0 h 283"/>
                <a:gd name="T4" fmla="*/ 216 w 216"/>
                <a:gd name="T5" fmla="*/ 136 h 283"/>
                <a:gd name="T6" fmla="*/ 34 w 216"/>
                <a:gd name="T7" fmla="*/ 283 h 283"/>
                <a:gd name="T8" fmla="*/ 34 w 216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83">
                  <a:moveTo>
                    <a:pt x="34" y="283"/>
                  </a:moveTo>
                  <a:lnTo>
                    <a:pt x="0" y="0"/>
                  </a:lnTo>
                  <a:lnTo>
                    <a:pt x="216" y="136"/>
                  </a:lnTo>
                  <a:lnTo>
                    <a:pt x="34" y="283"/>
                  </a:lnTo>
                  <a:lnTo>
                    <a:pt x="34" y="283"/>
                  </a:lnTo>
                  <a:close/>
                </a:path>
              </a:pathLst>
            </a:custGeom>
            <a:solidFill>
              <a:srgbClr val="CB8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3859" y="592"/>
              <a:ext cx="214" cy="194"/>
            </a:xfrm>
            <a:custGeom>
              <a:avLst/>
              <a:gdLst>
                <a:gd name="T0" fmla="*/ 214 w 214"/>
                <a:gd name="T1" fmla="*/ 17 h 194"/>
                <a:gd name="T2" fmla="*/ 0 w 214"/>
                <a:gd name="T3" fmla="*/ 0 h 194"/>
                <a:gd name="T4" fmla="*/ 60 w 214"/>
                <a:gd name="T5" fmla="*/ 194 h 194"/>
                <a:gd name="T6" fmla="*/ 214 w 214"/>
                <a:gd name="T7" fmla="*/ 17 h 194"/>
                <a:gd name="T8" fmla="*/ 214 w 214"/>
                <a:gd name="T9" fmla="*/ 1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94">
                  <a:moveTo>
                    <a:pt x="214" y="17"/>
                  </a:moveTo>
                  <a:lnTo>
                    <a:pt x="0" y="0"/>
                  </a:lnTo>
                  <a:lnTo>
                    <a:pt x="60" y="194"/>
                  </a:lnTo>
                  <a:lnTo>
                    <a:pt x="214" y="17"/>
                  </a:lnTo>
                  <a:lnTo>
                    <a:pt x="214" y="17"/>
                  </a:lnTo>
                  <a:close/>
                </a:path>
              </a:pathLst>
            </a:custGeom>
            <a:solidFill>
              <a:srgbClr val="B97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3703" y="592"/>
              <a:ext cx="216" cy="194"/>
            </a:xfrm>
            <a:custGeom>
              <a:avLst/>
              <a:gdLst>
                <a:gd name="T0" fmla="*/ 156 w 216"/>
                <a:gd name="T1" fmla="*/ 0 h 194"/>
                <a:gd name="T2" fmla="*/ 0 w 216"/>
                <a:gd name="T3" fmla="*/ 58 h 194"/>
                <a:gd name="T4" fmla="*/ 216 w 216"/>
                <a:gd name="T5" fmla="*/ 194 h 194"/>
                <a:gd name="T6" fmla="*/ 156 w 216"/>
                <a:gd name="T7" fmla="*/ 0 h 194"/>
                <a:gd name="T8" fmla="*/ 156 w 216"/>
                <a:gd name="T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94">
                  <a:moveTo>
                    <a:pt x="156" y="0"/>
                  </a:moveTo>
                  <a:lnTo>
                    <a:pt x="0" y="58"/>
                  </a:lnTo>
                  <a:lnTo>
                    <a:pt x="216" y="194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CC8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3612" y="906"/>
              <a:ext cx="125" cy="223"/>
            </a:xfrm>
            <a:custGeom>
              <a:avLst/>
              <a:gdLst>
                <a:gd name="T0" fmla="*/ 0 w 125"/>
                <a:gd name="T1" fmla="*/ 0 h 223"/>
                <a:gd name="T2" fmla="*/ 5 w 125"/>
                <a:gd name="T3" fmla="*/ 223 h 223"/>
                <a:gd name="T4" fmla="*/ 125 w 125"/>
                <a:gd name="T5" fmla="*/ 27 h 223"/>
                <a:gd name="T6" fmla="*/ 0 w 125"/>
                <a:gd name="T7" fmla="*/ 0 h 223"/>
                <a:gd name="T8" fmla="*/ 0 w 125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23">
                  <a:moveTo>
                    <a:pt x="0" y="0"/>
                  </a:moveTo>
                  <a:lnTo>
                    <a:pt x="5" y="223"/>
                  </a:lnTo>
                  <a:lnTo>
                    <a:pt x="125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8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3617" y="933"/>
              <a:ext cx="173" cy="213"/>
            </a:xfrm>
            <a:custGeom>
              <a:avLst/>
              <a:gdLst>
                <a:gd name="T0" fmla="*/ 120 w 173"/>
                <a:gd name="T1" fmla="*/ 0 h 213"/>
                <a:gd name="T2" fmla="*/ 173 w 173"/>
                <a:gd name="T3" fmla="*/ 213 h 213"/>
                <a:gd name="T4" fmla="*/ 0 w 173"/>
                <a:gd name="T5" fmla="*/ 196 h 213"/>
                <a:gd name="T6" fmla="*/ 120 w 173"/>
                <a:gd name="T7" fmla="*/ 0 h 213"/>
                <a:gd name="T8" fmla="*/ 120 w 173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13">
                  <a:moveTo>
                    <a:pt x="120" y="0"/>
                  </a:moveTo>
                  <a:lnTo>
                    <a:pt x="173" y="213"/>
                  </a:lnTo>
                  <a:lnTo>
                    <a:pt x="0" y="196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C6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3737" y="933"/>
              <a:ext cx="139" cy="213"/>
            </a:xfrm>
            <a:custGeom>
              <a:avLst/>
              <a:gdLst>
                <a:gd name="T0" fmla="*/ 139 w 139"/>
                <a:gd name="T1" fmla="*/ 108 h 213"/>
                <a:gd name="T2" fmla="*/ 53 w 139"/>
                <a:gd name="T3" fmla="*/ 213 h 213"/>
                <a:gd name="T4" fmla="*/ 0 w 139"/>
                <a:gd name="T5" fmla="*/ 0 h 213"/>
                <a:gd name="T6" fmla="*/ 139 w 139"/>
                <a:gd name="T7" fmla="*/ 108 h 213"/>
                <a:gd name="T8" fmla="*/ 139 w 139"/>
                <a:gd name="T9" fmla="*/ 10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13">
                  <a:moveTo>
                    <a:pt x="139" y="108"/>
                  </a:moveTo>
                  <a:lnTo>
                    <a:pt x="53" y="213"/>
                  </a:lnTo>
                  <a:lnTo>
                    <a:pt x="0" y="0"/>
                  </a:lnTo>
                  <a:lnTo>
                    <a:pt x="139" y="108"/>
                  </a:lnTo>
                  <a:lnTo>
                    <a:pt x="139" y="108"/>
                  </a:lnTo>
                  <a:close/>
                </a:path>
              </a:pathLst>
            </a:custGeom>
            <a:solidFill>
              <a:srgbClr val="D29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3703" y="499"/>
              <a:ext cx="156" cy="151"/>
            </a:xfrm>
            <a:custGeom>
              <a:avLst/>
              <a:gdLst>
                <a:gd name="T0" fmla="*/ 156 w 156"/>
                <a:gd name="T1" fmla="*/ 93 h 151"/>
                <a:gd name="T2" fmla="*/ 94 w 156"/>
                <a:gd name="T3" fmla="*/ 0 h 151"/>
                <a:gd name="T4" fmla="*/ 0 w 156"/>
                <a:gd name="T5" fmla="*/ 151 h 151"/>
                <a:gd name="T6" fmla="*/ 156 w 156"/>
                <a:gd name="T7" fmla="*/ 93 h 151"/>
                <a:gd name="T8" fmla="*/ 156 w 156"/>
                <a:gd name="T9" fmla="*/ 9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1">
                  <a:moveTo>
                    <a:pt x="156" y="93"/>
                  </a:moveTo>
                  <a:lnTo>
                    <a:pt x="94" y="0"/>
                  </a:lnTo>
                  <a:lnTo>
                    <a:pt x="0" y="151"/>
                  </a:lnTo>
                  <a:lnTo>
                    <a:pt x="156" y="93"/>
                  </a:lnTo>
                  <a:lnTo>
                    <a:pt x="156" y="93"/>
                  </a:lnTo>
                  <a:close/>
                </a:path>
              </a:pathLst>
            </a:custGeom>
            <a:solidFill>
              <a:srgbClr val="E2C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3797" y="391"/>
              <a:ext cx="211" cy="201"/>
            </a:xfrm>
            <a:custGeom>
              <a:avLst/>
              <a:gdLst>
                <a:gd name="T0" fmla="*/ 211 w 211"/>
                <a:gd name="T1" fmla="*/ 0 h 201"/>
                <a:gd name="T2" fmla="*/ 62 w 211"/>
                <a:gd name="T3" fmla="*/ 201 h 201"/>
                <a:gd name="T4" fmla="*/ 0 w 211"/>
                <a:gd name="T5" fmla="*/ 108 h 201"/>
                <a:gd name="T6" fmla="*/ 211 w 211"/>
                <a:gd name="T7" fmla="*/ 0 h 201"/>
                <a:gd name="T8" fmla="*/ 211 w 211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01">
                  <a:moveTo>
                    <a:pt x="211" y="0"/>
                  </a:moveTo>
                  <a:lnTo>
                    <a:pt x="62" y="201"/>
                  </a:lnTo>
                  <a:lnTo>
                    <a:pt x="0" y="108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D5B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3323" y="801"/>
              <a:ext cx="161" cy="268"/>
            </a:xfrm>
            <a:custGeom>
              <a:avLst/>
              <a:gdLst>
                <a:gd name="T0" fmla="*/ 154 w 161"/>
                <a:gd name="T1" fmla="*/ 0 h 268"/>
                <a:gd name="T2" fmla="*/ 0 w 161"/>
                <a:gd name="T3" fmla="*/ 177 h 268"/>
                <a:gd name="T4" fmla="*/ 161 w 161"/>
                <a:gd name="T5" fmla="*/ 268 h 268"/>
                <a:gd name="T6" fmla="*/ 154 w 161"/>
                <a:gd name="T7" fmla="*/ 0 h 268"/>
                <a:gd name="T8" fmla="*/ 154 w 161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68">
                  <a:moveTo>
                    <a:pt x="154" y="0"/>
                  </a:moveTo>
                  <a:lnTo>
                    <a:pt x="0" y="177"/>
                  </a:lnTo>
                  <a:lnTo>
                    <a:pt x="161" y="268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D08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3280" y="978"/>
              <a:ext cx="204" cy="255"/>
            </a:xfrm>
            <a:custGeom>
              <a:avLst/>
              <a:gdLst>
                <a:gd name="T0" fmla="*/ 43 w 204"/>
                <a:gd name="T1" fmla="*/ 0 h 255"/>
                <a:gd name="T2" fmla="*/ 0 w 204"/>
                <a:gd name="T3" fmla="*/ 255 h 255"/>
                <a:gd name="T4" fmla="*/ 204 w 204"/>
                <a:gd name="T5" fmla="*/ 91 h 255"/>
                <a:gd name="T6" fmla="*/ 43 w 204"/>
                <a:gd name="T7" fmla="*/ 0 h 255"/>
                <a:gd name="T8" fmla="*/ 43 w 204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55">
                  <a:moveTo>
                    <a:pt x="43" y="0"/>
                  </a:moveTo>
                  <a:lnTo>
                    <a:pt x="0" y="255"/>
                  </a:lnTo>
                  <a:lnTo>
                    <a:pt x="204" y="9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86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3141" y="978"/>
              <a:ext cx="182" cy="255"/>
            </a:xfrm>
            <a:custGeom>
              <a:avLst/>
              <a:gdLst>
                <a:gd name="T0" fmla="*/ 182 w 182"/>
                <a:gd name="T1" fmla="*/ 0 h 255"/>
                <a:gd name="T2" fmla="*/ 0 w 182"/>
                <a:gd name="T3" fmla="*/ 147 h 255"/>
                <a:gd name="T4" fmla="*/ 139 w 182"/>
                <a:gd name="T5" fmla="*/ 255 h 255"/>
                <a:gd name="T6" fmla="*/ 182 w 182"/>
                <a:gd name="T7" fmla="*/ 0 h 255"/>
                <a:gd name="T8" fmla="*/ 182 w 182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55">
                  <a:moveTo>
                    <a:pt x="182" y="0"/>
                  </a:moveTo>
                  <a:lnTo>
                    <a:pt x="0" y="147"/>
                  </a:lnTo>
                  <a:lnTo>
                    <a:pt x="139" y="255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E49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3109" y="947"/>
              <a:ext cx="214" cy="178"/>
            </a:xfrm>
            <a:custGeom>
              <a:avLst/>
              <a:gdLst>
                <a:gd name="T0" fmla="*/ 32 w 214"/>
                <a:gd name="T1" fmla="*/ 178 h 178"/>
                <a:gd name="T2" fmla="*/ 0 w 214"/>
                <a:gd name="T3" fmla="*/ 0 h 178"/>
                <a:gd name="T4" fmla="*/ 214 w 214"/>
                <a:gd name="T5" fmla="*/ 31 h 178"/>
                <a:gd name="T6" fmla="*/ 32 w 214"/>
                <a:gd name="T7" fmla="*/ 178 h 178"/>
                <a:gd name="T8" fmla="*/ 32 w 214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78">
                  <a:moveTo>
                    <a:pt x="32" y="178"/>
                  </a:moveTo>
                  <a:lnTo>
                    <a:pt x="0" y="0"/>
                  </a:lnTo>
                  <a:lnTo>
                    <a:pt x="214" y="31"/>
                  </a:lnTo>
                  <a:lnTo>
                    <a:pt x="32" y="178"/>
                  </a:lnTo>
                  <a:lnTo>
                    <a:pt x="32" y="178"/>
                  </a:lnTo>
                  <a:close/>
                </a:path>
              </a:pathLst>
            </a:custGeom>
            <a:solidFill>
              <a:srgbClr val="E49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3263" y="784"/>
              <a:ext cx="214" cy="194"/>
            </a:xfrm>
            <a:custGeom>
              <a:avLst/>
              <a:gdLst>
                <a:gd name="T0" fmla="*/ 214 w 214"/>
                <a:gd name="T1" fmla="*/ 17 h 194"/>
                <a:gd name="T2" fmla="*/ 0 w 214"/>
                <a:gd name="T3" fmla="*/ 0 h 194"/>
                <a:gd name="T4" fmla="*/ 60 w 214"/>
                <a:gd name="T5" fmla="*/ 194 h 194"/>
                <a:gd name="T6" fmla="*/ 214 w 214"/>
                <a:gd name="T7" fmla="*/ 17 h 194"/>
                <a:gd name="T8" fmla="*/ 214 w 214"/>
                <a:gd name="T9" fmla="*/ 1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94">
                  <a:moveTo>
                    <a:pt x="214" y="17"/>
                  </a:moveTo>
                  <a:lnTo>
                    <a:pt x="0" y="0"/>
                  </a:lnTo>
                  <a:lnTo>
                    <a:pt x="60" y="194"/>
                  </a:lnTo>
                  <a:lnTo>
                    <a:pt x="214" y="17"/>
                  </a:lnTo>
                  <a:lnTo>
                    <a:pt x="214" y="17"/>
                  </a:lnTo>
                  <a:close/>
                </a:path>
              </a:pathLst>
            </a:custGeom>
            <a:solidFill>
              <a:srgbClr val="D69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3109" y="784"/>
              <a:ext cx="214" cy="194"/>
            </a:xfrm>
            <a:custGeom>
              <a:avLst/>
              <a:gdLst>
                <a:gd name="T0" fmla="*/ 154 w 214"/>
                <a:gd name="T1" fmla="*/ 0 h 194"/>
                <a:gd name="T2" fmla="*/ 0 w 214"/>
                <a:gd name="T3" fmla="*/ 163 h 194"/>
                <a:gd name="T4" fmla="*/ 214 w 214"/>
                <a:gd name="T5" fmla="*/ 194 h 194"/>
                <a:gd name="T6" fmla="*/ 154 w 214"/>
                <a:gd name="T7" fmla="*/ 0 h 194"/>
                <a:gd name="T8" fmla="*/ 154 w 214"/>
                <a:gd name="T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94">
                  <a:moveTo>
                    <a:pt x="154" y="0"/>
                  </a:moveTo>
                  <a:lnTo>
                    <a:pt x="0" y="163"/>
                  </a:lnTo>
                  <a:lnTo>
                    <a:pt x="214" y="194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8A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989" y="1110"/>
              <a:ext cx="152" cy="242"/>
            </a:xfrm>
            <a:custGeom>
              <a:avLst/>
              <a:gdLst>
                <a:gd name="T0" fmla="*/ 15 w 152"/>
                <a:gd name="T1" fmla="*/ 0 h 242"/>
                <a:gd name="T2" fmla="*/ 0 w 152"/>
                <a:gd name="T3" fmla="*/ 242 h 242"/>
                <a:gd name="T4" fmla="*/ 152 w 152"/>
                <a:gd name="T5" fmla="*/ 15 h 242"/>
                <a:gd name="T6" fmla="*/ 15 w 152"/>
                <a:gd name="T7" fmla="*/ 0 h 242"/>
                <a:gd name="T8" fmla="*/ 15 w 152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42">
                  <a:moveTo>
                    <a:pt x="15" y="0"/>
                  </a:moveTo>
                  <a:lnTo>
                    <a:pt x="0" y="242"/>
                  </a:lnTo>
                  <a:lnTo>
                    <a:pt x="152" y="15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7A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2989" y="1125"/>
              <a:ext cx="205" cy="227"/>
            </a:xfrm>
            <a:custGeom>
              <a:avLst/>
              <a:gdLst>
                <a:gd name="T0" fmla="*/ 152 w 205"/>
                <a:gd name="T1" fmla="*/ 0 h 227"/>
                <a:gd name="T2" fmla="*/ 205 w 205"/>
                <a:gd name="T3" fmla="*/ 213 h 227"/>
                <a:gd name="T4" fmla="*/ 0 w 205"/>
                <a:gd name="T5" fmla="*/ 227 h 227"/>
                <a:gd name="T6" fmla="*/ 152 w 205"/>
                <a:gd name="T7" fmla="*/ 0 h 227"/>
                <a:gd name="T8" fmla="*/ 152 w 205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27">
                  <a:moveTo>
                    <a:pt x="152" y="0"/>
                  </a:moveTo>
                  <a:lnTo>
                    <a:pt x="205" y="213"/>
                  </a:lnTo>
                  <a:lnTo>
                    <a:pt x="0" y="227"/>
                  </a:lnTo>
                  <a:lnTo>
                    <a:pt x="152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9A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3141" y="1125"/>
              <a:ext cx="139" cy="213"/>
            </a:xfrm>
            <a:custGeom>
              <a:avLst/>
              <a:gdLst>
                <a:gd name="T0" fmla="*/ 139 w 139"/>
                <a:gd name="T1" fmla="*/ 108 h 213"/>
                <a:gd name="T2" fmla="*/ 53 w 139"/>
                <a:gd name="T3" fmla="*/ 213 h 213"/>
                <a:gd name="T4" fmla="*/ 0 w 139"/>
                <a:gd name="T5" fmla="*/ 0 h 213"/>
                <a:gd name="T6" fmla="*/ 139 w 139"/>
                <a:gd name="T7" fmla="*/ 108 h 213"/>
                <a:gd name="T8" fmla="*/ 139 w 139"/>
                <a:gd name="T9" fmla="*/ 10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13">
                  <a:moveTo>
                    <a:pt x="139" y="108"/>
                  </a:moveTo>
                  <a:lnTo>
                    <a:pt x="53" y="213"/>
                  </a:lnTo>
                  <a:lnTo>
                    <a:pt x="0" y="0"/>
                  </a:lnTo>
                  <a:lnTo>
                    <a:pt x="139" y="108"/>
                  </a:lnTo>
                  <a:lnTo>
                    <a:pt x="139" y="108"/>
                  </a:lnTo>
                  <a:close/>
                </a:path>
              </a:pathLst>
            </a:custGeom>
            <a:solidFill>
              <a:srgbClr val="EE9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3109" y="606"/>
              <a:ext cx="154" cy="341"/>
            </a:xfrm>
            <a:custGeom>
              <a:avLst/>
              <a:gdLst>
                <a:gd name="T0" fmla="*/ 154 w 154"/>
                <a:gd name="T1" fmla="*/ 178 h 341"/>
                <a:gd name="T2" fmla="*/ 125 w 154"/>
                <a:gd name="T3" fmla="*/ 0 h 341"/>
                <a:gd name="T4" fmla="*/ 0 w 154"/>
                <a:gd name="T5" fmla="*/ 341 h 341"/>
                <a:gd name="T6" fmla="*/ 154 w 154"/>
                <a:gd name="T7" fmla="*/ 178 h 341"/>
                <a:gd name="T8" fmla="*/ 154 w 154"/>
                <a:gd name="T9" fmla="*/ 17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1">
                  <a:moveTo>
                    <a:pt x="154" y="178"/>
                  </a:moveTo>
                  <a:lnTo>
                    <a:pt x="125" y="0"/>
                  </a:lnTo>
                  <a:lnTo>
                    <a:pt x="0" y="341"/>
                  </a:lnTo>
                  <a:lnTo>
                    <a:pt x="154" y="178"/>
                  </a:lnTo>
                  <a:lnTo>
                    <a:pt x="154" y="178"/>
                  </a:lnTo>
                  <a:close/>
                </a:path>
              </a:pathLst>
            </a:custGeom>
            <a:solidFill>
              <a:srgbClr val="DE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3234" y="580"/>
              <a:ext cx="149" cy="204"/>
            </a:xfrm>
            <a:custGeom>
              <a:avLst/>
              <a:gdLst>
                <a:gd name="T0" fmla="*/ 149 w 149"/>
                <a:gd name="T1" fmla="*/ 0 h 204"/>
                <a:gd name="T2" fmla="*/ 29 w 149"/>
                <a:gd name="T3" fmla="*/ 204 h 204"/>
                <a:gd name="T4" fmla="*/ 0 w 149"/>
                <a:gd name="T5" fmla="*/ 26 h 204"/>
                <a:gd name="T6" fmla="*/ 149 w 149"/>
                <a:gd name="T7" fmla="*/ 0 h 204"/>
                <a:gd name="T8" fmla="*/ 149 w 149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04">
                  <a:moveTo>
                    <a:pt x="149" y="0"/>
                  </a:moveTo>
                  <a:lnTo>
                    <a:pt x="29" y="204"/>
                  </a:lnTo>
                  <a:lnTo>
                    <a:pt x="0" y="26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E5D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3263" y="580"/>
              <a:ext cx="214" cy="221"/>
            </a:xfrm>
            <a:custGeom>
              <a:avLst/>
              <a:gdLst>
                <a:gd name="T0" fmla="*/ 214 w 214"/>
                <a:gd name="T1" fmla="*/ 221 h 221"/>
                <a:gd name="T2" fmla="*/ 120 w 214"/>
                <a:gd name="T3" fmla="*/ 0 h 221"/>
                <a:gd name="T4" fmla="*/ 0 w 214"/>
                <a:gd name="T5" fmla="*/ 204 h 221"/>
                <a:gd name="T6" fmla="*/ 214 w 214"/>
                <a:gd name="T7" fmla="*/ 221 h 221"/>
                <a:gd name="T8" fmla="*/ 214 w 214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21">
                  <a:moveTo>
                    <a:pt x="214" y="221"/>
                  </a:moveTo>
                  <a:lnTo>
                    <a:pt x="120" y="0"/>
                  </a:lnTo>
                  <a:lnTo>
                    <a:pt x="0" y="204"/>
                  </a:lnTo>
                  <a:lnTo>
                    <a:pt x="214" y="221"/>
                  </a:lnTo>
                  <a:lnTo>
                    <a:pt x="214" y="221"/>
                  </a:lnTo>
                  <a:close/>
                </a:path>
              </a:pathLst>
            </a:custGeom>
            <a:solidFill>
              <a:srgbClr val="E2C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3383" y="561"/>
              <a:ext cx="150" cy="240"/>
            </a:xfrm>
            <a:custGeom>
              <a:avLst/>
              <a:gdLst>
                <a:gd name="T0" fmla="*/ 150 w 150"/>
                <a:gd name="T1" fmla="*/ 0 h 240"/>
                <a:gd name="T2" fmla="*/ 94 w 150"/>
                <a:gd name="T3" fmla="*/ 240 h 240"/>
                <a:gd name="T4" fmla="*/ 0 w 150"/>
                <a:gd name="T5" fmla="*/ 19 h 240"/>
                <a:gd name="T6" fmla="*/ 150 w 150"/>
                <a:gd name="T7" fmla="*/ 0 h 240"/>
                <a:gd name="T8" fmla="*/ 150 w 150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40">
                  <a:moveTo>
                    <a:pt x="150" y="0"/>
                  </a:moveTo>
                  <a:lnTo>
                    <a:pt x="94" y="240"/>
                  </a:lnTo>
                  <a:lnTo>
                    <a:pt x="0" y="19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5C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3477" y="561"/>
              <a:ext cx="226" cy="240"/>
            </a:xfrm>
            <a:custGeom>
              <a:avLst/>
              <a:gdLst>
                <a:gd name="T0" fmla="*/ 226 w 226"/>
                <a:gd name="T1" fmla="*/ 89 h 240"/>
                <a:gd name="T2" fmla="*/ 0 w 226"/>
                <a:gd name="T3" fmla="*/ 240 h 240"/>
                <a:gd name="T4" fmla="*/ 56 w 226"/>
                <a:gd name="T5" fmla="*/ 0 h 240"/>
                <a:gd name="T6" fmla="*/ 226 w 226"/>
                <a:gd name="T7" fmla="*/ 89 h 240"/>
                <a:gd name="T8" fmla="*/ 226 w 226"/>
                <a:gd name="T9" fmla="*/ 8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40">
                  <a:moveTo>
                    <a:pt x="226" y="89"/>
                  </a:moveTo>
                  <a:lnTo>
                    <a:pt x="0" y="240"/>
                  </a:lnTo>
                  <a:lnTo>
                    <a:pt x="56" y="0"/>
                  </a:lnTo>
                  <a:lnTo>
                    <a:pt x="226" y="89"/>
                  </a:lnTo>
                  <a:lnTo>
                    <a:pt x="226" y="89"/>
                  </a:lnTo>
                  <a:close/>
                </a:path>
              </a:pathLst>
            </a:custGeom>
            <a:solidFill>
              <a:srgbClr val="E2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3612" y="650"/>
              <a:ext cx="125" cy="283"/>
            </a:xfrm>
            <a:custGeom>
              <a:avLst/>
              <a:gdLst>
                <a:gd name="T0" fmla="*/ 125 w 125"/>
                <a:gd name="T1" fmla="*/ 283 h 283"/>
                <a:gd name="T2" fmla="*/ 0 w 125"/>
                <a:gd name="T3" fmla="*/ 256 h 283"/>
                <a:gd name="T4" fmla="*/ 91 w 125"/>
                <a:gd name="T5" fmla="*/ 0 h 283"/>
                <a:gd name="T6" fmla="*/ 125 w 125"/>
                <a:gd name="T7" fmla="*/ 283 h 283"/>
                <a:gd name="T8" fmla="*/ 125 w 125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83">
                  <a:moveTo>
                    <a:pt x="125" y="283"/>
                  </a:moveTo>
                  <a:lnTo>
                    <a:pt x="0" y="256"/>
                  </a:lnTo>
                  <a:lnTo>
                    <a:pt x="91" y="0"/>
                  </a:lnTo>
                  <a:lnTo>
                    <a:pt x="125" y="283"/>
                  </a:lnTo>
                  <a:lnTo>
                    <a:pt x="125" y="283"/>
                  </a:lnTo>
                  <a:close/>
                </a:path>
              </a:pathLst>
            </a:custGeom>
            <a:solidFill>
              <a:srgbClr val="D4A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3477" y="650"/>
              <a:ext cx="226" cy="256"/>
            </a:xfrm>
            <a:custGeom>
              <a:avLst/>
              <a:gdLst>
                <a:gd name="T0" fmla="*/ 135 w 226"/>
                <a:gd name="T1" fmla="*/ 256 h 256"/>
                <a:gd name="T2" fmla="*/ 0 w 226"/>
                <a:gd name="T3" fmla="*/ 151 h 256"/>
                <a:gd name="T4" fmla="*/ 226 w 226"/>
                <a:gd name="T5" fmla="*/ 0 h 256"/>
                <a:gd name="T6" fmla="*/ 135 w 226"/>
                <a:gd name="T7" fmla="*/ 256 h 256"/>
                <a:gd name="T8" fmla="*/ 135 w 226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56">
                  <a:moveTo>
                    <a:pt x="135" y="256"/>
                  </a:moveTo>
                  <a:lnTo>
                    <a:pt x="0" y="151"/>
                  </a:lnTo>
                  <a:lnTo>
                    <a:pt x="226" y="0"/>
                  </a:lnTo>
                  <a:lnTo>
                    <a:pt x="135" y="256"/>
                  </a:lnTo>
                  <a:lnTo>
                    <a:pt x="135" y="256"/>
                  </a:lnTo>
                  <a:close/>
                </a:path>
              </a:pathLst>
            </a:custGeom>
            <a:solidFill>
              <a:srgbClr val="D7A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3477" y="801"/>
              <a:ext cx="135" cy="113"/>
            </a:xfrm>
            <a:custGeom>
              <a:avLst/>
              <a:gdLst>
                <a:gd name="T0" fmla="*/ 3 w 135"/>
                <a:gd name="T1" fmla="*/ 113 h 113"/>
                <a:gd name="T2" fmla="*/ 135 w 135"/>
                <a:gd name="T3" fmla="*/ 105 h 113"/>
                <a:gd name="T4" fmla="*/ 0 w 135"/>
                <a:gd name="T5" fmla="*/ 0 h 113"/>
                <a:gd name="T6" fmla="*/ 3 w 135"/>
                <a:gd name="T7" fmla="*/ 113 h 113"/>
                <a:gd name="T8" fmla="*/ 3 w 13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13">
                  <a:moveTo>
                    <a:pt x="3" y="113"/>
                  </a:moveTo>
                  <a:lnTo>
                    <a:pt x="135" y="105"/>
                  </a:lnTo>
                  <a:lnTo>
                    <a:pt x="0" y="0"/>
                  </a:lnTo>
                  <a:lnTo>
                    <a:pt x="3" y="113"/>
                  </a:lnTo>
                  <a:lnTo>
                    <a:pt x="3" y="113"/>
                  </a:lnTo>
                  <a:close/>
                </a:path>
              </a:pathLst>
            </a:custGeom>
            <a:solidFill>
              <a:srgbClr val="CD9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3480" y="906"/>
              <a:ext cx="137" cy="223"/>
            </a:xfrm>
            <a:custGeom>
              <a:avLst/>
              <a:gdLst>
                <a:gd name="T0" fmla="*/ 137 w 137"/>
                <a:gd name="T1" fmla="*/ 223 h 223"/>
                <a:gd name="T2" fmla="*/ 0 w 137"/>
                <a:gd name="T3" fmla="*/ 8 h 223"/>
                <a:gd name="T4" fmla="*/ 132 w 137"/>
                <a:gd name="T5" fmla="*/ 0 h 223"/>
                <a:gd name="T6" fmla="*/ 137 w 137"/>
                <a:gd name="T7" fmla="*/ 223 h 223"/>
                <a:gd name="T8" fmla="*/ 137 w 137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23">
                  <a:moveTo>
                    <a:pt x="137" y="223"/>
                  </a:moveTo>
                  <a:lnTo>
                    <a:pt x="0" y="8"/>
                  </a:lnTo>
                  <a:lnTo>
                    <a:pt x="132" y="0"/>
                  </a:lnTo>
                  <a:lnTo>
                    <a:pt x="137" y="223"/>
                  </a:lnTo>
                  <a:lnTo>
                    <a:pt x="137" y="223"/>
                  </a:lnTo>
                  <a:close/>
                </a:path>
              </a:pathLst>
            </a:custGeom>
            <a:solidFill>
              <a:srgbClr val="B66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7"/>
            <p:cNvSpPr/>
            <p:nvPr/>
          </p:nvSpPr>
          <p:spPr bwMode="auto">
            <a:xfrm>
              <a:off x="3480" y="914"/>
              <a:ext cx="137" cy="215"/>
            </a:xfrm>
            <a:custGeom>
              <a:avLst/>
              <a:gdLst>
                <a:gd name="T0" fmla="*/ 4 w 137"/>
                <a:gd name="T1" fmla="*/ 155 h 215"/>
                <a:gd name="T2" fmla="*/ 0 w 137"/>
                <a:gd name="T3" fmla="*/ 0 h 215"/>
                <a:gd name="T4" fmla="*/ 137 w 137"/>
                <a:gd name="T5" fmla="*/ 215 h 215"/>
                <a:gd name="T6" fmla="*/ 4 w 137"/>
                <a:gd name="T7" fmla="*/ 155 h 215"/>
                <a:gd name="T8" fmla="*/ 4 w 137"/>
                <a:gd name="T9" fmla="*/ 15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15">
                  <a:moveTo>
                    <a:pt x="4" y="155"/>
                  </a:moveTo>
                  <a:lnTo>
                    <a:pt x="0" y="0"/>
                  </a:lnTo>
                  <a:lnTo>
                    <a:pt x="137" y="215"/>
                  </a:lnTo>
                  <a:lnTo>
                    <a:pt x="4" y="155"/>
                  </a:lnTo>
                  <a:lnTo>
                    <a:pt x="4" y="155"/>
                  </a:lnTo>
                  <a:close/>
                </a:path>
              </a:pathLst>
            </a:custGeom>
            <a:solidFill>
              <a:srgbClr val="AB5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4695" y="695"/>
              <a:ext cx="205" cy="262"/>
            </a:xfrm>
            <a:custGeom>
              <a:avLst/>
              <a:gdLst>
                <a:gd name="T0" fmla="*/ 205 w 205"/>
                <a:gd name="T1" fmla="*/ 24 h 262"/>
                <a:gd name="T2" fmla="*/ 103 w 205"/>
                <a:gd name="T3" fmla="*/ 262 h 262"/>
                <a:gd name="T4" fmla="*/ 0 w 205"/>
                <a:gd name="T5" fmla="*/ 0 h 262"/>
                <a:gd name="T6" fmla="*/ 205 w 205"/>
                <a:gd name="T7" fmla="*/ 24 h 262"/>
                <a:gd name="T8" fmla="*/ 205 w 205"/>
                <a:gd name="T9" fmla="*/ 2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62">
                  <a:moveTo>
                    <a:pt x="205" y="24"/>
                  </a:moveTo>
                  <a:lnTo>
                    <a:pt x="103" y="262"/>
                  </a:lnTo>
                  <a:lnTo>
                    <a:pt x="0" y="0"/>
                  </a:lnTo>
                  <a:lnTo>
                    <a:pt x="205" y="24"/>
                  </a:lnTo>
                  <a:lnTo>
                    <a:pt x="205" y="24"/>
                  </a:lnTo>
                  <a:close/>
                </a:path>
              </a:pathLst>
            </a:custGeom>
            <a:solidFill>
              <a:srgbClr val="9E7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4798" y="719"/>
              <a:ext cx="195" cy="238"/>
            </a:xfrm>
            <a:custGeom>
              <a:avLst/>
              <a:gdLst>
                <a:gd name="T0" fmla="*/ 102 w 195"/>
                <a:gd name="T1" fmla="*/ 0 h 238"/>
                <a:gd name="T2" fmla="*/ 195 w 195"/>
                <a:gd name="T3" fmla="*/ 235 h 238"/>
                <a:gd name="T4" fmla="*/ 0 w 195"/>
                <a:gd name="T5" fmla="*/ 238 h 238"/>
                <a:gd name="T6" fmla="*/ 102 w 195"/>
                <a:gd name="T7" fmla="*/ 0 h 238"/>
                <a:gd name="T8" fmla="*/ 102 w 19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38">
                  <a:moveTo>
                    <a:pt x="102" y="0"/>
                  </a:moveTo>
                  <a:lnTo>
                    <a:pt x="195" y="235"/>
                  </a:lnTo>
                  <a:lnTo>
                    <a:pt x="0" y="238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6E5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4822" y="954"/>
              <a:ext cx="179" cy="235"/>
            </a:xfrm>
            <a:custGeom>
              <a:avLst/>
              <a:gdLst>
                <a:gd name="T0" fmla="*/ 171 w 179"/>
                <a:gd name="T1" fmla="*/ 0 h 235"/>
                <a:gd name="T2" fmla="*/ 0 w 179"/>
                <a:gd name="T3" fmla="*/ 142 h 235"/>
                <a:gd name="T4" fmla="*/ 179 w 179"/>
                <a:gd name="T5" fmla="*/ 235 h 235"/>
                <a:gd name="T6" fmla="*/ 171 w 179"/>
                <a:gd name="T7" fmla="*/ 0 h 235"/>
                <a:gd name="T8" fmla="*/ 171 w 179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35">
                  <a:moveTo>
                    <a:pt x="171" y="0"/>
                  </a:moveTo>
                  <a:lnTo>
                    <a:pt x="0" y="142"/>
                  </a:lnTo>
                  <a:lnTo>
                    <a:pt x="179" y="235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5A3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4798" y="954"/>
              <a:ext cx="195" cy="142"/>
            </a:xfrm>
            <a:custGeom>
              <a:avLst/>
              <a:gdLst>
                <a:gd name="T0" fmla="*/ 0 w 195"/>
                <a:gd name="T1" fmla="*/ 3 h 142"/>
                <a:gd name="T2" fmla="*/ 24 w 195"/>
                <a:gd name="T3" fmla="*/ 142 h 142"/>
                <a:gd name="T4" fmla="*/ 195 w 195"/>
                <a:gd name="T5" fmla="*/ 0 h 142"/>
                <a:gd name="T6" fmla="*/ 0 w 195"/>
                <a:gd name="T7" fmla="*/ 3 h 142"/>
                <a:gd name="T8" fmla="*/ 0 w 195"/>
                <a:gd name="T9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2">
                  <a:moveTo>
                    <a:pt x="0" y="3"/>
                  </a:moveTo>
                  <a:lnTo>
                    <a:pt x="24" y="142"/>
                  </a:lnTo>
                  <a:lnTo>
                    <a:pt x="195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62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4741" y="1377"/>
              <a:ext cx="216" cy="246"/>
            </a:xfrm>
            <a:custGeom>
              <a:avLst/>
              <a:gdLst>
                <a:gd name="T0" fmla="*/ 216 w 216"/>
                <a:gd name="T1" fmla="*/ 0 h 246"/>
                <a:gd name="T2" fmla="*/ 0 w 216"/>
                <a:gd name="T3" fmla="*/ 93 h 246"/>
                <a:gd name="T4" fmla="*/ 106 w 216"/>
                <a:gd name="T5" fmla="*/ 246 h 246"/>
                <a:gd name="T6" fmla="*/ 216 w 216"/>
                <a:gd name="T7" fmla="*/ 0 h 246"/>
                <a:gd name="T8" fmla="*/ 216 w 216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46">
                  <a:moveTo>
                    <a:pt x="216" y="0"/>
                  </a:moveTo>
                  <a:lnTo>
                    <a:pt x="0" y="93"/>
                  </a:lnTo>
                  <a:lnTo>
                    <a:pt x="106" y="246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724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4592" y="1470"/>
              <a:ext cx="255" cy="213"/>
            </a:xfrm>
            <a:custGeom>
              <a:avLst/>
              <a:gdLst>
                <a:gd name="T0" fmla="*/ 149 w 255"/>
                <a:gd name="T1" fmla="*/ 0 h 213"/>
                <a:gd name="T2" fmla="*/ 0 w 255"/>
                <a:gd name="T3" fmla="*/ 213 h 213"/>
                <a:gd name="T4" fmla="*/ 255 w 255"/>
                <a:gd name="T5" fmla="*/ 153 h 213"/>
                <a:gd name="T6" fmla="*/ 149 w 255"/>
                <a:gd name="T7" fmla="*/ 0 h 213"/>
                <a:gd name="T8" fmla="*/ 149 w 255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13">
                  <a:moveTo>
                    <a:pt x="149" y="0"/>
                  </a:moveTo>
                  <a:lnTo>
                    <a:pt x="0" y="213"/>
                  </a:lnTo>
                  <a:lnTo>
                    <a:pt x="255" y="153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512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4515" y="1470"/>
              <a:ext cx="226" cy="213"/>
            </a:xfrm>
            <a:custGeom>
              <a:avLst/>
              <a:gdLst>
                <a:gd name="T0" fmla="*/ 226 w 226"/>
                <a:gd name="T1" fmla="*/ 0 h 213"/>
                <a:gd name="T2" fmla="*/ 0 w 226"/>
                <a:gd name="T3" fmla="*/ 55 h 213"/>
                <a:gd name="T4" fmla="*/ 77 w 226"/>
                <a:gd name="T5" fmla="*/ 213 h 213"/>
                <a:gd name="T6" fmla="*/ 226 w 226"/>
                <a:gd name="T7" fmla="*/ 0 h 213"/>
                <a:gd name="T8" fmla="*/ 226 w 226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13">
                  <a:moveTo>
                    <a:pt x="226" y="0"/>
                  </a:moveTo>
                  <a:lnTo>
                    <a:pt x="0" y="55"/>
                  </a:lnTo>
                  <a:lnTo>
                    <a:pt x="77" y="213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5C2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4515" y="1350"/>
              <a:ext cx="226" cy="175"/>
            </a:xfrm>
            <a:custGeom>
              <a:avLst/>
              <a:gdLst>
                <a:gd name="T0" fmla="*/ 0 w 226"/>
                <a:gd name="T1" fmla="*/ 175 h 175"/>
                <a:gd name="T2" fmla="*/ 46 w 226"/>
                <a:gd name="T3" fmla="*/ 0 h 175"/>
                <a:gd name="T4" fmla="*/ 226 w 226"/>
                <a:gd name="T5" fmla="*/ 120 h 175"/>
                <a:gd name="T6" fmla="*/ 0 w 226"/>
                <a:gd name="T7" fmla="*/ 175 h 175"/>
                <a:gd name="T8" fmla="*/ 0 w 22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75">
                  <a:moveTo>
                    <a:pt x="0" y="175"/>
                  </a:moveTo>
                  <a:lnTo>
                    <a:pt x="46" y="0"/>
                  </a:lnTo>
                  <a:lnTo>
                    <a:pt x="226" y="120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612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6"/>
            <p:cNvSpPr/>
            <p:nvPr/>
          </p:nvSpPr>
          <p:spPr bwMode="auto">
            <a:xfrm>
              <a:off x="4741" y="1269"/>
              <a:ext cx="216" cy="201"/>
            </a:xfrm>
            <a:custGeom>
              <a:avLst/>
              <a:gdLst>
                <a:gd name="T0" fmla="*/ 216 w 216"/>
                <a:gd name="T1" fmla="*/ 108 h 201"/>
                <a:gd name="T2" fmla="*/ 29 w 216"/>
                <a:gd name="T3" fmla="*/ 0 h 201"/>
                <a:gd name="T4" fmla="*/ 0 w 216"/>
                <a:gd name="T5" fmla="*/ 201 h 201"/>
                <a:gd name="T6" fmla="*/ 216 w 216"/>
                <a:gd name="T7" fmla="*/ 108 h 201"/>
                <a:gd name="T8" fmla="*/ 216 w 216"/>
                <a:gd name="T9" fmla="*/ 10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01">
                  <a:moveTo>
                    <a:pt x="216" y="108"/>
                  </a:moveTo>
                  <a:lnTo>
                    <a:pt x="29" y="0"/>
                  </a:lnTo>
                  <a:lnTo>
                    <a:pt x="0" y="201"/>
                  </a:lnTo>
                  <a:lnTo>
                    <a:pt x="216" y="108"/>
                  </a:lnTo>
                  <a:lnTo>
                    <a:pt x="216" y="108"/>
                  </a:lnTo>
                  <a:close/>
                </a:path>
              </a:pathLst>
            </a:custGeom>
            <a:solidFill>
              <a:srgbClr val="5B3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4561" y="1269"/>
              <a:ext cx="209" cy="201"/>
            </a:xfrm>
            <a:custGeom>
              <a:avLst/>
              <a:gdLst>
                <a:gd name="T0" fmla="*/ 209 w 209"/>
                <a:gd name="T1" fmla="*/ 0 h 201"/>
                <a:gd name="T2" fmla="*/ 0 w 209"/>
                <a:gd name="T3" fmla="*/ 81 h 201"/>
                <a:gd name="T4" fmla="*/ 180 w 209"/>
                <a:gd name="T5" fmla="*/ 201 h 201"/>
                <a:gd name="T6" fmla="*/ 209 w 209"/>
                <a:gd name="T7" fmla="*/ 0 h 201"/>
                <a:gd name="T8" fmla="*/ 209 w 209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01">
                  <a:moveTo>
                    <a:pt x="209" y="0"/>
                  </a:moveTo>
                  <a:lnTo>
                    <a:pt x="0" y="81"/>
                  </a:lnTo>
                  <a:lnTo>
                    <a:pt x="180" y="201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623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4321" y="1446"/>
              <a:ext cx="194" cy="202"/>
            </a:xfrm>
            <a:custGeom>
              <a:avLst/>
              <a:gdLst>
                <a:gd name="T0" fmla="*/ 93 w 194"/>
                <a:gd name="T1" fmla="*/ 0 h 202"/>
                <a:gd name="T2" fmla="*/ 0 w 194"/>
                <a:gd name="T3" fmla="*/ 202 h 202"/>
                <a:gd name="T4" fmla="*/ 194 w 194"/>
                <a:gd name="T5" fmla="*/ 79 h 202"/>
                <a:gd name="T6" fmla="*/ 93 w 194"/>
                <a:gd name="T7" fmla="*/ 0 h 202"/>
                <a:gd name="T8" fmla="*/ 93 w 194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02">
                  <a:moveTo>
                    <a:pt x="93" y="0"/>
                  </a:moveTo>
                  <a:lnTo>
                    <a:pt x="0" y="202"/>
                  </a:lnTo>
                  <a:lnTo>
                    <a:pt x="194" y="79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96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4321" y="1525"/>
              <a:ext cx="194" cy="350"/>
            </a:xfrm>
            <a:custGeom>
              <a:avLst/>
              <a:gdLst>
                <a:gd name="T0" fmla="*/ 194 w 194"/>
                <a:gd name="T1" fmla="*/ 0 h 350"/>
                <a:gd name="T2" fmla="*/ 127 w 194"/>
                <a:gd name="T3" fmla="*/ 350 h 350"/>
                <a:gd name="T4" fmla="*/ 0 w 194"/>
                <a:gd name="T5" fmla="*/ 123 h 350"/>
                <a:gd name="T6" fmla="*/ 194 w 194"/>
                <a:gd name="T7" fmla="*/ 0 h 350"/>
                <a:gd name="T8" fmla="*/ 194 w 194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350">
                  <a:moveTo>
                    <a:pt x="194" y="0"/>
                  </a:moveTo>
                  <a:lnTo>
                    <a:pt x="127" y="350"/>
                  </a:lnTo>
                  <a:lnTo>
                    <a:pt x="0" y="123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DD7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4448" y="1525"/>
              <a:ext cx="144" cy="350"/>
            </a:xfrm>
            <a:custGeom>
              <a:avLst/>
              <a:gdLst>
                <a:gd name="T0" fmla="*/ 144 w 144"/>
                <a:gd name="T1" fmla="*/ 158 h 350"/>
                <a:gd name="T2" fmla="*/ 0 w 144"/>
                <a:gd name="T3" fmla="*/ 350 h 350"/>
                <a:gd name="T4" fmla="*/ 67 w 144"/>
                <a:gd name="T5" fmla="*/ 0 h 350"/>
                <a:gd name="T6" fmla="*/ 144 w 144"/>
                <a:gd name="T7" fmla="*/ 158 h 350"/>
                <a:gd name="T8" fmla="*/ 144 w 144"/>
                <a:gd name="T9" fmla="*/ 15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350">
                  <a:moveTo>
                    <a:pt x="144" y="158"/>
                  </a:moveTo>
                  <a:lnTo>
                    <a:pt x="0" y="350"/>
                  </a:lnTo>
                  <a:lnTo>
                    <a:pt x="67" y="0"/>
                  </a:lnTo>
                  <a:lnTo>
                    <a:pt x="144" y="158"/>
                  </a:lnTo>
                  <a:lnTo>
                    <a:pt x="144" y="158"/>
                  </a:lnTo>
                  <a:close/>
                </a:path>
              </a:pathLst>
            </a:custGeom>
            <a:solidFill>
              <a:srgbClr val="CB6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4561" y="1096"/>
              <a:ext cx="261" cy="254"/>
            </a:xfrm>
            <a:custGeom>
              <a:avLst/>
              <a:gdLst>
                <a:gd name="T0" fmla="*/ 209 w 261"/>
                <a:gd name="T1" fmla="*/ 173 h 254"/>
                <a:gd name="T2" fmla="*/ 261 w 261"/>
                <a:gd name="T3" fmla="*/ 0 h 254"/>
                <a:gd name="T4" fmla="*/ 0 w 261"/>
                <a:gd name="T5" fmla="*/ 254 h 254"/>
                <a:gd name="T6" fmla="*/ 209 w 261"/>
                <a:gd name="T7" fmla="*/ 173 h 254"/>
                <a:gd name="T8" fmla="*/ 209 w 261"/>
                <a:gd name="T9" fmla="*/ 17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54">
                  <a:moveTo>
                    <a:pt x="209" y="173"/>
                  </a:moveTo>
                  <a:lnTo>
                    <a:pt x="261" y="0"/>
                  </a:lnTo>
                  <a:lnTo>
                    <a:pt x="0" y="254"/>
                  </a:lnTo>
                  <a:lnTo>
                    <a:pt x="209" y="173"/>
                  </a:lnTo>
                  <a:lnTo>
                    <a:pt x="209" y="173"/>
                  </a:lnTo>
                  <a:close/>
                </a:path>
              </a:pathLst>
            </a:custGeom>
            <a:solidFill>
              <a:srgbClr val="532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4770" y="1096"/>
              <a:ext cx="231" cy="173"/>
            </a:xfrm>
            <a:custGeom>
              <a:avLst/>
              <a:gdLst>
                <a:gd name="T0" fmla="*/ 231 w 231"/>
                <a:gd name="T1" fmla="*/ 93 h 173"/>
                <a:gd name="T2" fmla="*/ 0 w 231"/>
                <a:gd name="T3" fmla="*/ 173 h 173"/>
                <a:gd name="T4" fmla="*/ 52 w 231"/>
                <a:gd name="T5" fmla="*/ 0 h 173"/>
                <a:gd name="T6" fmla="*/ 231 w 231"/>
                <a:gd name="T7" fmla="*/ 93 h 173"/>
                <a:gd name="T8" fmla="*/ 231 w 231"/>
                <a:gd name="T9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73">
                  <a:moveTo>
                    <a:pt x="231" y="93"/>
                  </a:moveTo>
                  <a:lnTo>
                    <a:pt x="0" y="173"/>
                  </a:lnTo>
                  <a:lnTo>
                    <a:pt x="52" y="0"/>
                  </a:lnTo>
                  <a:lnTo>
                    <a:pt x="231" y="93"/>
                  </a:lnTo>
                  <a:lnTo>
                    <a:pt x="231" y="93"/>
                  </a:lnTo>
                  <a:close/>
                </a:path>
              </a:pathLst>
            </a:custGeom>
            <a:solidFill>
              <a:srgbClr val="6D4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4520" y="1096"/>
              <a:ext cx="302" cy="254"/>
            </a:xfrm>
            <a:custGeom>
              <a:avLst/>
              <a:gdLst>
                <a:gd name="T0" fmla="*/ 0 w 302"/>
                <a:gd name="T1" fmla="*/ 77 h 254"/>
                <a:gd name="T2" fmla="*/ 41 w 302"/>
                <a:gd name="T3" fmla="*/ 254 h 254"/>
                <a:gd name="T4" fmla="*/ 302 w 302"/>
                <a:gd name="T5" fmla="*/ 0 h 254"/>
                <a:gd name="T6" fmla="*/ 0 w 302"/>
                <a:gd name="T7" fmla="*/ 77 h 254"/>
                <a:gd name="T8" fmla="*/ 0 w 302"/>
                <a:gd name="T9" fmla="*/ 7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54">
                  <a:moveTo>
                    <a:pt x="0" y="77"/>
                  </a:moveTo>
                  <a:lnTo>
                    <a:pt x="41" y="254"/>
                  </a:lnTo>
                  <a:lnTo>
                    <a:pt x="302" y="0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4E2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4"/>
            <p:cNvSpPr/>
            <p:nvPr/>
          </p:nvSpPr>
          <p:spPr bwMode="auto">
            <a:xfrm>
              <a:off x="4075" y="391"/>
              <a:ext cx="205" cy="242"/>
            </a:xfrm>
            <a:custGeom>
              <a:avLst/>
              <a:gdLst>
                <a:gd name="T0" fmla="*/ 156 w 205"/>
                <a:gd name="T1" fmla="*/ 0 h 242"/>
                <a:gd name="T2" fmla="*/ 205 w 205"/>
                <a:gd name="T3" fmla="*/ 242 h 242"/>
                <a:gd name="T4" fmla="*/ 0 w 205"/>
                <a:gd name="T5" fmla="*/ 218 h 242"/>
                <a:gd name="T6" fmla="*/ 156 w 205"/>
                <a:gd name="T7" fmla="*/ 0 h 242"/>
                <a:gd name="T8" fmla="*/ 156 w 205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42">
                  <a:moveTo>
                    <a:pt x="156" y="0"/>
                  </a:moveTo>
                  <a:lnTo>
                    <a:pt x="205" y="242"/>
                  </a:lnTo>
                  <a:lnTo>
                    <a:pt x="0" y="218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CB9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4075" y="609"/>
              <a:ext cx="205" cy="262"/>
            </a:xfrm>
            <a:custGeom>
              <a:avLst/>
              <a:gdLst>
                <a:gd name="T0" fmla="*/ 205 w 205"/>
                <a:gd name="T1" fmla="*/ 24 h 262"/>
                <a:gd name="T2" fmla="*/ 103 w 205"/>
                <a:gd name="T3" fmla="*/ 262 h 262"/>
                <a:gd name="T4" fmla="*/ 0 w 205"/>
                <a:gd name="T5" fmla="*/ 0 h 262"/>
                <a:gd name="T6" fmla="*/ 205 w 205"/>
                <a:gd name="T7" fmla="*/ 24 h 262"/>
                <a:gd name="T8" fmla="*/ 205 w 205"/>
                <a:gd name="T9" fmla="*/ 2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62">
                  <a:moveTo>
                    <a:pt x="205" y="24"/>
                  </a:moveTo>
                  <a:lnTo>
                    <a:pt x="103" y="262"/>
                  </a:lnTo>
                  <a:lnTo>
                    <a:pt x="0" y="0"/>
                  </a:lnTo>
                  <a:lnTo>
                    <a:pt x="205" y="24"/>
                  </a:lnTo>
                  <a:lnTo>
                    <a:pt x="205" y="24"/>
                  </a:lnTo>
                  <a:close/>
                </a:path>
              </a:pathLst>
            </a:custGeom>
            <a:solidFill>
              <a:srgbClr val="B06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4178" y="633"/>
              <a:ext cx="195" cy="238"/>
            </a:xfrm>
            <a:custGeom>
              <a:avLst/>
              <a:gdLst>
                <a:gd name="T0" fmla="*/ 102 w 195"/>
                <a:gd name="T1" fmla="*/ 0 h 238"/>
                <a:gd name="T2" fmla="*/ 195 w 195"/>
                <a:gd name="T3" fmla="*/ 235 h 238"/>
                <a:gd name="T4" fmla="*/ 0 w 195"/>
                <a:gd name="T5" fmla="*/ 238 h 238"/>
                <a:gd name="T6" fmla="*/ 102 w 195"/>
                <a:gd name="T7" fmla="*/ 0 h 238"/>
                <a:gd name="T8" fmla="*/ 102 w 19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38">
                  <a:moveTo>
                    <a:pt x="102" y="0"/>
                  </a:moveTo>
                  <a:lnTo>
                    <a:pt x="195" y="235"/>
                  </a:lnTo>
                  <a:lnTo>
                    <a:pt x="0" y="238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97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4280" y="633"/>
              <a:ext cx="225" cy="235"/>
            </a:xfrm>
            <a:custGeom>
              <a:avLst/>
              <a:gdLst>
                <a:gd name="T0" fmla="*/ 93 w 225"/>
                <a:gd name="T1" fmla="*/ 235 h 235"/>
                <a:gd name="T2" fmla="*/ 225 w 225"/>
                <a:gd name="T3" fmla="*/ 108 h 235"/>
                <a:gd name="T4" fmla="*/ 0 w 225"/>
                <a:gd name="T5" fmla="*/ 0 h 235"/>
                <a:gd name="T6" fmla="*/ 93 w 225"/>
                <a:gd name="T7" fmla="*/ 235 h 235"/>
                <a:gd name="T8" fmla="*/ 93 w 225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35">
                  <a:moveTo>
                    <a:pt x="93" y="235"/>
                  </a:moveTo>
                  <a:lnTo>
                    <a:pt x="225" y="108"/>
                  </a:lnTo>
                  <a:lnTo>
                    <a:pt x="0" y="0"/>
                  </a:lnTo>
                  <a:lnTo>
                    <a:pt x="93" y="235"/>
                  </a:lnTo>
                  <a:lnTo>
                    <a:pt x="93" y="235"/>
                  </a:lnTo>
                  <a:close/>
                </a:path>
              </a:pathLst>
            </a:custGeom>
            <a:solidFill>
              <a:srgbClr val="C4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4231" y="391"/>
              <a:ext cx="217" cy="242"/>
            </a:xfrm>
            <a:custGeom>
              <a:avLst/>
              <a:gdLst>
                <a:gd name="T0" fmla="*/ 0 w 217"/>
                <a:gd name="T1" fmla="*/ 0 h 242"/>
                <a:gd name="T2" fmla="*/ 217 w 217"/>
                <a:gd name="T3" fmla="*/ 120 h 242"/>
                <a:gd name="T4" fmla="*/ 49 w 217"/>
                <a:gd name="T5" fmla="*/ 242 h 242"/>
                <a:gd name="T6" fmla="*/ 0 w 217"/>
                <a:gd name="T7" fmla="*/ 0 h 242"/>
                <a:gd name="T8" fmla="*/ 0 w 217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42">
                  <a:moveTo>
                    <a:pt x="0" y="0"/>
                  </a:moveTo>
                  <a:lnTo>
                    <a:pt x="217" y="120"/>
                  </a:lnTo>
                  <a:lnTo>
                    <a:pt x="49" y="2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B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4280" y="511"/>
              <a:ext cx="225" cy="230"/>
            </a:xfrm>
            <a:custGeom>
              <a:avLst/>
              <a:gdLst>
                <a:gd name="T0" fmla="*/ 168 w 225"/>
                <a:gd name="T1" fmla="*/ 0 h 230"/>
                <a:gd name="T2" fmla="*/ 225 w 225"/>
                <a:gd name="T3" fmla="*/ 230 h 230"/>
                <a:gd name="T4" fmla="*/ 0 w 225"/>
                <a:gd name="T5" fmla="*/ 122 h 230"/>
                <a:gd name="T6" fmla="*/ 168 w 225"/>
                <a:gd name="T7" fmla="*/ 0 h 230"/>
                <a:gd name="T8" fmla="*/ 168 w 225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30">
                  <a:moveTo>
                    <a:pt x="168" y="0"/>
                  </a:moveTo>
                  <a:lnTo>
                    <a:pt x="225" y="230"/>
                  </a:lnTo>
                  <a:lnTo>
                    <a:pt x="0" y="122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CA9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4373" y="868"/>
              <a:ext cx="137" cy="237"/>
            </a:xfrm>
            <a:custGeom>
              <a:avLst/>
              <a:gdLst>
                <a:gd name="T0" fmla="*/ 137 w 137"/>
                <a:gd name="T1" fmla="*/ 53 h 237"/>
                <a:gd name="T2" fmla="*/ 7 w 137"/>
                <a:gd name="T3" fmla="*/ 237 h 237"/>
                <a:gd name="T4" fmla="*/ 0 w 137"/>
                <a:gd name="T5" fmla="*/ 0 h 237"/>
                <a:gd name="T6" fmla="*/ 137 w 137"/>
                <a:gd name="T7" fmla="*/ 53 h 237"/>
                <a:gd name="T8" fmla="*/ 137 w 137"/>
                <a:gd name="T9" fmla="*/ 5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37">
                  <a:moveTo>
                    <a:pt x="137" y="53"/>
                  </a:moveTo>
                  <a:lnTo>
                    <a:pt x="7" y="237"/>
                  </a:lnTo>
                  <a:lnTo>
                    <a:pt x="0" y="0"/>
                  </a:lnTo>
                  <a:lnTo>
                    <a:pt x="137" y="53"/>
                  </a:lnTo>
                  <a:lnTo>
                    <a:pt x="137" y="53"/>
                  </a:lnTo>
                  <a:close/>
                </a:path>
              </a:pathLst>
            </a:custGeom>
            <a:solidFill>
              <a:srgbClr val="BA6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4200" y="868"/>
              <a:ext cx="180" cy="237"/>
            </a:xfrm>
            <a:custGeom>
              <a:avLst/>
              <a:gdLst>
                <a:gd name="T0" fmla="*/ 173 w 180"/>
                <a:gd name="T1" fmla="*/ 0 h 237"/>
                <a:gd name="T2" fmla="*/ 0 w 180"/>
                <a:gd name="T3" fmla="*/ 142 h 237"/>
                <a:gd name="T4" fmla="*/ 180 w 180"/>
                <a:gd name="T5" fmla="*/ 237 h 237"/>
                <a:gd name="T6" fmla="*/ 173 w 180"/>
                <a:gd name="T7" fmla="*/ 0 h 237"/>
                <a:gd name="T8" fmla="*/ 173 w 180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37">
                  <a:moveTo>
                    <a:pt x="173" y="0"/>
                  </a:moveTo>
                  <a:lnTo>
                    <a:pt x="0" y="142"/>
                  </a:lnTo>
                  <a:lnTo>
                    <a:pt x="180" y="237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BE7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4178" y="868"/>
              <a:ext cx="195" cy="142"/>
            </a:xfrm>
            <a:custGeom>
              <a:avLst/>
              <a:gdLst>
                <a:gd name="T0" fmla="*/ 0 w 195"/>
                <a:gd name="T1" fmla="*/ 3 h 142"/>
                <a:gd name="T2" fmla="*/ 22 w 195"/>
                <a:gd name="T3" fmla="*/ 142 h 142"/>
                <a:gd name="T4" fmla="*/ 195 w 195"/>
                <a:gd name="T5" fmla="*/ 0 h 142"/>
                <a:gd name="T6" fmla="*/ 0 w 195"/>
                <a:gd name="T7" fmla="*/ 3 h 142"/>
                <a:gd name="T8" fmla="*/ 0 w 195"/>
                <a:gd name="T9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2">
                  <a:moveTo>
                    <a:pt x="0" y="3"/>
                  </a:moveTo>
                  <a:lnTo>
                    <a:pt x="22" y="142"/>
                  </a:lnTo>
                  <a:lnTo>
                    <a:pt x="195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76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4121" y="1293"/>
              <a:ext cx="216" cy="244"/>
            </a:xfrm>
            <a:custGeom>
              <a:avLst/>
              <a:gdLst>
                <a:gd name="T0" fmla="*/ 216 w 216"/>
                <a:gd name="T1" fmla="*/ 0 h 244"/>
                <a:gd name="T2" fmla="*/ 0 w 216"/>
                <a:gd name="T3" fmla="*/ 93 h 244"/>
                <a:gd name="T4" fmla="*/ 106 w 216"/>
                <a:gd name="T5" fmla="*/ 244 h 244"/>
                <a:gd name="T6" fmla="*/ 216 w 216"/>
                <a:gd name="T7" fmla="*/ 0 h 244"/>
                <a:gd name="T8" fmla="*/ 216 w 216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44">
                  <a:moveTo>
                    <a:pt x="216" y="0"/>
                  </a:moveTo>
                  <a:lnTo>
                    <a:pt x="0" y="93"/>
                  </a:lnTo>
                  <a:lnTo>
                    <a:pt x="106" y="244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AD4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3972" y="1386"/>
              <a:ext cx="255" cy="211"/>
            </a:xfrm>
            <a:custGeom>
              <a:avLst/>
              <a:gdLst>
                <a:gd name="T0" fmla="*/ 149 w 255"/>
                <a:gd name="T1" fmla="*/ 0 h 211"/>
                <a:gd name="T2" fmla="*/ 0 w 255"/>
                <a:gd name="T3" fmla="*/ 211 h 211"/>
                <a:gd name="T4" fmla="*/ 255 w 255"/>
                <a:gd name="T5" fmla="*/ 151 h 211"/>
                <a:gd name="T6" fmla="*/ 149 w 255"/>
                <a:gd name="T7" fmla="*/ 0 h 211"/>
                <a:gd name="T8" fmla="*/ 149 w 255"/>
                <a:gd name="T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11">
                  <a:moveTo>
                    <a:pt x="149" y="0"/>
                  </a:moveTo>
                  <a:lnTo>
                    <a:pt x="0" y="211"/>
                  </a:lnTo>
                  <a:lnTo>
                    <a:pt x="255" y="151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C64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3893" y="1386"/>
              <a:ext cx="228" cy="211"/>
            </a:xfrm>
            <a:custGeom>
              <a:avLst/>
              <a:gdLst>
                <a:gd name="T0" fmla="*/ 228 w 228"/>
                <a:gd name="T1" fmla="*/ 0 h 211"/>
                <a:gd name="T2" fmla="*/ 0 w 228"/>
                <a:gd name="T3" fmla="*/ 55 h 211"/>
                <a:gd name="T4" fmla="*/ 79 w 228"/>
                <a:gd name="T5" fmla="*/ 211 h 211"/>
                <a:gd name="T6" fmla="*/ 228 w 228"/>
                <a:gd name="T7" fmla="*/ 0 h 211"/>
                <a:gd name="T8" fmla="*/ 228 w 228"/>
                <a:gd name="T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11">
                  <a:moveTo>
                    <a:pt x="228" y="0"/>
                  </a:moveTo>
                  <a:lnTo>
                    <a:pt x="0" y="55"/>
                  </a:lnTo>
                  <a:lnTo>
                    <a:pt x="79" y="211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54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3893" y="1266"/>
              <a:ext cx="228" cy="175"/>
            </a:xfrm>
            <a:custGeom>
              <a:avLst/>
              <a:gdLst>
                <a:gd name="T0" fmla="*/ 0 w 228"/>
                <a:gd name="T1" fmla="*/ 175 h 175"/>
                <a:gd name="T2" fmla="*/ 48 w 228"/>
                <a:gd name="T3" fmla="*/ 0 h 175"/>
                <a:gd name="T4" fmla="*/ 228 w 228"/>
                <a:gd name="T5" fmla="*/ 120 h 175"/>
                <a:gd name="T6" fmla="*/ 0 w 228"/>
                <a:gd name="T7" fmla="*/ 175 h 175"/>
                <a:gd name="T8" fmla="*/ 0 w 228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75">
                  <a:moveTo>
                    <a:pt x="0" y="175"/>
                  </a:moveTo>
                  <a:lnTo>
                    <a:pt x="48" y="0"/>
                  </a:lnTo>
                  <a:lnTo>
                    <a:pt x="228" y="120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AD4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4121" y="1185"/>
              <a:ext cx="216" cy="201"/>
            </a:xfrm>
            <a:custGeom>
              <a:avLst/>
              <a:gdLst>
                <a:gd name="T0" fmla="*/ 216 w 216"/>
                <a:gd name="T1" fmla="*/ 108 h 201"/>
                <a:gd name="T2" fmla="*/ 29 w 216"/>
                <a:gd name="T3" fmla="*/ 0 h 201"/>
                <a:gd name="T4" fmla="*/ 0 w 216"/>
                <a:gd name="T5" fmla="*/ 201 h 201"/>
                <a:gd name="T6" fmla="*/ 216 w 216"/>
                <a:gd name="T7" fmla="*/ 108 h 201"/>
                <a:gd name="T8" fmla="*/ 216 w 216"/>
                <a:gd name="T9" fmla="*/ 10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01">
                  <a:moveTo>
                    <a:pt x="216" y="108"/>
                  </a:moveTo>
                  <a:lnTo>
                    <a:pt x="29" y="0"/>
                  </a:lnTo>
                  <a:lnTo>
                    <a:pt x="0" y="201"/>
                  </a:lnTo>
                  <a:lnTo>
                    <a:pt x="216" y="108"/>
                  </a:lnTo>
                  <a:lnTo>
                    <a:pt x="216" y="108"/>
                  </a:lnTo>
                  <a:close/>
                </a:path>
              </a:pathLst>
            </a:custGeom>
            <a:solidFill>
              <a:srgbClr val="AF5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3941" y="1185"/>
              <a:ext cx="209" cy="201"/>
            </a:xfrm>
            <a:custGeom>
              <a:avLst/>
              <a:gdLst>
                <a:gd name="T0" fmla="*/ 209 w 209"/>
                <a:gd name="T1" fmla="*/ 0 h 201"/>
                <a:gd name="T2" fmla="*/ 0 w 209"/>
                <a:gd name="T3" fmla="*/ 81 h 201"/>
                <a:gd name="T4" fmla="*/ 180 w 209"/>
                <a:gd name="T5" fmla="*/ 201 h 201"/>
                <a:gd name="T6" fmla="*/ 209 w 209"/>
                <a:gd name="T7" fmla="*/ 0 h 201"/>
                <a:gd name="T8" fmla="*/ 209 w 209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01">
                  <a:moveTo>
                    <a:pt x="209" y="0"/>
                  </a:moveTo>
                  <a:lnTo>
                    <a:pt x="0" y="81"/>
                  </a:lnTo>
                  <a:lnTo>
                    <a:pt x="180" y="201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B75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3701" y="1360"/>
              <a:ext cx="192" cy="203"/>
            </a:xfrm>
            <a:custGeom>
              <a:avLst/>
              <a:gdLst>
                <a:gd name="T0" fmla="*/ 93 w 192"/>
                <a:gd name="T1" fmla="*/ 0 h 203"/>
                <a:gd name="T2" fmla="*/ 0 w 192"/>
                <a:gd name="T3" fmla="*/ 203 h 203"/>
                <a:gd name="T4" fmla="*/ 192 w 192"/>
                <a:gd name="T5" fmla="*/ 81 h 203"/>
                <a:gd name="T6" fmla="*/ 93 w 192"/>
                <a:gd name="T7" fmla="*/ 0 h 203"/>
                <a:gd name="T8" fmla="*/ 93 w 192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03">
                  <a:moveTo>
                    <a:pt x="93" y="0"/>
                  </a:moveTo>
                  <a:lnTo>
                    <a:pt x="0" y="203"/>
                  </a:lnTo>
                  <a:lnTo>
                    <a:pt x="192" y="81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8B2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3701" y="1441"/>
              <a:ext cx="192" cy="212"/>
            </a:xfrm>
            <a:custGeom>
              <a:avLst/>
              <a:gdLst>
                <a:gd name="T0" fmla="*/ 192 w 192"/>
                <a:gd name="T1" fmla="*/ 0 h 212"/>
                <a:gd name="T2" fmla="*/ 149 w 192"/>
                <a:gd name="T3" fmla="*/ 212 h 212"/>
                <a:gd name="T4" fmla="*/ 0 w 192"/>
                <a:gd name="T5" fmla="*/ 122 h 212"/>
                <a:gd name="T6" fmla="*/ 192 w 192"/>
                <a:gd name="T7" fmla="*/ 0 h 212"/>
                <a:gd name="T8" fmla="*/ 192 w 192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12">
                  <a:moveTo>
                    <a:pt x="192" y="0"/>
                  </a:moveTo>
                  <a:lnTo>
                    <a:pt x="149" y="212"/>
                  </a:lnTo>
                  <a:lnTo>
                    <a:pt x="0" y="122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A23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3850" y="1441"/>
              <a:ext cx="122" cy="212"/>
            </a:xfrm>
            <a:custGeom>
              <a:avLst/>
              <a:gdLst>
                <a:gd name="T0" fmla="*/ 122 w 122"/>
                <a:gd name="T1" fmla="*/ 156 h 212"/>
                <a:gd name="T2" fmla="*/ 0 w 122"/>
                <a:gd name="T3" fmla="*/ 212 h 212"/>
                <a:gd name="T4" fmla="*/ 43 w 122"/>
                <a:gd name="T5" fmla="*/ 0 h 212"/>
                <a:gd name="T6" fmla="*/ 122 w 122"/>
                <a:gd name="T7" fmla="*/ 156 h 212"/>
                <a:gd name="T8" fmla="*/ 122 w 122"/>
                <a:gd name="T9" fmla="*/ 15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12">
                  <a:moveTo>
                    <a:pt x="122" y="156"/>
                  </a:moveTo>
                  <a:lnTo>
                    <a:pt x="0" y="212"/>
                  </a:lnTo>
                  <a:lnTo>
                    <a:pt x="43" y="0"/>
                  </a:lnTo>
                  <a:lnTo>
                    <a:pt x="122" y="156"/>
                  </a:lnTo>
                  <a:lnTo>
                    <a:pt x="122" y="156"/>
                  </a:lnTo>
                  <a:close/>
                </a:path>
              </a:pathLst>
            </a:custGeom>
            <a:solidFill>
              <a:srgbClr val="992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3941" y="1010"/>
              <a:ext cx="259" cy="256"/>
            </a:xfrm>
            <a:custGeom>
              <a:avLst/>
              <a:gdLst>
                <a:gd name="T0" fmla="*/ 209 w 259"/>
                <a:gd name="T1" fmla="*/ 175 h 256"/>
                <a:gd name="T2" fmla="*/ 259 w 259"/>
                <a:gd name="T3" fmla="*/ 0 h 256"/>
                <a:gd name="T4" fmla="*/ 0 w 259"/>
                <a:gd name="T5" fmla="*/ 256 h 256"/>
                <a:gd name="T6" fmla="*/ 209 w 259"/>
                <a:gd name="T7" fmla="*/ 175 h 256"/>
                <a:gd name="T8" fmla="*/ 209 w 259"/>
                <a:gd name="T9" fmla="*/ 17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56">
                  <a:moveTo>
                    <a:pt x="209" y="175"/>
                  </a:moveTo>
                  <a:lnTo>
                    <a:pt x="259" y="0"/>
                  </a:lnTo>
                  <a:lnTo>
                    <a:pt x="0" y="256"/>
                  </a:lnTo>
                  <a:lnTo>
                    <a:pt x="209" y="175"/>
                  </a:lnTo>
                  <a:lnTo>
                    <a:pt x="209" y="175"/>
                  </a:lnTo>
                  <a:close/>
                </a:path>
              </a:pathLst>
            </a:custGeom>
            <a:solidFill>
              <a:srgbClr val="C97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4150" y="1010"/>
              <a:ext cx="230" cy="175"/>
            </a:xfrm>
            <a:custGeom>
              <a:avLst/>
              <a:gdLst>
                <a:gd name="T0" fmla="*/ 230 w 230"/>
                <a:gd name="T1" fmla="*/ 95 h 175"/>
                <a:gd name="T2" fmla="*/ 0 w 230"/>
                <a:gd name="T3" fmla="*/ 175 h 175"/>
                <a:gd name="T4" fmla="*/ 50 w 230"/>
                <a:gd name="T5" fmla="*/ 0 h 175"/>
                <a:gd name="T6" fmla="*/ 230 w 230"/>
                <a:gd name="T7" fmla="*/ 95 h 175"/>
                <a:gd name="T8" fmla="*/ 230 w 230"/>
                <a:gd name="T9" fmla="*/ 9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75">
                  <a:moveTo>
                    <a:pt x="230" y="95"/>
                  </a:moveTo>
                  <a:lnTo>
                    <a:pt x="0" y="175"/>
                  </a:lnTo>
                  <a:lnTo>
                    <a:pt x="50" y="0"/>
                  </a:lnTo>
                  <a:lnTo>
                    <a:pt x="230" y="95"/>
                  </a:lnTo>
                  <a:lnTo>
                    <a:pt x="230" y="95"/>
                  </a:lnTo>
                  <a:close/>
                </a:path>
              </a:pathLst>
            </a:custGeom>
            <a:solidFill>
              <a:srgbClr val="BD7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3876" y="1010"/>
              <a:ext cx="324" cy="256"/>
            </a:xfrm>
            <a:custGeom>
              <a:avLst/>
              <a:gdLst>
                <a:gd name="T0" fmla="*/ 0 w 324"/>
                <a:gd name="T1" fmla="*/ 31 h 256"/>
                <a:gd name="T2" fmla="*/ 65 w 324"/>
                <a:gd name="T3" fmla="*/ 256 h 256"/>
                <a:gd name="T4" fmla="*/ 324 w 324"/>
                <a:gd name="T5" fmla="*/ 0 h 256"/>
                <a:gd name="T6" fmla="*/ 0 w 324"/>
                <a:gd name="T7" fmla="*/ 31 h 256"/>
                <a:gd name="T8" fmla="*/ 0 w 324"/>
                <a:gd name="T9" fmla="*/ 3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56">
                  <a:moveTo>
                    <a:pt x="0" y="31"/>
                  </a:moveTo>
                  <a:lnTo>
                    <a:pt x="65" y="256"/>
                  </a:lnTo>
                  <a:lnTo>
                    <a:pt x="324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67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4594" y="695"/>
              <a:ext cx="204" cy="262"/>
            </a:xfrm>
            <a:custGeom>
              <a:avLst/>
              <a:gdLst>
                <a:gd name="T0" fmla="*/ 101 w 204"/>
                <a:gd name="T1" fmla="*/ 0 h 262"/>
                <a:gd name="T2" fmla="*/ 0 w 204"/>
                <a:gd name="T3" fmla="*/ 247 h 262"/>
                <a:gd name="T4" fmla="*/ 204 w 204"/>
                <a:gd name="T5" fmla="*/ 262 h 262"/>
                <a:gd name="T6" fmla="*/ 101 w 204"/>
                <a:gd name="T7" fmla="*/ 0 h 262"/>
                <a:gd name="T8" fmla="*/ 101 w 204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62">
                  <a:moveTo>
                    <a:pt x="101" y="0"/>
                  </a:moveTo>
                  <a:lnTo>
                    <a:pt x="0" y="247"/>
                  </a:lnTo>
                  <a:lnTo>
                    <a:pt x="204" y="262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B6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4505" y="695"/>
              <a:ext cx="190" cy="226"/>
            </a:xfrm>
            <a:custGeom>
              <a:avLst/>
              <a:gdLst>
                <a:gd name="T0" fmla="*/ 0 w 190"/>
                <a:gd name="T1" fmla="*/ 46 h 226"/>
                <a:gd name="T2" fmla="*/ 5 w 190"/>
                <a:gd name="T3" fmla="*/ 226 h 226"/>
                <a:gd name="T4" fmla="*/ 190 w 190"/>
                <a:gd name="T5" fmla="*/ 0 h 226"/>
                <a:gd name="T6" fmla="*/ 0 w 190"/>
                <a:gd name="T7" fmla="*/ 46 h 226"/>
                <a:gd name="T8" fmla="*/ 0 w 190"/>
                <a:gd name="T9" fmla="*/ 4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26">
                  <a:moveTo>
                    <a:pt x="0" y="46"/>
                  </a:moveTo>
                  <a:lnTo>
                    <a:pt x="5" y="226"/>
                  </a:lnTo>
                  <a:lnTo>
                    <a:pt x="190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99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4373" y="741"/>
              <a:ext cx="137" cy="180"/>
            </a:xfrm>
            <a:custGeom>
              <a:avLst/>
              <a:gdLst>
                <a:gd name="T0" fmla="*/ 132 w 137"/>
                <a:gd name="T1" fmla="*/ 0 h 180"/>
                <a:gd name="T2" fmla="*/ 137 w 137"/>
                <a:gd name="T3" fmla="*/ 180 h 180"/>
                <a:gd name="T4" fmla="*/ 0 w 137"/>
                <a:gd name="T5" fmla="*/ 127 h 180"/>
                <a:gd name="T6" fmla="*/ 132 w 137"/>
                <a:gd name="T7" fmla="*/ 0 h 180"/>
                <a:gd name="T8" fmla="*/ 132 w 13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80">
                  <a:moveTo>
                    <a:pt x="132" y="0"/>
                  </a:moveTo>
                  <a:lnTo>
                    <a:pt x="137" y="180"/>
                  </a:lnTo>
                  <a:lnTo>
                    <a:pt x="0" y="127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C27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4510" y="695"/>
              <a:ext cx="185" cy="247"/>
            </a:xfrm>
            <a:custGeom>
              <a:avLst/>
              <a:gdLst>
                <a:gd name="T0" fmla="*/ 84 w 185"/>
                <a:gd name="T1" fmla="*/ 247 h 247"/>
                <a:gd name="T2" fmla="*/ 0 w 185"/>
                <a:gd name="T3" fmla="*/ 226 h 247"/>
                <a:gd name="T4" fmla="*/ 185 w 185"/>
                <a:gd name="T5" fmla="*/ 0 h 247"/>
                <a:gd name="T6" fmla="*/ 84 w 185"/>
                <a:gd name="T7" fmla="*/ 247 h 247"/>
                <a:gd name="T8" fmla="*/ 84 w 185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47">
                  <a:moveTo>
                    <a:pt x="84" y="247"/>
                  </a:moveTo>
                  <a:lnTo>
                    <a:pt x="0" y="226"/>
                  </a:lnTo>
                  <a:lnTo>
                    <a:pt x="185" y="0"/>
                  </a:lnTo>
                  <a:lnTo>
                    <a:pt x="84" y="247"/>
                  </a:lnTo>
                  <a:lnTo>
                    <a:pt x="84" y="247"/>
                  </a:lnTo>
                  <a:close/>
                </a:path>
              </a:pathLst>
            </a:custGeom>
            <a:solidFill>
              <a:srgbClr val="A85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4717" y="957"/>
              <a:ext cx="105" cy="167"/>
            </a:xfrm>
            <a:custGeom>
              <a:avLst/>
              <a:gdLst>
                <a:gd name="T0" fmla="*/ 105 w 105"/>
                <a:gd name="T1" fmla="*/ 139 h 167"/>
                <a:gd name="T2" fmla="*/ 0 w 105"/>
                <a:gd name="T3" fmla="*/ 167 h 167"/>
                <a:gd name="T4" fmla="*/ 81 w 105"/>
                <a:gd name="T5" fmla="*/ 0 h 167"/>
                <a:gd name="T6" fmla="*/ 105 w 105"/>
                <a:gd name="T7" fmla="*/ 139 h 167"/>
                <a:gd name="T8" fmla="*/ 105 w 105"/>
                <a:gd name="T9" fmla="*/ 13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67">
                  <a:moveTo>
                    <a:pt x="105" y="139"/>
                  </a:moveTo>
                  <a:lnTo>
                    <a:pt x="0" y="167"/>
                  </a:lnTo>
                  <a:lnTo>
                    <a:pt x="81" y="0"/>
                  </a:lnTo>
                  <a:lnTo>
                    <a:pt x="105" y="139"/>
                  </a:lnTo>
                  <a:lnTo>
                    <a:pt x="105" y="139"/>
                  </a:lnTo>
                  <a:close/>
                </a:path>
              </a:pathLst>
            </a:custGeom>
            <a:solidFill>
              <a:srgbClr val="431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4594" y="942"/>
              <a:ext cx="204" cy="182"/>
            </a:xfrm>
            <a:custGeom>
              <a:avLst/>
              <a:gdLst>
                <a:gd name="T0" fmla="*/ 0 w 204"/>
                <a:gd name="T1" fmla="*/ 0 h 182"/>
                <a:gd name="T2" fmla="*/ 123 w 204"/>
                <a:gd name="T3" fmla="*/ 182 h 182"/>
                <a:gd name="T4" fmla="*/ 204 w 204"/>
                <a:gd name="T5" fmla="*/ 15 h 182"/>
                <a:gd name="T6" fmla="*/ 0 w 204"/>
                <a:gd name="T7" fmla="*/ 0 h 182"/>
                <a:gd name="T8" fmla="*/ 0 w 204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2">
                  <a:moveTo>
                    <a:pt x="0" y="0"/>
                  </a:moveTo>
                  <a:lnTo>
                    <a:pt x="123" y="182"/>
                  </a:lnTo>
                  <a:lnTo>
                    <a:pt x="204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4520" y="942"/>
              <a:ext cx="197" cy="231"/>
            </a:xfrm>
            <a:custGeom>
              <a:avLst/>
              <a:gdLst>
                <a:gd name="T0" fmla="*/ 74 w 197"/>
                <a:gd name="T1" fmla="*/ 0 h 231"/>
                <a:gd name="T2" fmla="*/ 0 w 197"/>
                <a:gd name="T3" fmla="*/ 231 h 231"/>
                <a:gd name="T4" fmla="*/ 197 w 197"/>
                <a:gd name="T5" fmla="*/ 182 h 231"/>
                <a:gd name="T6" fmla="*/ 74 w 197"/>
                <a:gd name="T7" fmla="*/ 0 h 231"/>
                <a:gd name="T8" fmla="*/ 74 w 197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31">
                  <a:moveTo>
                    <a:pt x="74" y="0"/>
                  </a:moveTo>
                  <a:lnTo>
                    <a:pt x="0" y="231"/>
                  </a:lnTo>
                  <a:lnTo>
                    <a:pt x="197" y="18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663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4510" y="921"/>
              <a:ext cx="84" cy="252"/>
            </a:xfrm>
            <a:custGeom>
              <a:avLst/>
              <a:gdLst>
                <a:gd name="T0" fmla="*/ 0 w 84"/>
                <a:gd name="T1" fmla="*/ 0 h 252"/>
                <a:gd name="T2" fmla="*/ 10 w 84"/>
                <a:gd name="T3" fmla="*/ 252 h 252"/>
                <a:gd name="T4" fmla="*/ 84 w 84"/>
                <a:gd name="T5" fmla="*/ 21 h 252"/>
                <a:gd name="T6" fmla="*/ 0 w 84"/>
                <a:gd name="T7" fmla="*/ 0 h 252"/>
                <a:gd name="T8" fmla="*/ 0 w 84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52">
                  <a:moveTo>
                    <a:pt x="0" y="0"/>
                  </a:moveTo>
                  <a:lnTo>
                    <a:pt x="10" y="252"/>
                  </a:lnTo>
                  <a:lnTo>
                    <a:pt x="84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3"/>
            <p:cNvSpPr/>
            <p:nvPr/>
          </p:nvSpPr>
          <p:spPr bwMode="auto">
            <a:xfrm>
              <a:off x="4380" y="921"/>
              <a:ext cx="140" cy="252"/>
            </a:xfrm>
            <a:custGeom>
              <a:avLst/>
              <a:gdLst>
                <a:gd name="T0" fmla="*/ 0 w 140"/>
                <a:gd name="T1" fmla="*/ 184 h 252"/>
                <a:gd name="T2" fmla="*/ 140 w 140"/>
                <a:gd name="T3" fmla="*/ 252 h 252"/>
                <a:gd name="T4" fmla="*/ 130 w 140"/>
                <a:gd name="T5" fmla="*/ 0 h 252"/>
                <a:gd name="T6" fmla="*/ 0 w 140"/>
                <a:gd name="T7" fmla="*/ 184 h 252"/>
                <a:gd name="T8" fmla="*/ 0 w 140"/>
                <a:gd name="T9" fmla="*/ 18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52">
                  <a:moveTo>
                    <a:pt x="0" y="184"/>
                  </a:moveTo>
                  <a:lnTo>
                    <a:pt x="140" y="252"/>
                  </a:lnTo>
                  <a:lnTo>
                    <a:pt x="130" y="0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B97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4150" y="1105"/>
              <a:ext cx="230" cy="188"/>
            </a:xfrm>
            <a:custGeom>
              <a:avLst/>
              <a:gdLst>
                <a:gd name="T0" fmla="*/ 187 w 230"/>
                <a:gd name="T1" fmla="*/ 188 h 188"/>
                <a:gd name="T2" fmla="*/ 230 w 230"/>
                <a:gd name="T3" fmla="*/ 0 h 188"/>
                <a:gd name="T4" fmla="*/ 0 w 230"/>
                <a:gd name="T5" fmla="*/ 80 h 188"/>
                <a:gd name="T6" fmla="*/ 187 w 230"/>
                <a:gd name="T7" fmla="*/ 188 h 188"/>
                <a:gd name="T8" fmla="*/ 187 w 230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88">
                  <a:moveTo>
                    <a:pt x="187" y="188"/>
                  </a:moveTo>
                  <a:lnTo>
                    <a:pt x="230" y="0"/>
                  </a:lnTo>
                  <a:lnTo>
                    <a:pt x="0" y="80"/>
                  </a:lnTo>
                  <a:lnTo>
                    <a:pt x="187" y="188"/>
                  </a:lnTo>
                  <a:lnTo>
                    <a:pt x="187" y="188"/>
                  </a:lnTo>
                  <a:close/>
                </a:path>
              </a:pathLst>
            </a:custGeom>
            <a:solidFill>
              <a:srgbClr val="BB6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4337" y="1105"/>
              <a:ext cx="183" cy="188"/>
            </a:xfrm>
            <a:custGeom>
              <a:avLst/>
              <a:gdLst>
                <a:gd name="T0" fmla="*/ 183 w 183"/>
                <a:gd name="T1" fmla="*/ 68 h 188"/>
                <a:gd name="T2" fmla="*/ 0 w 183"/>
                <a:gd name="T3" fmla="*/ 188 h 188"/>
                <a:gd name="T4" fmla="*/ 43 w 183"/>
                <a:gd name="T5" fmla="*/ 0 h 188"/>
                <a:gd name="T6" fmla="*/ 183 w 183"/>
                <a:gd name="T7" fmla="*/ 68 h 188"/>
                <a:gd name="T8" fmla="*/ 183 w 183"/>
                <a:gd name="T9" fmla="*/ 6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8">
                  <a:moveTo>
                    <a:pt x="183" y="68"/>
                  </a:moveTo>
                  <a:lnTo>
                    <a:pt x="0" y="188"/>
                  </a:lnTo>
                  <a:lnTo>
                    <a:pt x="43" y="0"/>
                  </a:lnTo>
                  <a:lnTo>
                    <a:pt x="183" y="68"/>
                  </a:lnTo>
                  <a:lnTo>
                    <a:pt x="183" y="68"/>
                  </a:lnTo>
                  <a:close/>
                </a:path>
              </a:pathLst>
            </a:custGeom>
            <a:solidFill>
              <a:srgbClr val="AC6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4337" y="1173"/>
              <a:ext cx="224" cy="177"/>
            </a:xfrm>
            <a:custGeom>
              <a:avLst/>
              <a:gdLst>
                <a:gd name="T0" fmla="*/ 224 w 224"/>
                <a:gd name="T1" fmla="*/ 177 h 177"/>
                <a:gd name="T2" fmla="*/ 0 w 224"/>
                <a:gd name="T3" fmla="*/ 120 h 177"/>
                <a:gd name="T4" fmla="*/ 183 w 224"/>
                <a:gd name="T5" fmla="*/ 0 h 177"/>
                <a:gd name="T6" fmla="*/ 224 w 224"/>
                <a:gd name="T7" fmla="*/ 177 h 177"/>
                <a:gd name="T8" fmla="*/ 224 w 224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77">
                  <a:moveTo>
                    <a:pt x="224" y="177"/>
                  </a:moveTo>
                  <a:lnTo>
                    <a:pt x="0" y="120"/>
                  </a:lnTo>
                  <a:lnTo>
                    <a:pt x="183" y="0"/>
                  </a:lnTo>
                  <a:lnTo>
                    <a:pt x="224" y="177"/>
                  </a:lnTo>
                  <a:lnTo>
                    <a:pt x="224" y="177"/>
                  </a:lnTo>
                  <a:close/>
                </a:path>
              </a:pathLst>
            </a:custGeom>
            <a:solidFill>
              <a:srgbClr val="AE6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7"/>
            <p:cNvSpPr/>
            <p:nvPr/>
          </p:nvSpPr>
          <p:spPr bwMode="auto">
            <a:xfrm>
              <a:off x="4414" y="1350"/>
              <a:ext cx="147" cy="175"/>
            </a:xfrm>
            <a:custGeom>
              <a:avLst/>
              <a:gdLst>
                <a:gd name="T0" fmla="*/ 101 w 147"/>
                <a:gd name="T1" fmla="*/ 175 h 175"/>
                <a:gd name="T2" fmla="*/ 0 w 147"/>
                <a:gd name="T3" fmla="*/ 96 h 175"/>
                <a:gd name="T4" fmla="*/ 147 w 147"/>
                <a:gd name="T5" fmla="*/ 0 h 175"/>
                <a:gd name="T6" fmla="*/ 101 w 147"/>
                <a:gd name="T7" fmla="*/ 175 h 175"/>
                <a:gd name="T8" fmla="*/ 101 w 147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5">
                  <a:moveTo>
                    <a:pt x="101" y="175"/>
                  </a:moveTo>
                  <a:lnTo>
                    <a:pt x="0" y="96"/>
                  </a:lnTo>
                  <a:lnTo>
                    <a:pt x="147" y="0"/>
                  </a:lnTo>
                  <a:lnTo>
                    <a:pt x="101" y="175"/>
                  </a:lnTo>
                  <a:lnTo>
                    <a:pt x="101" y="175"/>
                  </a:lnTo>
                  <a:close/>
                </a:path>
              </a:pathLst>
            </a:custGeom>
            <a:solidFill>
              <a:srgbClr val="8B4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8"/>
            <p:cNvSpPr/>
            <p:nvPr/>
          </p:nvSpPr>
          <p:spPr bwMode="auto">
            <a:xfrm>
              <a:off x="4337" y="1293"/>
              <a:ext cx="224" cy="153"/>
            </a:xfrm>
            <a:custGeom>
              <a:avLst/>
              <a:gdLst>
                <a:gd name="T0" fmla="*/ 77 w 224"/>
                <a:gd name="T1" fmla="*/ 153 h 153"/>
                <a:gd name="T2" fmla="*/ 0 w 224"/>
                <a:gd name="T3" fmla="*/ 0 h 153"/>
                <a:gd name="T4" fmla="*/ 224 w 224"/>
                <a:gd name="T5" fmla="*/ 57 h 153"/>
                <a:gd name="T6" fmla="*/ 77 w 224"/>
                <a:gd name="T7" fmla="*/ 153 h 153"/>
                <a:gd name="T8" fmla="*/ 77 w 224"/>
                <a:gd name="T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53">
                  <a:moveTo>
                    <a:pt x="77" y="153"/>
                  </a:moveTo>
                  <a:lnTo>
                    <a:pt x="0" y="0"/>
                  </a:lnTo>
                  <a:lnTo>
                    <a:pt x="224" y="57"/>
                  </a:lnTo>
                  <a:lnTo>
                    <a:pt x="77" y="153"/>
                  </a:lnTo>
                  <a:lnTo>
                    <a:pt x="77" y="153"/>
                  </a:lnTo>
                  <a:close/>
                </a:path>
              </a:pathLst>
            </a:custGeom>
            <a:solidFill>
              <a:srgbClr val="8E4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9"/>
            <p:cNvSpPr/>
            <p:nvPr/>
          </p:nvSpPr>
          <p:spPr bwMode="auto">
            <a:xfrm>
              <a:off x="4291" y="1293"/>
              <a:ext cx="123" cy="153"/>
            </a:xfrm>
            <a:custGeom>
              <a:avLst/>
              <a:gdLst>
                <a:gd name="T0" fmla="*/ 0 w 123"/>
                <a:gd name="T1" fmla="*/ 103 h 153"/>
                <a:gd name="T2" fmla="*/ 123 w 123"/>
                <a:gd name="T3" fmla="*/ 153 h 153"/>
                <a:gd name="T4" fmla="*/ 46 w 123"/>
                <a:gd name="T5" fmla="*/ 0 h 153"/>
                <a:gd name="T6" fmla="*/ 0 w 123"/>
                <a:gd name="T7" fmla="*/ 103 h 153"/>
                <a:gd name="T8" fmla="*/ 0 w 123"/>
                <a:gd name="T9" fmla="*/ 10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53">
                  <a:moveTo>
                    <a:pt x="0" y="103"/>
                  </a:moveTo>
                  <a:lnTo>
                    <a:pt x="123" y="153"/>
                  </a:lnTo>
                  <a:lnTo>
                    <a:pt x="46" y="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B56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0"/>
            <p:cNvSpPr/>
            <p:nvPr/>
          </p:nvSpPr>
          <p:spPr bwMode="auto">
            <a:xfrm>
              <a:off x="4291" y="1396"/>
              <a:ext cx="123" cy="252"/>
            </a:xfrm>
            <a:custGeom>
              <a:avLst/>
              <a:gdLst>
                <a:gd name="T0" fmla="*/ 30 w 123"/>
                <a:gd name="T1" fmla="*/ 252 h 252"/>
                <a:gd name="T2" fmla="*/ 0 w 123"/>
                <a:gd name="T3" fmla="*/ 0 h 252"/>
                <a:gd name="T4" fmla="*/ 123 w 123"/>
                <a:gd name="T5" fmla="*/ 50 h 252"/>
                <a:gd name="T6" fmla="*/ 30 w 123"/>
                <a:gd name="T7" fmla="*/ 252 h 252"/>
                <a:gd name="T8" fmla="*/ 30 w 123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52">
                  <a:moveTo>
                    <a:pt x="30" y="252"/>
                  </a:moveTo>
                  <a:lnTo>
                    <a:pt x="0" y="0"/>
                  </a:lnTo>
                  <a:lnTo>
                    <a:pt x="123" y="50"/>
                  </a:lnTo>
                  <a:lnTo>
                    <a:pt x="30" y="252"/>
                  </a:lnTo>
                  <a:lnTo>
                    <a:pt x="30" y="252"/>
                  </a:lnTo>
                  <a:close/>
                </a:path>
              </a:pathLst>
            </a:custGeom>
            <a:solidFill>
              <a:srgbClr val="C46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1"/>
            <p:cNvSpPr/>
            <p:nvPr/>
          </p:nvSpPr>
          <p:spPr bwMode="auto">
            <a:xfrm>
              <a:off x="4227" y="1396"/>
              <a:ext cx="94" cy="252"/>
            </a:xfrm>
            <a:custGeom>
              <a:avLst/>
              <a:gdLst>
                <a:gd name="T0" fmla="*/ 0 w 94"/>
                <a:gd name="T1" fmla="*/ 141 h 252"/>
                <a:gd name="T2" fmla="*/ 64 w 94"/>
                <a:gd name="T3" fmla="*/ 0 h 252"/>
                <a:gd name="T4" fmla="*/ 94 w 94"/>
                <a:gd name="T5" fmla="*/ 252 h 252"/>
                <a:gd name="T6" fmla="*/ 0 w 94"/>
                <a:gd name="T7" fmla="*/ 141 h 252"/>
                <a:gd name="T8" fmla="*/ 0 w 94"/>
                <a:gd name="T9" fmla="*/ 14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52">
                  <a:moveTo>
                    <a:pt x="0" y="141"/>
                  </a:moveTo>
                  <a:lnTo>
                    <a:pt x="64" y="0"/>
                  </a:lnTo>
                  <a:lnTo>
                    <a:pt x="94" y="252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D05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2"/>
            <p:cNvSpPr/>
            <p:nvPr/>
          </p:nvSpPr>
          <p:spPr bwMode="auto">
            <a:xfrm>
              <a:off x="2749" y="957"/>
              <a:ext cx="255" cy="213"/>
            </a:xfrm>
            <a:custGeom>
              <a:avLst/>
              <a:gdLst>
                <a:gd name="T0" fmla="*/ 149 w 255"/>
                <a:gd name="T1" fmla="*/ 0 h 213"/>
                <a:gd name="T2" fmla="*/ 0 w 255"/>
                <a:gd name="T3" fmla="*/ 213 h 213"/>
                <a:gd name="T4" fmla="*/ 255 w 255"/>
                <a:gd name="T5" fmla="*/ 153 h 213"/>
                <a:gd name="T6" fmla="*/ 149 w 255"/>
                <a:gd name="T7" fmla="*/ 0 h 213"/>
                <a:gd name="T8" fmla="*/ 149 w 255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13">
                  <a:moveTo>
                    <a:pt x="149" y="0"/>
                  </a:moveTo>
                  <a:lnTo>
                    <a:pt x="0" y="213"/>
                  </a:lnTo>
                  <a:lnTo>
                    <a:pt x="255" y="153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6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3"/>
            <p:cNvSpPr/>
            <p:nvPr/>
          </p:nvSpPr>
          <p:spPr bwMode="auto">
            <a:xfrm>
              <a:off x="3004" y="947"/>
              <a:ext cx="137" cy="178"/>
            </a:xfrm>
            <a:custGeom>
              <a:avLst/>
              <a:gdLst>
                <a:gd name="T0" fmla="*/ 0 w 137"/>
                <a:gd name="T1" fmla="*/ 163 h 178"/>
                <a:gd name="T2" fmla="*/ 105 w 137"/>
                <a:gd name="T3" fmla="*/ 0 h 178"/>
                <a:gd name="T4" fmla="*/ 137 w 137"/>
                <a:gd name="T5" fmla="*/ 178 h 178"/>
                <a:gd name="T6" fmla="*/ 0 w 137"/>
                <a:gd name="T7" fmla="*/ 163 h 178"/>
                <a:gd name="T8" fmla="*/ 0 w 137"/>
                <a:gd name="T9" fmla="*/ 1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8">
                  <a:moveTo>
                    <a:pt x="0" y="163"/>
                  </a:moveTo>
                  <a:lnTo>
                    <a:pt x="105" y="0"/>
                  </a:lnTo>
                  <a:lnTo>
                    <a:pt x="137" y="178"/>
                  </a:lnTo>
                  <a:lnTo>
                    <a:pt x="0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A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4"/>
            <p:cNvSpPr/>
            <p:nvPr/>
          </p:nvSpPr>
          <p:spPr bwMode="auto">
            <a:xfrm>
              <a:off x="2898" y="947"/>
              <a:ext cx="211" cy="163"/>
            </a:xfrm>
            <a:custGeom>
              <a:avLst/>
              <a:gdLst>
                <a:gd name="T0" fmla="*/ 211 w 211"/>
                <a:gd name="T1" fmla="*/ 0 h 163"/>
                <a:gd name="T2" fmla="*/ 106 w 211"/>
                <a:gd name="T3" fmla="*/ 163 h 163"/>
                <a:gd name="T4" fmla="*/ 0 w 211"/>
                <a:gd name="T5" fmla="*/ 10 h 163"/>
                <a:gd name="T6" fmla="*/ 211 w 211"/>
                <a:gd name="T7" fmla="*/ 0 h 163"/>
                <a:gd name="T8" fmla="*/ 211 w 211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63">
                  <a:moveTo>
                    <a:pt x="211" y="0"/>
                  </a:moveTo>
                  <a:lnTo>
                    <a:pt x="106" y="163"/>
                  </a:lnTo>
                  <a:lnTo>
                    <a:pt x="0" y="10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EDC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5"/>
            <p:cNvSpPr/>
            <p:nvPr/>
          </p:nvSpPr>
          <p:spPr bwMode="auto">
            <a:xfrm>
              <a:off x="3588" y="1146"/>
              <a:ext cx="206" cy="214"/>
            </a:xfrm>
            <a:custGeom>
              <a:avLst/>
              <a:gdLst>
                <a:gd name="T0" fmla="*/ 202 w 206"/>
                <a:gd name="T1" fmla="*/ 0 h 214"/>
                <a:gd name="T2" fmla="*/ 0 w 206"/>
                <a:gd name="T3" fmla="*/ 194 h 214"/>
                <a:gd name="T4" fmla="*/ 206 w 206"/>
                <a:gd name="T5" fmla="*/ 214 h 214"/>
                <a:gd name="T6" fmla="*/ 202 w 206"/>
                <a:gd name="T7" fmla="*/ 0 h 214"/>
                <a:gd name="T8" fmla="*/ 202 w 206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14">
                  <a:moveTo>
                    <a:pt x="202" y="0"/>
                  </a:moveTo>
                  <a:lnTo>
                    <a:pt x="0" y="194"/>
                  </a:lnTo>
                  <a:lnTo>
                    <a:pt x="206" y="214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F3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6"/>
            <p:cNvSpPr/>
            <p:nvPr/>
          </p:nvSpPr>
          <p:spPr bwMode="auto">
            <a:xfrm>
              <a:off x="3439" y="1340"/>
              <a:ext cx="262" cy="223"/>
            </a:xfrm>
            <a:custGeom>
              <a:avLst/>
              <a:gdLst>
                <a:gd name="T0" fmla="*/ 149 w 262"/>
                <a:gd name="T1" fmla="*/ 0 h 223"/>
                <a:gd name="T2" fmla="*/ 0 w 262"/>
                <a:gd name="T3" fmla="*/ 223 h 223"/>
                <a:gd name="T4" fmla="*/ 262 w 262"/>
                <a:gd name="T5" fmla="*/ 223 h 223"/>
                <a:gd name="T6" fmla="*/ 149 w 262"/>
                <a:gd name="T7" fmla="*/ 0 h 223"/>
                <a:gd name="T8" fmla="*/ 149 w 262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23">
                  <a:moveTo>
                    <a:pt x="149" y="0"/>
                  </a:moveTo>
                  <a:lnTo>
                    <a:pt x="0" y="223"/>
                  </a:lnTo>
                  <a:lnTo>
                    <a:pt x="262" y="223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B53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7"/>
            <p:cNvSpPr/>
            <p:nvPr/>
          </p:nvSpPr>
          <p:spPr bwMode="auto">
            <a:xfrm>
              <a:off x="3360" y="1340"/>
              <a:ext cx="228" cy="223"/>
            </a:xfrm>
            <a:custGeom>
              <a:avLst/>
              <a:gdLst>
                <a:gd name="T0" fmla="*/ 228 w 228"/>
                <a:gd name="T1" fmla="*/ 0 h 223"/>
                <a:gd name="T2" fmla="*/ 0 w 228"/>
                <a:gd name="T3" fmla="*/ 58 h 223"/>
                <a:gd name="T4" fmla="*/ 79 w 228"/>
                <a:gd name="T5" fmla="*/ 223 h 223"/>
                <a:gd name="T6" fmla="*/ 228 w 228"/>
                <a:gd name="T7" fmla="*/ 0 h 223"/>
                <a:gd name="T8" fmla="*/ 228 w 228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3">
                  <a:moveTo>
                    <a:pt x="228" y="0"/>
                  </a:moveTo>
                  <a:lnTo>
                    <a:pt x="0" y="58"/>
                  </a:lnTo>
                  <a:lnTo>
                    <a:pt x="79" y="223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E3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8"/>
            <p:cNvSpPr/>
            <p:nvPr/>
          </p:nvSpPr>
          <p:spPr bwMode="auto">
            <a:xfrm>
              <a:off x="3360" y="1158"/>
              <a:ext cx="228" cy="240"/>
            </a:xfrm>
            <a:custGeom>
              <a:avLst/>
              <a:gdLst>
                <a:gd name="T0" fmla="*/ 0 w 228"/>
                <a:gd name="T1" fmla="*/ 240 h 240"/>
                <a:gd name="T2" fmla="*/ 14 w 228"/>
                <a:gd name="T3" fmla="*/ 0 h 240"/>
                <a:gd name="T4" fmla="*/ 228 w 228"/>
                <a:gd name="T5" fmla="*/ 182 h 240"/>
                <a:gd name="T6" fmla="*/ 0 w 228"/>
                <a:gd name="T7" fmla="*/ 240 h 240"/>
                <a:gd name="T8" fmla="*/ 0 w 228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40">
                  <a:moveTo>
                    <a:pt x="0" y="240"/>
                  </a:moveTo>
                  <a:lnTo>
                    <a:pt x="14" y="0"/>
                  </a:lnTo>
                  <a:lnTo>
                    <a:pt x="228" y="182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AC3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9"/>
            <p:cNvSpPr/>
            <p:nvPr/>
          </p:nvSpPr>
          <p:spPr bwMode="auto">
            <a:xfrm>
              <a:off x="3588" y="1129"/>
              <a:ext cx="202" cy="211"/>
            </a:xfrm>
            <a:custGeom>
              <a:avLst/>
              <a:gdLst>
                <a:gd name="T0" fmla="*/ 202 w 202"/>
                <a:gd name="T1" fmla="*/ 17 h 211"/>
                <a:gd name="T2" fmla="*/ 29 w 202"/>
                <a:gd name="T3" fmla="*/ 0 h 211"/>
                <a:gd name="T4" fmla="*/ 0 w 202"/>
                <a:gd name="T5" fmla="*/ 211 h 211"/>
                <a:gd name="T6" fmla="*/ 202 w 202"/>
                <a:gd name="T7" fmla="*/ 17 h 211"/>
                <a:gd name="T8" fmla="*/ 202 w 202"/>
                <a:gd name="T9" fmla="*/ 1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11">
                  <a:moveTo>
                    <a:pt x="202" y="17"/>
                  </a:moveTo>
                  <a:lnTo>
                    <a:pt x="29" y="0"/>
                  </a:lnTo>
                  <a:lnTo>
                    <a:pt x="0" y="211"/>
                  </a:lnTo>
                  <a:lnTo>
                    <a:pt x="202" y="17"/>
                  </a:lnTo>
                  <a:lnTo>
                    <a:pt x="202" y="17"/>
                  </a:lnTo>
                  <a:close/>
                </a:path>
              </a:pathLst>
            </a:custGeom>
            <a:solidFill>
              <a:srgbClr val="9B3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10"/>
            <p:cNvSpPr/>
            <p:nvPr/>
          </p:nvSpPr>
          <p:spPr bwMode="auto">
            <a:xfrm>
              <a:off x="3374" y="1129"/>
              <a:ext cx="243" cy="211"/>
            </a:xfrm>
            <a:custGeom>
              <a:avLst/>
              <a:gdLst>
                <a:gd name="T0" fmla="*/ 243 w 243"/>
                <a:gd name="T1" fmla="*/ 0 h 211"/>
                <a:gd name="T2" fmla="*/ 0 w 243"/>
                <a:gd name="T3" fmla="*/ 29 h 211"/>
                <a:gd name="T4" fmla="*/ 214 w 243"/>
                <a:gd name="T5" fmla="*/ 211 h 211"/>
                <a:gd name="T6" fmla="*/ 243 w 243"/>
                <a:gd name="T7" fmla="*/ 0 h 211"/>
                <a:gd name="T8" fmla="*/ 243 w 243"/>
                <a:gd name="T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11">
                  <a:moveTo>
                    <a:pt x="243" y="0"/>
                  </a:moveTo>
                  <a:lnTo>
                    <a:pt x="0" y="29"/>
                  </a:lnTo>
                  <a:lnTo>
                    <a:pt x="214" y="211"/>
                  </a:lnTo>
                  <a:lnTo>
                    <a:pt x="243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54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1"/>
            <p:cNvSpPr/>
            <p:nvPr/>
          </p:nvSpPr>
          <p:spPr bwMode="auto">
            <a:xfrm>
              <a:off x="2627" y="1226"/>
              <a:ext cx="172" cy="235"/>
            </a:xfrm>
            <a:custGeom>
              <a:avLst/>
              <a:gdLst>
                <a:gd name="T0" fmla="*/ 172 w 172"/>
                <a:gd name="T1" fmla="*/ 33 h 235"/>
                <a:gd name="T2" fmla="*/ 84 w 172"/>
                <a:gd name="T3" fmla="*/ 235 h 235"/>
                <a:gd name="T4" fmla="*/ 0 w 172"/>
                <a:gd name="T5" fmla="*/ 0 h 235"/>
                <a:gd name="T6" fmla="*/ 172 w 172"/>
                <a:gd name="T7" fmla="*/ 33 h 235"/>
                <a:gd name="T8" fmla="*/ 172 w 172"/>
                <a:gd name="T9" fmla="*/ 3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35">
                  <a:moveTo>
                    <a:pt x="172" y="33"/>
                  </a:moveTo>
                  <a:lnTo>
                    <a:pt x="84" y="235"/>
                  </a:lnTo>
                  <a:lnTo>
                    <a:pt x="0" y="0"/>
                  </a:lnTo>
                  <a:lnTo>
                    <a:pt x="172" y="33"/>
                  </a:lnTo>
                  <a:lnTo>
                    <a:pt x="172" y="33"/>
                  </a:lnTo>
                  <a:close/>
                </a:path>
              </a:pathLst>
            </a:custGeom>
            <a:solidFill>
              <a:srgbClr val="FDD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2"/>
            <p:cNvSpPr/>
            <p:nvPr/>
          </p:nvSpPr>
          <p:spPr bwMode="auto">
            <a:xfrm>
              <a:off x="2711" y="1259"/>
              <a:ext cx="165" cy="202"/>
            </a:xfrm>
            <a:custGeom>
              <a:avLst/>
              <a:gdLst>
                <a:gd name="T0" fmla="*/ 88 w 165"/>
                <a:gd name="T1" fmla="*/ 0 h 202"/>
                <a:gd name="T2" fmla="*/ 165 w 165"/>
                <a:gd name="T3" fmla="*/ 199 h 202"/>
                <a:gd name="T4" fmla="*/ 0 w 165"/>
                <a:gd name="T5" fmla="*/ 202 h 202"/>
                <a:gd name="T6" fmla="*/ 88 w 165"/>
                <a:gd name="T7" fmla="*/ 0 h 202"/>
                <a:gd name="T8" fmla="*/ 88 w 165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02">
                  <a:moveTo>
                    <a:pt x="88" y="0"/>
                  </a:moveTo>
                  <a:lnTo>
                    <a:pt x="165" y="199"/>
                  </a:lnTo>
                  <a:lnTo>
                    <a:pt x="0" y="202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D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3"/>
            <p:cNvSpPr/>
            <p:nvPr/>
          </p:nvSpPr>
          <p:spPr bwMode="auto">
            <a:xfrm>
              <a:off x="2799" y="1259"/>
              <a:ext cx="190" cy="199"/>
            </a:xfrm>
            <a:custGeom>
              <a:avLst/>
              <a:gdLst>
                <a:gd name="T0" fmla="*/ 77 w 190"/>
                <a:gd name="T1" fmla="*/ 199 h 199"/>
                <a:gd name="T2" fmla="*/ 190 w 190"/>
                <a:gd name="T3" fmla="*/ 93 h 199"/>
                <a:gd name="T4" fmla="*/ 0 w 190"/>
                <a:gd name="T5" fmla="*/ 0 h 199"/>
                <a:gd name="T6" fmla="*/ 77 w 190"/>
                <a:gd name="T7" fmla="*/ 199 h 199"/>
                <a:gd name="T8" fmla="*/ 77 w 190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9">
                  <a:moveTo>
                    <a:pt x="77" y="199"/>
                  </a:moveTo>
                  <a:lnTo>
                    <a:pt x="190" y="93"/>
                  </a:lnTo>
                  <a:lnTo>
                    <a:pt x="0" y="0"/>
                  </a:lnTo>
                  <a:lnTo>
                    <a:pt x="77" y="199"/>
                  </a:lnTo>
                  <a:lnTo>
                    <a:pt x="77" y="199"/>
                  </a:lnTo>
                  <a:close/>
                </a:path>
              </a:pathLst>
            </a:custGeom>
            <a:solidFill>
              <a:srgbClr val="FCC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4"/>
            <p:cNvSpPr/>
            <p:nvPr/>
          </p:nvSpPr>
          <p:spPr bwMode="auto">
            <a:xfrm>
              <a:off x="2799" y="1110"/>
              <a:ext cx="205" cy="242"/>
            </a:xfrm>
            <a:custGeom>
              <a:avLst/>
              <a:gdLst>
                <a:gd name="T0" fmla="*/ 205 w 205"/>
                <a:gd name="T1" fmla="*/ 0 h 242"/>
                <a:gd name="T2" fmla="*/ 190 w 205"/>
                <a:gd name="T3" fmla="*/ 242 h 242"/>
                <a:gd name="T4" fmla="*/ 0 w 205"/>
                <a:gd name="T5" fmla="*/ 149 h 242"/>
                <a:gd name="T6" fmla="*/ 205 w 205"/>
                <a:gd name="T7" fmla="*/ 0 h 242"/>
                <a:gd name="T8" fmla="*/ 205 w 205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42">
                  <a:moveTo>
                    <a:pt x="205" y="0"/>
                  </a:moveTo>
                  <a:lnTo>
                    <a:pt x="190" y="242"/>
                  </a:lnTo>
                  <a:lnTo>
                    <a:pt x="0" y="149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AB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5"/>
            <p:cNvSpPr/>
            <p:nvPr/>
          </p:nvSpPr>
          <p:spPr bwMode="auto">
            <a:xfrm>
              <a:off x="2876" y="1458"/>
              <a:ext cx="116" cy="201"/>
            </a:xfrm>
            <a:custGeom>
              <a:avLst/>
              <a:gdLst>
                <a:gd name="T0" fmla="*/ 116 w 116"/>
                <a:gd name="T1" fmla="*/ 46 h 201"/>
                <a:gd name="T2" fmla="*/ 6 w 116"/>
                <a:gd name="T3" fmla="*/ 201 h 201"/>
                <a:gd name="T4" fmla="*/ 0 w 116"/>
                <a:gd name="T5" fmla="*/ 0 h 201"/>
                <a:gd name="T6" fmla="*/ 116 w 116"/>
                <a:gd name="T7" fmla="*/ 46 h 201"/>
                <a:gd name="T8" fmla="*/ 116 w 116"/>
                <a:gd name="T9" fmla="*/ 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01">
                  <a:moveTo>
                    <a:pt x="116" y="46"/>
                  </a:moveTo>
                  <a:lnTo>
                    <a:pt x="6" y="201"/>
                  </a:lnTo>
                  <a:lnTo>
                    <a:pt x="0" y="0"/>
                  </a:lnTo>
                  <a:lnTo>
                    <a:pt x="116" y="46"/>
                  </a:lnTo>
                  <a:lnTo>
                    <a:pt x="116" y="46"/>
                  </a:lnTo>
                  <a:close/>
                </a:path>
              </a:pathLst>
            </a:custGeom>
            <a:solidFill>
              <a:srgbClr val="FD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6"/>
            <p:cNvSpPr/>
            <p:nvPr/>
          </p:nvSpPr>
          <p:spPr bwMode="auto">
            <a:xfrm>
              <a:off x="2876" y="1458"/>
              <a:ext cx="116" cy="201"/>
            </a:xfrm>
            <a:custGeom>
              <a:avLst/>
              <a:gdLst>
                <a:gd name="T0" fmla="*/ 116 w 116"/>
                <a:gd name="T1" fmla="*/ 46 h 201"/>
                <a:gd name="T2" fmla="*/ 6 w 116"/>
                <a:gd name="T3" fmla="*/ 201 h 201"/>
                <a:gd name="T4" fmla="*/ 0 w 116"/>
                <a:gd name="T5" fmla="*/ 0 h 201"/>
                <a:gd name="T6" fmla="*/ 116 w 116"/>
                <a:gd name="T7" fmla="*/ 46 h 201"/>
                <a:gd name="T8" fmla="*/ 116 w 116"/>
                <a:gd name="T9" fmla="*/ 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01">
                  <a:moveTo>
                    <a:pt x="116" y="46"/>
                  </a:moveTo>
                  <a:lnTo>
                    <a:pt x="6" y="201"/>
                  </a:lnTo>
                  <a:lnTo>
                    <a:pt x="0" y="0"/>
                  </a:lnTo>
                  <a:lnTo>
                    <a:pt x="116" y="46"/>
                  </a:lnTo>
                  <a:lnTo>
                    <a:pt x="116" y="46"/>
                  </a:lnTo>
                  <a:close/>
                </a:path>
              </a:pathLst>
            </a:custGeom>
            <a:solidFill>
              <a:srgbClr val="FD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7"/>
            <p:cNvSpPr/>
            <p:nvPr/>
          </p:nvSpPr>
          <p:spPr bwMode="auto">
            <a:xfrm>
              <a:off x="2732" y="1458"/>
              <a:ext cx="150" cy="201"/>
            </a:xfrm>
            <a:custGeom>
              <a:avLst/>
              <a:gdLst>
                <a:gd name="T0" fmla="*/ 144 w 150"/>
                <a:gd name="T1" fmla="*/ 0 h 201"/>
                <a:gd name="T2" fmla="*/ 0 w 150"/>
                <a:gd name="T3" fmla="*/ 122 h 201"/>
                <a:gd name="T4" fmla="*/ 150 w 150"/>
                <a:gd name="T5" fmla="*/ 201 h 201"/>
                <a:gd name="T6" fmla="*/ 144 w 150"/>
                <a:gd name="T7" fmla="*/ 0 h 201"/>
                <a:gd name="T8" fmla="*/ 144 w 150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01">
                  <a:moveTo>
                    <a:pt x="144" y="0"/>
                  </a:moveTo>
                  <a:lnTo>
                    <a:pt x="0" y="122"/>
                  </a:lnTo>
                  <a:lnTo>
                    <a:pt x="150" y="201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D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8"/>
            <p:cNvSpPr/>
            <p:nvPr/>
          </p:nvSpPr>
          <p:spPr bwMode="auto">
            <a:xfrm>
              <a:off x="2732" y="1458"/>
              <a:ext cx="150" cy="201"/>
            </a:xfrm>
            <a:custGeom>
              <a:avLst/>
              <a:gdLst>
                <a:gd name="T0" fmla="*/ 144 w 150"/>
                <a:gd name="T1" fmla="*/ 0 h 201"/>
                <a:gd name="T2" fmla="*/ 0 w 150"/>
                <a:gd name="T3" fmla="*/ 122 h 201"/>
                <a:gd name="T4" fmla="*/ 150 w 150"/>
                <a:gd name="T5" fmla="*/ 201 h 201"/>
                <a:gd name="T6" fmla="*/ 144 w 150"/>
                <a:gd name="T7" fmla="*/ 0 h 201"/>
                <a:gd name="T8" fmla="*/ 144 w 150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01">
                  <a:moveTo>
                    <a:pt x="144" y="0"/>
                  </a:moveTo>
                  <a:lnTo>
                    <a:pt x="0" y="122"/>
                  </a:lnTo>
                  <a:lnTo>
                    <a:pt x="150" y="201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D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9"/>
            <p:cNvSpPr/>
            <p:nvPr/>
          </p:nvSpPr>
          <p:spPr bwMode="auto">
            <a:xfrm>
              <a:off x="2711" y="1458"/>
              <a:ext cx="165" cy="122"/>
            </a:xfrm>
            <a:custGeom>
              <a:avLst/>
              <a:gdLst>
                <a:gd name="T0" fmla="*/ 0 w 165"/>
                <a:gd name="T1" fmla="*/ 3 h 122"/>
                <a:gd name="T2" fmla="*/ 21 w 165"/>
                <a:gd name="T3" fmla="*/ 122 h 122"/>
                <a:gd name="T4" fmla="*/ 165 w 165"/>
                <a:gd name="T5" fmla="*/ 0 h 122"/>
                <a:gd name="T6" fmla="*/ 0 w 165"/>
                <a:gd name="T7" fmla="*/ 3 h 122"/>
                <a:gd name="T8" fmla="*/ 0 w 165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22">
                  <a:moveTo>
                    <a:pt x="0" y="3"/>
                  </a:moveTo>
                  <a:lnTo>
                    <a:pt x="21" y="122"/>
                  </a:lnTo>
                  <a:lnTo>
                    <a:pt x="165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DC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20"/>
            <p:cNvSpPr/>
            <p:nvPr/>
          </p:nvSpPr>
          <p:spPr bwMode="auto">
            <a:xfrm>
              <a:off x="2711" y="1458"/>
              <a:ext cx="165" cy="122"/>
            </a:xfrm>
            <a:custGeom>
              <a:avLst/>
              <a:gdLst>
                <a:gd name="T0" fmla="*/ 0 w 165"/>
                <a:gd name="T1" fmla="*/ 3 h 122"/>
                <a:gd name="T2" fmla="*/ 21 w 165"/>
                <a:gd name="T3" fmla="*/ 122 h 122"/>
                <a:gd name="T4" fmla="*/ 165 w 165"/>
                <a:gd name="T5" fmla="*/ 0 h 122"/>
                <a:gd name="T6" fmla="*/ 0 w 165"/>
                <a:gd name="T7" fmla="*/ 3 h 122"/>
                <a:gd name="T8" fmla="*/ 0 w 165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22">
                  <a:moveTo>
                    <a:pt x="0" y="3"/>
                  </a:moveTo>
                  <a:lnTo>
                    <a:pt x="21" y="122"/>
                  </a:lnTo>
                  <a:lnTo>
                    <a:pt x="165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DC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1"/>
            <p:cNvSpPr/>
            <p:nvPr/>
          </p:nvSpPr>
          <p:spPr bwMode="auto">
            <a:xfrm>
              <a:off x="2627" y="1580"/>
              <a:ext cx="255" cy="115"/>
            </a:xfrm>
            <a:custGeom>
              <a:avLst/>
              <a:gdLst>
                <a:gd name="T0" fmla="*/ 255 w 255"/>
                <a:gd name="T1" fmla="*/ 79 h 115"/>
                <a:gd name="T2" fmla="*/ 0 w 255"/>
                <a:gd name="T3" fmla="*/ 115 h 115"/>
                <a:gd name="T4" fmla="*/ 105 w 255"/>
                <a:gd name="T5" fmla="*/ 0 h 115"/>
                <a:gd name="T6" fmla="*/ 255 w 255"/>
                <a:gd name="T7" fmla="*/ 79 h 115"/>
                <a:gd name="T8" fmla="*/ 255 w 255"/>
                <a:gd name="T9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15">
                  <a:moveTo>
                    <a:pt x="255" y="79"/>
                  </a:moveTo>
                  <a:lnTo>
                    <a:pt x="0" y="115"/>
                  </a:lnTo>
                  <a:lnTo>
                    <a:pt x="105" y="0"/>
                  </a:lnTo>
                  <a:lnTo>
                    <a:pt x="255" y="79"/>
                  </a:lnTo>
                  <a:lnTo>
                    <a:pt x="255" y="79"/>
                  </a:lnTo>
                  <a:close/>
                </a:path>
              </a:pathLst>
            </a:custGeom>
            <a:solidFill>
              <a:srgbClr val="FEE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2"/>
            <p:cNvSpPr/>
            <p:nvPr/>
          </p:nvSpPr>
          <p:spPr bwMode="auto">
            <a:xfrm>
              <a:off x="2538" y="1226"/>
              <a:ext cx="173" cy="235"/>
            </a:xfrm>
            <a:custGeom>
              <a:avLst/>
              <a:gdLst>
                <a:gd name="T0" fmla="*/ 89 w 173"/>
                <a:gd name="T1" fmla="*/ 0 h 235"/>
                <a:gd name="T2" fmla="*/ 0 w 173"/>
                <a:gd name="T3" fmla="*/ 222 h 235"/>
                <a:gd name="T4" fmla="*/ 173 w 173"/>
                <a:gd name="T5" fmla="*/ 235 h 235"/>
                <a:gd name="T6" fmla="*/ 89 w 173"/>
                <a:gd name="T7" fmla="*/ 0 h 235"/>
                <a:gd name="T8" fmla="*/ 89 w 173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35">
                  <a:moveTo>
                    <a:pt x="89" y="0"/>
                  </a:moveTo>
                  <a:lnTo>
                    <a:pt x="0" y="222"/>
                  </a:lnTo>
                  <a:lnTo>
                    <a:pt x="173" y="23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EE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3"/>
            <p:cNvSpPr/>
            <p:nvPr/>
          </p:nvSpPr>
          <p:spPr bwMode="auto">
            <a:xfrm>
              <a:off x="2643" y="1461"/>
              <a:ext cx="89" cy="141"/>
            </a:xfrm>
            <a:custGeom>
              <a:avLst/>
              <a:gdLst>
                <a:gd name="T0" fmla="*/ 89 w 89"/>
                <a:gd name="T1" fmla="*/ 119 h 141"/>
                <a:gd name="T2" fmla="*/ 0 w 89"/>
                <a:gd name="T3" fmla="*/ 141 h 141"/>
                <a:gd name="T4" fmla="*/ 68 w 89"/>
                <a:gd name="T5" fmla="*/ 0 h 141"/>
                <a:gd name="T6" fmla="*/ 89 w 89"/>
                <a:gd name="T7" fmla="*/ 119 h 141"/>
                <a:gd name="T8" fmla="*/ 89 w 89"/>
                <a:gd name="T9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41">
                  <a:moveTo>
                    <a:pt x="89" y="119"/>
                  </a:moveTo>
                  <a:lnTo>
                    <a:pt x="0" y="141"/>
                  </a:lnTo>
                  <a:lnTo>
                    <a:pt x="68" y="0"/>
                  </a:lnTo>
                  <a:lnTo>
                    <a:pt x="89" y="119"/>
                  </a:lnTo>
                  <a:lnTo>
                    <a:pt x="89" y="119"/>
                  </a:lnTo>
                  <a:close/>
                </a:path>
              </a:pathLst>
            </a:custGeom>
            <a:solidFill>
              <a:srgbClr val="FEE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4"/>
            <p:cNvSpPr/>
            <p:nvPr/>
          </p:nvSpPr>
          <p:spPr bwMode="auto">
            <a:xfrm>
              <a:off x="2538" y="1448"/>
              <a:ext cx="173" cy="154"/>
            </a:xfrm>
            <a:custGeom>
              <a:avLst/>
              <a:gdLst>
                <a:gd name="T0" fmla="*/ 0 w 173"/>
                <a:gd name="T1" fmla="*/ 0 h 154"/>
                <a:gd name="T2" fmla="*/ 105 w 173"/>
                <a:gd name="T3" fmla="*/ 154 h 154"/>
                <a:gd name="T4" fmla="*/ 173 w 173"/>
                <a:gd name="T5" fmla="*/ 13 h 154"/>
                <a:gd name="T6" fmla="*/ 0 w 173"/>
                <a:gd name="T7" fmla="*/ 0 h 154"/>
                <a:gd name="T8" fmla="*/ 0 w 173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54">
                  <a:moveTo>
                    <a:pt x="0" y="0"/>
                  </a:moveTo>
                  <a:lnTo>
                    <a:pt x="105" y="154"/>
                  </a:lnTo>
                  <a:lnTo>
                    <a:pt x="173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5"/>
            <p:cNvSpPr/>
            <p:nvPr/>
          </p:nvSpPr>
          <p:spPr bwMode="auto">
            <a:xfrm>
              <a:off x="2992" y="1406"/>
              <a:ext cx="144" cy="206"/>
            </a:xfrm>
            <a:custGeom>
              <a:avLst/>
              <a:gdLst>
                <a:gd name="T0" fmla="*/ 0 w 144"/>
                <a:gd name="T1" fmla="*/ 98 h 206"/>
                <a:gd name="T2" fmla="*/ 118 w 144"/>
                <a:gd name="T3" fmla="*/ 0 h 206"/>
                <a:gd name="T4" fmla="*/ 144 w 144"/>
                <a:gd name="T5" fmla="*/ 206 h 206"/>
                <a:gd name="T6" fmla="*/ 0 w 144"/>
                <a:gd name="T7" fmla="*/ 98 h 206"/>
                <a:gd name="T8" fmla="*/ 0 w 144"/>
                <a:gd name="T9" fmla="*/ 9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06">
                  <a:moveTo>
                    <a:pt x="0" y="98"/>
                  </a:moveTo>
                  <a:lnTo>
                    <a:pt x="118" y="0"/>
                  </a:lnTo>
                  <a:lnTo>
                    <a:pt x="144" y="206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CA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6"/>
            <p:cNvSpPr/>
            <p:nvPr/>
          </p:nvSpPr>
          <p:spPr bwMode="auto">
            <a:xfrm>
              <a:off x="2992" y="1406"/>
              <a:ext cx="144" cy="206"/>
            </a:xfrm>
            <a:custGeom>
              <a:avLst/>
              <a:gdLst>
                <a:gd name="T0" fmla="*/ 0 w 144"/>
                <a:gd name="T1" fmla="*/ 98 h 206"/>
                <a:gd name="T2" fmla="*/ 118 w 144"/>
                <a:gd name="T3" fmla="*/ 0 h 206"/>
                <a:gd name="T4" fmla="*/ 144 w 144"/>
                <a:gd name="T5" fmla="*/ 206 h 206"/>
                <a:gd name="T6" fmla="*/ 0 w 144"/>
                <a:gd name="T7" fmla="*/ 98 h 206"/>
                <a:gd name="T8" fmla="*/ 0 w 144"/>
                <a:gd name="T9" fmla="*/ 9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06">
                  <a:moveTo>
                    <a:pt x="0" y="98"/>
                  </a:moveTo>
                  <a:lnTo>
                    <a:pt x="118" y="0"/>
                  </a:lnTo>
                  <a:lnTo>
                    <a:pt x="144" y="206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CA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7"/>
            <p:cNvSpPr/>
            <p:nvPr/>
          </p:nvSpPr>
          <p:spPr bwMode="auto">
            <a:xfrm>
              <a:off x="2989" y="1338"/>
              <a:ext cx="205" cy="166"/>
            </a:xfrm>
            <a:custGeom>
              <a:avLst/>
              <a:gdLst>
                <a:gd name="T0" fmla="*/ 205 w 205"/>
                <a:gd name="T1" fmla="*/ 0 h 166"/>
                <a:gd name="T2" fmla="*/ 0 w 205"/>
                <a:gd name="T3" fmla="*/ 14 h 166"/>
                <a:gd name="T4" fmla="*/ 3 w 205"/>
                <a:gd name="T5" fmla="*/ 166 h 166"/>
                <a:gd name="T6" fmla="*/ 205 w 205"/>
                <a:gd name="T7" fmla="*/ 0 h 166"/>
                <a:gd name="T8" fmla="*/ 205 w 205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66">
                  <a:moveTo>
                    <a:pt x="205" y="0"/>
                  </a:moveTo>
                  <a:lnTo>
                    <a:pt x="0" y="14"/>
                  </a:lnTo>
                  <a:lnTo>
                    <a:pt x="3" y="166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8A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8"/>
            <p:cNvSpPr/>
            <p:nvPr/>
          </p:nvSpPr>
          <p:spPr bwMode="auto">
            <a:xfrm>
              <a:off x="2989" y="1338"/>
              <a:ext cx="205" cy="166"/>
            </a:xfrm>
            <a:custGeom>
              <a:avLst/>
              <a:gdLst>
                <a:gd name="T0" fmla="*/ 205 w 205"/>
                <a:gd name="T1" fmla="*/ 0 h 166"/>
                <a:gd name="T2" fmla="*/ 0 w 205"/>
                <a:gd name="T3" fmla="*/ 14 h 166"/>
                <a:gd name="T4" fmla="*/ 3 w 205"/>
                <a:gd name="T5" fmla="*/ 166 h 166"/>
                <a:gd name="T6" fmla="*/ 205 w 205"/>
                <a:gd name="T7" fmla="*/ 0 h 166"/>
                <a:gd name="T8" fmla="*/ 205 w 205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66">
                  <a:moveTo>
                    <a:pt x="205" y="0"/>
                  </a:moveTo>
                  <a:lnTo>
                    <a:pt x="0" y="14"/>
                  </a:lnTo>
                  <a:lnTo>
                    <a:pt x="3" y="166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8A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9"/>
            <p:cNvSpPr/>
            <p:nvPr/>
          </p:nvSpPr>
          <p:spPr bwMode="auto">
            <a:xfrm>
              <a:off x="2876" y="1352"/>
              <a:ext cx="116" cy="152"/>
            </a:xfrm>
            <a:custGeom>
              <a:avLst/>
              <a:gdLst>
                <a:gd name="T0" fmla="*/ 0 w 116"/>
                <a:gd name="T1" fmla="*/ 106 h 152"/>
                <a:gd name="T2" fmla="*/ 116 w 116"/>
                <a:gd name="T3" fmla="*/ 152 h 152"/>
                <a:gd name="T4" fmla="*/ 113 w 116"/>
                <a:gd name="T5" fmla="*/ 0 h 152"/>
                <a:gd name="T6" fmla="*/ 0 w 116"/>
                <a:gd name="T7" fmla="*/ 106 h 152"/>
                <a:gd name="T8" fmla="*/ 0 w 116"/>
                <a:gd name="T9" fmla="*/ 10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2">
                  <a:moveTo>
                    <a:pt x="0" y="106"/>
                  </a:moveTo>
                  <a:lnTo>
                    <a:pt x="116" y="152"/>
                  </a:lnTo>
                  <a:lnTo>
                    <a:pt x="113" y="0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CC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30"/>
            <p:cNvSpPr/>
            <p:nvPr/>
          </p:nvSpPr>
          <p:spPr bwMode="auto">
            <a:xfrm>
              <a:off x="2876" y="1352"/>
              <a:ext cx="116" cy="152"/>
            </a:xfrm>
            <a:custGeom>
              <a:avLst/>
              <a:gdLst>
                <a:gd name="T0" fmla="*/ 0 w 116"/>
                <a:gd name="T1" fmla="*/ 106 h 152"/>
                <a:gd name="T2" fmla="*/ 116 w 116"/>
                <a:gd name="T3" fmla="*/ 152 h 152"/>
                <a:gd name="T4" fmla="*/ 113 w 116"/>
                <a:gd name="T5" fmla="*/ 0 h 152"/>
                <a:gd name="T6" fmla="*/ 0 w 116"/>
                <a:gd name="T7" fmla="*/ 106 h 152"/>
                <a:gd name="T8" fmla="*/ 0 w 116"/>
                <a:gd name="T9" fmla="*/ 10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2">
                  <a:moveTo>
                    <a:pt x="0" y="106"/>
                  </a:moveTo>
                  <a:lnTo>
                    <a:pt x="116" y="152"/>
                  </a:lnTo>
                  <a:lnTo>
                    <a:pt x="113" y="0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CC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1"/>
            <p:cNvSpPr/>
            <p:nvPr/>
          </p:nvSpPr>
          <p:spPr bwMode="auto">
            <a:xfrm>
              <a:off x="2749" y="1110"/>
              <a:ext cx="255" cy="149"/>
            </a:xfrm>
            <a:custGeom>
              <a:avLst/>
              <a:gdLst>
                <a:gd name="T0" fmla="*/ 50 w 255"/>
                <a:gd name="T1" fmla="*/ 149 h 149"/>
                <a:gd name="T2" fmla="*/ 0 w 255"/>
                <a:gd name="T3" fmla="*/ 60 h 149"/>
                <a:gd name="T4" fmla="*/ 255 w 255"/>
                <a:gd name="T5" fmla="*/ 0 h 149"/>
                <a:gd name="T6" fmla="*/ 50 w 255"/>
                <a:gd name="T7" fmla="*/ 149 h 149"/>
                <a:gd name="T8" fmla="*/ 50 w 255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49">
                  <a:moveTo>
                    <a:pt x="50" y="149"/>
                  </a:moveTo>
                  <a:lnTo>
                    <a:pt x="0" y="60"/>
                  </a:lnTo>
                  <a:lnTo>
                    <a:pt x="255" y="0"/>
                  </a:lnTo>
                  <a:lnTo>
                    <a:pt x="5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rgbClr val="FAB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2"/>
            <p:cNvSpPr/>
            <p:nvPr/>
          </p:nvSpPr>
          <p:spPr bwMode="auto">
            <a:xfrm>
              <a:off x="3588" y="1340"/>
              <a:ext cx="206" cy="223"/>
            </a:xfrm>
            <a:custGeom>
              <a:avLst/>
              <a:gdLst>
                <a:gd name="T0" fmla="*/ 0 w 206"/>
                <a:gd name="T1" fmla="*/ 0 h 223"/>
                <a:gd name="T2" fmla="*/ 113 w 206"/>
                <a:gd name="T3" fmla="*/ 223 h 223"/>
                <a:gd name="T4" fmla="*/ 206 w 206"/>
                <a:gd name="T5" fmla="*/ 20 h 223"/>
                <a:gd name="T6" fmla="*/ 0 w 206"/>
                <a:gd name="T7" fmla="*/ 0 h 223"/>
                <a:gd name="T8" fmla="*/ 0 w 206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23">
                  <a:moveTo>
                    <a:pt x="0" y="0"/>
                  </a:moveTo>
                  <a:lnTo>
                    <a:pt x="113" y="223"/>
                  </a:lnTo>
                  <a:lnTo>
                    <a:pt x="206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3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3"/>
            <p:cNvSpPr/>
            <p:nvPr/>
          </p:nvSpPr>
          <p:spPr bwMode="auto">
            <a:xfrm>
              <a:off x="3374" y="1069"/>
              <a:ext cx="243" cy="89"/>
            </a:xfrm>
            <a:custGeom>
              <a:avLst/>
              <a:gdLst>
                <a:gd name="T0" fmla="*/ 0 w 243"/>
                <a:gd name="T1" fmla="*/ 89 h 89"/>
                <a:gd name="T2" fmla="*/ 243 w 243"/>
                <a:gd name="T3" fmla="*/ 60 h 89"/>
                <a:gd name="T4" fmla="*/ 110 w 243"/>
                <a:gd name="T5" fmla="*/ 0 h 89"/>
                <a:gd name="T6" fmla="*/ 0 w 243"/>
                <a:gd name="T7" fmla="*/ 89 h 89"/>
                <a:gd name="T8" fmla="*/ 0 w 243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89">
                  <a:moveTo>
                    <a:pt x="0" y="89"/>
                  </a:moveTo>
                  <a:lnTo>
                    <a:pt x="243" y="60"/>
                  </a:lnTo>
                  <a:lnTo>
                    <a:pt x="110" y="0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94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4"/>
            <p:cNvSpPr/>
            <p:nvPr/>
          </p:nvSpPr>
          <p:spPr bwMode="auto">
            <a:xfrm>
              <a:off x="3876" y="871"/>
              <a:ext cx="324" cy="170"/>
            </a:xfrm>
            <a:custGeom>
              <a:avLst/>
              <a:gdLst>
                <a:gd name="T0" fmla="*/ 0 w 324"/>
                <a:gd name="T1" fmla="*/ 170 h 170"/>
                <a:gd name="T2" fmla="*/ 324 w 324"/>
                <a:gd name="T3" fmla="*/ 139 h 170"/>
                <a:gd name="T4" fmla="*/ 302 w 324"/>
                <a:gd name="T5" fmla="*/ 0 h 170"/>
                <a:gd name="T6" fmla="*/ 0 w 324"/>
                <a:gd name="T7" fmla="*/ 170 h 170"/>
                <a:gd name="T8" fmla="*/ 0 w 324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170">
                  <a:moveTo>
                    <a:pt x="0" y="170"/>
                  </a:moveTo>
                  <a:lnTo>
                    <a:pt x="324" y="139"/>
                  </a:lnTo>
                  <a:lnTo>
                    <a:pt x="302" y="0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28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5"/>
            <p:cNvSpPr/>
            <p:nvPr/>
          </p:nvSpPr>
          <p:spPr bwMode="auto">
            <a:xfrm>
              <a:off x="3790" y="1041"/>
              <a:ext cx="151" cy="225"/>
            </a:xfrm>
            <a:custGeom>
              <a:avLst/>
              <a:gdLst>
                <a:gd name="T0" fmla="*/ 151 w 151"/>
                <a:gd name="T1" fmla="*/ 225 h 225"/>
                <a:gd name="T2" fmla="*/ 86 w 151"/>
                <a:gd name="T3" fmla="*/ 0 h 225"/>
                <a:gd name="T4" fmla="*/ 0 w 151"/>
                <a:gd name="T5" fmla="*/ 105 h 225"/>
                <a:gd name="T6" fmla="*/ 151 w 151"/>
                <a:gd name="T7" fmla="*/ 225 h 225"/>
                <a:gd name="T8" fmla="*/ 151 w 151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25">
                  <a:moveTo>
                    <a:pt x="151" y="225"/>
                  </a:moveTo>
                  <a:lnTo>
                    <a:pt x="86" y="0"/>
                  </a:lnTo>
                  <a:lnTo>
                    <a:pt x="0" y="105"/>
                  </a:lnTo>
                  <a:lnTo>
                    <a:pt x="151" y="225"/>
                  </a:lnTo>
                  <a:lnTo>
                    <a:pt x="151" y="225"/>
                  </a:lnTo>
                  <a:close/>
                </a:path>
              </a:pathLst>
            </a:custGeom>
            <a:solidFill>
              <a:srgbClr val="BE6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6"/>
            <p:cNvSpPr/>
            <p:nvPr/>
          </p:nvSpPr>
          <p:spPr bwMode="auto">
            <a:xfrm>
              <a:off x="3794" y="1266"/>
              <a:ext cx="147" cy="175"/>
            </a:xfrm>
            <a:custGeom>
              <a:avLst/>
              <a:gdLst>
                <a:gd name="T0" fmla="*/ 99 w 147"/>
                <a:gd name="T1" fmla="*/ 175 h 175"/>
                <a:gd name="T2" fmla="*/ 147 w 147"/>
                <a:gd name="T3" fmla="*/ 0 h 175"/>
                <a:gd name="T4" fmla="*/ 0 w 147"/>
                <a:gd name="T5" fmla="*/ 94 h 175"/>
                <a:gd name="T6" fmla="*/ 99 w 147"/>
                <a:gd name="T7" fmla="*/ 175 h 175"/>
                <a:gd name="T8" fmla="*/ 99 w 147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5">
                  <a:moveTo>
                    <a:pt x="99" y="175"/>
                  </a:moveTo>
                  <a:lnTo>
                    <a:pt x="147" y="0"/>
                  </a:lnTo>
                  <a:lnTo>
                    <a:pt x="0" y="94"/>
                  </a:lnTo>
                  <a:lnTo>
                    <a:pt x="99" y="175"/>
                  </a:lnTo>
                  <a:lnTo>
                    <a:pt x="99" y="175"/>
                  </a:lnTo>
                  <a:close/>
                </a:path>
              </a:pathLst>
            </a:custGeom>
            <a:solidFill>
              <a:srgbClr val="942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7"/>
            <p:cNvSpPr/>
            <p:nvPr/>
          </p:nvSpPr>
          <p:spPr bwMode="auto">
            <a:xfrm>
              <a:off x="3790" y="1146"/>
              <a:ext cx="151" cy="214"/>
            </a:xfrm>
            <a:custGeom>
              <a:avLst/>
              <a:gdLst>
                <a:gd name="T0" fmla="*/ 4 w 151"/>
                <a:gd name="T1" fmla="*/ 214 h 214"/>
                <a:gd name="T2" fmla="*/ 151 w 151"/>
                <a:gd name="T3" fmla="*/ 120 h 214"/>
                <a:gd name="T4" fmla="*/ 0 w 151"/>
                <a:gd name="T5" fmla="*/ 0 h 214"/>
                <a:gd name="T6" fmla="*/ 4 w 151"/>
                <a:gd name="T7" fmla="*/ 214 h 214"/>
                <a:gd name="T8" fmla="*/ 4 w 151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14">
                  <a:moveTo>
                    <a:pt x="4" y="214"/>
                  </a:moveTo>
                  <a:lnTo>
                    <a:pt x="151" y="120"/>
                  </a:lnTo>
                  <a:lnTo>
                    <a:pt x="0" y="0"/>
                  </a:lnTo>
                  <a:lnTo>
                    <a:pt x="4" y="214"/>
                  </a:lnTo>
                  <a:lnTo>
                    <a:pt x="4" y="214"/>
                  </a:lnTo>
                  <a:close/>
                </a:path>
              </a:pathLst>
            </a:custGeom>
            <a:solidFill>
              <a:srgbClr val="AD4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8"/>
            <p:cNvSpPr/>
            <p:nvPr/>
          </p:nvSpPr>
          <p:spPr bwMode="auto">
            <a:xfrm>
              <a:off x="3280" y="1158"/>
              <a:ext cx="94" cy="240"/>
            </a:xfrm>
            <a:custGeom>
              <a:avLst/>
              <a:gdLst>
                <a:gd name="T0" fmla="*/ 80 w 94"/>
                <a:gd name="T1" fmla="*/ 240 h 240"/>
                <a:gd name="T2" fmla="*/ 0 w 94"/>
                <a:gd name="T3" fmla="*/ 75 h 240"/>
                <a:gd name="T4" fmla="*/ 94 w 94"/>
                <a:gd name="T5" fmla="*/ 0 h 240"/>
                <a:gd name="T6" fmla="*/ 80 w 94"/>
                <a:gd name="T7" fmla="*/ 240 h 240"/>
                <a:gd name="T8" fmla="*/ 80 w 94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40">
                  <a:moveTo>
                    <a:pt x="80" y="240"/>
                  </a:moveTo>
                  <a:lnTo>
                    <a:pt x="0" y="75"/>
                  </a:lnTo>
                  <a:lnTo>
                    <a:pt x="94" y="0"/>
                  </a:lnTo>
                  <a:lnTo>
                    <a:pt x="80" y="240"/>
                  </a:lnTo>
                  <a:lnTo>
                    <a:pt x="80" y="240"/>
                  </a:lnTo>
                  <a:close/>
                </a:path>
              </a:pathLst>
            </a:custGeom>
            <a:solidFill>
              <a:srgbClr val="DE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9"/>
            <p:cNvSpPr/>
            <p:nvPr/>
          </p:nvSpPr>
          <p:spPr bwMode="auto">
            <a:xfrm>
              <a:off x="3194" y="1233"/>
              <a:ext cx="166" cy="165"/>
            </a:xfrm>
            <a:custGeom>
              <a:avLst/>
              <a:gdLst>
                <a:gd name="T0" fmla="*/ 166 w 166"/>
                <a:gd name="T1" fmla="*/ 165 h 165"/>
                <a:gd name="T2" fmla="*/ 86 w 166"/>
                <a:gd name="T3" fmla="*/ 0 h 165"/>
                <a:gd name="T4" fmla="*/ 0 w 166"/>
                <a:gd name="T5" fmla="*/ 105 h 165"/>
                <a:gd name="T6" fmla="*/ 166 w 166"/>
                <a:gd name="T7" fmla="*/ 165 h 165"/>
                <a:gd name="T8" fmla="*/ 166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66" y="165"/>
                  </a:moveTo>
                  <a:lnTo>
                    <a:pt x="86" y="0"/>
                  </a:lnTo>
                  <a:lnTo>
                    <a:pt x="0" y="105"/>
                  </a:lnTo>
                  <a:lnTo>
                    <a:pt x="166" y="165"/>
                  </a:lnTo>
                  <a:lnTo>
                    <a:pt x="166" y="165"/>
                  </a:lnTo>
                  <a:close/>
                </a:path>
              </a:pathLst>
            </a:custGeom>
            <a:solidFill>
              <a:srgbClr val="E9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40"/>
            <p:cNvSpPr/>
            <p:nvPr/>
          </p:nvSpPr>
          <p:spPr bwMode="auto">
            <a:xfrm>
              <a:off x="3110" y="1338"/>
              <a:ext cx="250" cy="68"/>
            </a:xfrm>
            <a:custGeom>
              <a:avLst/>
              <a:gdLst>
                <a:gd name="T0" fmla="*/ 0 w 250"/>
                <a:gd name="T1" fmla="*/ 68 h 68"/>
                <a:gd name="T2" fmla="*/ 250 w 250"/>
                <a:gd name="T3" fmla="*/ 60 h 68"/>
                <a:gd name="T4" fmla="*/ 84 w 250"/>
                <a:gd name="T5" fmla="*/ 0 h 68"/>
                <a:gd name="T6" fmla="*/ 0 w 250"/>
                <a:gd name="T7" fmla="*/ 68 h 68"/>
                <a:gd name="T8" fmla="*/ 0 w 250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68">
                  <a:moveTo>
                    <a:pt x="0" y="68"/>
                  </a:moveTo>
                  <a:lnTo>
                    <a:pt x="250" y="60"/>
                  </a:lnTo>
                  <a:lnTo>
                    <a:pt x="84" y="0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18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1"/>
            <p:cNvSpPr/>
            <p:nvPr/>
          </p:nvSpPr>
          <p:spPr bwMode="auto">
            <a:xfrm>
              <a:off x="3110" y="1398"/>
              <a:ext cx="250" cy="214"/>
            </a:xfrm>
            <a:custGeom>
              <a:avLst/>
              <a:gdLst>
                <a:gd name="T0" fmla="*/ 26 w 250"/>
                <a:gd name="T1" fmla="*/ 214 h 214"/>
                <a:gd name="T2" fmla="*/ 250 w 250"/>
                <a:gd name="T3" fmla="*/ 0 h 214"/>
                <a:gd name="T4" fmla="*/ 0 w 250"/>
                <a:gd name="T5" fmla="*/ 8 h 214"/>
                <a:gd name="T6" fmla="*/ 26 w 250"/>
                <a:gd name="T7" fmla="*/ 214 h 214"/>
                <a:gd name="T8" fmla="*/ 26 w 25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4">
                  <a:moveTo>
                    <a:pt x="26" y="214"/>
                  </a:moveTo>
                  <a:lnTo>
                    <a:pt x="250" y="0"/>
                  </a:lnTo>
                  <a:lnTo>
                    <a:pt x="0" y="8"/>
                  </a:lnTo>
                  <a:lnTo>
                    <a:pt x="26" y="214"/>
                  </a:lnTo>
                  <a:lnTo>
                    <a:pt x="26" y="214"/>
                  </a:lnTo>
                  <a:close/>
                </a:path>
              </a:pathLst>
            </a:custGeom>
            <a:solidFill>
              <a:srgbClr val="F2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2"/>
            <p:cNvSpPr/>
            <p:nvPr/>
          </p:nvSpPr>
          <p:spPr bwMode="auto">
            <a:xfrm>
              <a:off x="3136" y="1398"/>
              <a:ext cx="303" cy="214"/>
            </a:xfrm>
            <a:custGeom>
              <a:avLst/>
              <a:gdLst>
                <a:gd name="T0" fmla="*/ 303 w 303"/>
                <a:gd name="T1" fmla="*/ 165 h 214"/>
                <a:gd name="T2" fmla="*/ 0 w 303"/>
                <a:gd name="T3" fmla="*/ 214 h 214"/>
                <a:gd name="T4" fmla="*/ 224 w 303"/>
                <a:gd name="T5" fmla="*/ 0 h 214"/>
                <a:gd name="T6" fmla="*/ 303 w 303"/>
                <a:gd name="T7" fmla="*/ 165 h 214"/>
                <a:gd name="T8" fmla="*/ 303 w 303"/>
                <a:gd name="T9" fmla="*/ 16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214">
                  <a:moveTo>
                    <a:pt x="303" y="165"/>
                  </a:moveTo>
                  <a:lnTo>
                    <a:pt x="0" y="214"/>
                  </a:lnTo>
                  <a:lnTo>
                    <a:pt x="224" y="0"/>
                  </a:lnTo>
                  <a:lnTo>
                    <a:pt x="303" y="165"/>
                  </a:lnTo>
                  <a:lnTo>
                    <a:pt x="303" y="165"/>
                  </a:lnTo>
                  <a:close/>
                </a:path>
              </a:pathLst>
            </a:custGeom>
            <a:solidFill>
              <a:srgbClr val="F48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3"/>
            <p:cNvSpPr/>
            <p:nvPr/>
          </p:nvSpPr>
          <p:spPr bwMode="auto">
            <a:xfrm>
              <a:off x="3859" y="391"/>
              <a:ext cx="216" cy="218"/>
            </a:xfrm>
            <a:custGeom>
              <a:avLst/>
              <a:gdLst>
                <a:gd name="T0" fmla="*/ 0 w 216"/>
                <a:gd name="T1" fmla="*/ 201 h 218"/>
                <a:gd name="T2" fmla="*/ 216 w 216"/>
                <a:gd name="T3" fmla="*/ 218 h 218"/>
                <a:gd name="T4" fmla="*/ 147 w 216"/>
                <a:gd name="T5" fmla="*/ 0 h 218"/>
                <a:gd name="T6" fmla="*/ 0 w 216"/>
                <a:gd name="T7" fmla="*/ 201 h 218"/>
                <a:gd name="T8" fmla="*/ 0 w 216"/>
                <a:gd name="T9" fmla="*/ 20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8">
                  <a:moveTo>
                    <a:pt x="0" y="201"/>
                  </a:moveTo>
                  <a:lnTo>
                    <a:pt x="216" y="218"/>
                  </a:lnTo>
                  <a:lnTo>
                    <a:pt x="147" y="0"/>
                  </a:lnTo>
                  <a:lnTo>
                    <a:pt x="0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D6B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4"/>
            <p:cNvSpPr/>
            <p:nvPr/>
          </p:nvSpPr>
          <p:spPr bwMode="auto">
            <a:xfrm>
              <a:off x="4006" y="391"/>
              <a:ext cx="225" cy="218"/>
            </a:xfrm>
            <a:custGeom>
              <a:avLst/>
              <a:gdLst>
                <a:gd name="T0" fmla="*/ 225 w 225"/>
                <a:gd name="T1" fmla="*/ 0 h 218"/>
                <a:gd name="T2" fmla="*/ 0 w 225"/>
                <a:gd name="T3" fmla="*/ 0 h 218"/>
                <a:gd name="T4" fmla="*/ 67 w 225"/>
                <a:gd name="T5" fmla="*/ 218 h 218"/>
                <a:gd name="T6" fmla="*/ 225 w 225"/>
                <a:gd name="T7" fmla="*/ 0 h 218"/>
                <a:gd name="T8" fmla="*/ 225 w 225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18">
                  <a:moveTo>
                    <a:pt x="225" y="0"/>
                  </a:moveTo>
                  <a:lnTo>
                    <a:pt x="0" y="0"/>
                  </a:lnTo>
                  <a:lnTo>
                    <a:pt x="67" y="218"/>
                  </a:lnTo>
                  <a:lnTo>
                    <a:pt x="225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D4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5"/>
            <p:cNvSpPr/>
            <p:nvPr/>
          </p:nvSpPr>
          <p:spPr bwMode="auto">
            <a:xfrm>
              <a:off x="4770" y="1189"/>
              <a:ext cx="231" cy="188"/>
            </a:xfrm>
            <a:custGeom>
              <a:avLst/>
              <a:gdLst>
                <a:gd name="T0" fmla="*/ 0 w 231"/>
                <a:gd name="T1" fmla="*/ 80 h 188"/>
                <a:gd name="T2" fmla="*/ 187 w 231"/>
                <a:gd name="T3" fmla="*/ 188 h 188"/>
                <a:gd name="T4" fmla="*/ 231 w 231"/>
                <a:gd name="T5" fmla="*/ 0 h 188"/>
                <a:gd name="T6" fmla="*/ 0 w 231"/>
                <a:gd name="T7" fmla="*/ 80 h 188"/>
                <a:gd name="T8" fmla="*/ 0 w 231"/>
                <a:gd name="T9" fmla="*/ 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88">
                  <a:moveTo>
                    <a:pt x="0" y="80"/>
                  </a:moveTo>
                  <a:lnTo>
                    <a:pt x="187" y="188"/>
                  </a:lnTo>
                  <a:lnTo>
                    <a:pt x="231" y="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552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6"/>
            <p:cNvSpPr/>
            <p:nvPr/>
          </p:nvSpPr>
          <p:spPr bwMode="auto">
            <a:xfrm>
              <a:off x="3439" y="1563"/>
              <a:ext cx="262" cy="253"/>
            </a:xfrm>
            <a:custGeom>
              <a:avLst/>
              <a:gdLst>
                <a:gd name="T0" fmla="*/ 0 w 262"/>
                <a:gd name="T1" fmla="*/ 0 h 253"/>
                <a:gd name="T2" fmla="*/ 165 w 262"/>
                <a:gd name="T3" fmla="*/ 253 h 253"/>
                <a:gd name="T4" fmla="*/ 262 w 262"/>
                <a:gd name="T5" fmla="*/ 0 h 253"/>
                <a:gd name="T6" fmla="*/ 0 w 262"/>
                <a:gd name="T7" fmla="*/ 0 h 253"/>
                <a:gd name="T8" fmla="*/ 0 w 262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53">
                  <a:moveTo>
                    <a:pt x="0" y="0"/>
                  </a:moveTo>
                  <a:lnTo>
                    <a:pt x="165" y="253"/>
                  </a:lnTo>
                  <a:lnTo>
                    <a:pt x="26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3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7"/>
            <p:cNvSpPr/>
            <p:nvPr/>
          </p:nvSpPr>
          <p:spPr bwMode="auto">
            <a:xfrm>
              <a:off x="3333" y="1563"/>
              <a:ext cx="271" cy="344"/>
            </a:xfrm>
            <a:custGeom>
              <a:avLst/>
              <a:gdLst>
                <a:gd name="T0" fmla="*/ 106 w 271"/>
                <a:gd name="T1" fmla="*/ 0 h 344"/>
                <a:gd name="T2" fmla="*/ 0 w 271"/>
                <a:gd name="T3" fmla="*/ 344 h 344"/>
                <a:gd name="T4" fmla="*/ 271 w 271"/>
                <a:gd name="T5" fmla="*/ 253 h 344"/>
                <a:gd name="T6" fmla="*/ 106 w 271"/>
                <a:gd name="T7" fmla="*/ 0 h 344"/>
                <a:gd name="T8" fmla="*/ 106 w 27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344">
                  <a:moveTo>
                    <a:pt x="106" y="0"/>
                  </a:moveTo>
                  <a:lnTo>
                    <a:pt x="0" y="344"/>
                  </a:lnTo>
                  <a:lnTo>
                    <a:pt x="271" y="253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DE4B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8"/>
            <p:cNvSpPr/>
            <p:nvPr/>
          </p:nvSpPr>
          <p:spPr bwMode="auto">
            <a:xfrm>
              <a:off x="3604" y="1563"/>
              <a:ext cx="246" cy="253"/>
            </a:xfrm>
            <a:custGeom>
              <a:avLst/>
              <a:gdLst>
                <a:gd name="T0" fmla="*/ 246 w 246"/>
                <a:gd name="T1" fmla="*/ 90 h 253"/>
                <a:gd name="T2" fmla="*/ 0 w 246"/>
                <a:gd name="T3" fmla="*/ 253 h 253"/>
                <a:gd name="T4" fmla="*/ 97 w 246"/>
                <a:gd name="T5" fmla="*/ 0 h 253"/>
                <a:gd name="T6" fmla="*/ 246 w 246"/>
                <a:gd name="T7" fmla="*/ 90 h 253"/>
                <a:gd name="T8" fmla="*/ 246 w 246"/>
                <a:gd name="T9" fmla="*/ 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53">
                  <a:moveTo>
                    <a:pt x="246" y="90"/>
                  </a:moveTo>
                  <a:lnTo>
                    <a:pt x="0" y="253"/>
                  </a:lnTo>
                  <a:lnTo>
                    <a:pt x="97" y="0"/>
                  </a:lnTo>
                  <a:lnTo>
                    <a:pt x="246" y="90"/>
                  </a:lnTo>
                  <a:lnTo>
                    <a:pt x="246" y="90"/>
                  </a:lnTo>
                  <a:close/>
                </a:path>
              </a:pathLst>
            </a:custGeom>
            <a:solidFill>
              <a:srgbClr val="BA4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9"/>
            <p:cNvSpPr/>
            <p:nvPr/>
          </p:nvSpPr>
          <p:spPr bwMode="auto">
            <a:xfrm>
              <a:off x="3604" y="1653"/>
              <a:ext cx="246" cy="192"/>
            </a:xfrm>
            <a:custGeom>
              <a:avLst/>
              <a:gdLst>
                <a:gd name="T0" fmla="*/ 209 w 246"/>
                <a:gd name="T1" fmla="*/ 192 h 192"/>
                <a:gd name="T2" fmla="*/ 246 w 246"/>
                <a:gd name="T3" fmla="*/ 0 h 192"/>
                <a:gd name="T4" fmla="*/ 0 w 246"/>
                <a:gd name="T5" fmla="*/ 163 h 192"/>
                <a:gd name="T6" fmla="*/ 209 w 246"/>
                <a:gd name="T7" fmla="*/ 192 h 192"/>
                <a:gd name="T8" fmla="*/ 209 w 246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92">
                  <a:moveTo>
                    <a:pt x="209" y="192"/>
                  </a:moveTo>
                  <a:lnTo>
                    <a:pt x="246" y="0"/>
                  </a:lnTo>
                  <a:lnTo>
                    <a:pt x="0" y="163"/>
                  </a:lnTo>
                  <a:lnTo>
                    <a:pt x="209" y="192"/>
                  </a:lnTo>
                  <a:lnTo>
                    <a:pt x="209" y="192"/>
                  </a:lnTo>
                  <a:close/>
                </a:path>
              </a:pathLst>
            </a:custGeom>
            <a:solidFill>
              <a:srgbClr val="BD4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50"/>
            <p:cNvSpPr/>
            <p:nvPr/>
          </p:nvSpPr>
          <p:spPr bwMode="auto">
            <a:xfrm>
              <a:off x="3813" y="1653"/>
              <a:ext cx="186" cy="192"/>
            </a:xfrm>
            <a:custGeom>
              <a:avLst/>
              <a:gdLst>
                <a:gd name="T0" fmla="*/ 186 w 186"/>
                <a:gd name="T1" fmla="*/ 93 h 192"/>
                <a:gd name="T2" fmla="*/ 37 w 186"/>
                <a:gd name="T3" fmla="*/ 0 h 192"/>
                <a:gd name="T4" fmla="*/ 0 w 186"/>
                <a:gd name="T5" fmla="*/ 192 h 192"/>
                <a:gd name="T6" fmla="*/ 186 w 186"/>
                <a:gd name="T7" fmla="*/ 93 h 192"/>
                <a:gd name="T8" fmla="*/ 186 w 186"/>
                <a:gd name="T9" fmla="*/ 9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92">
                  <a:moveTo>
                    <a:pt x="186" y="93"/>
                  </a:moveTo>
                  <a:lnTo>
                    <a:pt x="37" y="0"/>
                  </a:lnTo>
                  <a:lnTo>
                    <a:pt x="0" y="192"/>
                  </a:lnTo>
                  <a:lnTo>
                    <a:pt x="186" y="93"/>
                  </a:lnTo>
                  <a:lnTo>
                    <a:pt x="186" y="93"/>
                  </a:lnTo>
                  <a:close/>
                </a:path>
              </a:pathLst>
            </a:custGeom>
            <a:solidFill>
              <a:srgbClr val="A73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1"/>
            <p:cNvSpPr/>
            <p:nvPr/>
          </p:nvSpPr>
          <p:spPr bwMode="auto">
            <a:xfrm>
              <a:off x="3850" y="1597"/>
              <a:ext cx="149" cy="149"/>
            </a:xfrm>
            <a:custGeom>
              <a:avLst/>
              <a:gdLst>
                <a:gd name="T0" fmla="*/ 122 w 149"/>
                <a:gd name="T1" fmla="*/ 0 h 149"/>
                <a:gd name="T2" fmla="*/ 149 w 149"/>
                <a:gd name="T3" fmla="*/ 149 h 149"/>
                <a:gd name="T4" fmla="*/ 0 w 149"/>
                <a:gd name="T5" fmla="*/ 56 h 149"/>
                <a:gd name="T6" fmla="*/ 122 w 149"/>
                <a:gd name="T7" fmla="*/ 0 h 149"/>
                <a:gd name="T8" fmla="*/ 122 w 149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22" y="0"/>
                  </a:moveTo>
                  <a:lnTo>
                    <a:pt x="149" y="149"/>
                  </a:lnTo>
                  <a:lnTo>
                    <a:pt x="0" y="56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AA3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2"/>
            <p:cNvSpPr/>
            <p:nvPr/>
          </p:nvSpPr>
          <p:spPr bwMode="auto">
            <a:xfrm>
              <a:off x="3972" y="1537"/>
              <a:ext cx="255" cy="209"/>
            </a:xfrm>
            <a:custGeom>
              <a:avLst/>
              <a:gdLst>
                <a:gd name="T0" fmla="*/ 255 w 255"/>
                <a:gd name="T1" fmla="*/ 0 h 209"/>
                <a:gd name="T2" fmla="*/ 27 w 255"/>
                <a:gd name="T3" fmla="*/ 209 h 209"/>
                <a:gd name="T4" fmla="*/ 0 w 255"/>
                <a:gd name="T5" fmla="*/ 60 h 209"/>
                <a:gd name="T6" fmla="*/ 255 w 255"/>
                <a:gd name="T7" fmla="*/ 0 h 209"/>
                <a:gd name="T8" fmla="*/ 255 w 255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9">
                  <a:moveTo>
                    <a:pt x="255" y="0"/>
                  </a:moveTo>
                  <a:lnTo>
                    <a:pt x="27" y="209"/>
                  </a:lnTo>
                  <a:lnTo>
                    <a:pt x="0" y="60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DE5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3"/>
            <p:cNvSpPr/>
            <p:nvPr/>
          </p:nvSpPr>
          <p:spPr bwMode="auto">
            <a:xfrm>
              <a:off x="4150" y="1648"/>
              <a:ext cx="298" cy="227"/>
            </a:xfrm>
            <a:custGeom>
              <a:avLst/>
              <a:gdLst>
                <a:gd name="T0" fmla="*/ 298 w 298"/>
                <a:gd name="T1" fmla="*/ 227 h 227"/>
                <a:gd name="T2" fmla="*/ 0 w 298"/>
                <a:gd name="T3" fmla="*/ 197 h 227"/>
                <a:gd name="T4" fmla="*/ 171 w 298"/>
                <a:gd name="T5" fmla="*/ 0 h 227"/>
                <a:gd name="T6" fmla="*/ 298 w 298"/>
                <a:gd name="T7" fmla="*/ 227 h 227"/>
                <a:gd name="T8" fmla="*/ 298 w 298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227">
                  <a:moveTo>
                    <a:pt x="298" y="227"/>
                  </a:moveTo>
                  <a:lnTo>
                    <a:pt x="0" y="197"/>
                  </a:lnTo>
                  <a:lnTo>
                    <a:pt x="171" y="0"/>
                  </a:lnTo>
                  <a:lnTo>
                    <a:pt x="298" y="227"/>
                  </a:lnTo>
                  <a:lnTo>
                    <a:pt x="298" y="227"/>
                  </a:lnTo>
                  <a:close/>
                </a:path>
              </a:pathLst>
            </a:custGeom>
            <a:solidFill>
              <a:srgbClr val="DB7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4"/>
            <p:cNvSpPr/>
            <p:nvPr/>
          </p:nvSpPr>
          <p:spPr bwMode="auto">
            <a:xfrm>
              <a:off x="4227" y="1537"/>
              <a:ext cx="94" cy="199"/>
            </a:xfrm>
            <a:custGeom>
              <a:avLst/>
              <a:gdLst>
                <a:gd name="T0" fmla="*/ 0 w 94"/>
                <a:gd name="T1" fmla="*/ 0 h 199"/>
                <a:gd name="T2" fmla="*/ 19 w 94"/>
                <a:gd name="T3" fmla="*/ 199 h 199"/>
                <a:gd name="T4" fmla="*/ 94 w 94"/>
                <a:gd name="T5" fmla="*/ 111 h 199"/>
                <a:gd name="T6" fmla="*/ 0 w 94"/>
                <a:gd name="T7" fmla="*/ 0 h 199"/>
                <a:gd name="T8" fmla="*/ 0 w 9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9">
                  <a:moveTo>
                    <a:pt x="0" y="0"/>
                  </a:moveTo>
                  <a:lnTo>
                    <a:pt x="19" y="199"/>
                  </a:lnTo>
                  <a:lnTo>
                    <a:pt x="94" y="1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7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5"/>
            <p:cNvSpPr/>
            <p:nvPr/>
          </p:nvSpPr>
          <p:spPr bwMode="auto">
            <a:xfrm>
              <a:off x="3999" y="1641"/>
              <a:ext cx="151" cy="204"/>
            </a:xfrm>
            <a:custGeom>
              <a:avLst/>
              <a:gdLst>
                <a:gd name="T0" fmla="*/ 151 w 151"/>
                <a:gd name="T1" fmla="*/ 204 h 204"/>
                <a:gd name="T2" fmla="*/ 113 w 151"/>
                <a:gd name="T3" fmla="*/ 0 h 204"/>
                <a:gd name="T4" fmla="*/ 0 w 151"/>
                <a:gd name="T5" fmla="*/ 105 h 204"/>
                <a:gd name="T6" fmla="*/ 151 w 151"/>
                <a:gd name="T7" fmla="*/ 204 h 204"/>
                <a:gd name="T8" fmla="*/ 151 w 1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04">
                  <a:moveTo>
                    <a:pt x="151" y="204"/>
                  </a:moveTo>
                  <a:lnTo>
                    <a:pt x="113" y="0"/>
                  </a:lnTo>
                  <a:lnTo>
                    <a:pt x="0" y="105"/>
                  </a:lnTo>
                  <a:lnTo>
                    <a:pt x="151" y="204"/>
                  </a:lnTo>
                  <a:lnTo>
                    <a:pt x="151" y="204"/>
                  </a:lnTo>
                  <a:close/>
                </a:path>
              </a:pathLst>
            </a:custGeom>
            <a:solidFill>
              <a:srgbClr val="E26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6"/>
            <p:cNvSpPr/>
            <p:nvPr/>
          </p:nvSpPr>
          <p:spPr bwMode="auto">
            <a:xfrm>
              <a:off x="4112" y="1537"/>
              <a:ext cx="141" cy="190"/>
            </a:xfrm>
            <a:custGeom>
              <a:avLst/>
              <a:gdLst>
                <a:gd name="T0" fmla="*/ 141 w 141"/>
                <a:gd name="T1" fmla="*/ 190 h 190"/>
                <a:gd name="T2" fmla="*/ 0 w 141"/>
                <a:gd name="T3" fmla="*/ 104 h 190"/>
                <a:gd name="T4" fmla="*/ 115 w 141"/>
                <a:gd name="T5" fmla="*/ 0 h 190"/>
                <a:gd name="T6" fmla="*/ 141 w 141"/>
                <a:gd name="T7" fmla="*/ 190 h 190"/>
                <a:gd name="T8" fmla="*/ 141 w 141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90">
                  <a:moveTo>
                    <a:pt x="141" y="190"/>
                  </a:moveTo>
                  <a:lnTo>
                    <a:pt x="0" y="104"/>
                  </a:lnTo>
                  <a:lnTo>
                    <a:pt x="115" y="0"/>
                  </a:lnTo>
                  <a:lnTo>
                    <a:pt x="141" y="190"/>
                  </a:lnTo>
                  <a:lnTo>
                    <a:pt x="141" y="190"/>
                  </a:lnTo>
                  <a:close/>
                </a:path>
              </a:pathLst>
            </a:custGeom>
            <a:solidFill>
              <a:srgbClr val="E1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7"/>
            <p:cNvSpPr/>
            <p:nvPr/>
          </p:nvSpPr>
          <p:spPr bwMode="auto">
            <a:xfrm>
              <a:off x="4112" y="1641"/>
              <a:ext cx="141" cy="204"/>
            </a:xfrm>
            <a:custGeom>
              <a:avLst/>
              <a:gdLst>
                <a:gd name="T0" fmla="*/ 38 w 141"/>
                <a:gd name="T1" fmla="*/ 204 h 204"/>
                <a:gd name="T2" fmla="*/ 141 w 141"/>
                <a:gd name="T3" fmla="*/ 86 h 204"/>
                <a:gd name="T4" fmla="*/ 0 w 141"/>
                <a:gd name="T5" fmla="*/ 0 h 204"/>
                <a:gd name="T6" fmla="*/ 38 w 141"/>
                <a:gd name="T7" fmla="*/ 204 h 204"/>
                <a:gd name="T8" fmla="*/ 38 w 14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04">
                  <a:moveTo>
                    <a:pt x="38" y="204"/>
                  </a:moveTo>
                  <a:lnTo>
                    <a:pt x="141" y="86"/>
                  </a:lnTo>
                  <a:lnTo>
                    <a:pt x="0" y="0"/>
                  </a:lnTo>
                  <a:lnTo>
                    <a:pt x="38" y="204"/>
                  </a:lnTo>
                  <a:lnTo>
                    <a:pt x="38" y="204"/>
                  </a:lnTo>
                  <a:close/>
                </a:path>
              </a:pathLst>
            </a:custGeom>
            <a:solidFill>
              <a:srgbClr val="E86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8"/>
            <p:cNvSpPr/>
            <p:nvPr/>
          </p:nvSpPr>
          <p:spPr bwMode="auto">
            <a:xfrm>
              <a:off x="2627" y="1580"/>
              <a:ext cx="105" cy="115"/>
            </a:xfrm>
            <a:custGeom>
              <a:avLst/>
              <a:gdLst>
                <a:gd name="T0" fmla="*/ 105 w 105"/>
                <a:gd name="T1" fmla="*/ 0 h 115"/>
                <a:gd name="T2" fmla="*/ 0 w 105"/>
                <a:gd name="T3" fmla="*/ 115 h 115"/>
                <a:gd name="T4" fmla="*/ 16 w 105"/>
                <a:gd name="T5" fmla="*/ 22 h 115"/>
                <a:gd name="T6" fmla="*/ 105 w 105"/>
                <a:gd name="T7" fmla="*/ 0 h 115"/>
                <a:gd name="T8" fmla="*/ 105 w 105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5">
                  <a:moveTo>
                    <a:pt x="105" y="0"/>
                  </a:moveTo>
                  <a:lnTo>
                    <a:pt x="0" y="115"/>
                  </a:lnTo>
                  <a:lnTo>
                    <a:pt x="16" y="22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EE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9"/>
            <p:cNvSpPr/>
            <p:nvPr/>
          </p:nvSpPr>
          <p:spPr bwMode="auto">
            <a:xfrm>
              <a:off x="2627" y="1671"/>
              <a:ext cx="166" cy="156"/>
            </a:xfrm>
            <a:custGeom>
              <a:avLst/>
              <a:gdLst>
                <a:gd name="T0" fmla="*/ 166 w 166"/>
                <a:gd name="T1" fmla="*/ 156 h 156"/>
                <a:gd name="T2" fmla="*/ 163 w 166"/>
                <a:gd name="T3" fmla="*/ 0 h 156"/>
                <a:gd name="T4" fmla="*/ 0 w 166"/>
                <a:gd name="T5" fmla="*/ 24 h 156"/>
                <a:gd name="T6" fmla="*/ 166 w 166"/>
                <a:gd name="T7" fmla="*/ 156 h 156"/>
                <a:gd name="T8" fmla="*/ 166 w 16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56">
                  <a:moveTo>
                    <a:pt x="166" y="156"/>
                  </a:moveTo>
                  <a:lnTo>
                    <a:pt x="163" y="0"/>
                  </a:lnTo>
                  <a:lnTo>
                    <a:pt x="0" y="24"/>
                  </a:lnTo>
                  <a:lnTo>
                    <a:pt x="166" y="156"/>
                  </a:lnTo>
                  <a:lnTo>
                    <a:pt x="166" y="156"/>
                  </a:lnTo>
                  <a:close/>
                </a:path>
              </a:pathLst>
            </a:custGeom>
            <a:solidFill>
              <a:srgbClr val="FED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60"/>
            <p:cNvSpPr/>
            <p:nvPr/>
          </p:nvSpPr>
          <p:spPr bwMode="auto">
            <a:xfrm>
              <a:off x="3136" y="1563"/>
              <a:ext cx="303" cy="344"/>
            </a:xfrm>
            <a:custGeom>
              <a:avLst/>
              <a:gdLst>
                <a:gd name="T0" fmla="*/ 0 w 303"/>
                <a:gd name="T1" fmla="*/ 49 h 344"/>
                <a:gd name="T2" fmla="*/ 197 w 303"/>
                <a:gd name="T3" fmla="*/ 344 h 344"/>
                <a:gd name="T4" fmla="*/ 303 w 303"/>
                <a:gd name="T5" fmla="*/ 0 h 344"/>
                <a:gd name="T6" fmla="*/ 0 w 303"/>
                <a:gd name="T7" fmla="*/ 49 h 344"/>
                <a:gd name="T8" fmla="*/ 0 w 303"/>
                <a:gd name="T9" fmla="*/ 4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44">
                  <a:moveTo>
                    <a:pt x="0" y="49"/>
                  </a:moveTo>
                  <a:lnTo>
                    <a:pt x="197" y="344"/>
                  </a:lnTo>
                  <a:lnTo>
                    <a:pt x="303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68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1"/>
            <p:cNvSpPr/>
            <p:nvPr/>
          </p:nvSpPr>
          <p:spPr bwMode="auto">
            <a:xfrm>
              <a:off x="3073" y="1612"/>
              <a:ext cx="260" cy="295"/>
            </a:xfrm>
            <a:custGeom>
              <a:avLst/>
              <a:gdLst>
                <a:gd name="T0" fmla="*/ 0 w 260"/>
                <a:gd name="T1" fmla="*/ 204 h 295"/>
                <a:gd name="T2" fmla="*/ 63 w 260"/>
                <a:gd name="T3" fmla="*/ 0 h 295"/>
                <a:gd name="T4" fmla="*/ 260 w 260"/>
                <a:gd name="T5" fmla="*/ 295 h 295"/>
                <a:gd name="T6" fmla="*/ 0 w 260"/>
                <a:gd name="T7" fmla="*/ 204 h 295"/>
                <a:gd name="T8" fmla="*/ 0 w 260"/>
                <a:gd name="T9" fmla="*/ 20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95">
                  <a:moveTo>
                    <a:pt x="0" y="204"/>
                  </a:moveTo>
                  <a:lnTo>
                    <a:pt x="63" y="0"/>
                  </a:lnTo>
                  <a:lnTo>
                    <a:pt x="260" y="295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A8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2"/>
            <p:cNvSpPr/>
            <p:nvPr/>
          </p:nvSpPr>
          <p:spPr bwMode="auto">
            <a:xfrm>
              <a:off x="2882" y="1504"/>
              <a:ext cx="254" cy="155"/>
            </a:xfrm>
            <a:custGeom>
              <a:avLst/>
              <a:gdLst>
                <a:gd name="T0" fmla="*/ 0 w 254"/>
                <a:gd name="T1" fmla="*/ 155 h 155"/>
                <a:gd name="T2" fmla="*/ 254 w 254"/>
                <a:gd name="T3" fmla="*/ 108 h 155"/>
                <a:gd name="T4" fmla="*/ 110 w 254"/>
                <a:gd name="T5" fmla="*/ 0 h 155"/>
                <a:gd name="T6" fmla="*/ 0 w 254"/>
                <a:gd name="T7" fmla="*/ 155 h 155"/>
                <a:gd name="T8" fmla="*/ 0 w 254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55">
                  <a:moveTo>
                    <a:pt x="0" y="155"/>
                  </a:moveTo>
                  <a:lnTo>
                    <a:pt x="254" y="108"/>
                  </a:lnTo>
                  <a:lnTo>
                    <a:pt x="110" y="0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DA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3"/>
            <p:cNvSpPr/>
            <p:nvPr/>
          </p:nvSpPr>
          <p:spPr bwMode="auto">
            <a:xfrm>
              <a:off x="2790" y="1671"/>
              <a:ext cx="149" cy="174"/>
            </a:xfrm>
            <a:custGeom>
              <a:avLst/>
              <a:gdLst>
                <a:gd name="T0" fmla="*/ 0 w 149"/>
                <a:gd name="T1" fmla="*/ 0 h 174"/>
                <a:gd name="T2" fmla="*/ 149 w 149"/>
                <a:gd name="T3" fmla="*/ 174 h 174"/>
                <a:gd name="T4" fmla="*/ 3 w 149"/>
                <a:gd name="T5" fmla="*/ 156 h 174"/>
                <a:gd name="T6" fmla="*/ 0 w 149"/>
                <a:gd name="T7" fmla="*/ 0 h 174"/>
                <a:gd name="T8" fmla="*/ 0 w 149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4">
                  <a:moveTo>
                    <a:pt x="0" y="0"/>
                  </a:moveTo>
                  <a:lnTo>
                    <a:pt x="149" y="174"/>
                  </a:lnTo>
                  <a:lnTo>
                    <a:pt x="3" y="1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4"/>
            <p:cNvSpPr/>
            <p:nvPr/>
          </p:nvSpPr>
          <p:spPr bwMode="auto">
            <a:xfrm>
              <a:off x="2790" y="1659"/>
              <a:ext cx="149" cy="186"/>
            </a:xfrm>
            <a:custGeom>
              <a:avLst/>
              <a:gdLst>
                <a:gd name="T0" fmla="*/ 92 w 149"/>
                <a:gd name="T1" fmla="*/ 0 h 186"/>
                <a:gd name="T2" fmla="*/ 149 w 149"/>
                <a:gd name="T3" fmla="*/ 186 h 186"/>
                <a:gd name="T4" fmla="*/ 0 w 149"/>
                <a:gd name="T5" fmla="*/ 12 h 186"/>
                <a:gd name="T6" fmla="*/ 92 w 149"/>
                <a:gd name="T7" fmla="*/ 0 h 186"/>
                <a:gd name="T8" fmla="*/ 92 w 149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86">
                  <a:moveTo>
                    <a:pt x="92" y="0"/>
                  </a:moveTo>
                  <a:lnTo>
                    <a:pt x="149" y="186"/>
                  </a:lnTo>
                  <a:lnTo>
                    <a:pt x="0" y="12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5"/>
            <p:cNvSpPr/>
            <p:nvPr/>
          </p:nvSpPr>
          <p:spPr bwMode="auto">
            <a:xfrm>
              <a:off x="2882" y="1659"/>
              <a:ext cx="191" cy="186"/>
            </a:xfrm>
            <a:custGeom>
              <a:avLst/>
              <a:gdLst>
                <a:gd name="T0" fmla="*/ 191 w 191"/>
                <a:gd name="T1" fmla="*/ 157 h 186"/>
                <a:gd name="T2" fmla="*/ 0 w 191"/>
                <a:gd name="T3" fmla="*/ 0 h 186"/>
                <a:gd name="T4" fmla="*/ 57 w 191"/>
                <a:gd name="T5" fmla="*/ 186 h 186"/>
                <a:gd name="T6" fmla="*/ 191 w 191"/>
                <a:gd name="T7" fmla="*/ 157 h 186"/>
                <a:gd name="T8" fmla="*/ 191 w 191"/>
                <a:gd name="T9" fmla="*/ 1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6">
                  <a:moveTo>
                    <a:pt x="191" y="157"/>
                  </a:moveTo>
                  <a:lnTo>
                    <a:pt x="0" y="0"/>
                  </a:lnTo>
                  <a:lnTo>
                    <a:pt x="57" y="186"/>
                  </a:lnTo>
                  <a:lnTo>
                    <a:pt x="191" y="157"/>
                  </a:lnTo>
                  <a:lnTo>
                    <a:pt x="191" y="157"/>
                  </a:lnTo>
                  <a:close/>
                </a:path>
              </a:pathLst>
            </a:custGeom>
            <a:solidFill>
              <a:srgbClr val="FEB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6"/>
            <p:cNvSpPr/>
            <p:nvPr/>
          </p:nvSpPr>
          <p:spPr bwMode="auto">
            <a:xfrm>
              <a:off x="2882" y="1612"/>
              <a:ext cx="254" cy="204"/>
            </a:xfrm>
            <a:custGeom>
              <a:avLst/>
              <a:gdLst>
                <a:gd name="T0" fmla="*/ 0 w 254"/>
                <a:gd name="T1" fmla="*/ 47 h 204"/>
                <a:gd name="T2" fmla="*/ 191 w 254"/>
                <a:gd name="T3" fmla="*/ 204 h 204"/>
                <a:gd name="T4" fmla="*/ 254 w 254"/>
                <a:gd name="T5" fmla="*/ 0 h 204"/>
                <a:gd name="T6" fmla="*/ 0 w 254"/>
                <a:gd name="T7" fmla="*/ 47 h 204"/>
                <a:gd name="T8" fmla="*/ 0 w 254"/>
                <a:gd name="T9" fmla="*/ 4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204">
                  <a:moveTo>
                    <a:pt x="0" y="47"/>
                  </a:moveTo>
                  <a:lnTo>
                    <a:pt x="191" y="204"/>
                  </a:lnTo>
                  <a:lnTo>
                    <a:pt x="254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E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7"/>
            <p:cNvSpPr/>
            <p:nvPr/>
          </p:nvSpPr>
          <p:spPr bwMode="auto">
            <a:xfrm>
              <a:off x="4448" y="1683"/>
              <a:ext cx="146" cy="192"/>
            </a:xfrm>
            <a:custGeom>
              <a:avLst/>
              <a:gdLst>
                <a:gd name="T0" fmla="*/ 0 w 146"/>
                <a:gd name="T1" fmla="*/ 192 h 192"/>
                <a:gd name="T2" fmla="*/ 146 w 146"/>
                <a:gd name="T3" fmla="*/ 114 h 192"/>
                <a:gd name="T4" fmla="*/ 144 w 146"/>
                <a:gd name="T5" fmla="*/ 0 h 192"/>
                <a:gd name="T6" fmla="*/ 0 w 146"/>
                <a:gd name="T7" fmla="*/ 192 h 192"/>
                <a:gd name="T8" fmla="*/ 0 w 146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92">
                  <a:moveTo>
                    <a:pt x="0" y="192"/>
                  </a:moveTo>
                  <a:lnTo>
                    <a:pt x="146" y="114"/>
                  </a:lnTo>
                  <a:lnTo>
                    <a:pt x="144" y="0"/>
                  </a:lnTo>
                  <a:lnTo>
                    <a:pt x="0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DB7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8"/>
            <p:cNvSpPr/>
            <p:nvPr/>
          </p:nvSpPr>
          <p:spPr bwMode="auto">
            <a:xfrm>
              <a:off x="4592" y="1683"/>
              <a:ext cx="101" cy="144"/>
            </a:xfrm>
            <a:custGeom>
              <a:avLst/>
              <a:gdLst>
                <a:gd name="T0" fmla="*/ 101 w 101"/>
                <a:gd name="T1" fmla="*/ 144 h 144"/>
                <a:gd name="T2" fmla="*/ 0 w 101"/>
                <a:gd name="T3" fmla="*/ 0 h 144"/>
                <a:gd name="T4" fmla="*/ 2 w 101"/>
                <a:gd name="T5" fmla="*/ 114 h 144"/>
                <a:gd name="T6" fmla="*/ 101 w 101"/>
                <a:gd name="T7" fmla="*/ 144 h 144"/>
                <a:gd name="T8" fmla="*/ 101 w 10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44">
                  <a:moveTo>
                    <a:pt x="101" y="144"/>
                  </a:moveTo>
                  <a:lnTo>
                    <a:pt x="0" y="0"/>
                  </a:lnTo>
                  <a:lnTo>
                    <a:pt x="2" y="114"/>
                  </a:lnTo>
                  <a:lnTo>
                    <a:pt x="101" y="144"/>
                  </a:lnTo>
                  <a:lnTo>
                    <a:pt x="101" y="144"/>
                  </a:lnTo>
                  <a:close/>
                </a:path>
              </a:pathLst>
            </a:custGeom>
            <a:solidFill>
              <a:srgbClr val="C66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9"/>
            <p:cNvSpPr/>
            <p:nvPr/>
          </p:nvSpPr>
          <p:spPr bwMode="auto">
            <a:xfrm>
              <a:off x="4592" y="1623"/>
              <a:ext cx="255" cy="121"/>
            </a:xfrm>
            <a:custGeom>
              <a:avLst/>
              <a:gdLst>
                <a:gd name="T0" fmla="*/ 255 w 255"/>
                <a:gd name="T1" fmla="*/ 0 h 121"/>
                <a:gd name="T2" fmla="*/ 185 w 255"/>
                <a:gd name="T3" fmla="*/ 121 h 121"/>
                <a:gd name="T4" fmla="*/ 0 w 255"/>
                <a:gd name="T5" fmla="*/ 60 h 121"/>
                <a:gd name="T6" fmla="*/ 255 w 255"/>
                <a:gd name="T7" fmla="*/ 0 h 121"/>
                <a:gd name="T8" fmla="*/ 255 w 255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1">
                  <a:moveTo>
                    <a:pt x="255" y="0"/>
                  </a:moveTo>
                  <a:lnTo>
                    <a:pt x="185" y="121"/>
                  </a:lnTo>
                  <a:lnTo>
                    <a:pt x="0" y="60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6E3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70"/>
            <p:cNvSpPr/>
            <p:nvPr/>
          </p:nvSpPr>
          <p:spPr bwMode="auto">
            <a:xfrm>
              <a:off x="4592" y="1683"/>
              <a:ext cx="185" cy="144"/>
            </a:xfrm>
            <a:custGeom>
              <a:avLst/>
              <a:gdLst>
                <a:gd name="T0" fmla="*/ 101 w 185"/>
                <a:gd name="T1" fmla="*/ 144 h 144"/>
                <a:gd name="T2" fmla="*/ 185 w 185"/>
                <a:gd name="T3" fmla="*/ 61 h 144"/>
                <a:gd name="T4" fmla="*/ 0 w 185"/>
                <a:gd name="T5" fmla="*/ 0 h 144"/>
                <a:gd name="T6" fmla="*/ 101 w 185"/>
                <a:gd name="T7" fmla="*/ 144 h 144"/>
                <a:gd name="T8" fmla="*/ 101 w 185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44">
                  <a:moveTo>
                    <a:pt x="101" y="144"/>
                  </a:moveTo>
                  <a:lnTo>
                    <a:pt x="185" y="61"/>
                  </a:lnTo>
                  <a:lnTo>
                    <a:pt x="0" y="0"/>
                  </a:lnTo>
                  <a:lnTo>
                    <a:pt x="101" y="144"/>
                  </a:lnTo>
                  <a:lnTo>
                    <a:pt x="101" y="144"/>
                  </a:lnTo>
                  <a:close/>
                </a:path>
              </a:pathLst>
            </a:custGeom>
            <a:solidFill>
              <a:srgbClr val="9E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1"/>
            <p:cNvSpPr/>
            <p:nvPr/>
          </p:nvSpPr>
          <p:spPr bwMode="auto">
            <a:xfrm>
              <a:off x="4693" y="1744"/>
              <a:ext cx="182" cy="119"/>
            </a:xfrm>
            <a:custGeom>
              <a:avLst/>
              <a:gdLst>
                <a:gd name="T0" fmla="*/ 182 w 182"/>
                <a:gd name="T1" fmla="*/ 119 h 119"/>
                <a:gd name="T2" fmla="*/ 0 w 182"/>
                <a:gd name="T3" fmla="*/ 83 h 119"/>
                <a:gd name="T4" fmla="*/ 84 w 182"/>
                <a:gd name="T5" fmla="*/ 0 h 119"/>
                <a:gd name="T6" fmla="*/ 182 w 182"/>
                <a:gd name="T7" fmla="*/ 119 h 119"/>
                <a:gd name="T8" fmla="*/ 182 w 182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9">
                  <a:moveTo>
                    <a:pt x="182" y="119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182" y="119"/>
                  </a:lnTo>
                  <a:lnTo>
                    <a:pt x="182" y="119"/>
                  </a:lnTo>
                  <a:close/>
                </a:path>
              </a:pathLst>
            </a:custGeom>
            <a:solidFill>
              <a:srgbClr val="954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2"/>
            <p:cNvSpPr/>
            <p:nvPr/>
          </p:nvSpPr>
          <p:spPr bwMode="auto">
            <a:xfrm>
              <a:off x="4777" y="1623"/>
              <a:ext cx="98" cy="240"/>
            </a:xfrm>
            <a:custGeom>
              <a:avLst/>
              <a:gdLst>
                <a:gd name="T0" fmla="*/ 70 w 98"/>
                <a:gd name="T1" fmla="*/ 0 h 240"/>
                <a:gd name="T2" fmla="*/ 98 w 98"/>
                <a:gd name="T3" fmla="*/ 240 h 240"/>
                <a:gd name="T4" fmla="*/ 0 w 98"/>
                <a:gd name="T5" fmla="*/ 121 h 240"/>
                <a:gd name="T6" fmla="*/ 70 w 98"/>
                <a:gd name="T7" fmla="*/ 0 h 240"/>
                <a:gd name="T8" fmla="*/ 70 w 98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40">
                  <a:moveTo>
                    <a:pt x="70" y="0"/>
                  </a:moveTo>
                  <a:lnTo>
                    <a:pt x="98" y="240"/>
                  </a:lnTo>
                  <a:lnTo>
                    <a:pt x="0" y="121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42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3"/>
            <p:cNvSpPr/>
            <p:nvPr/>
          </p:nvSpPr>
          <p:spPr bwMode="auto">
            <a:xfrm>
              <a:off x="4847" y="1377"/>
              <a:ext cx="199" cy="246"/>
            </a:xfrm>
            <a:custGeom>
              <a:avLst/>
              <a:gdLst>
                <a:gd name="T0" fmla="*/ 110 w 199"/>
                <a:gd name="T1" fmla="*/ 0 h 246"/>
                <a:gd name="T2" fmla="*/ 199 w 199"/>
                <a:gd name="T3" fmla="*/ 155 h 246"/>
                <a:gd name="T4" fmla="*/ 0 w 199"/>
                <a:gd name="T5" fmla="*/ 246 h 246"/>
                <a:gd name="T6" fmla="*/ 110 w 199"/>
                <a:gd name="T7" fmla="*/ 0 h 246"/>
                <a:gd name="T8" fmla="*/ 110 w 199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46">
                  <a:moveTo>
                    <a:pt x="110" y="0"/>
                  </a:moveTo>
                  <a:lnTo>
                    <a:pt x="199" y="155"/>
                  </a:lnTo>
                  <a:lnTo>
                    <a:pt x="0" y="246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6F4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4"/>
            <p:cNvSpPr/>
            <p:nvPr/>
          </p:nvSpPr>
          <p:spPr bwMode="auto">
            <a:xfrm>
              <a:off x="4957" y="1189"/>
              <a:ext cx="173" cy="188"/>
            </a:xfrm>
            <a:custGeom>
              <a:avLst/>
              <a:gdLst>
                <a:gd name="T0" fmla="*/ 44 w 173"/>
                <a:gd name="T1" fmla="*/ 0 h 188"/>
                <a:gd name="T2" fmla="*/ 173 w 173"/>
                <a:gd name="T3" fmla="*/ 115 h 188"/>
                <a:gd name="T4" fmla="*/ 0 w 173"/>
                <a:gd name="T5" fmla="*/ 188 h 188"/>
                <a:gd name="T6" fmla="*/ 44 w 173"/>
                <a:gd name="T7" fmla="*/ 0 h 188"/>
                <a:gd name="T8" fmla="*/ 44 w 173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88">
                  <a:moveTo>
                    <a:pt x="44" y="0"/>
                  </a:moveTo>
                  <a:lnTo>
                    <a:pt x="173" y="115"/>
                  </a:lnTo>
                  <a:lnTo>
                    <a:pt x="0" y="188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C5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5"/>
            <p:cNvSpPr/>
            <p:nvPr/>
          </p:nvSpPr>
          <p:spPr bwMode="auto">
            <a:xfrm>
              <a:off x="4957" y="1304"/>
              <a:ext cx="173" cy="228"/>
            </a:xfrm>
            <a:custGeom>
              <a:avLst/>
              <a:gdLst>
                <a:gd name="T0" fmla="*/ 89 w 173"/>
                <a:gd name="T1" fmla="*/ 228 h 228"/>
                <a:gd name="T2" fmla="*/ 173 w 173"/>
                <a:gd name="T3" fmla="*/ 0 h 228"/>
                <a:gd name="T4" fmla="*/ 0 w 173"/>
                <a:gd name="T5" fmla="*/ 73 h 228"/>
                <a:gd name="T6" fmla="*/ 89 w 173"/>
                <a:gd name="T7" fmla="*/ 228 h 228"/>
                <a:gd name="T8" fmla="*/ 89 w 173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28">
                  <a:moveTo>
                    <a:pt x="89" y="228"/>
                  </a:moveTo>
                  <a:lnTo>
                    <a:pt x="173" y="0"/>
                  </a:lnTo>
                  <a:lnTo>
                    <a:pt x="0" y="73"/>
                  </a:lnTo>
                  <a:lnTo>
                    <a:pt x="89" y="228"/>
                  </a:lnTo>
                  <a:lnTo>
                    <a:pt x="89" y="228"/>
                  </a:lnTo>
                  <a:close/>
                </a:path>
              </a:pathLst>
            </a:custGeom>
            <a:solidFill>
              <a:srgbClr val="504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6"/>
            <p:cNvSpPr/>
            <p:nvPr/>
          </p:nvSpPr>
          <p:spPr bwMode="auto">
            <a:xfrm>
              <a:off x="5046" y="1304"/>
              <a:ext cx="195" cy="228"/>
            </a:xfrm>
            <a:custGeom>
              <a:avLst/>
              <a:gdLst>
                <a:gd name="T0" fmla="*/ 195 w 195"/>
                <a:gd name="T1" fmla="*/ 154 h 228"/>
                <a:gd name="T2" fmla="*/ 0 w 195"/>
                <a:gd name="T3" fmla="*/ 228 h 228"/>
                <a:gd name="T4" fmla="*/ 84 w 195"/>
                <a:gd name="T5" fmla="*/ 0 h 228"/>
                <a:gd name="T6" fmla="*/ 195 w 195"/>
                <a:gd name="T7" fmla="*/ 154 h 228"/>
                <a:gd name="T8" fmla="*/ 195 w 195"/>
                <a:gd name="T9" fmla="*/ 15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28">
                  <a:moveTo>
                    <a:pt x="195" y="154"/>
                  </a:moveTo>
                  <a:lnTo>
                    <a:pt x="0" y="228"/>
                  </a:lnTo>
                  <a:lnTo>
                    <a:pt x="84" y="0"/>
                  </a:lnTo>
                  <a:lnTo>
                    <a:pt x="195" y="154"/>
                  </a:lnTo>
                  <a:lnTo>
                    <a:pt x="195" y="154"/>
                  </a:lnTo>
                  <a:close/>
                </a:path>
              </a:pathLst>
            </a:custGeom>
            <a:solidFill>
              <a:srgbClr val="365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7"/>
            <p:cNvSpPr/>
            <p:nvPr/>
          </p:nvSpPr>
          <p:spPr bwMode="auto">
            <a:xfrm>
              <a:off x="4847" y="1532"/>
              <a:ext cx="199" cy="175"/>
            </a:xfrm>
            <a:custGeom>
              <a:avLst/>
              <a:gdLst>
                <a:gd name="T0" fmla="*/ 0 w 199"/>
                <a:gd name="T1" fmla="*/ 91 h 175"/>
                <a:gd name="T2" fmla="*/ 187 w 199"/>
                <a:gd name="T3" fmla="*/ 175 h 175"/>
                <a:gd name="T4" fmla="*/ 199 w 199"/>
                <a:gd name="T5" fmla="*/ 0 h 175"/>
                <a:gd name="T6" fmla="*/ 0 w 199"/>
                <a:gd name="T7" fmla="*/ 91 h 175"/>
                <a:gd name="T8" fmla="*/ 0 w 199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75">
                  <a:moveTo>
                    <a:pt x="0" y="91"/>
                  </a:moveTo>
                  <a:lnTo>
                    <a:pt x="187" y="175"/>
                  </a:lnTo>
                  <a:lnTo>
                    <a:pt x="199" y="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492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8"/>
            <p:cNvSpPr/>
            <p:nvPr/>
          </p:nvSpPr>
          <p:spPr bwMode="auto">
            <a:xfrm>
              <a:off x="4847" y="1623"/>
              <a:ext cx="187" cy="240"/>
            </a:xfrm>
            <a:custGeom>
              <a:avLst/>
              <a:gdLst>
                <a:gd name="T0" fmla="*/ 28 w 187"/>
                <a:gd name="T1" fmla="*/ 240 h 240"/>
                <a:gd name="T2" fmla="*/ 187 w 187"/>
                <a:gd name="T3" fmla="*/ 84 h 240"/>
                <a:gd name="T4" fmla="*/ 0 w 187"/>
                <a:gd name="T5" fmla="*/ 0 h 240"/>
                <a:gd name="T6" fmla="*/ 28 w 187"/>
                <a:gd name="T7" fmla="*/ 240 h 240"/>
                <a:gd name="T8" fmla="*/ 28 w 187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40">
                  <a:moveTo>
                    <a:pt x="28" y="240"/>
                  </a:moveTo>
                  <a:lnTo>
                    <a:pt x="187" y="84"/>
                  </a:lnTo>
                  <a:lnTo>
                    <a:pt x="0" y="0"/>
                  </a:lnTo>
                  <a:lnTo>
                    <a:pt x="28" y="240"/>
                  </a:lnTo>
                  <a:lnTo>
                    <a:pt x="28" y="240"/>
                  </a:lnTo>
                  <a:close/>
                </a:path>
              </a:pathLst>
            </a:custGeom>
            <a:solidFill>
              <a:srgbClr val="351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9"/>
            <p:cNvSpPr/>
            <p:nvPr/>
          </p:nvSpPr>
          <p:spPr bwMode="auto">
            <a:xfrm>
              <a:off x="5046" y="1458"/>
              <a:ext cx="195" cy="135"/>
            </a:xfrm>
            <a:custGeom>
              <a:avLst/>
              <a:gdLst>
                <a:gd name="T0" fmla="*/ 0 w 195"/>
                <a:gd name="T1" fmla="*/ 74 h 135"/>
                <a:gd name="T2" fmla="*/ 122 w 195"/>
                <a:gd name="T3" fmla="*/ 135 h 135"/>
                <a:gd name="T4" fmla="*/ 195 w 195"/>
                <a:gd name="T5" fmla="*/ 0 h 135"/>
                <a:gd name="T6" fmla="*/ 0 w 195"/>
                <a:gd name="T7" fmla="*/ 74 h 135"/>
                <a:gd name="T8" fmla="*/ 0 w 195"/>
                <a:gd name="T9" fmla="*/ 7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35">
                  <a:moveTo>
                    <a:pt x="0" y="74"/>
                  </a:moveTo>
                  <a:lnTo>
                    <a:pt x="122" y="135"/>
                  </a:lnTo>
                  <a:lnTo>
                    <a:pt x="195" y="0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3C4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80"/>
            <p:cNvSpPr/>
            <p:nvPr/>
          </p:nvSpPr>
          <p:spPr bwMode="auto">
            <a:xfrm>
              <a:off x="5034" y="1532"/>
              <a:ext cx="134" cy="175"/>
            </a:xfrm>
            <a:custGeom>
              <a:avLst/>
              <a:gdLst>
                <a:gd name="T0" fmla="*/ 0 w 134"/>
                <a:gd name="T1" fmla="*/ 175 h 175"/>
                <a:gd name="T2" fmla="*/ 134 w 134"/>
                <a:gd name="T3" fmla="*/ 61 h 175"/>
                <a:gd name="T4" fmla="*/ 12 w 134"/>
                <a:gd name="T5" fmla="*/ 0 h 175"/>
                <a:gd name="T6" fmla="*/ 0 w 134"/>
                <a:gd name="T7" fmla="*/ 175 h 175"/>
                <a:gd name="T8" fmla="*/ 0 w 134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75">
                  <a:moveTo>
                    <a:pt x="0" y="175"/>
                  </a:moveTo>
                  <a:lnTo>
                    <a:pt x="134" y="61"/>
                  </a:lnTo>
                  <a:lnTo>
                    <a:pt x="12" y="0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483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81"/>
            <p:cNvSpPr/>
            <p:nvPr/>
          </p:nvSpPr>
          <p:spPr bwMode="auto">
            <a:xfrm>
              <a:off x="4875" y="1707"/>
              <a:ext cx="173" cy="156"/>
            </a:xfrm>
            <a:custGeom>
              <a:avLst/>
              <a:gdLst>
                <a:gd name="T0" fmla="*/ 173 w 173"/>
                <a:gd name="T1" fmla="*/ 109 h 156"/>
                <a:gd name="T2" fmla="*/ 0 w 173"/>
                <a:gd name="T3" fmla="*/ 156 h 156"/>
                <a:gd name="T4" fmla="*/ 159 w 173"/>
                <a:gd name="T5" fmla="*/ 0 h 156"/>
                <a:gd name="T6" fmla="*/ 173 w 173"/>
                <a:gd name="T7" fmla="*/ 109 h 156"/>
                <a:gd name="T8" fmla="*/ 173 w 173"/>
                <a:gd name="T9" fmla="*/ 10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56">
                  <a:moveTo>
                    <a:pt x="173" y="109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73" y="109"/>
                  </a:lnTo>
                  <a:lnTo>
                    <a:pt x="173" y="109"/>
                  </a:lnTo>
                  <a:close/>
                </a:path>
              </a:pathLst>
            </a:custGeom>
            <a:solidFill>
              <a:srgbClr val="682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82"/>
            <p:cNvSpPr/>
            <p:nvPr/>
          </p:nvSpPr>
          <p:spPr bwMode="auto">
            <a:xfrm>
              <a:off x="5034" y="1593"/>
              <a:ext cx="141" cy="144"/>
            </a:xfrm>
            <a:custGeom>
              <a:avLst/>
              <a:gdLst>
                <a:gd name="T0" fmla="*/ 141 w 141"/>
                <a:gd name="T1" fmla="*/ 144 h 144"/>
                <a:gd name="T2" fmla="*/ 0 w 141"/>
                <a:gd name="T3" fmla="*/ 114 h 144"/>
                <a:gd name="T4" fmla="*/ 134 w 141"/>
                <a:gd name="T5" fmla="*/ 0 h 144"/>
                <a:gd name="T6" fmla="*/ 141 w 141"/>
                <a:gd name="T7" fmla="*/ 144 h 144"/>
                <a:gd name="T8" fmla="*/ 141 w 14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4">
                  <a:moveTo>
                    <a:pt x="141" y="144"/>
                  </a:moveTo>
                  <a:lnTo>
                    <a:pt x="0" y="114"/>
                  </a:lnTo>
                  <a:lnTo>
                    <a:pt x="134" y="0"/>
                  </a:lnTo>
                  <a:lnTo>
                    <a:pt x="141" y="144"/>
                  </a:lnTo>
                  <a:lnTo>
                    <a:pt x="141" y="144"/>
                  </a:lnTo>
                  <a:close/>
                </a:path>
              </a:pathLst>
            </a:custGeom>
            <a:solidFill>
              <a:srgbClr val="351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83"/>
            <p:cNvSpPr/>
            <p:nvPr/>
          </p:nvSpPr>
          <p:spPr bwMode="auto">
            <a:xfrm>
              <a:off x="5034" y="1707"/>
              <a:ext cx="141" cy="109"/>
            </a:xfrm>
            <a:custGeom>
              <a:avLst/>
              <a:gdLst>
                <a:gd name="T0" fmla="*/ 14 w 141"/>
                <a:gd name="T1" fmla="*/ 109 h 109"/>
                <a:gd name="T2" fmla="*/ 141 w 141"/>
                <a:gd name="T3" fmla="*/ 30 h 109"/>
                <a:gd name="T4" fmla="*/ 0 w 141"/>
                <a:gd name="T5" fmla="*/ 0 h 109"/>
                <a:gd name="T6" fmla="*/ 14 w 141"/>
                <a:gd name="T7" fmla="*/ 109 h 109"/>
                <a:gd name="T8" fmla="*/ 14 w 14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9">
                  <a:moveTo>
                    <a:pt x="14" y="109"/>
                  </a:moveTo>
                  <a:lnTo>
                    <a:pt x="141" y="30"/>
                  </a:lnTo>
                  <a:lnTo>
                    <a:pt x="0" y="0"/>
                  </a:lnTo>
                  <a:lnTo>
                    <a:pt x="14" y="109"/>
                  </a:lnTo>
                  <a:lnTo>
                    <a:pt x="14" y="109"/>
                  </a:lnTo>
                  <a:close/>
                </a:path>
              </a:pathLst>
            </a:custGeom>
            <a:solidFill>
              <a:srgbClr val="36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4"/>
            <p:cNvSpPr/>
            <p:nvPr/>
          </p:nvSpPr>
          <p:spPr bwMode="auto">
            <a:xfrm>
              <a:off x="2814" y="2015"/>
              <a:ext cx="264" cy="300"/>
            </a:xfrm>
            <a:custGeom>
              <a:avLst/>
              <a:gdLst>
                <a:gd name="T0" fmla="*/ 128 w 154"/>
                <a:gd name="T1" fmla="*/ 0 h 175"/>
                <a:gd name="T2" fmla="*/ 78 w 154"/>
                <a:gd name="T3" fmla="*/ 150 h 175"/>
                <a:gd name="T4" fmla="*/ 128 w 154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75">
                  <a:moveTo>
                    <a:pt x="128" y="0"/>
                  </a:moveTo>
                  <a:cubicBezTo>
                    <a:pt x="128" y="0"/>
                    <a:pt x="0" y="124"/>
                    <a:pt x="78" y="150"/>
                  </a:cubicBezTo>
                  <a:cubicBezTo>
                    <a:pt x="154" y="175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FED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5"/>
            <p:cNvSpPr/>
            <p:nvPr/>
          </p:nvSpPr>
          <p:spPr bwMode="auto">
            <a:xfrm>
              <a:off x="3280" y="2063"/>
              <a:ext cx="265" cy="300"/>
            </a:xfrm>
            <a:custGeom>
              <a:avLst/>
              <a:gdLst>
                <a:gd name="T0" fmla="*/ 128 w 155"/>
                <a:gd name="T1" fmla="*/ 0 h 175"/>
                <a:gd name="T2" fmla="*/ 78 w 155"/>
                <a:gd name="T3" fmla="*/ 150 h 175"/>
                <a:gd name="T4" fmla="*/ 128 w 155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75">
                  <a:moveTo>
                    <a:pt x="128" y="0"/>
                  </a:moveTo>
                  <a:cubicBezTo>
                    <a:pt x="128" y="0"/>
                    <a:pt x="0" y="124"/>
                    <a:pt x="78" y="150"/>
                  </a:cubicBezTo>
                  <a:cubicBezTo>
                    <a:pt x="155" y="175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E3C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6"/>
            <p:cNvSpPr/>
            <p:nvPr/>
          </p:nvSpPr>
          <p:spPr bwMode="auto">
            <a:xfrm>
              <a:off x="2985" y="2396"/>
              <a:ext cx="266" cy="300"/>
            </a:xfrm>
            <a:custGeom>
              <a:avLst/>
              <a:gdLst>
                <a:gd name="T0" fmla="*/ 128 w 155"/>
                <a:gd name="T1" fmla="*/ 0 h 175"/>
                <a:gd name="T2" fmla="*/ 78 w 155"/>
                <a:gd name="T3" fmla="*/ 150 h 175"/>
                <a:gd name="T4" fmla="*/ 128 w 155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75">
                  <a:moveTo>
                    <a:pt x="128" y="0"/>
                  </a:moveTo>
                  <a:cubicBezTo>
                    <a:pt x="128" y="0"/>
                    <a:pt x="0" y="124"/>
                    <a:pt x="78" y="150"/>
                  </a:cubicBezTo>
                  <a:cubicBezTo>
                    <a:pt x="155" y="175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FA8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7"/>
            <p:cNvSpPr/>
            <p:nvPr/>
          </p:nvSpPr>
          <p:spPr bwMode="auto">
            <a:xfrm>
              <a:off x="2345" y="2782"/>
              <a:ext cx="265" cy="300"/>
            </a:xfrm>
            <a:custGeom>
              <a:avLst/>
              <a:gdLst>
                <a:gd name="T0" fmla="*/ 128 w 155"/>
                <a:gd name="T1" fmla="*/ 0 h 175"/>
                <a:gd name="T2" fmla="*/ 78 w 155"/>
                <a:gd name="T3" fmla="*/ 150 h 175"/>
                <a:gd name="T4" fmla="*/ 128 w 155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75">
                  <a:moveTo>
                    <a:pt x="128" y="0"/>
                  </a:moveTo>
                  <a:cubicBezTo>
                    <a:pt x="128" y="0"/>
                    <a:pt x="0" y="124"/>
                    <a:pt x="78" y="150"/>
                  </a:cubicBezTo>
                  <a:cubicBezTo>
                    <a:pt x="155" y="175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F9A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8"/>
            <p:cNvSpPr/>
            <p:nvPr/>
          </p:nvSpPr>
          <p:spPr bwMode="auto">
            <a:xfrm>
              <a:off x="2506" y="2151"/>
              <a:ext cx="263" cy="301"/>
            </a:xfrm>
            <a:custGeom>
              <a:avLst/>
              <a:gdLst>
                <a:gd name="T0" fmla="*/ 127 w 154"/>
                <a:gd name="T1" fmla="*/ 0 h 176"/>
                <a:gd name="T2" fmla="*/ 78 w 154"/>
                <a:gd name="T3" fmla="*/ 150 h 176"/>
                <a:gd name="T4" fmla="*/ 127 w 154"/>
                <a:gd name="T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76">
                  <a:moveTo>
                    <a:pt x="127" y="0"/>
                  </a:moveTo>
                  <a:cubicBezTo>
                    <a:pt x="127" y="0"/>
                    <a:pt x="0" y="124"/>
                    <a:pt x="78" y="150"/>
                  </a:cubicBezTo>
                  <a:cubicBezTo>
                    <a:pt x="154" y="176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FCC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9"/>
            <p:cNvSpPr/>
            <p:nvPr/>
          </p:nvSpPr>
          <p:spPr bwMode="auto">
            <a:xfrm>
              <a:off x="3215" y="2948"/>
              <a:ext cx="265" cy="300"/>
            </a:xfrm>
            <a:custGeom>
              <a:avLst/>
              <a:gdLst>
                <a:gd name="T0" fmla="*/ 128 w 155"/>
                <a:gd name="T1" fmla="*/ 0 h 175"/>
                <a:gd name="T2" fmla="*/ 78 w 155"/>
                <a:gd name="T3" fmla="*/ 150 h 175"/>
                <a:gd name="T4" fmla="*/ 128 w 155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75">
                  <a:moveTo>
                    <a:pt x="128" y="0"/>
                  </a:moveTo>
                  <a:cubicBezTo>
                    <a:pt x="128" y="0"/>
                    <a:pt x="0" y="124"/>
                    <a:pt x="78" y="150"/>
                  </a:cubicBezTo>
                  <a:cubicBezTo>
                    <a:pt x="155" y="175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A83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0"/>
            <p:cNvSpPr/>
            <p:nvPr/>
          </p:nvSpPr>
          <p:spPr bwMode="auto">
            <a:xfrm>
              <a:off x="3653" y="2422"/>
              <a:ext cx="266" cy="301"/>
            </a:xfrm>
            <a:custGeom>
              <a:avLst/>
              <a:gdLst>
                <a:gd name="T0" fmla="*/ 128 w 155"/>
                <a:gd name="T1" fmla="*/ 0 h 176"/>
                <a:gd name="T2" fmla="*/ 78 w 155"/>
                <a:gd name="T3" fmla="*/ 150 h 176"/>
                <a:gd name="T4" fmla="*/ 128 w 155"/>
                <a:gd name="T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76">
                  <a:moveTo>
                    <a:pt x="128" y="0"/>
                  </a:moveTo>
                  <a:cubicBezTo>
                    <a:pt x="128" y="0"/>
                    <a:pt x="0" y="124"/>
                    <a:pt x="78" y="150"/>
                  </a:cubicBezTo>
                  <a:cubicBezTo>
                    <a:pt x="155" y="176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BE6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1"/>
            <p:cNvSpPr/>
            <p:nvPr/>
          </p:nvSpPr>
          <p:spPr bwMode="auto">
            <a:xfrm>
              <a:off x="4039" y="2106"/>
              <a:ext cx="265" cy="300"/>
            </a:xfrm>
            <a:custGeom>
              <a:avLst/>
              <a:gdLst>
                <a:gd name="T0" fmla="*/ 128 w 155"/>
                <a:gd name="T1" fmla="*/ 0 h 175"/>
                <a:gd name="T2" fmla="*/ 78 w 155"/>
                <a:gd name="T3" fmla="*/ 150 h 175"/>
                <a:gd name="T4" fmla="*/ 128 w 155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75">
                  <a:moveTo>
                    <a:pt x="128" y="0"/>
                  </a:moveTo>
                  <a:cubicBezTo>
                    <a:pt x="128" y="0"/>
                    <a:pt x="0" y="124"/>
                    <a:pt x="78" y="150"/>
                  </a:cubicBezTo>
                  <a:cubicBezTo>
                    <a:pt x="155" y="175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BB6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2"/>
            <p:cNvSpPr/>
            <p:nvPr/>
          </p:nvSpPr>
          <p:spPr bwMode="auto">
            <a:xfrm>
              <a:off x="3939" y="2914"/>
              <a:ext cx="264" cy="301"/>
            </a:xfrm>
            <a:custGeom>
              <a:avLst/>
              <a:gdLst>
                <a:gd name="T0" fmla="*/ 127 w 154"/>
                <a:gd name="T1" fmla="*/ 0 h 176"/>
                <a:gd name="T2" fmla="*/ 77 w 154"/>
                <a:gd name="T3" fmla="*/ 150 h 176"/>
                <a:gd name="T4" fmla="*/ 127 w 154"/>
                <a:gd name="T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76">
                  <a:moveTo>
                    <a:pt x="127" y="0"/>
                  </a:moveTo>
                  <a:cubicBezTo>
                    <a:pt x="127" y="0"/>
                    <a:pt x="0" y="124"/>
                    <a:pt x="77" y="150"/>
                  </a:cubicBezTo>
                  <a:cubicBezTo>
                    <a:pt x="154" y="176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E3C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3"/>
            <p:cNvSpPr/>
            <p:nvPr/>
          </p:nvSpPr>
          <p:spPr bwMode="auto">
            <a:xfrm>
              <a:off x="4236" y="2521"/>
              <a:ext cx="264" cy="300"/>
            </a:xfrm>
            <a:custGeom>
              <a:avLst/>
              <a:gdLst>
                <a:gd name="T0" fmla="*/ 128 w 154"/>
                <a:gd name="T1" fmla="*/ 0 h 175"/>
                <a:gd name="T2" fmla="*/ 78 w 154"/>
                <a:gd name="T3" fmla="*/ 149 h 175"/>
                <a:gd name="T4" fmla="*/ 128 w 154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75">
                  <a:moveTo>
                    <a:pt x="128" y="0"/>
                  </a:moveTo>
                  <a:cubicBezTo>
                    <a:pt x="128" y="0"/>
                    <a:pt x="0" y="123"/>
                    <a:pt x="78" y="149"/>
                  </a:cubicBezTo>
                  <a:cubicBezTo>
                    <a:pt x="154" y="175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9E7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4"/>
            <p:cNvSpPr/>
            <p:nvPr/>
          </p:nvSpPr>
          <p:spPr bwMode="auto">
            <a:xfrm>
              <a:off x="4385" y="1945"/>
              <a:ext cx="264" cy="300"/>
            </a:xfrm>
            <a:custGeom>
              <a:avLst/>
              <a:gdLst>
                <a:gd name="T0" fmla="*/ 128 w 154"/>
                <a:gd name="T1" fmla="*/ 0 h 175"/>
                <a:gd name="T2" fmla="*/ 78 w 154"/>
                <a:gd name="T3" fmla="*/ 150 h 175"/>
                <a:gd name="T4" fmla="*/ 128 w 154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75">
                  <a:moveTo>
                    <a:pt x="128" y="0"/>
                  </a:moveTo>
                  <a:cubicBezTo>
                    <a:pt x="128" y="0"/>
                    <a:pt x="0" y="124"/>
                    <a:pt x="78" y="150"/>
                  </a:cubicBezTo>
                  <a:cubicBezTo>
                    <a:pt x="154" y="175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954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5"/>
            <p:cNvSpPr/>
            <p:nvPr/>
          </p:nvSpPr>
          <p:spPr bwMode="auto">
            <a:xfrm>
              <a:off x="4633" y="2543"/>
              <a:ext cx="264" cy="300"/>
            </a:xfrm>
            <a:custGeom>
              <a:avLst/>
              <a:gdLst>
                <a:gd name="T0" fmla="*/ 127 w 154"/>
                <a:gd name="T1" fmla="*/ 0 h 175"/>
                <a:gd name="T2" fmla="*/ 77 w 154"/>
                <a:gd name="T3" fmla="*/ 149 h 175"/>
                <a:gd name="T4" fmla="*/ 127 w 154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75">
                  <a:moveTo>
                    <a:pt x="127" y="0"/>
                  </a:moveTo>
                  <a:cubicBezTo>
                    <a:pt x="127" y="0"/>
                    <a:pt x="0" y="123"/>
                    <a:pt x="77" y="149"/>
                  </a:cubicBezTo>
                  <a:cubicBezTo>
                    <a:pt x="154" y="175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483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6"/>
            <p:cNvSpPr/>
            <p:nvPr/>
          </p:nvSpPr>
          <p:spPr bwMode="auto">
            <a:xfrm>
              <a:off x="4229" y="3287"/>
              <a:ext cx="265" cy="301"/>
            </a:xfrm>
            <a:custGeom>
              <a:avLst/>
              <a:gdLst>
                <a:gd name="T0" fmla="*/ 128 w 155"/>
                <a:gd name="T1" fmla="*/ 0 h 175"/>
                <a:gd name="T2" fmla="*/ 78 w 155"/>
                <a:gd name="T3" fmla="*/ 150 h 175"/>
                <a:gd name="T4" fmla="*/ 128 w 155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75">
                  <a:moveTo>
                    <a:pt x="128" y="0"/>
                  </a:moveTo>
                  <a:cubicBezTo>
                    <a:pt x="128" y="0"/>
                    <a:pt x="0" y="124"/>
                    <a:pt x="78" y="150"/>
                  </a:cubicBezTo>
                  <a:cubicBezTo>
                    <a:pt x="155" y="175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369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7"/>
            <p:cNvSpPr/>
            <p:nvPr/>
          </p:nvSpPr>
          <p:spPr bwMode="auto">
            <a:xfrm>
              <a:off x="2631" y="3142"/>
              <a:ext cx="265" cy="300"/>
            </a:xfrm>
            <a:custGeom>
              <a:avLst/>
              <a:gdLst>
                <a:gd name="T0" fmla="*/ 128 w 155"/>
                <a:gd name="T1" fmla="*/ 0 h 175"/>
                <a:gd name="T2" fmla="*/ 78 w 155"/>
                <a:gd name="T3" fmla="*/ 150 h 175"/>
                <a:gd name="T4" fmla="*/ 128 w 155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75">
                  <a:moveTo>
                    <a:pt x="128" y="0"/>
                  </a:moveTo>
                  <a:cubicBezTo>
                    <a:pt x="128" y="0"/>
                    <a:pt x="0" y="124"/>
                    <a:pt x="78" y="150"/>
                  </a:cubicBezTo>
                  <a:cubicBezTo>
                    <a:pt x="155" y="175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E49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8"/>
            <p:cNvSpPr/>
            <p:nvPr/>
          </p:nvSpPr>
          <p:spPr bwMode="auto">
            <a:xfrm>
              <a:off x="3193" y="3665"/>
              <a:ext cx="265" cy="300"/>
            </a:xfrm>
            <a:custGeom>
              <a:avLst/>
              <a:gdLst>
                <a:gd name="T0" fmla="*/ 128 w 155"/>
                <a:gd name="T1" fmla="*/ 0 h 175"/>
                <a:gd name="T2" fmla="*/ 78 w 155"/>
                <a:gd name="T3" fmla="*/ 149 h 175"/>
                <a:gd name="T4" fmla="*/ 128 w 155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75">
                  <a:moveTo>
                    <a:pt x="128" y="0"/>
                  </a:moveTo>
                  <a:cubicBezTo>
                    <a:pt x="128" y="0"/>
                    <a:pt x="0" y="123"/>
                    <a:pt x="78" y="149"/>
                  </a:cubicBezTo>
                  <a:cubicBezTo>
                    <a:pt x="155" y="175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DE4B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9"/>
            <p:cNvSpPr/>
            <p:nvPr/>
          </p:nvSpPr>
          <p:spPr bwMode="auto">
            <a:xfrm>
              <a:off x="3700" y="3420"/>
              <a:ext cx="265" cy="300"/>
            </a:xfrm>
            <a:custGeom>
              <a:avLst/>
              <a:gdLst>
                <a:gd name="T0" fmla="*/ 128 w 155"/>
                <a:gd name="T1" fmla="*/ 0 h 175"/>
                <a:gd name="T2" fmla="*/ 78 w 155"/>
                <a:gd name="T3" fmla="*/ 150 h 175"/>
                <a:gd name="T4" fmla="*/ 128 w 155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75">
                  <a:moveTo>
                    <a:pt x="128" y="0"/>
                  </a:moveTo>
                  <a:cubicBezTo>
                    <a:pt x="128" y="0"/>
                    <a:pt x="0" y="124"/>
                    <a:pt x="78" y="150"/>
                  </a:cubicBezTo>
                  <a:cubicBezTo>
                    <a:pt x="155" y="175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663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1" name="Freeform 203"/>
          <p:cNvSpPr/>
          <p:nvPr/>
        </p:nvSpPr>
        <p:spPr bwMode="auto">
          <a:xfrm rot="1177621" flipH="1">
            <a:off x="3311446" y="3347578"/>
            <a:ext cx="1366643" cy="1418761"/>
          </a:xfrm>
          <a:custGeom>
            <a:avLst/>
            <a:gdLst>
              <a:gd name="T0" fmla="*/ 279 w 549"/>
              <a:gd name="T1" fmla="*/ 36 h 569"/>
              <a:gd name="T2" fmla="*/ 275 w 549"/>
              <a:gd name="T3" fmla="*/ 7 h 569"/>
              <a:gd name="T4" fmla="*/ 270 w 549"/>
              <a:gd name="T5" fmla="*/ 36 h 569"/>
              <a:gd name="T6" fmla="*/ 0 w 549"/>
              <a:gd name="T7" fmla="*/ 277 h 569"/>
              <a:gd name="T8" fmla="*/ 0 w 549"/>
              <a:gd name="T9" fmla="*/ 284 h 569"/>
              <a:gd name="T10" fmla="*/ 1 w 549"/>
              <a:gd name="T11" fmla="*/ 284 h 569"/>
              <a:gd name="T12" fmla="*/ 56 w 549"/>
              <a:gd name="T13" fmla="*/ 228 h 569"/>
              <a:gd name="T14" fmla="*/ 111 w 549"/>
              <a:gd name="T15" fmla="*/ 284 h 569"/>
              <a:gd name="T16" fmla="*/ 165 w 549"/>
              <a:gd name="T17" fmla="*/ 228 h 569"/>
              <a:gd name="T18" fmla="*/ 220 w 549"/>
              <a:gd name="T19" fmla="*/ 284 h 569"/>
              <a:gd name="T20" fmla="*/ 270 w 549"/>
              <a:gd name="T21" fmla="*/ 229 h 569"/>
              <a:gd name="T22" fmla="*/ 270 w 549"/>
              <a:gd name="T23" fmla="*/ 459 h 569"/>
              <a:gd name="T24" fmla="*/ 265 w 549"/>
              <a:gd name="T25" fmla="*/ 468 h 569"/>
              <a:gd name="T26" fmla="*/ 265 w 549"/>
              <a:gd name="T27" fmla="*/ 536 h 569"/>
              <a:gd name="T28" fmla="*/ 295 w 549"/>
              <a:gd name="T29" fmla="*/ 569 h 569"/>
              <a:gd name="T30" fmla="*/ 295 w 549"/>
              <a:gd name="T31" fmla="*/ 569 h 569"/>
              <a:gd name="T32" fmla="*/ 323 w 549"/>
              <a:gd name="T33" fmla="*/ 543 h 569"/>
              <a:gd name="T34" fmla="*/ 313 w 549"/>
              <a:gd name="T35" fmla="*/ 533 h 569"/>
              <a:gd name="T36" fmla="*/ 303 w 549"/>
              <a:gd name="T37" fmla="*/ 543 h 569"/>
              <a:gd name="T38" fmla="*/ 295 w 549"/>
              <a:gd name="T39" fmla="*/ 549 h 569"/>
              <a:gd name="T40" fmla="*/ 285 w 549"/>
              <a:gd name="T41" fmla="*/ 536 h 569"/>
              <a:gd name="T42" fmla="*/ 285 w 549"/>
              <a:gd name="T43" fmla="*/ 468 h 569"/>
              <a:gd name="T44" fmla="*/ 280 w 549"/>
              <a:gd name="T45" fmla="*/ 459 h 569"/>
              <a:gd name="T46" fmla="*/ 280 w 549"/>
              <a:gd name="T47" fmla="*/ 229 h 569"/>
              <a:gd name="T48" fmla="*/ 330 w 549"/>
              <a:gd name="T49" fmla="*/ 284 h 569"/>
              <a:gd name="T50" fmla="*/ 384 w 549"/>
              <a:gd name="T51" fmla="*/ 228 h 569"/>
              <a:gd name="T52" fmla="*/ 439 w 549"/>
              <a:gd name="T53" fmla="*/ 284 h 569"/>
              <a:gd name="T54" fmla="*/ 494 w 549"/>
              <a:gd name="T55" fmla="*/ 228 h 569"/>
              <a:gd name="T56" fmla="*/ 548 w 549"/>
              <a:gd name="T57" fmla="*/ 284 h 569"/>
              <a:gd name="T58" fmla="*/ 549 w 549"/>
              <a:gd name="T59" fmla="*/ 284 h 569"/>
              <a:gd name="T60" fmla="*/ 549 w 549"/>
              <a:gd name="T61" fmla="*/ 277 h 569"/>
              <a:gd name="T62" fmla="*/ 279 w 549"/>
              <a:gd name="T63" fmla="*/ 36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9" h="569">
                <a:moveTo>
                  <a:pt x="279" y="36"/>
                </a:moveTo>
                <a:cubicBezTo>
                  <a:pt x="279" y="28"/>
                  <a:pt x="277" y="14"/>
                  <a:pt x="275" y="7"/>
                </a:cubicBezTo>
                <a:cubicBezTo>
                  <a:pt x="272" y="0"/>
                  <a:pt x="271" y="24"/>
                  <a:pt x="270" y="36"/>
                </a:cubicBezTo>
                <a:cubicBezTo>
                  <a:pt x="121" y="37"/>
                  <a:pt x="0" y="110"/>
                  <a:pt x="0" y="277"/>
                </a:cubicBezTo>
                <a:cubicBezTo>
                  <a:pt x="0" y="279"/>
                  <a:pt x="0" y="282"/>
                  <a:pt x="0" y="284"/>
                </a:cubicBezTo>
                <a:cubicBezTo>
                  <a:pt x="1" y="284"/>
                  <a:pt x="1" y="284"/>
                  <a:pt x="1" y="284"/>
                </a:cubicBezTo>
                <a:cubicBezTo>
                  <a:pt x="1" y="253"/>
                  <a:pt x="26" y="228"/>
                  <a:pt x="56" y="228"/>
                </a:cubicBezTo>
                <a:cubicBezTo>
                  <a:pt x="86" y="228"/>
                  <a:pt x="111" y="253"/>
                  <a:pt x="111" y="284"/>
                </a:cubicBezTo>
                <a:cubicBezTo>
                  <a:pt x="111" y="253"/>
                  <a:pt x="135" y="228"/>
                  <a:pt x="165" y="228"/>
                </a:cubicBezTo>
                <a:cubicBezTo>
                  <a:pt x="196" y="228"/>
                  <a:pt x="220" y="253"/>
                  <a:pt x="220" y="284"/>
                </a:cubicBezTo>
                <a:cubicBezTo>
                  <a:pt x="220" y="255"/>
                  <a:pt x="242" y="231"/>
                  <a:pt x="270" y="229"/>
                </a:cubicBezTo>
                <a:cubicBezTo>
                  <a:pt x="270" y="459"/>
                  <a:pt x="270" y="459"/>
                  <a:pt x="270" y="459"/>
                </a:cubicBezTo>
                <a:cubicBezTo>
                  <a:pt x="267" y="461"/>
                  <a:pt x="265" y="464"/>
                  <a:pt x="265" y="468"/>
                </a:cubicBezTo>
                <a:cubicBezTo>
                  <a:pt x="265" y="536"/>
                  <a:pt x="265" y="536"/>
                  <a:pt x="265" y="536"/>
                </a:cubicBezTo>
                <a:cubicBezTo>
                  <a:pt x="265" y="557"/>
                  <a:pt x="280" y="569"/>
                  <a:pt x="295" y="569"/>
                </a:cubicBezTo>
                <a:cubicBezTo>
                  <a:pt x="295" y="569"/>
                  <a:pt x="295" y="569"/>
                  <a:pt x="295" y="569"/>
                </a:cubicBezTo>
                <a:cubicBezTo>
                  <a:pt x="311" y="569"/>
                  <a:pt x="323" y="558"/>
                  <a:pt x="323" y="543"/>
                </a:cubicBezTo>
                <a:cubicBezTo>
                  <a:pt x="323" y="537"/>
                  <a:pt x="319" y="533"/>
                  <a:pt x="313" y="533"/>
                </a:cubicBezTo>
                <a:cubicBezTo>
                  <a:pt x="308" y="533"/>
                  <a:pt x="303" y="537"/>
                  <a:pt x="303" y="543"/>
                </a:cubicBezTo>
                <a:cubicBezTo>
                  <a:pt x="303" y="549"/>
                  <a:pt x="296" y="549"/>
                  <a:pt x="295" y="549"/>
                </a:cubicBezTo>
                <a:cubicBezTo>
                  <a:pt x="293" y="549"/>
                  <a:pt x="285" y="548"/>
                  <a:pt x="285" y="536"/>
                </a:cubicBezTo>
                <a:cubicBezTo>
                  <a:pt x="285" y="468"/>
                  <a:pt x="285" y="468"/>
                  <a:pt x="285" y="468"/>
                </a:cubicBezTo>
                <a:cubicBezTo>
                  <a:pt x="285" y="464"/>
                  <a:pt x="283" y="461"/>
                  <a:pt x="280" y="459"/>
                </a:cubicBezTo>
                <a:cubicBezTo>
                  <a:pt x="280" y="229"/>
                  <a:pt x="280" y="229"/>
                  <a:pt x="280" y="229"/>
                </a:cubicBezTo>
                <a:cubicBezTo>
                  <a:pt x="308" y="231"/>
                  <a:pt x="330" y="255"/>
                  <a:pt x="330" y="284"/>
                </a:cubicBezTo>
                <a:cubicBezTo>
                  <a:pt x="330" y="253"/>
                  <a:pt x="354" y="228"/>
                  <a:pt x="384" y="228"/>
                </a:cubicBezTo>
                <a:cubicBezTo>
                  <a:pt x="414" y="228"/>
                  <a:pt x="439" y="253"/>
                  <a:pt x="439" y="284"/>
                </a:cubicBezTo>
                <a:cubicBezTo>
                  <a:pt x="439" y="253"/>
                  <a:pt x="463" y="228"/>
                  <a:pt x="494" y="228"/>
                </a:cubicBezTo>
                <a:cubicBezTo>
                  <a:pt x="524" y="228"/>
                  <a:pt x="548" y="253"/>
                  <a:pt x="548" y="284"/>
                </a:cubicBezTo>
                <a:cubicBezTo>
                  <a:pt x="549" y="284"/>
                  <a:pt x="549" y="284"/>
                  <a:pt x="549" y="284"/>
                </a:cubicBezTo>
                <a:cubicBezTo>
                  <a:pt x="549" y="282"/>
                  <a:pt x="549" y="279"/>
                  <a:pt x="549" y="277"/>
                </a:cubicBezTo>
                <a:cubicBezTo>
                  <a:pt x="549" y="110"/>
                  <a:pt x="429" y="37"/>
                  <a:pt x="279" y="36"/>
                </a:cubicBezTo>
                <a:close/>
              </a:path>
            </a:pathLst>
          </a:custGeom>
          <a:solidFill>
            <a:srgbClr val="B77C6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03" name="直接连接符 202"/>
          <p:cNvCxnSpPr/>
          <p:nvPr/>
        </p:nvCxnSpPr>
        <p:spPr>
          <a:xfrm>
            <a:off x="857251" y="5200672"/>
            <a:ext cx="5292000" cy="0"/>
          </a:xfrm>
          <a:prstGeom prst="line">
            <a:avLst/>
          </a:prstGeom>
          <a:ln>
            <a:solidFill>
              <a:srgbClr val="B77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文本框 203"/>
          <p:cNvSpPr txBox="1"/>
          <p:nvPr/>
        </p:nvSpPr>
        <p:spPr>
          <a:xfrm>
            <a:off x="742951" y="4220777"/>
            <a:ext cx="564254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商务组月总结</a:t>
            </a:r>
            <a:endParaRPr lang="zh-CN" altLang="en-US" sz="60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pic>
        <p:nvPicPr>
          <p:cNvPr id="4042" name="图片 40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624731">
            <a:off x="7754531" y="-947721"/>
            <a:ext cx="2914810" cy="5187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03"/>
          <p:cNvSpPr/>
          <p:nvPr/>
        </p:nvSpPr>
        <p:spPr bwMode="auto">
          <a:xfrm rot="972551">
            <a:off x="964133" y="335710"/>
            <a:ext cx="1366643" cy="1418761"/>
          </a:xfrm>
          <a:custGeom>
            <a:avLst/>
            <a:gdLst>
              <a:gd name="T0" fmla="*/ 279 w 549"/>
              <a:gd name="T1" fmla="*/ 36 h 569"/>
              <a:gd name="T2" fmla="*/ 275 w 549"/>
              <a:gd name="T3" fmla="*/ 7 h 569"/>
              <a:gd name="T4" fmla="*/ 270 w 549"/>
              <a:gd name="T5" fmla="*/ 36 h 569"/>
              <a:gd name="T6" fmla="*/ 0 w 549"/>
              <a:gd name="T7" fmla="*/ 277 h 569"/>
              <a:gd name="T8" fmla="*/ 0 w 549"/>
              <a:gd name="T9" fmla="*/ 284 h 569"/>
              <a:gd name="T10" fmla="*/ 1 w 549"/>
              <a:gd name="T11" fmla="*/ 284 h 569"/>
              <a:gd name="T12" fmla="*/ 56 w 549"/>
              <a:gd name="T13" fmla="*/ 228 h 569"/>
              <a:gd name="T14" fmla="*/ 111 w 549"/>
              <a:gd name="T15" fmla="*/ 284 h 569"/>
              <a:gd name="T16" fmla="*/ 165 w 549"/>
              <a:gd name="T17" fmla="*/ 228 h 569"/>
              <a:gd name="T18" fmla="*/ 220 w 549"/>
              <a:gd name="T19" fmla="*/ 284 h 569"/>
              <a:gd name="T20" fmla="*/ 270 w 549"/>
              <a:gd name="T21" fmla="*/ 229 h 569"/>
              <a:gd name="T22" fmla="*/ 270 w 549"/>
              <a:gd name="T23" fmla="*/ 459 h 569"/>
              <a:gd name="T24" fmla="*/ 265 w 549"/>
              <a:gd name="T25" fmla="*/ 468 h 569"/>
              <a:gd name="T26" fmla="*/ 265 w 549"/>
              <a:gd name="T27" fmla="*/ 536 h 569"/>
              <a:gd name="T28" fmla="*/ 295 w 549"/>
              <a:gd name="T29" fmla="*/ 569 h 569"/>
              <a:gd name="T30" fmla="*/ 295 w 549"/>
              <a:gd name="T31" fmla="*/ 569 h 569"/>
              <a:gd name="T32" fmla="*/ 323 w 549"/>
              <a:gd name="T33" fmla="*/ 543 h 569"/>
              <a:gd name="T34" fmla="*/ 313 w 549"/>
              <a:gd name="T35" fmla="*/ 533 h 569"/>
              <a:gd name="T36" fmla="*/ 303 w 549"/>
              <a:gd name="T37" fmla="*/ 543 h 569"/>
              <a:gd name="T38" fmla="*/ 295 w 549"/>
              <a:gd name="T39" fmla="*/ 549 h 569"/>
              <a:gd name="T40" fmla="*/ 285 w 549"/>
              <a:gd name="T41" fmla="*/ 536 h 569"/>
              <a:gd name="T42" fmla="*/ 285 w 549"/>
              <a:gd name="T43" fmla="*/ 468 h 569"/>
              <a:gd name="T44" fmla="*/ 280 w 549"/>
              <a:gd name="T45" fmla="*/ 459 h 569"/>
              <a:gd name="T46" fmla="*/ 280 w 549"/>
              <a:gd name="T47" fmla="*/ 229 h 569"/>
              <a:gd name="T48" fmla="*/ 330 w 549"/>
              <a:gd name="T49" fmla="*/ 284 h 569"/>
              <a:gd name="T50" fmla="*/ 384 w 549"/>
              <a:gd name="T51" fmla="*/ 228 h 569"/>
              <a:gd name="T52" fmla="*/ 439 w 549"/>
              <a:gd name="T53" fmla="*/ 284 h 569"/>
              <a:gd name="T54" fmla="*/ 494 w 549"/>
              <a:gd name="T55" fmla="*/ 228 h 569"/>
              <a:gd name="T56" fmla="*/ 548 w 549"/>
              <a:gd name="T57" fmla="*/ 284 h 569"/>
              <a:gd name="T58" fmla="*/ 549 w 549"/>
              <a:gd name="T59" fmla="*/ 284 h 569"/>
              <a:gd name="T60" fmla="*/ 549 w 549"/>
              <a:gd name="T61" fmla="*/ 277 h 569"/>
              <a:gd name="T62" fmla="*/ 279 w 549"/>
              <a:gd name="T63" fmla="*/ 36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9" h="569">
                <a:moveTo>
                  <a:pt x="279" y="36"/>
                </a:moveTo>
                <a:cubicBezTo>
                  <a:pt x="279" y="28"/>
                  <a:pt x="277" y="14"/>
                  <a:pt x="275" y="7"/>
                </a:cubicBezTo>
                <a:cubicBezTo>
                  <a:pt x="272" y="0"/>
                  <a:pt x="271" y="24"/>
                  <a:pt x="270" y="36"/>
                </a:cubicBezTo>
                <a:cubicBezTo>
                  <a:pt x="121" y="37"/>
                  <a:pt x="0" y="110"/>
                  <a:pt x="0" y="277"/>
                </a:cubicBezTo>
                <a:cubicBezTo>
                  <a:pt x="0" y="279"/>
                  <a:pt x="0" y="282"/>
                  <a:pt x="0" y="284"/>
                </a:cubicBezTo>
                <a:cubicBezTo>
                  <a:pt x="1" y="284"/>
                  <a:pt x="1" y="284"/>
                  <a:pt x="1" y="284"/>
                </a:cubicBezTo>
                <a:cubicBezTo>
                  <a:pt x="1" y="253"/>
                  <a:pt x="26" y="228"/>
                  <a:pt x="56" y="228"/>
                </a:cubicBezTo>
                <a:cubicBezTo>
                  <a:pt x="86" y="228"/>
                  <a:pt x="111" y="253"/>
                  <a:pt x="111" y="284"/>
                </a:cubicBezTo>
                <a:cubicBezTo>
                  <a:pt x="111" y="253"/>
                  <a:pt x="135" y="228"/>
                  <a:pt x="165" y="228"/>
                </a:cubicBezTo>
                <a:cubicBezTo>
                  <a:pt x="196" y="228"/>
                  <a:pt x="220" y="253"/>
                  <a:pt x="220" y="284"/>
                </a:cubicBezTo>
                <a:cubicBezTo>
                  <a:pt x="220" y="255"/>
                  <a:pt x="242" y="231"/>
                  <a:pt x="270" y="229"/>
                </a:cubicBezTo>
                <a:cubicBezTo>
                  <a:pt x="270" y="459"/>
                  <a:pt x="270" y="459"/>
                  <a:pt x="270" y="459"/>
                </a:cubicBezTo>
                <a:cubicBezTo>
                  <a:pt x="267" y="461"/>
                  <a:pt x="265" y="464"/>
                  <a:pt x="265" y="468"/>
                </a:cubicBezTo>
                <a:cubicBezTo>
                  <a:pt x="265" y="536"/>
                  <a:pt x="265" y="536"/>
                  <a:pt x="265" y="536"/>
                </a:cubicBezTo>
                <a:cubicBezTo>
                  <a:pt x="265" y="557"/>
                  <a:pt x="280" y="569"/>
                  <a:pt x="295" y="569"/>
                </a:cubicBezTo>
                <a:cubicBezTo>
                  <a:pt x="295" y="569"/>
                  <a:pt x="295" y="569"/>
                  <a:pt x="295" y="569"/>
                </a:cubicBezTo>
                <a:cubicBezTo>
                  <a:pt x="311" y="569"/>
                  <a:pt x="323" y="558"/>
                  <a:pt x="323" y="543"/>
                </a:cubicBezTo>
                <a:cubicBezTo>
                  <a:pt x="323" y="537"/>
                  <a:pt x="319" y="533"/>
                  <a:pt x="313" y="533"/>
                </a:cubicBezTo>
                <a:cubicBezTo>
                  <a:pt x="308" y="533"/>
                  <a:pt x="303" y="537"/>
                  <a:pt x="303" y="543"/>
                </a:cubicBezTo>
                <a:cubicBezTo>
                  <a:pt x="303" y="549"/>
                  <a:pt x="296" y="549"/>
                  <a:pt x="295" y="549"/>
                </a:cubicBezTo>
                <a:cubicBezTo>
                  <a:pt x="293" y="549"/>
                  <a:pt x="285" y="548"/>
                  <a:pt x="285" y="536"/>
                </a:cubicBezTo>
                <a:cubicBezTo>
                  <a:pt x="285" y="468"/>
                  <a:pt x="285" y="468"/>
                  <a:pt x="285" y="468"/>
                </a:cubicBezTo>
                <a:cubicBezTo>
                  <a:pt x="285" y="464"/>
                  <a:pt x="283" y="461"/>
                  <a:pt x="280" y="459"/>
                </a:cubicBezTo>
                <a:cubicBezTo>
                  <a:pt x="280" y="229"/>
                  <a:pt x="280" y="229"/>
                  <a:pt x="280" y="229"/>
                </a:cubicBezTo>
                <a:cubicBezTo>
                  <a:pt x="308" y="231"/>
                  <a:pt x="330" y="255"/>
                  <a:pt x="330" y="284"/>
                </a:cubicBezTo>
                <a:cubicBezTo>
                  <a:pt x="330" y="253"/>
                  <a:pt x="354" y="228"/>
                  <a:pt x="384" y="228"/>
                </a:cubicBezTo>
                <a:cubicBezTo>
                  <a:pt x="414" y="228"/>
                  <a:pt x="439" y="253"/>
                  <a:pt x="439" y="284"/>
                </a:cubicBezTo>
                <a:cubicBezTo>
                  <a:pt x="439" y="253"/>
                  <a:pt x="463" y="228"/>
                  <a:pt x="494" y="228"/>
                </a:cubicBezTo>
                <a:cubicBezTo>
                  <a:pt x="524" y="228"/>
                  <a:pt x="548" y="253"/>
                  <a:pt x="548" y="284"/>
                </a:cubicBezTo>
                <a:cubicBezTo>
                  <a:pt x="549" y="284"/>
                  <a:pt x="549" y="284"/>
                  <a:pt x="549" y="284"/>
                </a:cubicBezTo>
                <a:cubicBezTo>
                  <a:pt x="549" y="282"/>
                  <a:pt x="549" y="279"/>
                  <a:pt x="549" y="277"/>
                </a:cubicBezTo>
                <a:cubicBezTo>
                  <a:pt x="549" y="110"/>
                  <a:pt x="429" y="37"/>
                  <a:pt x="279" y="36"/>
                </a:cubicBezTo>
                <a:close/>
              </a:path>
            </a:pathLst>
          </a:custGeom>
          <a:solidFill>
            <a:srgbClr val="B77C6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496524" y="1739330"/>
            <a:ext cx="3708655" cy="0"/>
          </a:xfrm>
          <a:prstGeom prst="line">
            <a:avLst/>
          </a:prstGeom>
          <a:ln>
            <a:solidFill>
              <a:srgbClr val="B77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338348" y="866088"/>
            <a:ext cx="286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发展规划</a:t>
            </a:r>
            <a:endParaRPr lang="zh-CN" altLang="en-US" sz="4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70" y="3860602"/>
            <a:ext cx="343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欣赏学习</a:t>
            </a:r>
            <a:endParaRPr lang="en-US" altLang="zh-CN" sz="2800" dirty="0" smtClean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  <a:p>
            <a:pPr algn="ctr"/>
            <a:r>
              <a:rPr lang="zh-CN" altLang="en-US" sz="2800" dirty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组</a:t>
            </a:r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内欣赏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 l="20530" t="26937" r="13333" b="31175"/>
          <a:stretch>
            <a:fillRect/>
          </a:stretch>
        </p:blipFill>
        <p:spPr>
          <a:xfrm rot="7496405">
            <a:off x="10087601" y="2456401"/>
            <a:ext cx="1290758" cy="1455036"/>
          </a:xfrm>
          <a:custGeom>
            <a:avLst/>
            <a:gdLst>
              <a:gd name="connsiteX0" fmla="*/ 99996 w 2094146"/>
              <a:gd name="connsiteY0" fmla="*/ 1985330 h 2360673"/>
              <a:gd name="connsiteX1" fmla="*/ 0 w 2094146"/>
              <a:gd name="connsiteY1" fmla="*/ 457854 h 2360673"/>
              <a:gd name="connsiteX2" fmla="*/ 602925 w 2094146"/>
              <a:gd name="connsiteY2" fmla="*/ 0 h 2360673"/>
              <a:gd name="connsiteX3" fmla="*/ 2094146 w 2094146"/>
              <a:gd name="connsiteY3" fmla="*/ 1087772 h 2360673"/>
              <a:gd name="connsiteX4" fmla="*/ 757466 w 2094146"/>
              <a:gd name="connsiteY4" fmla="*/ 2360673 h 23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146" h="2360673">
                <a:moveTo>
                  <a:pt x="99996" y="1985330"/>
                </a:moveTo>
                <a:lnTo>
                  <a:pt x="0" y="457854"/>
                </a:lnTo>
                <a:lnTo>
                  <a:pt x="602925" y="0"/>
                </a:lnTo>
                <a:lnTo>
                  <a:pt x="2094146" y="1087772"/>
                </a:lnTo>
                <a:lnTo>
                  <a:pt x="757466" y="2360673"/>
                </a:lnTo>
                <a:close/>
              </a:path>
            </a:pathLst>
          </a:custGeom>
        </p:spPr>
      </p:pic>
      <p:cxnSp>
        <p:nvCxnSpPr>
          <p:cNvPr id="17" name="直接连接符 16"/>
          <p:cNvCxnSpPr/>
          <p:nvPr/>
        </p:nvCxnSpPr>
        <p:spPr>
          <a:xfrm>
            <a:off x="8011893" y="4207928"/>
            <a:ext cx="2060319" cy="8671"/>
          </a:xfrm>
          <a:prstGeom prst="line">
            <a:avLst/>
          </a:prstGeom>
          <a:ln>
            <a:solidFill>
              <a:srgbClr val="B77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447816" y="3623272"/>
            <a:ext cx="343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欣赏学习</a:t>
            </a:r>
            <a:endParaRPr lang="en-US" altLang="zh-CN" sz="2800" dirty="0" smtClean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  <a:p>
            <a:pPr algn="ctr"/>
            <a:r>
              <a:rPr lang="zh-CN" altLang="en-US" sz="2800" dirty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组</a:t>
            </a:r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内小结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84963" y="3385941"/>
            <a:ext cx="343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欣赏学习</a:t>
            </a:r>
            <a:endParaRPr lang="en-US" altLang="zh-CN" sz="2800" dirty="0" smtClean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  <a:p>
            <a:pPr algn="ctr"/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作业展示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22110" y="3148610"/>
            <a:ext cx="343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欣赏学习</a:t>
            </a:r>
            <a:endParaRPr lang="en-US" altLang="zh-CN" sz="2800" dirty="0" smtClean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  <a:p>
            <a:pPr algn="ctr"/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大大讲座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700453" y="4979200"/>
            <a:ext cx="2060319" cy="8671"/>
          </a:xfrm>
          <a:prstGeom prst="line">
            <a:avLst/>
          </a:prstGeom>
          <a:ln>
            <a:solidFill>
              <a:srgbClr val="B77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3137600" y="4722110"/>
            <a:ext cx="2060319" cy="8671"/>
          </a:xfrm>
          <a:prstGeom prst="line">
            <a:avLst/>
          </a:prstGeom>
          <a:ln>
            <a:solidFill>
              <a:srgbClr val="B77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574747" y="4465019"/>
            <a:ext cx="2060319" cy="8671"/>
          </a:xfrm>
          <a:prstGeom prst="line">
            <a:avLst/>
          </a:prstGeom>
          <a:ln>
            <a:solidFill>
              <a:srgbClr val="B77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0670" y="5085180"/>
            <a:ext cx="3439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第一周</a:t>
            </a:r>
            <a:endParaRPr lang="zh-CN" altLang="en-US" sz="16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447816" y="4847850"/>
            <a:ext cx="3439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第二周</a:t>
            </a:r>
            <a:endParaRPr lang="zh-CN" altLang="en-US" sz="16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84963" y="4610519"/>
            <a:ext cx="3439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第三周</a:t>
            </a:r>
            <a:endParaRPr lang="zh-CN" altLang="en-US" sz="16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322110" y="4373188"/>
            <a:ext cx="3439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第四周</a:t>
            </a:r>
            <a:endParaRPr lang="zh-CN" altLang="en-US" sz="16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8" name="图片 76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" b="10381"/>
          <a:stretch>
            <a:fillRect/>
          </a:stretch>
        </p:blipFill>
        <p:spPr>
          <a:xfrm>
            <a:off x="0" y="-29498"/>
            <a:ext cx="12192000" cy="6902246"/>
          </a:xfrm>
          <a:prstGeom prst="rect">
            <a:avLst/>
          </a:prstGeom>
        </p:spPr>
      </p:pic>
      <p:sp>
        <p:nvSpPr>
          <p:cNvPr id="7845" name="矩形 7844"/>
          <p:cNvSpPr/>
          <p:nvPr/>
        </p:nvSpPr>
        <p:spPr>
          <a:xfrm>
            <a:off x="-29497" y="-265471"/>
            <a:ext cx="12300156" cy="7226710"/>
          </a:xfrm>
          <a:prstGeom prst="rect">
            <a:avLst/>
          </a:prstGeom>
          <a:blipFill dpi="0" rotWithShape="1">
            <a:blip r:embed="rId2">
              <a:alphaModFix amt="77000"/>
            </a:blip>
            <a:srcRect/>
            <a:stretch>
              <a:fillRect l="-37017" t="-41961" r="-27933" b="-16891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Freeform 203"/>
          <p:cNvSpPr/>
          <p:nvPr/>
        </p:nvSpPr>
        <p:spPr bwMode="auto">
          <a:xfrm rot="9849479">
            <a:off x="7214925" y="3653080"/>
            <a:ext cx="753003" cy="1540193"/>
          </a:xfrm>
          <a:custGeom>
            <a:avLst/>
            <a:gdLst>
              <a:gd name="T0" fmla="*/ 279 w 549"/>
              <a:gd name="T1" fmla="*/ 36 h 569"/>
              <a:gd name="T2" fmla="*/ 275 w 549"/>
              <a:gd name="T3" fmla="*/ 7 h 569"/>
              <a:gd name="T4" fmla="*/ 270 w 549"/>
              <a:gd name="T5" fmla="*/ 36 h 569"/>
              <a:gd name="T6" fmla="*/ 0 w 549"/>
              <a:gd name="T7" fmla="*/ 277 h 569"/>
              <a:gd name="T8" fmla="*/ 0 w 549"/>
              <a:gd name="T9" fmla="*/ 284 h 569"/>
              <a:gd name="T10" fmla="*/ 1 w 549"/>
              <a:gd name="T11" fmla="*/ 284 h 569"/>
              <a:gd name="T12" fmla="*/ 56 w 549"/>
              <a:gd name="T13" fmla="*/ 228 h 569"/>
              <a:gd name="T14" fmla="*/ 111 w 549"/>
              <a:gd name="T15" fmla="*/ 284 h 569"/>
              <a:gd name="T16" fmla="*/ 165 w 549"/>
              <a:gd name="T17" fmla="*/ 228 h 569"/>
              <a:gd name="T18" fmla="*/ 220 w 549"/>
              <a:gd name="T19" fmla="*/ 284 h 569"/>
              <a:gd name="T20" fmla="*/ 270 w 549"/>
              <a:gd name="T21" fmla="*/ 229 h 569"/>
              <a:gd name="T22" fmla="*/ 270 w 549"/>
              <a:gd name="T23" fmla="*/ 459 h 569"/>
              <a:gd name="T24" fmla="*/ 265 w 549"/>
              <a:gd name="T25" fmla="*/ 468 h 569"/>
              <a:gd name="T26" fmla="*/ 265 w 549"/>
              <a:gd name="T27" fmla="*/ 536 h 569"/>
              <a:gd name="T28" fmla="*/ 295 w 549"/>
              <a:gd name="T29" fmla="*/ 569 h 569"/>
              <a:gd name="T30" fmla="*/ 295 w 549"/>
              <a:gd name="T31" fmla="*/ 569 h 569"/>
              <a:gd name="T32" fmla="*/ 323 w 549"/>
              <a:gd name="T33" fmla="*/ 543 h 569"/>
              <a:gd name="T34" fmla="*/ 313 w 549"/>
              <a:gd name="T35" fmla="*/ 533 h 569"/>
              <a:gd name="T36" fmla="*/ 303 w 549"/>
              <a:gd name="T37" fmla="*/ 543 h 569"/>
              <a:gd name="T38" fmla="*/ 295 w 549"/>
              <a:gd name="T39" fmla="*/ 549 h 569"/>
              <a:gd name="T40" fmla="*/ 285 w 549"/>
              <a:gd name="T41" fmla="*/ 536 h 569"/>
              <a:gd name="T42" fmla="*/ 285 w 549"/>
              <a:gd name="T43" fmla="*/ 468 h 569"/>
              <a:gd name="T44" fmla="*/ 280 w 549"/>
              <a:gd name="T45" fmla="*/ 459 h 569"/>
              <a:gd name="T46" fmla="*/ 280 w 549"/>
              <a:gd name="T47" fmla="*/ 229 h 569"/>
              <a:gd name="T48" fmla="*/ 330 w 549"/>
              <a:gd name="T49" fmla="*/ 284 h 569"/>
              <a:gd name="T50" fmla="*/ 384 w 549"/>
              <a:gd name="T51" fmla="*/ 228 h 569"/>
              <a:gd name="T52" fmla="*/ 439 w 549"/>
              <a:gd name="T53" fmla="*/ 284 h 569"/>
              <a:gd name="T54" fmla="*/ 494 w 549"/>
              <a:gd name="T55" fmla="*/ 228 h 569"/>
              <a:gd name="T56" fmla="*/ 548 w 549"/>
              <a:gd name="T57" fmla="*/ 284 h 569"/>
              <a:gd name="T58" fmla="*/ 549 w 549"/>
              <a:gd name="T59" fmla="*/ 284 h 569"/>
              <a:gd name="T60" fmla="*/ 549 w 549"/>
              <a:gd name="T61" fmla="*/ 277 h 569"/>
              <a:gd name="T62" fmla="*/ 279 w 549"/>
              <a:gd name="T63" fmla="*/ 36 h 569"/>
              <a:gd name="connsiteX0" fmla="*/ 5082 w 10000"/>
              <a:gd name="connsiteY0" fmla="*/ 533 h 9900"/>
              <a:gd name="connsiteX1" fmla="*/ 5009 w 10000"/>
              <a:gd name="connsiteY1" fmla="*/ 23 h 9900"/>
              <a:gd name="connsiteX2" fmla="*/ 4918 w 10000"/>
              <a:gd name="connsiteY2" fmla="*/ 533 h 9900"/>
              <a:gd name="connsiteX3" fmla="*/ 0 w 10000"/>
              <a:gd name="connsiteY3" fmla="*/ 4768 h 9900"/>
              <a:gd name="connsiteX4" fmla="*/ 0 w 10000"/>
              <a:gd name="connsiteY4" fmla="*/ 4891 h 9900"/>
              <a:gd name="connsiteX5" fmla="*/ 18 w 10000"/>
              <a:gd name="connsiteY5" fmla="*/ 4891 h 9900"/>
              <a:gd name="connsiteX6" fmla="*/ 1020 w 10000"/>
              <a:gd name="connsiteY6" fmla="*/ 3907 h 9900"/>
              <a:gd name="connsiteX7" fmla="*/ 2022 w 10000"/>
              <a:gd name="connsiteY7" fmla="*/ 4891 h 9900"/>
              <a:gd name="connsiteX8" fmla="*/ 3005 w 10000"/>
              <a:gd name="connsiteY8" fmla="*/ 3907 h 9900"/>
              <a:gd name="connsiteX9" fmla="*/ 4007 w 10000"/>
              <a:gd name="connsiteY9" fmla="*/ 4891 h 9900"/>
              <a:gd name="connsiteX10" fmla="*/ 4918 w 10000"/>
              <a:gd name="connsiteY10" fmla="*/ 3925 h 9900"/>
              <a:gd name="connsiteX11" fmla="*/ 4918 w 10000"/>
              <a:gd name="connsiteY11" fmla="*/ 7967 h 9900"/>
              <a:gd name="connsiteX12" fmla="*/ 4827 w 10000"/>
              <a:gd name="connsiteY12" fmla="*/ 8125 h 9900"/>
              <a:gd name="connsiteX13" fmla="*/ 4827 w 10000"/>
              <a:gd name="connsiteY13" fmla="*/ 9320 h 9900"/>
              <a:gd name="connsiteX14" fmla="*/ 5373 w 10000"/>
              <a:gd name="connsiteY14" fmla="*/ 9900 h 9900"/>
              <a:gd name="connsiteX15" fmla="*/ 5373 w 10000"/>
              <a:gd name="connsiteY15" fmla="*/ 9900 h 9900"/>
              <a:gd name="connsiteX16" fmla="*/ 5883 w 10000"/>
              <a:gd name="connsiteY16" fmla="*/ 9443 h 9900"/>
              <a:gd name="connsiteX17" fmla="*/ 5701 w 10000"/>
              <a:gd name="connsiteY17" fmla="*/ 9267 h 9900"/>
              <a:gd name="connsiteX18" fmla="*/ 5519 w 10000"/>
              <a:gd name="connsiteY18" fmla="*/ 9443 h 9900"/>
              <a:gd name="connsiteX19" fmla="*/ 5373 w 10000"/>
              <a:gd name="connsiteY19" fmla="*/ 9549 h 9900"/>
              <a:gd name="connsiteX20" fmla="*/ 5191 w 10000"/>
              <a:gd name="connsiteY20" fmla="*/ 9320 h 9900"/>
              <a:gd name="connsiteX21" fmla="*/ 5191 w 10000"/>
              <a:gd name="connsiteY21" fmla="*/ 8125 h 9900"/>
              <a:gd name="connsiteX22" fmla="*/ 5100 w 10000"/>
              <a:gd name="connsiteY22" fmla="*/ 7967 h 9900"/>
              <a:gd name="connsiteX23" fmla="*/ 5100 w 10000"/>
              <a:gd name="connsiteY23" fmla="*/ 3925 h 9900"/>
              <a:gd name="connsiteX24" fmla="*/ 5101 w 10000"/>
              <a:gd name="connsiteY24" fmla="*/ 7442 h 9900"/>
              <a:gd name="connsiteX25" fmla="*/ 6995 w 10000"/>
              <a:gd name="connsiteY25" fmla="*/ 3907 h 9900"/>
              <a:gd name="connsiteX26" fmla="*/ 7996 w 10000"/>
              <a:gd name="connsiteY26" fmla="*/ 4891 h 9900"/>
              <a:gd name="connsiteX27" fmla="*/ 8998 w 10000"/>
              <a:gd name="connsiteY27" fmla="*/ 3907 h 9900"/>
              <a:gd name="connsiteX28" fmla="*/ 9982 w 10000"/>
              <a:gd name="connsiteY28" fmla="*/ 4891 h 9900"/>
              <a:gd name="connsiteX29" fmla="*/ 10000 w 10000"/>
              <a:gd name="connsiteY29" fmla="*/ 4891 h 9900"/>
              <a:gd name="connsiteX30" fmla="*/ 10000 w 10000"/>
              <a:gd name="connsiteY30" fmla="*/ 4768 h 9900"/>
              <a:gd name="connsiteX31" fmla="*/ 5082 w 10000"/>
              <a:gd name="connsiteY31" fmla="*/ 533 h 9900"/>
              <a:gd name="connsiteX0-1" fmla="*/ 5082 w 10000"/>
              <a:gd name="connsiteY0-2" fmla="*/ 538 h 10000"/>
              <a:gd name="connsiteX1-3" fmla="*/ 5009 w 10000"/>
              <a:gd name="connsiteY1-4" fmla="*/ 23 h 10000"/>
              <a:gd name="connsiteX2-5" fmla="*/ 4918 w 10000"/>
              <a:gd name="connsiteY2-6" fmla="*/ 538 h 10000"/>
              <a:gd name="connsiteX3-7" fmla="*/ 0 w 10000"/>
              <a:gd name="connsiteY3-8" fmla="*/ 4816 h 10000"/>
              <a:gd name="connsiteX4-9" fmla="*/ 0 w 10000"/>
              <a:gd name="connsiteY4-10" fmla="*/ 4940 h 10000"/>
              <a:gd name="connsiteX5-11" fmla="*/ 18 w 10000"/>
              <a:gd name="connsiteY5-12" fmla="*/ 4940 h 10000"/>
              <a:gd name="connsiteX6-13" fmla="*/ 1020 w 10000"/>
              <a:gd name="connsiteY6-14" fmla="*/ 3946 h 10000"/>
              <a:gd name="connsiteX7-15" fmla="*/ 2022 w 10000"/>
              <a:gd name="connsiteY7-16" fmla="*/ 4940 h 10000"/>
              <a:gd name="connsiteX8-17" fmla="*/ 3005 w 10000"/>
              <a:gd name="connsiteY8-18" fmla="*/ 3946 h 10000"/>
              <a:gd name="connsiteX9-19" fmla="*/ 5073 w 10000"/>
              <a:gd name="connsiteY9-20" fmla="*/ 7446 h 10000"/>
              <a:gd name="connsiteX10-21" fmla="*/ 4918 w 10000"/>
              <a:gd name="connsiteY10-22" fmla="*/ 3965 h 10000"/>
              <a:gd name="connsiteX11-23" fmla="*/ 4918 w 10000"/>
              <a:gd name="connsiteY11-24" fmla="*/ 8047 h 10000"/>
              <a:gd name="connsiteX12-25" fmla="*/ 4827 w 10000"/>
              <a:gd name="connsiteY12-26" fmla="*/ 8207 h 10000"/>
              <a:gd name="connsiteX13-27" fmla="*/ 4827 w 10000"/>
              <a:gd name="connsiteY13-28" fmla="*/ 9414 h 10000"/>
              <a:gd name="connsiteX14-29" fmla="*/ 5373 w 10000"/>
              <a:gd name="connsiteY14-30" fmla="*/ 10000 h 10000"/>
              <a:gd name="connsiteX15-31" fmla="*/ 5373 w 10000"/>
              <a:gd name="connsiteY15-32" fmla="*/ 10000 h 10000"/>
              <a:gd name="connsiteX16-33" fmla="*/ 5883 w 10000"/>
              <a:gd name="connsiteY16-34" fmla="*/ 9538 h 10000"/>
              <a:gd name="connsiteX17-35" fmla="*/ 5701 w 10000"/>
              <a:gd name="connsiteY17-36" fmla="*/ 9361 h 10000"/>
              <a:gd name="connsiteX18-37" fmla="*/ 5519 w 10000"/>
              <a:gd name="connsiteY18-38" fmla="*/ 9538 h 10000"/>
              <a:gd name="connsiteX19-39" fmla="*/ 5373 w 10000"/>
              <a:gd name="connsiteY19-40" fmla="*/ 9645 h 10000"/>
              <a:gd name="connsiteX20-41" fmla="*/ 5191 w 10000"/>
              <a:gd name="connsiteY20-42" fmla="*/ 9414 h 10000"/>
              <a:gd name="connsiteX21-43" fmla="*/ 5191 w 10000"/>
              <a:gd name="connsiteY21-44" fmla="*/ 8207 h 10000"/>
              <a:gd name="connsiteX22-45" fmla="*/ 5100 w 10000"/>
              <a:gd name="connsiteY22-46" fmla="*/ 8047 h 10000"/>
              <a:gd name="connsiteX23-47" fmla="*/ 5100 w 10000"/>
              <a:gd name="connsiteY23-48" fmla="*/ 3965 h 10000"/>
              <a:gd name="connsiteX24-49" fmla="*/ 5101 w 10000"/>
              <a:gd name="connsiteY24-50" fmla="*/ 7517 h 10000"/>
              <a:gd name="connsiteX25-51" fmla="*/ 6995 w 10000"/>
              <a:gd name="connsiteY25-52" fmla="*/ 3946 h 10000"/>
              <a:gd name="connsiteX26-53" fmla="*/ 7996 w 10000"/>
              <a:gd name="connsiteY26-54" fmla="*/ 4940 h 10000"/>
              <a:gd name="connsiteX27-55" fmla="*/ 8998 w 10000"/>
              <a:gd name="connsiteY27-56" fmla="*/ 3946 h 10000"/>
              <a:gd name="connsiteX28-57" fmla="*/ 9982 w 10000"/>
              <a:gd name="connsiteY28-58" fmla="*/ 4940 h 10000"/>
              <a:gd name="connsiteX29-59" fmla="*/ 10000 w 10000"/>
              <a:gd name="connsiteY29-60" fmla="*/ 4940 h 10000"/>
              <a:gd name="connsiteX30-61" fmla="*/ 10000 w 10000"/>
              <a:gd name="connsiteY30-62" fmla="*/ 4816 h 10000"/>
              <a:gd name="connsiteX31-63" fmla="*/ 5082 w 10000"/>
              <a:gd name="connsiteY31-64" fmla="*/ 538 h 10000"/>
              <a:gd name="connsiteX0-65" fmla="*/ 5082 w 10000"/>
              <a:gd name="connsiteY0-66" fmla="*/ 538 h 10000"/>
              <a:gd name="connsiteX1-67" fmla="*/ 5009 w 10000"/>
              <a:gd name="connsiteY1-68" fmla="*/ 23 h 10000"/>
              <a:gd name="connsiteX2-69" fmla="*/ 4918 w 10000"/>
              <a:gd name="connsiteY2-70" fmla="*/ 538 h 10000"/>
              <a:gd name="connsiteX3-71" fmla="*/ 0 w 10000"/>
              <a:gd name="connsiteY3-72" fmla="*/ 4816 h 10000"/>
              <a:gd name="connsiteX4-73" fmla="*/ 0 w 10000"/>
              <a:gd name="connsiteY4-74" fmla="*/ 4940 h 10000"/>
              <a:gd name="connsiteX5-75" fmla="*/ 18 w 10000"/>
              <a:gd name="connsiteY5-76" fmla="*/ 4940 h 10000"/>
              <a:gd name="connsiteX6-77" fmla="*/ 1020 w 10000"/>
              <a:gd name="connsiteY6-78" fmla="*/ 3946 h 10000"/>
              <a:gd name="connsiteX7-79" fmla="*/ 2022 w 10000"/>
              <a:gd name="connsiteY7-80" fmla="*/ 4940 h 10000"/>
              <a:gd name="connsiteX8-81" fmla="*/ 3005 w 10000"/>
              <a:gd name="connsiteY8-82" fmla="*/ 3946 h 10000"/>
              <a:gd name="connsiteX9-83" fmla="*/ 5073 w 10000"/>
              <a:gd name="connsiteY9-84" fmla="*/ 7446 h 10000"/>
              <a:gd name="connsiteX10-85" fmla="*/ 4918 w 10000"/>
              <a:gd name="connsiteY10-86" fmla="*/ 3965 h 10000"/>
              <a:gd name="connsiteX11-87" fmla="*/ 4918 w 10000"/>
              <a:gd name="connsiteY11-88" fmla="*/ 8047 h 10000"/>
              <a:gd name="connsiteX12-89" fmla="*/ 4827 w 10000"/>
              <a:gd name="connsiteY12-90" fmla="*/ 8207 h 10000"/>
              <a:gd name="connsiteX13-91" fmla="*/ 4827 w 10000"/>
              <a:gd name="connsiteY13-92" fmla="*/ 9414 h 10000"/>
              <a:gd name="connsiteX14-93" fmla="*/ 5373 w 10000"/>
              <a:gd name="connsiteY14-94" fmla="*/ 10000 h 10000"/>
              <a:gd name="connsiteX15-95" fmla="*/ 5373 w 10000"/>
              <a:gd name="connsiteY15-96" fmla="*/ 10000 h 10000"/>
              <a:gd name="connsiteX16-97" fmla="*/ 5883 w 10000"/>
              <a:gd name="connsiteY16-98" fmla="*/ 9538 h 10000"/>
              <a:gd name="connsiteX17-99" fmla="*/ 5701 w 10000"/>
              <a:gd name="connsiteY17-100" fmla="*/ 9361 h 10000"/>
              <a:gd name="connsiteX18-101" fmla="*/ 5519 w 10000"/>
              <a:gd name="connsiteY18-102" fmla="*/ 9538 h 10000"/>
              <a:gd name="connsiteX19-103" fmla="*/ 5373 w 10000"/>
              <a:gd name="connsiteY19-104" fmla="*/ 9645 h 10000"/>
              <a:gd name="connsiteX20-105" fmla="*/ 5191 w 10000"/>
              <a:gd name="connsiteY20-106" fmla="*/ 9414 h 10000"/>
              <a:gd name="connsiteX21-107" fmla="*/ 5191 w 10000"/>
              <a:gd name="connsiteY21-108" fmla="*/ 8207 h 10000"/>
              <a:gd name="connsiteX22-109" fmla="*/ 5100 w 10000"/>
              <a:gd name="connsiteY22-110" fmla="*/ 8047 h 10000"/>
              <a:gd name="connsiteX23-111" fmla="*/ 5100 w 10000"/>
              <a:gd name="connsiteY23-112" fmla="*/ 3965 h 10000"/>
              <a:gd name="connsiteX24-113" fmla="*/ 5101 w 10000"/>
              <a:gd name="connsiteY24-114" fmla="*/ 7517 h 10000"/>
              <a:gd name="connsiteX25-115" fmla="*/ 6995 w 10000"/>
              <a:gd name="connsiteY25-116" fmla="*/ 3946 h 10000"/>
              <a:gd name="connsiteX26-117" fmla="*/ 7996 w 10000"/>
              <a:gd name="connsiteY26-118" fmla="*/ 4940 h 10000"/>
              <a:gd name="connsiteX27-119" fmla="*/ 8998 w 10000"/>
              <a:gd name="connsiteY27-120" fmla="*/ 3946 h 10000"/>
              <a:gd name="connsiteX28-121" fmla="*/ 9982 w 10000"/>
              <a:gd name="connsiteY28-122" fmla="*/ 4940 h 10000"/>
              <a:gd name="connsiteX29-123" fmla="*/ 10000 w 10000"/>
              <a:gd name="connsiteY29-124" fmla="*/ 4940 h 10000"/>
              <a:gd name="connsiteX30-125" fmla="*/ 10000 w 10000"/>
              <a:gd name="connsiteY30-126" fmla="*/ 4816 h 10000"/>
              <a:gd name="connsiteX31-127" fmla="*/ 5082 w 10000"/>
              <a:gd name="connsiteY31-128" fmla="*/ 538 h 10000"/>
              <a:gd name="connsiteX0-129" fmla="*/ 5082 w 10000"/>
              <a:gd name="connsiteY0-130" fmla="*/ 538 h 10000"/>
              <a:gd name="connsiteX1-131" fmla="*/ 5009 w 10000"/>
              <a:gd name="connsiteY1-132" fmla="*/ 23 h 10000"/>
              <a:gd name="connsiteX2-133" fmla="*/ 4918 w 10000"/>
              <a:gd name="connsiteY2-134" fmla="*/ 538 h 10000"/>
              <a:gd name="connsiteX3-135" fmla="*/ 0 w 10000"/>
              <a:gd name="connsiteY3-136" fmla="*/ 4816 h 10000"/>
              <a:gd name="connsiteX4-137" fmla="*/ 0 w 10000"/>
              <a:gd name="connsiteY4-138" fmla="*/ 4940 h 10000"/>
              <a:gd name="connsiteX5-139" fmla="*/ 18 w 10000"/>
              <a:gd name="connsiteY5-140" fmla="*/ 4940 h 10000"/>
              <a:gd name="connsiteX6-141" fmla="*/ 1020 w 10000"/>
              <a:gd name="connsiteY6-142" fmla="*/ 3946 h 10000"/>
              <a:gd name="connsiteX7-143" fmla="*/ 2022 w 10000"/>
              <a:gd name="connsiteY7-144" fmla="*/ 4940 h 10000"/>
              <a:gd name="connsiteX8-145" fmla="*/ 3005 w 10000"/>
              <a:gd name="connsiteY8-146" fmla="*/ 3946 h 10000"/>
              <a:gd name="connsiteX9-147" fmla="*/ 5073 w 10000"/>
              <a:gd name="connsiteY9-148" fmla="*/ 7446 h 10000"/>
              <a:gd name="connsiteX10-149" fmla="*/ 4918 w 10000"/>
              <a:gd name="connsiteY10-150" fmla="*/ 3965 h 10000"/>
              <a:gd name="connsiteX11-151" fmla="*/ 4918 w 10000"/>
              <a:gd name="connsiteY11-152" fmla="*/ 8047 h 10000"/>
              <a:gd name="connsiteX12-153" fmla="*/ 4827 w 10000"/>
              <a:gd name="connsiteY12-154" fmla="*/ 8207 h 10000"/>
              <a:gd name="connsiteX13-155" fmla="*/ 4827 w 10000"/>
              <a:gd name="connsiteY13-156" fmla="*/ 9414 h 10000"/>
              <a:gd name="connsiteX14-157" fmla="*/ 5373 w 10000"/>
              <a:gd name="connsiteY14-158" fmla="*/ 10000 h 10000"/>
              <a:gd name="connsiteX15-159" fmla="*/ 5373 w 10000"/>
              <a:gd name="connsiteY15-160" fmla="*/ 10000 h 10000"/>
              <a:gd name="connsiteX16-161" fmla="*/ 5883 w 10000"/>
              <a:gd name="connsiteY16-162" fmla="*/ 9538 h 10000"/>
              <a:gd name="connsiteX17-163" fmla="*/ 5701 w 10000"/>
              <a:gd name="connsiteY17-164" fmla="*/ 9361 h 10000"/>
              <a:gd name="connsiteX18-165" fmla="*/ 5519 w 10000"/>
              <a:gd name="connsiteY18-166" fmla="*/ 9538 h 10000"/>
              <a:gd name="connsiteX19-167" fmla="*/ 5373 w 10000"/>
              <a:gd name="connsiteY19-168" fmla="*/ 9645 h 10000"/>
              <a:gd name="connsiteX20-169" fmla="*/ 5191 w 10000"/>
              <a:gd name="connsiteY20-170" fmla="*/ 9414 h 10000"/>
              <a:gd name="connsiteX21-171" fmla="*/ 5191 w 10000"/>
              <a:gd name="connsiteY21-172" fmla="*/ 8207 h 10000"/>
              <a:gd name="connsiteX22-173" fmla="*/ 5100 w 10000"/>
              <a:gd name="connsiteY22-174" fmla="*/ 8047 h 10000"/>
              <a:gd name="connsiteX23-175" fmla="*/ 5100 w 10000"/>
              <a:gd name="connsiteY23-176" fmla="*/ 3965 h 10000"/>
              <a:gd name="connsiteX24-177" fmla="*/ 5101 w 10000"/>
              <a:gd name="connsiteY24-178" fmla="*/ 7517 h 10000"/>
              <a:gd name="connsiteX25-179" fmla="*/ 6995 w 10000"/>
              <a:gd name="connsiteY25-180" fmla="*/ 3946 h 10000"/>
              <a:gd name="connsiteX26-181" fmla="*/ 7996 w 10000"/>
              <a:gd name="connsiteY26-182" fmla="*/ 4940 h 10000"/>
              <a:gd name="connsiteX27-183" fmla="*/ 8998 w 10000"/>
              <a:gd name="connsiteY27-184" fmla="*/ 3946 h 10000"/>
              <a:gd name="connsiteX28-185" fmla="*/ 9982 w 10000"/>
              <a:gd name="connsiteY28-186" fmla="*/ 4940 h 10000"/>
              <a:gd name="connsiteX29-187" fmla="*/ 10000 w 10000"/>
              <a:gd name="connsiteY29-188" fmla="*/ 4940 h 10000"/>
              <a:gd name="connsiteX30-189" fmla="*/ 10000 w 10000"/>
              <a:gd name="connsiteY30-190" fmla="*/ 4816 h 10000"/>
              <a:gd name="connsiteX31-191" fmla="*/ 5082 w 10000"/>
              <a:gd name="connsiteY31-192" fmla="*/ 538 h 10000"/>
              <a:gd name="connsiteX0-193" fmla="*/ 5082 w 10000"/>
              <a:gd name="connsiteY0-194" fmla="*/ 538 h 10000"/>
              <a:gd name="connsiteX1-195" fmla="*/ 5009 w 10000"/>
              <a:gd name="connsiteY1-196" fmla="*/ 23 h 10000"/>
              <a:gd name="connsiteX2-197" fmla="*/ 4918 w 10000"/>
              <a:gd name="connsiteY2-198" fmla="*/ 538 h 10000"/>
              <a:gd name="connsiteX3-199" fmla="*/ 0 w 10000"/>
              <a:gd name="connsiteY3-200" fmla="*/ 4816 h 10000"/>
              <a:gd name="connsiteX4-201" fmla="*/ 0 w 10000"/>
              <a:gd name="connsiteY4-202" fmla="*/ 4940 h 10000"/>
              <a:gd name="connsiteX5-203" fmla="*/ 18 w 10000"/>
              <a:gd name="connsiteY5-204" fmla="*/ 4940 h 10000"/>
              <a:gd name="connsiteX6-205" fmla="*/ 1020 w 10000"/>
              <a:gd name="connsiteY6-206" fmla="*/ 3946 h 10000"/>
              <a:gd name="connsiteX7-207" fmla="*/ 2022 w 10000"/>
              <a:gd name="connsiteY7-208" fmla="*/ 4940 h 10000"/>
              <a:gd name="connsiteX8-209" fmla="*/ 4219 w 10000"/>
              <a:gd name="connsiteY8-210" fmla="*/ 7213 h 10000"/>
              <a:gd name="connsiteX9-211" fmla="*/ 5073 w 10000"/>
              <a:gd name="connsiteY9-212" fmla="*/ 7446 h 10000"/>
              <a:gd name="connsiteX10-213" fmla="*/ 4918 w 10000"/>
              <a:gd name="connsiteY10-214" fmla="*/ 3965 h 10000"/>
              <a:gd name="connsiteX11-215" fmla="*/ 4918 w 10000"/>
              <a:gd name="connsiteY11-216" fmla="*/ 8047 h 10000"/>
              <a:gd name="connsiteX12-217" fmla="*/ 4827 w 10000"/>
              <a:gd name="connsiteY12-218" fmla="*/ 8207 h 10000"/>
              <a:gd name="connsiteX13-219" fmla="*/ 4827 w 10000"/>
              <a:gd name="connsiteY13-220" fmla="*/ 9414 h 10000"/>
              <a:gd name="connsiteX14-221" fmla="*/ 5373 w 10000"/>
              <a:gd name="connsiteY14-222" fmla="*/ 10000 h 10000"/>
              <a:gd name="connsiteX15-223" fmla="*/ 5373 w 10000"/>
              <a:gd name="connsiteY15-224" fmla="*/ 10000 h 10000"/>
              <a:gd name="connsiteX16-225" fmla="*/ 5883 w 10000"/>
              <a:gd name="connsiteY16-226" fmla="*/ 9538 h 10000"/>
              <a:gd name="connsiteX17-227" fmla="*/ 5701 w 10000"/>
              <a:gd name="connsiteY17-228" fmla="*/ 9361 h 10000"/>
              <a:gd name="connsiteX18-229" fmla="*/ 5519 w 10000"/>
              <a:gd name="connsiteY18-230" fmla="*/ 9538 h 10000"/>
              <a:gd name="connsiteX19-231" fmla="*/ 5373 w 10000"/>
              <a:gd name="connsiteY19-232" fmla="*/ 9645 h 10000"/>
              <a:gd name="connsiteX20-233" fmla="*/ 5191 w 10000"/>
              <a:gd name="connsiteY20-234" fmla="*/ 9414 h 10000"/>
              <a:gd name="connsiteX21-235" fmla="*/ 5191 w 10000"/>
              <a:gd name="connsiteY21-236" fmla="*/ 8207 h 10000"/>
              <a:gd name="connsiteX22-237" fmla="*/ 5100 w 10000"/>
              <a:gd name="connsiteY22-238" fmla="*/ 8047 h 10000"/>
              <a:gd name="connsiteX23-239" fmla="*/ 5100 w 10000"/>
              <a:gd name="connsiteY23-240" fmla="*/ 3965 h 10000"/>
              <a:gd name="connsiteX24-241" fmla="*/ 5101 w 10000"/>
              <a:gd name="connsiteY24-242" fmla="*/ 7517 h 10000"/>
              <a:gd name="connsiteX25-243" fmla="*/ 6995 w 10000"/>
              <a:gd name="connsiteY25-244" fmla="*/ 3946 h 10000"/>
              <a:gd name="connsiteX26-245" fmla="*/ 7996 w 10000"/>
              <a:gd name="connsiteY26-246" fmla="*/ 4940 h 10000"/>
              <a:gd name="connsiteX27-247" fmla="*/ 8998 w 10000"/>
              <a:gd name="connsiteY27-248" fmla="*/ 3946 h 10000"/>
              <a:gd name="connsiteX28-249" fmla="*/ 9982 w 10000"/>
              <a:gd name="connsiteY28-250" fmla="*/ 4940 h 10000"/>
              <a:gd name="connsiteX29-251" fmla="*/ 10000 w 10000"/>
              <a:gd name="connsiteY29-252" fmla="*/ 4940 h 10000"/>
              <a:gd name="connsiteX30-253" fmla="*/ 10000 w 10000"/>
              <a:gd name="connsiteY30-254" fmla="*/ 4816 h 10000"/>
              <a:gd name="connsiteX31-255" fmla="*/ 5082 w 10000"/>
              <a:gd name="connsiteY31-256" fmla="*/ 538 h 10000"/>
              <a:gd name="connsiteX0-257" fmla="*/ 5082 w 10000"/>
              <a:gd name="connsiteY0-258" fmla="*/ 538 h 10000"/>
              <a:gd name="connsiteX1-259" fmla="*/ 5009 w 10000"/>
              <a:gd name="connsiteY1-260" fmla="*/ 23 h 10000"/>
              <a:gd name="connsiteX2-261" fmla="*/ 4918 w 10000"/>
              <a:gd name="connsiteY2-262" fmla="*/ 538 h 10000"/>
              <a:gd name="connsiteX3-263" fmla="*/ 0 w 10000"/>
              <a:gd name="connsiteY3-264" fmla="*/ 4816 h 10000"/>
              <a:gd name="connsiteX4-265" fmla="*/ 0 w 10000"/>
              <a:gd name="connsiteY4-266" fmla="*/ 4940 h 10000"/>
              <a:gd name="connsiteX5-267" fmla="*/ 18 w 10000"/>
              <a:gd name="connsiteY5-268" fmla="*/ 4940 h 10000"/>
              <a:gd name="connsiteX6-269" fmla="*/ 1020 w 10000"/>
              <a:gd name="connsiteY6-270" fmla="*/ 3946 h 10000"/>
              <a:gd name="connsiteX7-271" fmla="*/ 3724 w 10000"/>
              <a:gd name="connsiteY7-272" fmla="*/ 7621 h 10000"/>
              <a:gd name="connsiteX8-273" fmla="*/ 4219 w 10000"/>
              <a:gd name="connsiteY8-274" fmla="*/ 7213 h 10000"/>
              <a:gd name="connsiteX9-275" fmla="*/ 5073 w 10000"/>
              <a:gd name="connsiteY9-276" fmla="*/ 7446 h 10000"/>
              <a:gd name="connsiteX10-277" fmla="*/ 4918 w 10000"/>
              <a:gd name="connsiteY10-278" fmla="*/ 3965 h 10000"/>
              <a:gd name="connsiteX11-279" fmla="*/ 4918 w 10000"/>
              <a:gd name="connsiteY11-280" fmla="*/ 8047 h 10000"/>
              <a:gd name="connsiteX12-281" fmla="*/ 4827 w 10000"/>
              <a:gd name="connsiteY12-282" fmla="*/ 8207 h 10000"/>
              <a:gd name="connsiteX13-283" fmla="*/ 4827 w 10000"/>
              <a:gd name="connsiteY13-284" fmla="*/ 9414 h 10000"/>
              <a:gd name="connsiteX14-285" fmla="*/ 5373 w 10000"/>
              <a:gd name="connsiteY14-286" fmla="*/ 10000 h 10000"/>
              <a:gd name="connsiteX15-287" fmla="*/ 5373 w 10000"/>
              <a:gd name="connsiteY15-288" fmla="*/ 10000 h 10000"/>
              <a:gd name="connsiteX16-289" fmla="*/ 5883 w 10000"/>
              <a:gd name="connsiteY16-290" fmla="*/ 9538 h 10000"/>
              <a:gd name="connsiteX17-291" fmla="*/ 5701 w 10000"/>
              <a:gd name="connsiteY17-292" fmla="*/ 9361 h 10000"/>
              <a:gd name="connsiteX18-293" fmla="*/ 5519 w 10000"/>
              <a:gd name="connsiteY18-294" fmla="*/ 9538 h 10000"/>
              <a:gd name="connsiteX19-295" fmla="*/ 5373 w 10000"/>
              <a:gd name="connsiteY19-296" fmla="*/ 9645 h 10000"/>
              <a:gd name="connsiteX20-297" fmla="*/ 5191 w 10000"/>
              <a:gd name="connsiteY20-298" fmla="*/ 9414 h 10000"/>
              <a:gd name="connsiteX21-299" fmla="*/ 5191 w 10000"/>
              <a:gd name="connsiteY21-300" fmla="*/ 8207 h 10000"/>
              <a:gd name="connsiteX22-301" fmla="*/ 5100 w 10000"/>
              <a:gd name="connsiteY22-302" fmla="*/ 8047 h 10000"/>
              <a:gd name="connsiteX23-303" fmla="*/ 5100 w 10000"/>
              <a:gd name="connsiteY23-304" fmla="*/ 3965 h 10000"/>
              <a:gd name="connsiteX24-305" fmla="*/ 5101 w 10000"/>
              <a:gd name="connsiteY24-306" fmla="*/ 7517 h 10000"/>
              <a:gd name="connsiteX25-307" fmla="*/ 6995 w 10000"/>
              <a:gd name="connsiteY25-308" fmla="*/ 3946 h 10000"/>
              <a:gd name="connsiteX26-309" fmla="*/ 7996 w 10000"/>
              <a:gd name="connsiteY26-310" fmla="*/ 4940 h 10000"/>
              <a:gd name="connsiteX27-311" fmla="*/ 8998 w 10000"/>
              <a:gd name="connsiteY27-312" fmla="*/ 3946 h 10000"/>
              <a:gd name="connsiteX28-313" fmla="*/ 9982 w 10000"/>
              <a:gd name="connsiteY28-314" fmla="*/ 4940 h 10000"/>
              <a:gd name="connsiteX29-315" fmla="*/ 10000 w 10000"/>
              <a:gd name="connsiteY29-316" fmla="*/ 4940 h 10000"/>
              <a:gd name="connsiteX30-317" fmla="*/ 10000 w 10000"/>
              <a:gd name="connsiteY30-318" fmla="*/ 4816 h 10000"/>
              <a:gd name="connsiteX31-319" fmla="*/ 5082 w 10000"/>
              <a:gd name="connsiteY31-320" fmla="*/ 538 h 10000"/>
              <a:gd name="connsiteX0-321" fmla="*/ 5303 w 10221"/>
              <a:gd name="connsiteY0-322" fmla="*/ 538 h 10000"/>
              <a:gd name="connsiteX1-323" fmla="*/ 5230 w 10221"/>
              <a:gd name="connsiteY1-324" fmla="*/ 23 h 10000"/>
              <a:gd name="connsiteX2-325" fmla="*/ 5139 w 10221"/>
              <a:gd name="connsiteY2-326" fmla="*/ 538 h 10000"/>
              <a:gd name="connsiteX3-327" fmla="*/ 221 w 10221"/>
              <a:gd name="connsiteY3-328" fmla="*/ 4816 h 10000"/>
              <a:gd name="connsiteX4-329" fmla="*/ 221 w 10221"/>
              <a:gd name="connsiteY4-330" fmla="*/ 4940 h 10000"/>
              <a:gd name="connsiteX5-331" fmla="*/ 239 w 10221"/>
              <a:gd name="connsiteY5-332" fmla="*/ 4940 h 10000"/>
              <a:gd name="connsiteX6-333" fmla="*/ 3413 w 10221"/>
              <a:gd name="connsiteY6-334" fmla="*/ 7734 h 10000"/>
              <a:gd name="connsiteX7-335" fmla="*/ 3945 w 10221"/>
              <a:gd name="connsiteY7-336" fmla="*/ 7621 h 10000"/>
              <a:gd name="connsiteX8-337" fmla="*/ 4440 w 10221"/>
              <a:gd name="connsiteY8-338" fmla="*/ 7213 h 10000"/>
              <a:gd name="connsiteX9-339" fmla="*/ 5294 w 10221"/>
              <a:gd name="connsiteY9-340" fmla="*/ 7446 h 10000"/>
              <a:gd name="connsiteX10-341" fmla="*/ 5139 w 10221"/>
              <a:gd name="connsiteY10-342" fmla="*/ 3965 h 10000"/>
              <a:gd name="connsiteX11-343" fmla="*/ 5139 w 10221"/>
              <a:gd name="connsiteY11-344" fmla="*/ 8047 h 10000"/>
              <a:gd name="connsiteX12-345" fmla="*/ 5048 w 10221"/>
              <a:gd name="connsiteY12-346" fmla="*/ 8207 h 10000"/>
              <a:gd name="connsiteX13-347" fmla="*/ 5048 w 10221"/>
              <a:gd name="connsiteY13-348" fmla="*/ 9414 h 10000"/>
              <a:gd name="connsiteX14-349" fmla="*/ 5594 w 10221"/>
              <a:gd name="connsiteY14-350" fmla="*/ 10000 h 10000"/>
              <a:gd name="connsiteX15-351" fmla="*/ 5594 w 10221"/>
              <a:gd name="connsiteY15-352" fmla="*/ 10000 h 10000"/>
              <a:gd name="connsiteX16-353" fmla="*/ 6104 w 10221"/>
              <a:gd name="connsiteY16-354" fmla="*/ 9538 h 10000"/>
              <a:gd name="connsiteX17-355" fmla="*/ 5922 w 10221"/>
              <a:gd name="connsiteY17-356" fmla="*/ 9361 h 10000"/>
              <a:gd name="connsiteX18-357" fmla="*/ 5740 w 10221"/>
              <a:gd name="connsiteY18-358" fmla="*/ 9538 h 10000"/>
              <a:gd name="connsiteX19-359" fmla="*/ 5594 w 10221"/>
              <a:gd name="connsiteY19-360" fmla="*/ 9645 h 10000"/>
              <a:gd name="connsiteX20-361" fmla="*/ 5412 w 10221"/>
              <a:gd name="connsiteY20-362" fmla="*/ 9414 h 10000"/>
              <a:gd name="connsiteX21-363" fmla="*/ 5412 w 10221"/>
              <a:gd name="connsiteY21-364" fmla="*/ 8207 h 10000"/>
              <a:gd name="connsiteX22-365" fmla="*/ 5321 w 10221"/>
              <a:gd name="connsiteY22-366" fmla="*/ 8047 h 10000"/>
              <a:gd name="connsiteX23-367" fmla="*/ 5321 w 10221"/>
              <a:gd name="connsiteY23-368" fmla="*/ 3965 h 10000"/>
              <a:gd name="connsiteX24-369" fmla="*/ 5322 w 10221"/>
              <a:gd name="connsiteY24-370" fmla="*/ 7517 h 10000"/>
              <a:gd name="connsiteX25-371" fmla="*/ 7216 w 10221"/>
              <a:gd name="connsiteY25-372" fmla="*/ 3946 h 10000"/>
              <a:gd name="connsiteX26-373" fmla="*/ 8217 w 10221"/>
              <a:gd name="connsiteY26-374" fmla="*/ 4940 h 10000"/>
              <a:gd name="connsiteX27-375" fmla="*/ 9219 w 10221"/>
              <a:gd name="connsiteY27-376" fmla="*/ 3946 h 10000"/>
              <a:gd name="connsiteX28-377" fmla="*/ 10203 w 10221"/>
              <a:gd name="connsiteY28-378" fmla="*/ 4940 h 10000"/>
              <a:gd name="connsiteX29-379" fmla="*/ 10221 w 10221"/>
              <a:gd name="connsiteY29-380" fmla="*/ 4940 h 10000"/>
              <a:gd name="connsiteX30-381" fmla="*/ 10221 w 10221"/>
              <a:gd name="connsiteY30-382" fmla="*/ 4816 h 10000"/>
              <a:gd name="connsiteX31-383" fmla="*/ 5303 w 10221"/>
              <a:gd name="connsiteY31-384" fmla="*/ 538 h 10000"/>
              <a:gd name="connsiteX0-385" fmla="*/ 5082 w 10000"/>
              <a:gd name="connsiteY0-386" fmla="*/ 538 h 10000"/>
              <a:gd name="connsiteX1-387" fmla="*/ 5009 w 10000"/>
              <a:gd name="connsiteY1-388" fmla="*/ 23 h 10000"/>
              <a:gd name="connsiteX2-389" fmla="*/ 4918 w 10000"/>
              <a:gd name="connsiteY2-390" fmla="*/ 538 h 10000"/>
              <a:gd name="connsiteX3-391" fmla="*/ 0 w 10000"/>
              <a:gd name="connsiteY3-392" fmla="*/ 4816 h 10000"/>
              <a:gd name="connsiteX4-393" fmla="*/ 0 w 10000"/>
              <a:gd name="connsiteY4-394" fmla="*/ 4940 h 10000"/>
              <a:gd name="connsiteX5-395" fmla="*/ 3160 w 10000"/>
              <a:gd name="connsiteY5-396" fmla="*/ 8122 h 10000"/>
              <a:gd name="connsiteX6-397" fmla="*/ 3192 w 10000"/>
              <a:gd name="connsiteY6-398" fmla="*/ 7734 h 10000"/>
              <a:gd name="connsiteX7-399" fmla="*/ 3724 w 10000"/>
              <a:gd name="connsiteY7-400" fmla="*/ 7621 h 10000"/>
              <a:gd name="connsiteX8-401" fmla="*/ 4219 w 10000"/>
              <a:gd name="connsiteY8-402" fmla="*/ 7213 h 10000"/>
              <a:gd name="connsiteX9-403" fmla="*/ 5073 w 10000"/>
              <a:gd name="connsiteY9-404" fmla="*/ 7446 h 10000"/>
              <a:gd name="connsiteX10-405" fmla="*/ 4918 w 10000"/>
              <a:gd name="connsiteY10-406" fmla="*/ 3965 h 10000"/>
              <a:gd name="connsiteX11-407" fmla="*/ 4918 w 10000"/>
              <a:gd name="connsiteY11-408" fmla="*/ 8047 h 10000"/>
              <a:gd name="connsiteX12-409" fmla="*/ 4827 w 10000"/>
              <a:gd name="connsiteY12-410" fmla="*/ 8207 h 10000"/>
              <a:gd name="connsiteX13-411" fmla="*/ 4827 w 10000"/>
              <a:gd name="connsiteY13-412" fmla="*/ 9414 h 10000"/>
              <a:gd name="connsiteX14-413" fmla="*/ 5373 w 10000"/>
              <a:gd name="connsiteY14-414" fmla="*/ 10000 h 10000"/>
              <a:gd name="connsiteX15-415" fmla="*/ 5373 w 10000"/>
              <a:gd name="connsiteY15-416" fmla="*/ 10000 h 10000"/>
              <a:gd name="connsiteX16-417" fmla="*/ 5883 w 10000"/>
              <a:gd name="connsiteY16-418" fmla="*/ 9538 h 10000"/>
              <a:gd name="connsiteX17-419" fmla="*/ 5701 w 10000"/>
              <a:gd name="connsiteY17-420" fmla="*/ 9361 h 10000"/>
              <a:gd name="connsiteX18-421" fmla="*/ 5519 w 10000"/>
              <a:gd name="connsiteY18-422" fmla="*/ 9538 h 10000"/>
              <a:gd name="connsiteX19-423" fmla="*/ 5373 w 10000"/>
              <a:gd name="connsiteY19-424" fmla="*/ 9645 h 10000"/>
              <a:gd name="connsiteX20-425" fmla="*/ 5191 w 10000"/>
              <a:gd name="connsiteY20-426" fmla="*/ 9414 h 10000"/>
              <a:gd name="connsiteX21-427" fmla="*/ 5191 w 10000"/>
              <a:gd name="connsiteY21-428" fmla="*/ 8207 h 10000"/>
              <a:gd name="connsiteX22-429" fmla="*/ 5100 w 10000"/>
              <a:gd name="connsiteY22-430" fmla="*/ 8047 h 10000"/>
              <a:gd name="connsiteX23-431" fmla="*/ 5100 w 10000"/>
              <a:gd name="connsiteY23-432" fmla="*/ 3965 h 10000"/>
              <a:gd name="connsiteX24-433" fmla="*/ 5101 w 10000"/>
              <a:gd name="connsiteY24-434" fmla="*/ 7517 h 10000"/>
              <a:gd name="connsiteX25-435" fmla="*/ 6995 w 10000"/>
              <a:gd name="connsiteY25-436" fmla="*/ 3946 h 10000"/>
              <a:gd name="connsiteX26-437" fmla="*/ 7996 w 10000"/>
              <a:gd name="connsiteY26-438" fmla="*/ 4940 h 10000"/>
              <a:gd name="connsiteX27-439" fmla="*/ 8998 w 10000"/>
              <a:gd name="connsiteY27-440" fmla="*/ 3946 h 10000"/>
              <a:gd name="connsiteX28-441" fmla="*/ 9982 w 10000"/>
              <a:gd name="connsiteY28-442" fmla="*/ 4940 h 10000"/>
              <a:gd name="connsiteX29-443" fmla="*/ 10000 w 10000"/>
              <a:gd name="connsiteY29-444" fmla="*/ 4940 h 10000"/>
              <a:gd name="connsiteX30-445" fmla="*/ 10000 w 10000"/>
              <a:gd name="connsiteY30-446" fmla="*/ 4816 h 10000"/>
              <a:gd name="connsiteX31-447" fmla="*/ 5082 w 10000"/>
              <a:gd name="connsiteY31-448" fmla="*/ 538 h 10000"/>
              <a:gd name="connsiteX0-449" fmla="*/ 5127 w 10045"/>
              <a:gd name="connsiteY0-450" fmla="*/ 538 h 10000"/>
              <a:gd name="connsiteX1-451" fmla="*/ 5054 w 10045"/>
              <a:gd name="connsiteY1-452" fmla="*/ 23 h 10000"/>
              <a:gd name="connsiteX2-453" fmla="*/ 4963 w 10045"/>
              <a:gd name="connsiteY2-454" fmla="*/ 538 h 10000"/>
              <a:gd name="connsiteX3-455" fmla="*/ 45 w 10045"/>
              <a:gd name="connsiteY3-456" fmla="*/ 4816 h 10000"/>
              <a:gd name="connsiteX4-457" fmla="*/ 2676 w 10045"/>
              <a:gd name="connsiteY4-458" fmla="*/ 7518 h 10000"/>
              <a:gd name="connsiteX5-459" fmla="*/ 3205 w 10045"/>
              <a:gd name="connsiteY5-460" fmla="*/ 8122 h 10000"/>
              <a:gd name="connsiteX6-461" fmla="*/ 3237 w 10045"/>
              <a:gd name="connsiteY6-462" fmla="*/ 7734 h 10000"/>
              <a:gd name="connsiteX7-463" fmla="*/ 3769 w 10045"/>
              <a:gd name="connsiteY7-464" fmla="*/ 7621 h 10000"/>
              <a:gd name="connsiteX8-465" fmla="*/ 4264 w 10045"/>
              <a:gd name="connsiteY8-466" fmla="*/ 7213 h 10000"/>
              <a:gd name="connsiteX9-467" fmla="*/ 5118 w 10045"/>
              <a:gd name="connsiteY9-468" fmla="*/ 7446 h 10000"/>
              <a:gd name="connsiteX10-469" fmla="*/ 4963 w 10045"/>
              <a:gd name="connsiteY10-470" fmla="*/ 3965 h 10000"/>
              <a:gd name="connsiteX11-471" fmla="*/ 4963 w 10045"/>
              <a:gd name="connsiteY11-472" fmla="*/ 8047 h 10000"/>
              <a:gd name="connsiteX12-473" fmla="*/ 4872 w 10045"/>
              <a:gd name="connsiteY12-474" fmla="*/ 8207 h 10000"/>
              <a:gd name="connsiteX13-475" fmla="*/ 4872 w 10045"/>
              <a:gd name="connsiteY13-476" fmla="*/ 9414 h 10000"/>
              <a:gd name="connsiteX14-477" fmla="*/ 5418 w 10045"/>
              <a:gd name="connsiteY14-478" fmla="*/ 10000 h 10000"/>
              <a:gd name="connsiteX15-479" fmla="*/ 5418 w 10045"/>
              <a:gd name="connsiteY15-480" fmla="*/ 10000 h 10000"/>
              <a:gd name="connsiteX16-481" fmla="*/ 5928 w 10045"/>
              <a:gd name="connsiteY16-482" fmla="*/ 9538 h 10000"/>
              <a:gd name="connsiteX17-483" fmla="*/ 5746 w 10045"/>
              <a:gd name="connsiteY17-484" fmla="*/ 9361 h 10000"/>
              <a:gd name="connsiteX18-485" fmla="*/ 5564 w 10045"/>
              <a:gd name="connsiteY18-486" fmla="*/ 9538 h 10000"/>
              <a:gd name="connsiteX19-487" fmla="*/ 5418 w 10045"/>
              <a:gd name="connsiteY19-488" fmla="*/ 9645 h 10000"/>
              <a:gd name="connsiteX20-489" fmla="*/ 5236 w 10045"/>
              <a:gd name="connsiteY20-490" fmla="*/ 9414 h 10000"/>
              <a:gd name="connsiteX21-491" fmla="*/ 5236 w 10045"/>
              <a:gd name="connsiteY21-492" fmla="*/ 8207 h 10000"/>
              <a:gd name="connsiteX22-493" fmla="*/ 5145 w 10045"/>
              <a:gd name="connsiteY22-494" fmla="*/ 8047 h 10000"/>
              <a:gd name="connsiteX23-495" fmla="*/ 5145 w 10045"/>
              <a:gd name="connsiteY23-496" fmla="*/ 3965 h 10000"/>
              <a:gd name="connsiteX24-497" fmla="*/ 5146 w 10045"/>
              <a:gd name="connsiteY24-498" fmla="*/ 7517 h 10000"/>
              <a:gd name="connsiteX25-499" fmla="*/ 7040 w 10045"/>
              <a:gd name="connsiteY25-500" fmla="*/ 3946 h 10000"/>
              <a:gd name="connsiteX26-501" fmla="*/ 8041 w 10045"/>
              <a:gd name="connsiteY26-502" fmla="*/ 4940 h 10000"/>
              <a:gd name="connsiteX27-503" fmla="*/ 9043 w 10045"/>
              <a:gd name="connsiteY27-504" fmla="*/ 3946 h 10000"/>
              <a:gd name="connsiteX28-505" fmla="*/ 10027 w 10045"/>
              <a:gd name="connsiteY28-506" fmla="*/ 4940 h 10000"/>
              <a:gd name="connsiteX29-507" fmla="*/ 10045 w 10045"/>
              <a:gd name="connsiteY29-508" fmla="*/ 4940 h 10000"/>
              <a:gd name="connsiteX30-509" fmla="*/ 10045 w 10045"/>
              <a:gd name="connsiteY30-510" fmla="*/ 4816 h 10000"/>
              <a:gd name="connsiteX31-511" fmla="*/ 5127 w 10045"/>
              <a:gd name="connsiteY31-512" fmla="*/ 538 h 10000"/>
              <a:gd name="connsiteX0-513" fmla="*/ 2781 w 7699"/>
              <a:gd name="connsiteY0-514" fmla="*/ 538 h 10000"/>
              <a:gd name="connsiteX1-515" fmla="*/ 2708 w 7699"/>
              <a:gd name="connsiteY1-516" fmla="*/ 23 h 10000"/>
              <a:gd name="connsiteX2-517" fmla="*/ 2617 w 7699"/>
              <a:gd name="connsiteY2-518" fmla="*/ 538 h 10000"/>
              <a:gd name="connsiteX3-519" fmla="*/ 945 w 7699"/>
              <a:gd name="connsiteY3-520" fmla="*/ 4015 h 10000"/>
              <a:gd name="connsiteX4-521" fmla="*/ 330 w 7699"/>
              <a:gd name="connsiteY4-522" fmla="*/ 7518 h 10000"/>
              <a:gd name="connsiteX5-523" fmla="*/ 859 w 7699"/>
              <a:gd name="connsiteY5-524" fmla="*/ 8122 h 10000"/>
              <a:gd name="connsiteX6-525" fmla="*/ 891 w 7699"/>
              <a:gd name="connsiteY6-526" fmla="*/ 7734 h 10000"/>
              <a:gd name="connsiteX7-527" fmla="*/ 1423 w 7699"/>
              <a:gd name="connsiteY7-528" fmla="*/ 7621 h 10000"/>
              <a:gd name="connsiteX8-529" fmla="*/ 1918 w 7699"/>
              <a:gd name="connsiteY8-530" fmla="*/ 7213 h 10000"/>
              <a:gd name="connsiteX9-531" fmla="*/ 2772 w 7699"/>
              <a:gd name="connsiteY9-532" fmla="*/ 7446 h 10000"/>
              <a:gd name="connsiteX10-533" fmla="*/ 2617 w 7699"/>
              <a:gd name="connsiteY10-534" fmla="*/ 3965 h 10000"/>
              <a:gd name="connsiteX11-535" fmla="*/ 2617 w 7699"/>
              <a:gd name="connsiteY11-536" fmla="*/ 8047 h 10000"/>
              <a:gd name="connsiteX12-537" fmla="*/ 2526 w 7699"/>
              <a:gd name="connsiteY12-538" fmla="*/ 8207 h 10000"/>
              <a:gd name="connsiteX13-539" fmla="*/ 2526 w 7699"/>
              <a:gd name="connsiteY13-540" fmla="*/ 9414 h 10000"/>
              <a:gd name="connsiteX14-541" fmla="*/ 3072 w 7699"/>
              <a:gd name="connsiteY14-542" fmla="*/ 10000 h 10000"/>
              <a:gd name="connsiteX15-543" fmla="*/ 3072 w 7699"/>
              <a:gd name="connsiteY15-544" fmla="*/ 10000 h 10000"/>
              <a:gd name="connsiteX16-545" fmla="*/ 3582 w 7699"/>
              <a:gd name="connsiteY16-546" fmla="*/ 9538 h 10000"/>
              <a:gd name="connsiteX17-547" fmla="*/ 3400 w 7699"/>
              <a:gd name="connsiteY17-548" fmla="*/ 9361 h 10000"/>
              <a:gd name="connsiteX18-549" fmla="*/ 3218 w 7699"/>
              <a:gd name="connsiteY18-550" fmla="*/ 9538 h 10000"/>
              <a:gd name="connsiteX19-551" fmla="*/ 3072 w 7699"/>
              <a:gd name="connsiteY19-552" fmla="*/ 9645 h 10000"/>
              <a:gd name="connsiteX20-553" fmla="*/ 2890 w 7699"/>
              <a:gd name="connsiteY20-554" fmla="*/ 9414 h 10000"/>
              <a:gd name="connsiteX21-555" fmla="*/ 2890 w 7699"/>
              <a:gd name="connsiteY21-556" fmla="*/ 8207 h 10000"/>
              <a:gd name="connsiteX22-557" fmla="*/ 2799 w 7699"/>
              <a:gd name="connsiteY22-558" fmla="*/ 8047 h 10000"/>
              <a:gd name="connsiteX23-559" fmla="*/ 2799 w 7699"/>
              <a:gd name="connsiteY23-560" fmla="*/ 3965 h 10000"/>
              <a:gd name="connsiteX24-561" fmla="*/ 2800 w 7699"/>
              <a:gd name="connsiteY24-562" fmla="*/ 7517 h 10000"/>
              <a:gd name="connsiteX25-563" fmla="*/ 4694 w 7699"/>
              <a:gd name="connsiteY25-564" fmla="*/ 3946 h 10000"/>
              <a:gd name="connsiteX26-565" fmla="*/ 5695 w 7699"/>
              <a:gd name="connsiteY26-566" fmla="*/ 4940 h 10000"/>
              <a:gd name="connsiteX27-567" fmla="*/ 6697 w 7699"/>
              <a:gd name="connsiteY27-568" fmla="*/ 3946 h 10000"/>
              <a:gd name="connsiteX28-569" fmla="*/ 7681 w 7699"/>
              <a:gd name="connsiteY28-570" fmla="*/ 4940 h 10000"/>
              <a:gd name="connsiteX29-571" fmla="*/ 7699 w 7699"/>
              <a:gd name="connsiteY29-572" fmla="*/ 4940 h 10000"/>
              <a:gd name="connsiteX30-573" fmla="*/ 7699 w 7699"/>
              <a:gd name="connsiteY30-574" fmla="*/ 4816 h 10000"/>
              <a:gd name="connsiteX31-575" fmla="*/ 2781 w 7699"/>
              <a:gd name="connsiteY31-576" fmla="*/ 538 h 10000"/>
              <a:gd name="connsiteX0-577" fmla="*/ 3273 w 9661"/>
              <a:gd name="connsiteY0-578" fmla="*/ 538 h 10000"/>
              <a:gd name="connsiteX1-579" fmla="*/ 3178 w 9661"/>
              <a:gd name="connsiteY1-580" fmla="*/ 23 h 10000"/>
              <a:gd name="connsiteX2-581" fmla="*/ 3060 w 9661"/>
              <a:gd name="connsiteY2-582" fmla="*/ 538 h 10000"/>
              <a:gd name="connsiteX3-583" fmla="*/ 90 w 9661"/>
              <a:gd name="connsiteY3-584" fmla="*/ 7518 h 10000"/>
              <a:gd name="connsiteX4-585" fmla="*/ 777 w 9661"/>
              <a:gd name="connsiteY4-586" fmla="*/ 8122 h 10000"/>
              <a:gd name="connsiteX5-587" fmla="*/ 818 w 9661"/>
              <a:gd name="connsiteY5-588" fmla="*/ 7734 h 10000"/>
              <a:gd name="connsiteX6-589" fmla="*/ 1509 w 9661"/>
              <a:gd name="connsiteY6-590" fmla="*/ 7621 h 10000"/>
              <a:gd name="connsiteX7-591" fmla="*/ 2152 w 9661"/>
              <a:gd name="connsiteY7-592" fmla="*/ 7213 h 10000"/>
              <a:gd name="connsiteX8-593" fmla="*/ 3261 w 9661"/>
              <a:gd name="connsiteY8-594" fmla="*/ 7446 h 10000"/>
              <a:gd name="connsiteX9-595" fmla="*/ 3060 w 9661"/>
              <a:gd name="connsiteY9-596" fmla="*/ 3965 h 10000"/>
              <a:gd name="connsiteX10-597" fmla="*/ 3060 w 9661"/>
              <a:gd name="connsiteY10-598" fmla="*/ 8047 h 10000"/>
              <a:gd name="connsiteX11-599" fmla="*/ 2942 w 9661"/>
              <a:gd name="connsiteY11-600" fmla="*/ 8207 h 10000"/>
              <a:gd name="connsiteX12-601" fmla="*/ 2942 w 9661"/>
              <a:gd name="connsiteY12-602" fmla="*/ 9414 h 10000"/>
              <a:gd name="connsiteX13-603" fmla="*/ 3651 w 9661"/>
              <a:gd name="connsiteY13-604" fmla="*/ 10000 h 10000"/>
              <a:gd name="connsiteX14-605" fmla="*/ 3651 w 9661"/>
              <a:gd name="connsiteY14-606" fmla="*/ 10000 h 10000"/>
              <a:gd name="connsiteX15-607" fmla="*/ 4314 w 9661"/>
              <a:gd name="connsiteY15-608" fmla="*/ 9538 h 10000"/>
              <a:gd name="connsiteX16-609" fmla="*/ 4077 w 9661"/>
              <a:gd name="connsiteY16-610" fmla="*/ 9361 h 10000"/>
              <a:gd name="connsiteX17-611" fmla="*/ 3841 w 9661"/>
              <a:gd name="connsiteY17-612" fmla="*/ 9538 h 10000"/>
              <a:gd name="connsiteX18-613" fmla="*/ 3651 w 9661"/>
              <a:gd name="connsiteY18-614" fmla="*/ 9645 h 10000"/>
              <a:gd name="connsiteX19-615" fmla="*/ 3415 w 9661"/>
              <a:gd name="connsiteY19-616" fmla="*/ 9414 h 10000"/>
              <a:gd name="connsiteX20-617" fmla="*/ 3415 w 9661"/>
              <a:gd name="connsiteY20-618" fmla="*/ 8207 h 10000"/>
              <a:gd name="connsiteX21-619" fmla="*/ 3297 w 9661"/>
              <a:gd name="connsiteY21-620" fmla="*/ 8047 h 10000"/>
              <a:gd name="connsiteX22-621" fmla="*/ 3297 w 9661"/>
              <a:gd name="connsiteY22-622" fmla="*/ 3965 h 10000"/>
              <a:gd name="connsiteX23-623" fmla="*/ 3298 w 9661"/>
              <a:gd name="connsiteY23-624" fmla="*/ 7517 h 10000"/>
              <a:gd name="connsiteX24-625" fmla="*/ 5758 w 9661"/>
              <a:gd name="connsiteY24-626" fmla="*/ 3946 h 10000"/>
              <a:gd name="connsiteX25-627" fmla="*/ 7058 w 9661"/>
              <a:gd name="connsiteY25-628" fmla="*/ 4940 h 10000"/>
              <a:gd name="connsiteX26-629" fmla="*/ 8360 w 9661"/>
              <a:gd name="connsiteY26-630" fmla="*/ 3946 h 10000"/>
              <a:gd name="connsiteX27-631" fmla="*/ 9638 w 9661"/>
              <a:gd name="connsiteY27-632" fmla="*/ 4940 h 10000"/>
              <a:gd name="connsiteX28-633" fmla="*/ 9661 w 9661"/>
              <a:gd name="connsiteY28-634" fmla="*/ 4940 h 10000"/>
              <a:gd name="connsiteX29-635" fmla="*/ 9661 w 9661"/>
              <a:gd name="connsiteY29-636" fmla="*/ 4816 h 10000"/>
              <a:gd name="connsiteX30-637" fmla="*/ 3273 w 9661"/>
              <a:gd name="connsiteY30-638" fmla="*/ 538 h 10000"/>
              <a:gd name="connsiteX0-639" fmla="*/ 3388 w 10000"/>
              <a:gd name="connsiteY0-640" fmla="*/ 538 h 10000"/>
              <a:gd name="connsiteX1-641" fmla="*/ 3290 w 10000"/>
              <a:gd name="connsiteY1-642" fmla="*/ 23 h 10000"/>
              <a:gd name="connsiteX2-643" fmla="*/ 3167 w 10000"/>
              <a:gd name="connsiteY2-644" fmla="*/ 538 h 10000"/>
              <a:gd name="connsiteX3-645" fmla="*/ 93 w 10000"/>
              <a:gd name="connsiteY3-646" fmla="*/ 7518 h 10000"/>
              <a:gd name="connsiteX4-647" fmla="*/ 804 w 10000"/>
              <a:gd name="connsiteY4-648" fmla="*/ 8122 h 10000"/>
              <a:gd name="connsiteX5-649" fmla="*/ 847 w 10000"/>
              <a:gd name="connsiteY5-650" fmla="*/ 7734 h 10000"/>
              <a:gd name="connsiteX6-651" fmla="*/ 1562 w 10000"/>
              <a:gd name="connsiteY6-652" fmla="*/ 7621 h 10000"/>
              <a:gd name="connsiteX7-653" fmla="*/ 2228 w 10000"/>
              <a:gd name="connsiteY7-654" fmla="*/ 7213 h 10000"/>
              <a:gd name="connsiteX8-655" fmla="*/ 3375 w 10000"/>
              <a:gd name="connsiteY8-656" fmla="*/ 7446 h 10000"/>
              <a:gd name="connsiteX9-657" fmla="*/ 3167 w 10000"/>
              <a:gd name="connsiteY9-658" fmla="*/ 3965 h 10000"/>
              <a:gd name="connsiteX10-659" fmla="*/ 3167 w 10000"/>
              <a:gd name="connsiteY10-660" fmla="*/ 8047 h 10000"/>
              <a:gd name="connsiteX11-661" fmla="*/ 3045 w 10000"/>
              <a:gd name="connsiteY11-662" fmla="*/ 8207 h 10000"/>
              <a:gd name="connsiteX12-663" fmla="*/ 3045 w 10000"/>
              <a:gd name="connsiteY12-664" fmla="*/ 9414 h 10000"/>
              <a:gd name="connsiteX13-665" fmla="*/ 3779 w 10000"/>
              <a:gd name="connsiteY13-666" fmla="*/ 10000 h 10000"/>
              <a:gd name="connsiteX14-667" fmla="*/ 3779 w 10000"/>
              <a:gd name="connsiteY14-668" fmla="*/ 10000 h 10000"/>
              <a:gd name="connsiteX15-669" fmla="*/ 4465 w 10000"/>
              <a:gd name="connsiteY15-670" fmla="*/ 9538 h 10000"/>
              <a:gd name="connsiteX16-671" fmla="*/ 4220 w 10000"/>
              <a:gd name="connsiteY16-672" fmla="*/ 9361 h 10000"/>
              <a:gd name="connsiteX17-673" fmla="*/ 3976 w 10000"/>
              <a:gd name="connsiteY17-674" fmla="*/ 9538 h 10000"/>
              <a:gd name="connsiteX18-675" fmla="*/ 3779 w 10000"/>
              <a:gd name="connsiteY18-676" fmla="*/ 9645 h 10000"/>
              <a:gd name="connsiteX19-677" fmla="*/ 3535 w 10000"/>
              <a:gd name="connsiteY19-678" fmla="*/ 9414 h 10000"/>
              <a:gd name="connsiteX20-679" fmla="*/ 3535 w 10000"/>
              <a:gd name="connsiteY20-680" fmla="*/ 8207 h 10000"/>
              <a:gd name="connsiteX21-681" fmla="*/ 3413 w 10000"/>
              <a:gd name="connsiteY21-682" fmla="*/ 8047 h 10000"/>
              <a:gd name="connsiteX22-683" fmla="*/ 3413 w 10000"/>
              <a:gd name="connsiteY22-684" fmla="*/ 3965 h 10000"/>
              <a:gd name="connsiteX23-685" fmla="*/ 3414 w 10000"/>
              <a:gd name="connsiteY23-686" fmla="*/ 7517 h 10000"/>
              <a:gd name="connsiteX24-687" fmla="*/ 4119 w 10000"/>
              <a:gd name="connsiteY24-688" fmla="*/ 7374 h 10000"/>
              <a:gd name="connsiteX25-689" fmla="*/ 7306 w 10000"/>
              <a:gd name="connsiteY25-690" fmla="*/ 4940 h 10000"/>
              <a:gd name="connsiteX26-691" fmla="*/ 8653 w 10000"/>
              <a:gd name="connsiteY26-692" fmla="*/ 3946 h 10000"/>
              <a:gd name="connsiteX27-693" fmla="*/ 9976 w 10000"/>
              <a:gd name="connsiteY27-694" fmla="*/ 4940 h 10000"/>
              <a:gd name="connsiteX28-695" fmla="*/ 10000 w 10000"/>
              <a:gd name="connsiteY28-696" fmla="*/ 4940 h 10000"/>
              <a:gd name="connsiteX29-697" fmla="*/ 10000 w 10000"/>
              <a:gd name="connsiteY29-698" fmla="*/ 4816 h 10000"/>
              <a:gd name="connsiteX30-699" fmla="*/ 3388 w 10000"/>
              <a:gd name="connsiteY30-700" fmla="*/ 538 h 10000"/>
              <a:gd name="connsiteX0-701" fmla="*/ 3388 w 10000"/>
              <a:gd name="connsiteY0-702" fmla="*/ 538 h 10000"/>
              <a:gd name="connsiteX1-703" fmla="*/ 3290 w 10000"/>
              <a:gd name="connsiteY1-704" fmla="*/ 23 h 10000"/>
              <a:gd name="connsiteX2-705" fmla="*/ 3167 w 10000"/>
              <a:gd name="connsiteY2-706" fmla="*/ 538 h 10000"/>
              <a:gd name="connsiteX3-707" fmla="*/ 93 w 10000"/>
              <a:gd name="connsiteY3-708" fmla="*/ 7518 h 10000"/>
              <a:gd name="connsiteX4-709" fmla="*/ 804 w 10000"/>
              <a:gd name="connsiteY4-710" fmla="*/ 8122 h 10000"/>
              <a:gd name="connsiteX5-711" fmla="*/ 847 w 10000"/>
              <a:gd name="connsiteY5-712" fmla="*/ 7734 h 10000"/>
              <a:gd name="connsiteX6-713" fmla="*/ 1562 w 10000"/>
              <a:gd name="connsiteY6-714" fmla="*/ 7621 h 10000"/>
              <a:gd name="connsiteX7-715" fmla="*/ 2228 w 10000"/>
              <a:gd name="connsiteY7-716" fmla="*/ 7213 h 10000"/>
              <a:gd name="connsiteX8-717" fmla="*/ 3375 w 10000"/>
              <a:gd name="connsiteY8-718" fmla="*/ 7446 h 10000"/>
              <a:gd name="connsiteX9-719" fmla="*/ 3167 w 10000"/>
              <a:gd name="connsiteY9-720" fmla="*/ 3965 h 10000"/>
              <a:gd name="connsiteX10-721" fmla="*/ 3167 w 10000"/>
              <a:gd name="connsiteY10-722" fmla="*/ 8047 h 10000"/>
              <a:gd name="connsiteX11-723" fmla="*/ 3045 w 10000"/>
              <a:gd name="connsiteY11-724" fmla="*/ 8207 h 10000"/>
              <a:gd name="connsiteX12-725" fmla="*/ 3045 w 10000"/>
              <a:gd name="connsiteY12-726" fmla="*/ 9414 h 10000"/>
              <a:gd name="connsiteX13-727" fmla="*/ 3779 w 10000"/>
              <a:gd name="connsiteY13-728" fmla="*/ 10000 h 10000"/>
              <a:gd name="connsiteX14-729" fmla="*/ 3779 w 10000"/>
              <a:gd name="connsiteY14-730" fmla="*/ 10000 h 10000"/>
              <a:gd name="connsiteX15-731" fmla="*/ 4465 w 10000"/>
              <a:gd name="connsiteY15-732" fmla="*/ 9538 h 10000"/>
              <a:gd name="connsiteX16-733" fmla="*/ 4220 w 10000"/>
              <a:gd name="connsiteY16-734" fmla="*/ 9361 h 10000"/>
              <a:gd name="connsiteX17-735" fmla="*/ 3976 w 10000"/>
              <a:gd name="connsiteY17-736" fmla="*/ 9538 h 10000"/>
              <a:gd name="connsiteX18-737" fmla="*/ 3779 w 10000"/>
              <a:gd name="connsiteY18-738" fmla="*/ 9645 h 10000"/>
              <a:gd name="connsiteX19-739" fmla="*/ 3535 w 10000"/>
              <a:gd name="connsiteY19-740" fmla="*/ 9414 h 10000"/>
              <a:gd name="connsiteX20-741" fmla="*/ 3535 w 10000"/>
              <a:gd name="connsiteY20-742" fmla="*/ 8207 h 10000"/>
              <a:gd name="connsiteX21-743" fmla="*/ 3413 w 10000"/>
              <a:gd name="connsiteY21-744" fmla="*/ 8047 h 10000"/>
              <a:gd name="connsiteX22-745" fmla="*/ 3413 w 10000"/>
              <a:gd name="connsiteY22-746" fmla="*/ 3965 h 10000"/>
              <a:gd name="connsiteX23-747" fmla="*/ 3414 w 10000"/>
              <a:gd name="connsiteY23-748" fmla="*/ 7517 h 10000"/>
              <a:gd name="connsiteX24-749" fmla="*/ 4119 w 10000"/>
              <a:gd name="connsiteY24-750" fmla="*/ 7374 h 10000"/>
              <a:gd name="connsiteX25-751" fmla="*/ 5087 w 10000"/>
              <a:gd name="connsiteY25-752" fmla="*/ 7519 h 10000"/>
              <a:gd name="connsiteX26-753" fmla="*/ 8653 w 10000"/>
              <a:gd name="connsiteY26-754" fmla="*/ 3946 h 10000"/>
              <a:gd name="connsiteX27-755" fmla="*/ 9976 w 10000"/>
              <a:gd name="connsiteY27-756" fmla="*/ 4940 h 10000"/>
              <a:gd name="connsiteX28-757" fmla="*/ 10000 w 10000"/>
              <a:gd name="connsiteY28-758" fmla="*/ 4940 h 10000"/>
              <a:gd name="connsiteX29-759" fmla="*/ 10000 w 10000"/>
              <a:gd name="connsiteY29-760" fmla="*/ 4816 h 10000"/>
              <a:gd name="connsiteX30-761" fmla="*/ 3388 w 10000"/>
              <a:gd name="connsiteY30-762" fmla="*/ 538 h 10000"/>
              <a:gd name="connsiteX0-763" fmla="*/ 3388 w 10000"/>
              <a:gd name="connsiteY0-764" fmla="*/ 538 h 10000"/>
              <a:gd name="connsiteX1-765" fmla="*/ 3290 w 10000"/>
              <a:gd name="connsiteY1-766" fmla="*/ 23 h 10000"/>
              <a:gd name="connsiteX2-767" fmla="*/ 3167 w 10000"/>
              <a:gd name="connsiteY2-768" fmla="*/ 538 h 10000"/>
              <a:gd name="connsiteX3-769" fmla="*/ 93 w 10000"/>
              <a:gd name="connsiteY3-770" fmla="*/ 7518 h 10000"/>
              <a:gd name="connsiteX4-771" fmla="*/ 804 w 10000"/>
              <a:gd name="connsiteY4-772" fmla="*/ 8122 h 10000"/>
              <a:gd name="connsiteX5-773" fmla="*/ 847 w 10000"/>
              <a:gd name="connsiteY5-774" fmla="*/ 7734 h 10000"/>
              <a:gd name="connsiteX6-775" fmla="*/ 1562 w 10000"/>
              <a:gd name="connsiteY6-776" fmla="*/ 7621 h 10000"/>
              <a:gd name="connsiteX7-777" fmla="*/ 2228 w 10000"/>
              <a:gd name="connsiteY7-778" fmla="*/ 7213 h 10000"/>
              <a:gd name="connsiteX8-779" fmla="*/ 3375 w 10000"/>
              <a:gd name="connsiteY8-780" fmla="*/ 7446 h 10000"/>
              <a:gd name="connsiteX9-781" fmla="*/ 3167 w 10000"/>
              <a:gd name="connsiteY9-782" fmla="*/ 3965 h 10000"/>
              <a:gd name="connsiteX10-783" fmla="*/ 3167 w 10000"/>
              <a:gd name="connsiteY10-784" fmla="*/ 8047 h 10000"/>
              <a:gd name="connsiteX11-785" fmla="*/ 3045 w 10000"/>
              <a:gd name="connsiteY11-786" fmla="*/ 8207 h 10000"/>
              <a:gd name="connsiteX12-787" fmla="*/ 3045 w 10000"/>
              <a:gd name="connsiteY12-788" fmla="*/ 9414 h 10000"/>
              <a:gd name="connsiteX13-789" fmla="*/ 3779 w 10000"/>
              <a:gd name="connsiteY13-790" fmla="*/ 10000 h 10000"/>
              <a:gd name="connsiteX14-791" fmla="*/ 3779 w 10000"/>
              <a:gd name="connsiteY14-792" fmla="*/ 10000 h 10000"/>
              <a:gd name="connsiteX15-793" fmla="*/ 4465 w 10000"/>
              <a:gd name="connsiteY15-794" fmla="*/ 9538 h 10000"/>
              <a:gd name="connsiteX16-795" fmla="*/ 4220 w 10000"/>
              <a:gd name="connsiteY16-796" fmla="*/ 9361 h 10000"/>
              <a:gd name="connsiteX17-797" fmla="*/ 3976 w 10000"/>
              <a:gd name="connsiteY17-798" fmla="*/ 9538 h 10000"/>
              <a:gd name="connsiteX18-799" fmla="*/ 3779 w 10000"/>
              <a:gd name="connsiteY18-800" fmla="*/ 9645 h 10000"/>
              <a:gd name="connsiteX19-801" fmla="*/ 3535 w 10000"/>
              <a:gd name="connsiteY19-802" fmla="*/ 9414 h 10000"/>
              <a:gd name="connsiteX20-803" fmla="*/ 3535 w 10000"/>
              <a:gd name="connsiteY20-804" fmla="*/ 8207 h 10000"/>
              <a:gd name="connsiteX21-805" fmla="*/ 3413 w 10000"/>
              <a:gd name="connsiteY21-806" fmla="*/ 8047 h 10000"/>
              <a:gd name="connsiteX22-807" fmla="*/ 3413 w 10000"/>
              <a:gd name="connsiteY22-808" fmla="*/ 3965 h 10000"/>
              <a:gd name="connsiteX23-809" fmla="*/ 3414 w 10000"/>
              <a:gd name="connsiteY23-810" fmla="*/ 7517 h 10000"/>
              <a:gd name="connsiteX24-811" fmla="*/ 4119 w 10000"/>
              <a:gd name="connsiteY24-812" fmla="*/ 7374 h 10000"/>
              <a:gd name="connsiteX25-813" fmla="*/ 5087 w 10000"/>
              <a:gd name="connsiteY25-814" fmla="*/ 7519 h 10000"/>
              <a:gd name="connsiteX26-815" fmla="*/ 5967 w 10000"/>
              <a:gd name="connsiteY26-816" fmla="*/ 7354 h 10000"/>
              <a:gd name="connsiteX27-817" fmla="*/ 9976 w 10000"/>
              <a:gd name="connsiteY27-818" fmla="*/ 4940 h 10000"/>
              <a:gd name="connsiteX28-819" fmla="*/ 10000 w 10000"/>
              <a:gd name="connsiteY28-820" fmla="*/ 4940 h 10000"/>
              <a:gd name="connsiteX29-821" fmla="*/ 10000 w 10000"/>
              <a:gd name="connsiteY29-822" fmla="*/ 4816 h 10000"/>
              <a:gd name="connsiteX30-823" fmla="*/ 3388 w 10000"/>
              <a:gd name="connsiteY30-824" fmla="*/ 538 h 10000"/>
              <a:gd name="connsiteX0-825" fmla="*/ 3388 w 10000"/>
              <a:gd name="connsiteY0-826" fmla="*/ 538 h 10000"/>
              <a:gd name="connsiteX1-827" fmla="*/ 3290 w 10000"/>
              <a:gd name="connsiteY1-828" fmla="*/ 23 h 10000"/>
              <a:gd name="connsiteX2-829" fmla="*/ 3167 w 10000"/>
              <a:gd name="connsiteY2-830" fmla="*/ 538 h 10000"/>
              <a:gd name="connsiteX3-831" fmla="*/ 93 w 10000"/>
              <a:gd name="connsiteY3-832" fmla="*/ 7518 h 10000"/>
              <a:gd name="connsiteX4-833" fmla="*/ 804 w 10000"/>
              <a:gd name="connsiteY4-834" fmla="*/ 8122 h 10000"/>
              <a:gd name="connsiteX5-835" fmla="*/ 847 w 10000"/>
              <a:gd name="connsiteY5-836" fmla="*/ 7734 h 10000"/>
              <a:gd name="connsiteX6-837" fmla="*/ 1562 w 10000"/>
              <a:gd name="connsiteY6-838" fmla="*/ 7621 h 10000"/>
              <a:gd name="connsiteX7-839" fmla="*/ 2228 w 10000"/>
              <a:gd name="connsiteY7-840" fmla="*/ 7213 h 10000"/>
              <a:gd name="connsiteX8-841" fmla="*/ 3375 w 10000"/>
              <a:gd name="connsiteY8-842" fmla="*/ 7446 h 10000"/>
              <a:gd name="connsiteX9-843" fmla="*/ 3167 w 10000"/>
              <a:gd name="connsiteY9-844" fmla="*/ 3965 h 10000"/>
              <a:gd name="connsiteX10-845" fmla="*/ 3167 w 10000"/>
              <a:gd name="connsiteY10-846" fmla="*/ 8047 h 10000"/>
              <a:gd name="connsiteX11-847" fmla="*/ 3045 w 10000"/>
              <a:gd name="connsiteY11-848" fmla="*/ 8207 h 10000"/>
              <a:gd name="connsiteX12-849" fmla="*/ 3045 w 10000"/>
              <a:gd name="connsiteY12-850" fmla="*/ 9414 h 10000"/>
              <a:gd name="connsiteX13-851" fmla="*/ 3779 w 10000"/>
              <a:gd name="connsiteY13-852" fmla="*/ 10000 h 10000"/>
              <a:gd name="connsiteX14-853" fmla="*/ 3779 w 10000"/>
              <a:gd name="connsiteY14-854" fmla="*/ 10000 h 10000"/>
              <a:gd name="connsiteX15-855" fmla="*/ 4465 w 10000"/>
              <a:gd name="connsiteY15-856" fmla="*/ 9538 h 10000"/>
              <a:gd name="connsiteX16-857" fmla="*/ 4220 w 10000"/>
              <a:gd name="connsiteY16-858" fmla="*/ 9361 h 10000"/>
              <a:gd name="connsiteX17-859" fmla="*/ 3976 w 10000"/>
              <a:gd name="connsiteY17-860" fmla="*/ 9538 h 10000"/>
              <a:gd name="connsiteX18-861" fmla="*/ 3779 w 10000"/>
              <a:gd name="connsiteY18-862" fmla="*/ 9645 h 10000"/>
              <a:gd name="connsiteX19-863" fmla="*/ 3535 w 10000"/>
              <a:gd name="connsiteY19-864" fmla="*/ 9414 h 10000"/>
              <a:gd name="connsiteX20-865" fmla="*/ 3535 w 10000"/>
              <a:gd name="connsiteY20-866" fmla="*/ 8207 h 10000"/>
              <a:gd name="connsiteX21-867" fmla="*/ 3413 w 10000"/>
              <a:gd name="connsiteY21-868" fmla="*/ 8047 h 10000"/>
              <a:gd name="connsiteX22-869" fmla="*/ 3413 w 10000"/>
              <a:gd name="connsiteY22-870" fmla="*/ 3965 h 10000"/>
              <a:gd name="connsiteX23-871" fmla="*/ 3414 w 10000"/>
              <a:gd name="connsiteY23-872" fmla="*/ 7517 h 10000"/>
              <a:gd name="connsiteX24-873" fmla="*/ 4119 w 10000"/>
              <a:gd name="connsiteY24-874" fmla="*/ 7374 h 10000"/>
              <a:gd name="connsiteX25-875" fmla="*/ 5087 w 10000"/>
              <a:gd name="connsiteY25-876" fmla="*/ 7519 h 10000"/>
              <a:gd name="connsiteX26-877" fmla="*/ 5967 w 10000"/>
              <a:gd name="connsiteY26-878" fmla="*/ 7354 h 10000"/>
              <a:gd name="connsiteX27-879" fmla="*/ 9976 w 10000"/>
              <a:gd name="connsiteY27-880" fmla="*/ 4940 h 10000"/>
              <a:gd name="connsiteX28-881" fmla="*/ 10000 w 10000"/>
              <a:gd name="connsiteY28-882" fmla="*/ 4940 h 10000"/>
              <a:gd name="connsiteX29-883" fmla="*/ 6711 w 10000"/>
              <a:gd name="connsiteY29-884" fmla="*/ 7586 h 10000"/>
              <a:gd name="connsiteX30-885" fmla="*/ 3388 w 10000"/>
              <a:gd name="connsiteY30-886" fmla="*/ 538 h 10000"/>
              <a:gd name="connsiteX0-887" fmla="*/ 3388 w 9976"/>
              <a:gd name="connsiteY0-888" fmla="*/ 538 h 10000"/>
              <a:gd name="connsiteX1-889" fmla="*/ 3290 w 9976"/>
              <a:gd name="connsiteY1-890" fmla="*/ 23 h 10000"/>
              <a:gd name="connsiteX2-891" fmla="*/ 3167 w 9976"/>
              <a:gd name="connsiteY2-892" fmla="*/ 538 h 10000"/>
              <a:gd name="connsiteX3-893" fmla="*/ 93 w 9976"/>
              <a:gd name="connsiteY3-894" fmla="*/ 7518 h 10000"/>
              <a:gd name="connsiteX4-895" fmla="*/ 804 w 9976"/>
              <a:gd name="connsiteY4-896" fmla="*/ 8122 h 10000"/>
              <a:gd name="connsiteX5-897" fmla="*/ 847 w 9976"/>
              <a:gd name="connsiteY5-898" fmla="*/ 7734 h 10000"/>
              <a:gd name="connsiteX6-899" fmla="*/ 1562 w 9976"/>
              <a:gd name="connsiteY6-900" fmla="*/ 7621 h 10000"/>
              <a:gd name="connsiteX7-901" fmla="*/ 2228 w 9976"/>
              <a:gd name="connsiteY7-902" fmla="*/ 7213 h 10000"/>
              <a:gd name="connsiteX8-903" fmla="*/ 3375 w 9976"/>
              <a:gd name="connsiteY8-904" fmla="*/ 7446 h 10000"/>
              <a:gd name="connsiteX9-905" fmla="*/ 3167 w 9976"/>
              <a:gd name="connsiteY9-906" fmla="*/ 3965 h 10000"/>
              <a:gd name="connsiteX10-907" fmla="*/ 3167 w 9976"/>
              <a:gd name="connsiteY10-908" fmla="*/ 8047 h 10000"/>
              <a:gd name="connsiteX11-909" fmla="*/ 3045 w 9976"/>
              <a:gd name="connsiteY11-910" fmla="*/ 8207 h 10000"/>
              <a:gd name="connsiteX12-911" fmla="*/ 3045 w 9976"/>
              <a:gd name="connsiteY12-912" fmla="*/ 9414 h 10000"/>
              <a:gd name="connsiteX13-913" fmla="*/ 3779 w 9976"/>
              <a:gd name="connsiteY13-914" fmla="*/ 10000 h 10000"/>
              <a:gd name="connsiteX14-915" fmla="*/ 3779 w 9976"/>
              <a:gd name="connsiteY14-916" fmla="*/ 10000 h 10000"/>
              <a:gd name="connsiteX15-917" fmla="*/ 4465 w 9976"/>
              <a:gd name="connsiteY15-918" fmla="*/ 9538 h 10000"/>
              <a:gd name="connsiteX16-919" fmla="*/ 4220 w 9976"/>
              <a:gd name="connsiteY16-920" fmla="*/ 9361 h 10000"/>
              <a:gd name="connsiteX17-921" fmla="*/ 3976 w 9976"/>
              <a:gd name="connsiteY17-922" fmla="*/ 9538 h 10000"/>
              <a:gd name="connsiteX18-923" fmla="*/ 3779 w 9976"/>
              <a:gd name="connsiteY18-924" fmla="*/ 9645 h 10000"/>
              <a:gd name="connsiteX19-925" fmla="*/ 3535 w 9976"/>
              <a:gd name="connsiteY19-926" fmla="*/ 9414 h 10000"/>
              <a:gd name="connsiteX20-927" fmla="*/ 3535 w 9976"/>
              <a:gd name="connsiteY20-928" fmla="*/ 8207 h 10000"/>
              <a:gd name="connsiteX21-929" fmla="*/ 3413 w 9976"/>
              <a:gd name="connsiteY21-930" fmla="*/ 8047 h 10000"/>
              <a:gd name="connsiteX22-931" fmla="*/ 3413 w 9976"/>
              <a:gd name="connsiteY22-932" fmla="*/ 3965 h 10000"/>
              <a:gd name="connsiteX23-933" fmla="*/ 3414 w 9976"/>
              <a:gd name="connsiteY23-934" fmla="*/ 7517 h 10000"/>
              <a:gd name="connsiteX24-935" fmla="*/ 4119 w 9976"/>
              <a:gd name="connsiteY24-936" fmla="*/ 7374 h 10000"/>
              <a:gd name="connsiteX25-937" fmla="*/ 5087 w 9976"/>
              <a:gd name="connsiteY25-938" fmla="*/ 7519 h 10000"/>
              <a:gd name="connsiteX26-939" fmla="*/ 5967 w 9976"/>
              <a:gd name="connsiteY26-940" fmla="*/ 7354 h 10000"/>
              <a:gd name="connsiteX27-941" fmla="*/ 9976 w 9976"/>
              <a:gd name="connsiteY27-942" fmla="*/ 4940 h 10000"/>
              <a:gd name="connsiteX28-943" fmla="*/ 6289 w 9976"/>
              <a:gd name="connsiteY28-944" fmla="*/ 7881 h 10000"/>
              <a:gd name="connsiteX29-945" fmla="*/ 6711 w 9976"/>
              <a:gd name="connsiteY29-946" fmla="*/ 7586 h 10000"/>
              <a:gd name="connsiteX30-947" fmla="*/ 3388 w 9976"/>
              <a:gd name="connsiteY30-948" fmla="*/ 538 h 10000"/>
              <a:gd name="connsiteX0-949" fmla="*/ 3396 w 6735"/>
              <a:gd name="connsiteY0-950" fmla="*/ 538 h 10000"/>
              <a:gd name="connsiteX1-951" fmla="*/ 3298 w 6735"/>
              <a:gd name="connsiteY1-952" fmla="*/ 23 h 10000"/>
              <a:gd name="connsiteX2-953" fmla="*/ 3175 w 6735"/>
              <a:gd name="connsiteY2-954" fmla="*/ 538 h 10000"/>
              <a:gd name="connsiteX3-955" fmla="*/ 93 w 6735"/>
              <a:gd name="connsiteY3-956" fmla="*/ 7518 h 10000"/>
              <a:gd name="connsiteX4-957" fmla="*/ 806 w 6735"/>
              <a:gd name="connsiteY4-958" fmla="*/ 8122 h 10000"/>
              <a:gd name="connsiteX5-959" fmla="*/ 849 w 6735"/>
              <a:gd name="connsiteY5-960" fmla="*/ 7734 h 10000"/>
              <a:gd name="connsiteX6-961" fmla="*/ 1566 w 6735"/>
              <a:gd name="connsiteY6-962" fmla="*/ 7621 h 10000"/>
              <a:gd name="connsiteX7-963" fmla="*/ 2233 w 6735"/>
              <a:gd name="connsiteY7-964" fmla="*/ 7213 h 10000"/>
              <a:gd name="connsiteX8-965" fmla="*/ 3383 w 6735"/>
              <a:gd name="connsiteY8-966" fmla="*/ 7446 h 10000"/>
              <a:gd name="connsiteX9-967" fmla="*/ 3175 w 6735"/>
              <a:gd name="connsiteY9-968" fmla="*/ 3965 h 10000"/>
              <a:gd name="connsiteX10-969" fmla="*/ 3175 w 6735"/>
              <a:gd name="connsiteY10-970" fmla="*/ 8047 h 10000"/>
              <a:gd name="connsiteX11-971" fmla="*/ 3052 w 6735"/>
              <a:gd name="connsiteY11-972" fmla="*/ 8207 h 10000"/>
              <a:gd name="connsiteX12-973" fmla="*/ 3052 w 6735"/>
              <a:gd name="connsiteY12-974" fmla="*/ 9414 h 10000"/>
              <a:gd name="connsiteX13-975" fmla="*/ 3788 w 6735"/>
              <a:gd name="connsiteY13-976" fmla="*/ 10000 h 10000"/>
              <a:gd name="connsiteX14-977" fmla="*/ 3788 w 6735"/>
              <a:gd name="connsiteY14-978" fmla="*/ 10000 h 10000"/>
              <a:gd name="connsiteX15-979" fmla="*/ 4476 w 6735"/>
              <a:gd name="connsiteY15-980" fmla="*/ 9538 h 10000"/>
              <a:gd name="connsiteX16-981" fmla="*/ 4230 w 6735"/>
              <a:gd name="connsiteY16-982" fmla="*/ 9361 h 10000"/>
              <a:gd name="connsiteX17-983" fmla="*/ 3986 w 6735"/>
              <a:gd name="connsiteY17-984" fmla="*/ 9538 h 10000"/>
              <a:gd name="connsiteX18-985" fmla="*/ 3788 w 6735"/>
              <a:gd name="connsiteY18-986" fmla="*/ 9645 h 10000"/>
              <a:gd name="connsiteX19-987" fmla="*/ 3544 w 6735"/>
              <a:gd name="connsiteY19-988" fmla="*/ 9414 h 10000"/>
              <a:gd name="connsiteX20-989" fmla="*/ 3544 w 6735"/>
              <a:gd name="connsiteY20-990" fmla="*/ 8207 h 10000"/>
              <a:gd name="connsiteX21-991" fmla="*/ 3421 w 6735"/>
              <a:gd name="connsiteY21-992" fmla="*/ 8047 h 10000"/>
              <a:gd name="connsiteX22-993" fmla="*/ 3421 w 6735"/>
              <a:gd name="connsiteY22-994" fmla="*/ 3965 h 10000"/>
              <a:gd name="connsiteX23-995" fmla="*/ 3422 w 6735"/>
              <a:gd name="connsiteY23-996" fmla="*/ 7517 h 10000"/>
              <a:gd name="connsiteX24-997" fmla="*/ 4129 w 6735"/>
              <a:gd name="connsiteY24-998" fmla="*/ 7374 h 10000"/>
              <a:gd name="connsiteX25-999" fmla="*/ 5099 w 6735"/>
              <a:gd name="connsiteY25-1000" fmla="*/ 7519 h 10000"/>
              <a:gd name="connsiteX26-1001" fmla="*/ 5981 w 6735"/>
              <a:gd name="connsiteY26-1002" fmla="*/ 7354 h 10000"/>
              <a:gd name="connsiteX27-1003" fmla="*/ 5678 w 6735"/>
              <a:gd name="connsiteY27-1004" fmla="*/ 7963 h 10000"/>
              <a:gd name="connsiteX28-1005" fmla="*/ 6304 w 6735"/>
              <a:gd name="connsiteY28-1006" fmla="*/ 7881 h 10000"/>
              <a:gd name="connsiteX29-1007" fmla="*/ 6727 w 6735"/>
              <a:gd name="connsiteY29-1008" fmla="*/ 7586 h 10000"/>
              <a:gd name="connsiteX30-1009" fmla="*/ 3396 w 6735"/>
              <a:gd name="connsiteY30-1010" fmla="*/ 538 h 10000"/>
              <a:gd name="connsiteX0-1011" fmla="*/ 5042 w 9360"/>
              <a:gd name="connsiteY0-1012" fmla="*/ 538 h 10000"/>
              <a:gd name="connsiteX1-1013" fmla="*/ 4897 w 9360"/>
              <a:gd name="connsiteY1-1014" fmla="*/ 23 h 10000"/>
              <a:gd name="connsiteX2-1015" fmla="*/ 4714 w 9360"/>
              <a:gd name="connsiteY2-1016" fmla="*/ 538 h 10000"/>
              <a:gd name="connsiteX3-1017" fmla="*/ 138 w 9360"/>
              <a:gd name="connsiteY3-1018" fmla="*/ 7518 h 10000"/>
              <a:gd name="connsiteX4-1019" fmla="*/ 1197 w 9360"/>
              <a:gd name="connsiteY4-1020" fmla="*/ 8122 h 10000"/>
              <a:gd name="connsiteX5-1021" fmla="*/ 1261 w 9360"/>
              <a:gd name="connsiteY5-1022" fmla="*/ 7734 h 10000"/>
              <a:gd name="connsiteX6-1023" fmla="*/ 2325 w 9360"/>
              <a:gd name="connsiteY6-1024" fmla="*/ 7621 h 10000"/>
              <a:gd name="connsiteX7-1025" fmla="*/ 3316 w 9360"/>
              <a:gd name="connsiteY7-1026" fmla="*/ 7213 h 10000"/>
              <a:gd name="connsiteX8-1027" fmla="*/ 5023 w 9360"/>
              <a:gd name="connsiteY8-1028" fmla="*/ 7446 h 10000"/>
              <a:gd name="connsiteX9-1029" fmla="*/ 4714 w 9360"/>
              <a:gd name="connsiteY9-1030" fmla="*/ 3965 h 10000"/>
              <a:gd name="connsiteX10-1031" fmla="*/ 4714 w 9360"/>
              <a:gd name="connsiteY10-1032" fmla="*/ 8047 h 10000"/>
              <a:gd name="connsiteX11-1033" fmla="*/ 4532 w 9360"/>
              <a:gd name="connsiteY11-1034" fmla="*/ 8207 h 10000"/>
              <a:gd name="connsiteX12-1035" fmla="*/ 4532 w 9360"/>
              <a:gd name="connsiteY12-1036" fmla="*/ 9414 h 10000"/>
              <a:gd name="connsiteX13-1037" fmla="*/ 5624 w 9360"/>
              <a:gd name="connsiteY13-1038" fmla="*/ 10000 h 10000"/>
              <a:gd name="connsiteX14-1039" fmla="*/ 5624 w 9360"/>
              <a:gd name="connsiteY14-1040" fmla="*/ 10000 h 10000"/>
              <a:gd name="connsiteX15-1041" fmla="*/ 6646 w 9360"/>
              <a:gd name="connsiteY15-1042" fmla="*/ 9538 h 10000"/>
              <a:gd name="connsiteX16-1043" fmla="*/ 6281 w 9360"/>
              <a:gd name="connsiteY16-1044" fmla="*/ 9361 h 10000"/>
              <a:gd name="connsiteX17-1045" fmla="*/ 5918 w 9360"/>
              <a:gd name="connsiteY17-1046" fmla="*/ 9538 h 10000"/>
              <a:gd name="connsiteX18-1047" fmla="*/ 5624 w 9360"/>
              <a:gd name="connsiteY18-1048" fmla="*/ 9645 h 10000"/>
              <a:gd name="connsiteX19-1049" fmla="*/ 5262 w 9360"/>
              <a:gd name="connsiteY19-1050" fmla="*/ 9414 h 10000"/>
              <a:gd name="connsiteX20-1051" fmla="*/ 5262 w 9360"/>
              <a:gd name="connsiteY20-1052" fmla="*/ 8207 h 10000"/>
              <a:gd name="connsiteX21-1053" fmla="*/ 5079 w 9360"/>
              <a:gd name="connsiteY21-1054" fmla="*/ 8047 h 10000"/>
              <a:gd name="connsiteX22-1055" fmla="*/ 5079 w 9360"/>
              <a:gd name="connsiteY22-1056" fmla="*/ 3965 h 10000"/>
              <a:gd name="connsiteX23-1057" fmla="*/ 5081 w 9360"/>
              <a:gd name="connsiteY23-1058" fmla="*/ 7517 h 10000"/>
              <a:gd name="connsiteX24-1059" fmla="*/ 6131 w 9360"/>
              <a:gd name="connsiteY24-1060" fmla="*/ 7374 h 10000"/>
              <a:gd name="connsiteX25-1061" fmla="*/ 7571 w 9360"/>
              <a:gd name="connsiteY25-1062" fmla="*/ 7519 h 10000"/>
              <a:gd name="connsiteX26-1063" fmla="*/ 8880 w 9360"/>
              <a:gd name="connsiteY26-1064" fmla="*/ 7354 h 10000"/>
              <a:gd name="connsiteX27-1065" fmla="*/ 8431 w 9360"/>
              <a:gd name="connsiteY27-1066" fmla="*/ 7963 h 10000"/>
              <a:gd name="connsiteX28-1067" fmla="*/ 9360 w 9360"/>
              <a:gd name="connsiteY28-1068" fmla="*/ 7881 h 10000"/>
              <a:gd name="connsiteX29-1069" fmla="*/ 5042 w 9360"/>
              <a:gd name="connsiteY29-1070" fmla="*/ 538 h 10000"/>
              <a:gd name="connsiteX0-1071" fmla="*/ 5387 w 10000"/>
              <a:gd name="connsiteY0-1072" fmla="*/ 538 h 10000"/>
              <a:gd name="connsiteX1-1073" fmla="*/ 5232 w 10000"/>
              <a:gd name="connsiteY1-1074" fmla="*/ 23 h 10000"/>
              <a:gd name="connsiteX2-1075" fmla="*/ 5036 w 10000"/>
              <a:gd name="connsiteY2-1076" fmla="*/ 538 h 10000"/>
              <a:gd name="connsiteX3-1077" fmla="*/ 147 w 10000"/>
              <a:gd name="connsiteY3-1078" fmla="*/ 7518 h 10000"/>
              <a:gd name="connsiteX4-1079" fmla="*/ 1279 w 10000"/>
              <a:gd name="connsiteY4-1080" fmla="*/ 8122 h 10000"/>
              <a:gd name="connsiteX5-1081" fmla="*/ 1347 w 10000"/>
              <a:gd name="connsiteY5-1082" fmla="*/ 7734 h 10000"/>
              <a:gd name="connsiteX6-1083" fmla="*/ 2484 w 10000"/>
              <a:gd name="connsiteY6-1084" fmla="*/ 7621 h 10000"/>
              <a:gd name="connsiteX7-1085" fmla="*/ 3543 w 10000"/>
              <a:gd name="connsiteY7-1086" fmla="*/ 7213 h 10000"/>
              <a:gd name="connsiteX8-1087" fmla="*/ 5366 w 10000"/>
              <a:gd name="connsiteY8-1088" fmla="*/ 7446 h 10000"/>
              <a:gd name="connsiteX9-1089" fmla="*/ 5036 w 10000"/>
              <a:gd name="connsiteY9-1090" fmla="*/ 3965 h 10000"/>
              <a:gd name="connsiteX10-1091" fmla="*/ 5036 w 10000"/>
              <a:gd name="connsiteY10-1092" fmla="*/ 8047 h 10000"/>
              <a:gd name="connsiteX11-1093" fmla="*/ 4842 w 10000"/>
              <a:gd name="connsiteY11-1094" fmla="*/ 8207 h 10000"/>
              <a:gd name="connsiteX12-1095" fmla="*/ 4842 w 10000"/>
              <a:gd name="connsiteY12-1096" fmla="*/ 9414 h 10000"/>
              <a:gd name="connsiteX13-1097" fmla="*/ 6009 w 10000"/>
              <a:gd name="connsiteY13-1098" fmla="*/ 10000 h 10000"/>
              <a:gd name="connsiteX14-1099" fmla="*/ 6009 w 10000"/>
              <a:gd name="connsiteY14-1100" fmla="*/ 10000 h 10000"/>
              <a:gd name="connsiteX15-1101" fmla="*/ 7100 w 10000"/>
              <a:gd name="connsiteY15-1102" fmla="*/ 9538 h 10000"/>
              <a:gd name="connsiteX16-1103" fmla="*/ 6710 w 10000"/>
              <a:gd name="connsiteY16-1104" fmla="*/ 9361 h 10000"/>
              <a:gd name="connsiteX17-1105" fmla="*/ 6323 w 10000"/>
              <a:gd name="connsiteY17-1106" fmla="*/ 9538 h 10000"/>
              <a:gd name="connsiteX18-1107" fmla="*/ 6009 w 10000"/>
              <a:gd name="connsiteY18-1108" fmla="*/ 9645 h 10000"/>
              <a:gd name="connsiteX19-1109" fmla="*/ 5622 w 10000"/>
              <a:gd name="connsiteY19-1110" fmla="*/ 9414 h 10000"/>
              <a:gd name="connsiteX20-1111" fmla="*/ 5622 w 10000"/>
              <a:gd name="connsiteY20-1112" fmla="*/ 8207 h 10000"/>
              <a:gd name="connsiteX21-1113" fmla="*/ 5426 w 10000"/>
              <a:gd name="connsiteY21-1114" fmla="*/ 8047 h 10000"/>
              <a:gd name="connsiteX22-1115" fmla="*/ 5426 w 10000"/>
              <a:gd name="connsiteY22-1116" fmla="*/ 3965 h 10000"/>
              <a:gd name="connsiteX23-1117" fmla="*/ 5428 w 10000"/>
              <a:gd name="connsiteY23-1118" fmla="*/ 7517 h 10000"/>
              <a:gd name="connsiteX24-1119" fmla="*/ 6550 w 10000"/>
              <a:gd name="connsiteY24-1120" fmla="*/ 7374 h 10000"/>
              <a:gd name="connsiteX25-1121" fmla="*/ 8089 w 10000"/>
              <a:gd name="connsiteY25-1122" fmla="*/ 7519 h 10000"/>
              <a:gd name="connsiteX26-1123" fmla="*/ 9487 w 10000"/>
              <a:gd name="connsiteY26-1124" fmla="*/ 7354 h 10000"/>
              <a:gd name="connsiteX27-1125" fmla="*/ 9007 w 10000"/>
              <a:gd name="connsiteY27-1126" fmla="*/ 7963 h 10000"/>
              <a:gd name="connsiteX28-1127" fmla="*/ 10000 w 10000"/>
              <a:gd name="connsiteY28-1128" fmla="*/ 7881 h 10000"/>
              <a:gd name="connsiteX29-1129" fmla="*/ 5387 w 10000"/>
              <a:gd name="connsiteY29-1130" fmla="*/ 538 h 10000"/>
              <a:gd name="connsiteX0-1131" fmla="*/ 5387 w 11277"/>
              <a:gd name="connsiteY0-1132" fmla="*/ 538 h 10000"/>
              <a:gd name="connsiteX1-1133" fmla="*/ 5232 w 11277"/>
              <a:gd name="connsiteY1-1134" fmla="*/ 23 h 10000"/>
              <a:gd name="connsiteX2-1135" fmla="*/ 5036 w 11277"/>
              <a:gd name="connsiteY2-1136" fmla="*/ 538 h 10000"/>
              <a:gd name="connsiteX3-1137" fmla="*/ 147 w 11277"/>
              <a:gd name="connsiteY3-1138" fmla="*/ 7518 h 10000"/>
              <a:gd name="connsiteX4-1139" fmla="*/ 1279 w 11277"/>
              <a:gd name="connsiteY4-1140" fmla="*/ 8122 h 10000"/>
              <a:gd name="connsiteX5-1141" fmla="*/ 1347 w 11277"/>
              <a:gd name="connsiteY5-1142" fmla="*/ 7734 h 10000"/>
              <a:gd name="connsiteX6-1143" fmla="*/ 2484 w 11277"/>
              <a:gd name="connsiteY6-1144" fmla="*/ 7621 h 10000"/>
              <a:gd name="connsiteX7-1145" fmla="*/ 3543 w 11277"/>
              <a:gd name="connsiteY7-1146" fmla="*/ 7213 h 10000"/>
              <a:gd name="connsiteX8-1147" fmla="*/ 5366 w 11277"/>
              <a:gd name="connsiteY8-1148" fmla="*/ 7446 h 10000"/>
              <a:gd name="connsiteX9-1149" fmla="*/ 5036 w 11277"/>
              <a:gd name="connsiteY9-1150" fmla="*/ 3965 h 10000"/>
              <a:gd name="connsiteX10-1151" fmla="*/ 5036 w 11277"/>
              <a:gd name="connsiteY10-1152" fmla="*/ 8047 h 10000"/>
              <a:gd name="connsiteX11-1153" fmla="*/ 4842 w 11277"/>
              <a:gd name="connsiteY11-1154" fmla="*/ 8207 h 10000"/>
              <a:gd name="connsiteX12-1155" fmla="*/ 4842 w 11277"/>
              <a:gd name="connsiteY12-1156" fmla="*/ 9414 h 10000"/>
              <a:gd name="connsiteX13-1157" fmla="*/ 6009 w 11277"/>
              <a:gd name="connsiteY13-1158" fmla="*/ 10000 h 10000"/>
              <a:gd name="connsiteX14-1159" fmla="*/ 6009 w 11277"/>
              <a:gd name="connsiteY14-1160" fmla="*/ 10000 h 10000"/>
              <a:gd name="connsiteX15-1161" fmla="*/ 7100 w 11277"/>
              <a:gd name="connsiteY15-1162" fmla="*/ 9538 h 10000"/>
              <a:gd name="connsiteX16-1163" fmla="*/ 6710 w 11277"/>
              <a:gd name="connsiteY16-1164" fmla="*/ 9361 h 10000"/>
              <a:gd name="connsiteX17-1165" fmla="*/ 6323 w 11277"/>
              <a:gd name="connsiteY17-1166" fmla="*/ 9538 h 10000"/>
              <a:gd name="connsiteX18-1167" fmla="*/ 6009 w 11277"/>
              <a:gd name="connsiteY18-1168" fmla="*/ 9645 h 10000"/>
              <a:gd name="connsiteX19-1169" fmla="*/ 5622 w 11277"/>
              <a:gd name="connsiteY19-1170" fmla="*/ 9414 h 10000"/>
              <a:gd name="connsiteX20-1171" fmla="*/ 5622 w 11277"/>
              <a:gd name="connsiteY20-1172" fmla="*/ 8207 h 10000"/>
              <a:gd name="connsiteX21-1173" fmla="*/ 5426 w 11277"/>
              <a:gd name="connsiteY21-1174" fmla="*/ 8047 h 10000"/>
              <a:gd name="connsiteX22-1175" fmla="*/ 5426 w 11277"/>
              <a:gd name="connsiteY22-1176" fmla="*/ 3965 h 10000"/>
              <a:gd name="connsiteX23-1177" fmla="*/ 5428 w 11277"/>
              <a:gd name="connsiteY23-1178" fmla="*/ 7517 h 10000"/>
              <a:gd name="connsiteX24-1179" fmla="*/ 6550 w 11277"/>
              <a:gd name="connsiteY24-1180" fmla="*/ 7374 h 10000"/>
              <a:gd name="connsiteX25-1181" fmla="*/ 8089 w 11277"/>
              <a:gd name="connsiteY25-1182" fmla="*/ 7519 h 10000"/>
              <a:gd name="connsiteX26-1183" fmla="*/ 9487 w 11277"/>
              <a:gd name="connsiteY26-1184" fmla="*/ 7354 h 10000"/>
              <a:gd name="connsiteX27-1185" fmla="*/ 11277 w 11277"/>
              <a:gd name="connsiteY27-1186" fmla="*/ 7948 h 10000"/>
              <a:gd name="connsiteX28-1187" fmla="*/ 10000 w 11277"/>
              <a:gd name="connsiteY28-1188" fmla="*/ 7881 h 10000"/>
              <a:gd name="connsiteX29-1189" fmla="*/ 5387 w 11277"/>
              <a:gd name="connsiteY29-1190" fmla="*/ 538 h 10000"/>
              <a:gd name="connsiteX0-1191" fmla="*/ 5387 w 11277"/>
              <a:gd name="connsiteY0-1192" fmla="*/ 538 h 10000"/>
              <a:gd name="connsiteX1-1193" fmla="*/ 5232 w 11277"/>
              <a:gd name="connsiteY1-1194" fmla="*/ 23 h 10000"/>
              <a:gd name="connsiteX2-1195" fmla="*/ 5036 w 11277"/>
              <a:gd name="connsiteY2-1196" fmla="*/ 538 h 10000"/>
              <a:gd name="connsiteX3-1197" fmla="*/ 147 w 11277"/>
              <a:gd name="connsiteY3-1198" fmla="*/ 7518 h 10000"/>
              <a:gd name="connsiteX4-1199" fmla="*/ 1279 w 11277"/>
              <a:gd name="connsiteY4-1200" fmla="*/ 8122 h 10000"/>
              <a:gd name="connsiteX5-1201" fmla="*/ 1347 w 11277"/>
              <a:gd name="connsiteY5-1202" fmla="*/ 7734 h 10000"/>
              <a:gd name="connsiteX6-1203" fmla="*/ 2484 w 11277"/>
              <a:gd name="connsiteY6-1204" fmla="*/ 7621 h 10000"/>
              <a:gd name="connsiteX7-1205" fmla="*/ 3543 w 11277"/>
              <a:gd name="connsiteY7-1206" fmla="*/ 7213 h 10000"/>
              <a:gd name="connsiteX8-1207" fmla="*/ 5366 w 11277"/>
              <a:gd name="connsiteY8-1208" fmla="*/ 7446 h 10000"/>
              <a:gd name="connsiteX9-1209" fmla="*/ 5036 w 11277"/>
              <a:gd name="connsiteY9-1210" fmla="*/ 3965 h 10000"/>
              <a:gd name="connsiteX10-1211" fmla="*/ 5036 w 11277"/>
              <a:gd name="connsiteY10-1212" fmla="*/ 8047 h 10000"/>
              <a:gd name="connsiteX11-1213" fmla="*/ 4842 w 11277"/>
              <a:gd name="connsiteY11-1214" fmla="*/ 8207 h 10000"/>
              <a:gd name="connsiteX12-1215" fmla="*/ 4842 w 11277"/>
              <a:gd name="connsiteY12-1216" fmla="*/ 9414 h 10000"/>
              <a:gd name="connsiteX13-1217" fmla="*/ 6009 w 11277"/>
              <a:gd name="connsiteY13-1218" fmla="*/ 10000 h 10000"/>
              <a:gd name="connsiteX14-1219" fmla="*/ 6009 w 11277"/>
              <a:gd name="connsiteY14-1220" fmla="*/ 10000 h 10000"/>
              <a:gd name="connsiteX15-1221" fmla="*/ 7100 w 11277"/>
              <a:gd name="connsiteY15-1222" fmla="*/ 9538 h 10000"/>
              <a:gd name="connsiteX16-1223" fmla="*/ 6710 w 11277"/>
              <a:gd name="connsiteY16-1224" fmla="*/ 9361 h 10000"/>
              <a:gd name="connsiteX17-1225" fmla="*/ 6323 w 11277"/>
              <a:gd name="connsiteY17-1226" fmla="*/ 9538 h 10000"/>
              <a:gd name="connsiteX18-1227" fmla="*/ 6009 w 11277"/>
              <a:gd name="connsiteY18-1228" fmla="*/ 9645 h 10000"/>
              <a:gd name="connsiteX19-1229" fmla="*/ 5622 w 11277"/>
              <a:gd name="connsiteY19-1230" fmla="*/ 9414 h 10000"/>
              <a:gd name="connsiteX20-1231" fmla="*/ 5622 w 11277"/>
              <a:gd name="connsiteY20-1232" fmla="*/ 8207 h 10000"/>
              <a:gd name="connsiteX21-1233" fmla="*/ 5426 w 11277"/>
              <a:gd name="connsiteY21-1234" fmla="*/ 8047 h 10000"/>
              <a:gd name="connsiteX22-1235" fmla="*/ 5426 w 11277"/>
              <a:gd name="connsiteY22-1236" fmla="*/ 3965 h 10000"/>
              <a:gd name="connsiteX23-1237" fmla="*/ 5428 w 11277"/>
              <a:gd name="connsiteY23-1238" fmla="*/ 7517 h 10000"/>
              <a:gd name="connsiteX24-1239" fmla="*/ 6550 w 11277"/>
              <a:gd name="connsiteY24-1240" fmla="*/ 7374 h 10000"/>
              <a:gd name="connsiteX25-1241" fmla="*/ 8089 w 11277"/>
              <a:gd name="connsiteY25-1242" fmla="*/ 7519 h 10000"/>
              <a:gd name="connsiteX26-1243" fmla="*/ 9487 w 11277"/>
              <a:gd name="connsiteY26-1244" fmla="*/ 7354 h 10000"/>
              <a:gd name="connsiteX27-1245" fmla="*/ 11277 w 11277"/>
              <a:gd name="connsiteY27-1246" fmla="*/ 7948 h 10000"/>
              <a:gd name="connsiteX28-1247" fmla="*/ 10551 w 11277"/>
              <a:gd name="connsiteY28-1248" fmla="*/ 7541 h 10000"/>
              <a:gd name="connsiteX29-1249" fmla="*/ 5387 w 11277"/>
              <a:gd name="connsiteY29-1250" fmla="*/ 538 h 10000"/>
              <a:gd name="connsiteX0-1251" fmla="*/ 5387 w 10551"/>
              <a:gd name="connsiteY0-1252" fmla="*/ 538 h 10000"/>
              <a:gd name="connsiteX1-1253" fmla="*/ 5232 w 10551"/>
              <a:gd name="connsiteY1-1254" fmla="*/ 23 h 10000"/>
              <a:gd name="connsiteX2-1255" fmla="*/ 5036 w 10551"/>
              <a:gd name="connsiteY2-1256" fmla="*/ 538 h 10000"/>
              <a:gd name="connsiteX3-1257" fmla="*/ 147 w 10551"/>
              <a:gd name="connsiteY3-1258" fmla="*/ 7518 h 10000"/>
              <a:gd name="connsiteX4-1259" fmla="*/ 1279 w 10551"/>
              <a:gd name="connsiteY4-1260" fmla="*/ 8122 h 10000"/>
              <a:gd name="connsiteX5-1261" fmla="*/ 1347 w 10551"/>
              <a:gd name="connsiteY5-1262" fmla="*/ 7734 h 10000"/>
              <a:gd name="connsiteX6-1263" fmla="*/ 2484 w 10551"/>
              <a:gd name="connsiteY6-1264" fmla="*/ 7621 h 10000"/>
              <a:gd name="connsiteX7-1265" fmla="*/ 3543 w 10551"/>
              <a:gd name="connsiteY7-1266" fmla="*/ 7213 h 10000"/>
              <a:gd name="connsiteX8-1267" fmla="*/ 5366 w 10551"/>
              <a:gd name="connsiteY8-1268" fmla="*/ 7446 h 10000"/>
              <a:gd name="connsiteX9-1269" fmla="*/ 5036 w 10551"/>
              <a:gd name="connsiteY9-1270" fmla="*/ 3965 h 10000"/>
              <a:gd name="connsiteX10-1271" fmla="*/ 5036 w 10551"/>
              <a:gd name="connsiteY10-1272" fmla="*/ 8047 h 10000"/>
              <a:gd name="connsiteX11-1273" fmla="*/ 4842 w 10551"/>
              <a:gd name="connsiteY11-1274" fmla="*/ 8207 h 10000"/>
              <a:gd name="connsiteX12-1275" fmla="*/ 4842 w 10551"/>
              <a:gd name="connsiteY12-1276" fmla="*/ 9414 h 10000"/>
              <a:gd name="connsiteX13-1277" fmla="*/ 6009 w 10551"/>
              <a:gd name="connsiteY13-1278" fmla="*/ 10000 h 10000"/>
              <a:gd name="connsiteX14-1279" fmla="*/ 6009 w 10551"/>
              <a:gd name="connsiteY14-1280" fmla="*/ 10000 h 10000"/>
              <a:gd name="connsiteX15-1281" fmla="*/ 7100 w 10551"/>
              <a:gd name="connsiteY15-1282" fmla="*/ 9538 h 10000"/>
              <a:gd name="connsiteX16-1283" fmla="*/ 6710 w 10551"/>
              <a:gd name="connsiteY16-1284" fmla="*/ 9361 h 10000"/>
              <a:gd name="connsiteX17-1285" fmla="*/ 6323 w 10551"/>
              <a:gd name="connsiteY17-1286" fmla="*/ 9538 h 10000"/>
              <a:gd name="connsiteX18-1287" fmla="*/ 6009 w 10551"/>
              <a:gd name="connsiteY18-1288" fmla="*/ 9645 h 10000"/>
              <a:gd name="connsiteX19-1289" fmla="*/ 5622 w 10551"/>
              <a:gd name="connsiteY19-1290" fmla="*/ 9414 h 10000"/>
              <a:gd name="connsiteX20-1291" fmla="*/ 5622 w 10551"/>
              <a:gd name="connsiteY20-1292" fmla="*/ 8207 h 10000"/>
              <a:gd name="connsiteX21-1293" fmla="*/ 5426 w 10551"/>
              <a:gd name="connsiteY21-1294" fmla="*/ 8047 h 10000"/>
              <a:gd name="connsiteX22-1295" fmla="*/ 5426 w 10551"/>
              <a:gd name="connsiteY22-1296" fmla="*/ 3965 h 10000"/>
              <a:gd name="connsiteX23-1297" fmla="*/ 5428 w 10551"/>
              <a:gd name="connsiteY23-1298" fmla="*/ 7517 h 10000"/>
              <a:gd name="connsiteX24-1299" fmla="*/ 6550 w 10551"/>
              <a:gd name="connsiteY24-1300" fmla="*/ 7374 h 10000"/>
              <a:gd name="connsiteX25-1301" fmla="*/ 8089 w 10551"/>
              <a:gd name="connsiteY25-1302" fmla="*/ 7519 h 10000"/>
              <a:gd name="connsiteX26-1303" fmla="*/ 9487 w 10551"/>
              <a:gd name="connsiteY26-1304" fmla="*/ 7354 h 10000"/>
              <a:gd name="connsiteX27-1305" fmla="*/ 10306 w 10551"/>
              <a:gd name="connsiteY27-1306" fmla="*/ 7874 h 10000"/>
              <a:gd name="connsiteX28-1307" fmla="*/ 10551 w 10551"/>
              <a:gd name="connsiteY28-1308" fmla="*/ 7541 h 10000"/>
              <a:gd name="connsiteX29-1309" fmla="*/ 5387 w 10551"/>
              <a:gd name="connsiteY29-1310" fmla="*/ 538 h 10000"/>
              <a:gd name="connsiteX0-1311" fmla="*/ 5387 w 10742"/>
              <a:gd name="connsiteY0-1312" fmla="*/ 538 h 10000"/>
              <a:gd name="connsiteX1-1313" fmla="*/ 5232 w 10742"/>
              <a:gd name="connsiteY1-1314" fmla="*/ 23 h 10000"/>
              <a:gd name="connsiteX2-1315" fmla="*/ 5036 w 10742"/>
              <a:gd name="connsiteY2-1316" fmla="*/ 538 h 10000"/>
              <a:gd name="connsiteX3-1317" fmla="*/ 147 w 10742"/>
              <a:gd name="connsiteY3-1318" fmla="*/ 7518 h 10000"/>
              <a:gd name="connsiteX4-1319" fmla="*/ 1279 w 10742"/>
              <a:gd name="connsiteY4-1320" fmla="*/ 8122 h 10000"/>
              <a:gd name="connsiteX5-1321" fmla="*/ 1347 w 10742"/>
              <a:gd name="connsiteY5-1322" fmla="*/ 7734 h 10000"/>
              <a:gd name="connsiteX6-1323" fmla="*/ 2484 w 10742"/>
              <a:gd name="connsiteY6-1324" fmla="*/ 7621 h 10000"/>
              <a:gd name="connsiteX7-1325" fmla="*/ 3543 w 10742"/>
              <a:gd name="connsiteY7-1326" fmla="*/ 7213 h 10000"/>
              <a:gd name="connsiteX8-1327" fmla="*/ 5366 w 10742"/>
              <a:gd name="connsiteY8-1328" fmla="*/ 7446 h 10000"/>
              <a:gd name="connsiteX9-1329" fmla="*/ 5036 w 10742"/>
              <a:gd name="connsiteY9-1330" fmla="*/ 3965 h 10000"/>
              <a:gd name="connsiteX10-1331" fmla="*/ 5036 w 10742"/>
              <a:gd name="connsiteY10-1332" fmla="*/ 8047 h 10000"/>
              <a:gd name="connsiteX11-1333" fmla="*/ 4842 w 10742"/>
              <a:gd name="connsiteY11-1334" fmla="*/ 8207 h 10000"/>
              <a:gd name="connsiteX12-1335" fmla="*/ 4842 w 10742"/>
              <a:gd name="connsiteY12-1336" fmla="*/ 9414 h 10000"/>
              <a:gd name="connsiteX13-1337" fmla="*/ 6009 w 10742"/>
              <a:gd name="connsiteY13-1338" fmla="*/ 10000 h 10000"/>
              <a:gd name="connsiteX14-1339" fmla="*/ 6009 w 10742"/>
              <a:gd name="connsiteY14-1340" fmla="*/ 10000 h 10000"/>
              <a:gd name="connsiteX15-1341" fmla="*/ 7100 w 10742"/>
              <a:gd name="connsiteY15-1342" fmla="*/ 9538 h 10000"/>
              <a:gd name="connsiteX16-1343" fmla="*/ 6710 w 10742"/>
              <a:gd name="connsiteY16-1344" fmla="*/ 9361 h 10000"/>
              <a:gd name="connsiteX17-1345" fmla="*/ 6323 w 10742"/>
              <a:gd name="connsiteY17-1346" fmla="*/ 9538 h 10000"/>
              <a:gd name="connsiteX18-1347" fmla="*/ 6009 w 10742"/>
              <a:gd name="connsiteY18-1348" fmla="*/ 9645 h 10000"/>
              <a:gd name="connsiteX19-1349" fmla="*/ 5622 w 10742"/>
              <a:gd name="connsiteY19-1350" fmla="*/ 9414 h 10000"/>
              <a:gd name="connsiteX20-1351" fmla="*/ 5622 w 10742"/>
              <a:gd name="connsiteY20-1352" fmla="*/ 8207 h 10000"/>
              <a:gd name="connsiteX21-1353" fmla="*/ 5426 w 10742"/>
              <a:gd name="connsiteY21-1354" fmla="*/ 8047 h 10000"/>
              <a:gd name="connsiteX22-1355" fmla="*/ 5426 w 10742"/>
              <a:gd name="connsiteY22-1356" fmla="*/ 3965 h 10000"/>
              <a:gd name="connsiteX23-1357" fmla="*/ 5428 w 10742"/>
              <a:gd name="connsiteY23-1358" fmla="*/ 7517 h 10000"/>
              <a:gd name="connsiteX24-1359" fmla="*/ 6550 w 10742"/>
              <a:gd name="connsiteY24-1360" fmla="*/ 7374 h 10000"/>
              <a:gd name="connsiteX25-1361" fmla="*/ 8089 w 10742"/>
              <a:gd name="connsiteY25-1362" fmla="*/ 7519 h 10000"/>
              <a:gd name="connsiteX26-1363" fmla="*/ 9487 w 10742"/>
              <a:gd name="connsiteY26-1364" fmla="*/ 7354 h 10000"/>
              <a:gd name="connsiteX27-1365" fmla="*/ 10551 w 10742"/>
              <a:gd name="connsiteY27-1366" fmla="*/ 7541 h 10000"/>
              <a:gd name="connsiteX28-1367" fmla="*/ 5387 w 10742"/>
              <a:gd name="connsiteY28-1368" fmla="*/ 538 h 10000"/>
              <a:gd name="connsiteX0-1369" fmla="*/ 5387 w 10742"/>
              <a:gd name="connsiteY0-1370" fmla="*/ 538 h 10000"/>
              <a:gd name="connsiteX1-1371" fmla="*/ 5232 w 10742"/>
              <a:gd name="connsiteY1-1372" fmla="*/ 23 h 10000"/>
              <a:gd name="connsiteX2-1373" fmla="*/ 5036 w 10742"/>
              <a:gd name="connsiteY2-1374" fmla="*/ 538 h 10000"/>
              <a:gd name="connsiteX3-1375" fmla="*/ 147 w 10742"/>
              <a:gd name="connsiteY3-1376" fmla="*/ 7518 h 10000"/>
              <a:gd name="connsiteX4-1377" fmla="*/ 1279 w 10742"/>
              <a:gd name="connsiteY4-1378" fmla="*/ 8122 h 10000"/>
              <a:gd name="connsiteX5-1379" fmla="*/ 1347 w 10742"/>
              <a:gd name="connsiteY5-1380" fmla="*/ 7734 h 10000"/>
              <a:gd name="connsiteX6-1381" fmla="*/ 2484 w 10742"/>
              <a:gd name="connsiteY6-1382" fmla="*/ 7621 h 10000"/>
              <a:gd name="connsiteX7-1383" fmla="*/ 3543 w 10742"/>
              <a:gd name="connsiteY7-1384" fmla="*/ 7213 h 10000"/>
              <a:gd name="connsiteX8-1385" fmla="*/ 5366 w 10742"/>
              <a:gd name="connsiteY8-1386" fmla="*/ 7446 h 10000"/>
              <a:gd name="connsiteX9-1387" fmla="*/ 5036 w 10742"/>
              <a:gd name="connsiteY9-1388" fmla="*/ 3965 h 10000"/>
              <a:gd name="connsiteX10-1389" fmla="*/ 5036 w 10742"/>
              <a:gd name="connsiteY10-1390" fmla="*/ 8047 h 10000"/>
              <a:gd name="connsiteX11-1391" fmla="*/ 4842 w 10742"/>
              <a:gd name="connsiteY11-1392" fmla="*/ 8207 h 10000"/>
              <a:gd name="connsiteX12-1393" fmla="*/ 4842 w 10742"/>
              <a:gd name="connsiteY12-1394" fmla="*/ 9414 h 10000"/>
              <a:gd name="connsiteX13-1395" fmla="*/ 6009 w 10742"/>
              <a:gd name="connsiteY13-1396" fmla="*/ 10000 h 10000"/>
              <a:gd name="connsiteX14-1397" fmla="*/ 6009 w 10742"/>
              <a:gd name="connsiteY14-1398" fmla="*/ 10000 h 10000"/>
              <a:gd name="connsiteX15-1399" fmla="*/ 7100 w 10742"/>
              <a:gd name="connsiteY15-1400" fmla="*/ 9538 h 10000"/>
              <a:gd name="connsiteX16-1401" fmla="*/ 6710 w 10742"/>
              <a:gd name="connsiteY16-1402" fmla="*/ 9361 h 10000"/>
              <a:gd name="connsiteX17-1403" fmla="*/ 6323 w 10742"/>
              <a:gd name="connsiteY17-1404" fmla="*/ 9538 h 10000"/>
              <a:gd name="connsiteX18-1405" fmla="*/ 6009 w 10742"/>
              <a:gd name="connsiteY18-1406" fmla="*/ 9645 h 10000"/>
              <a:gd name="connsiteX19-1407" fmla="*/ 5622 w 10742"/>
              <a:gd name="connsiteY19-1408" fmla="*/ 9414 h 10000"/>
              <a:gd name="connsiteX20-1409" fmla="*/ 5622 w 10742"/>
              <a:gd name="connsiteY20-1410" fmla="*/ 8207 h 10000"/>
              <a:gd name="connsiteX21-1411" fmla="*/ 5426 w 10742"/>
              <a:gd name="connsiteY21-1412" fmla="*/ 8047 h 10000"/>
              <a:gd name="connsiteX22-1413" fmla="*/ 2679 w 10742"/>
              <a:gd name="connsiteY22-1414" fmla="*/ 4022 h 10000"/>
              <a:gd name="connsiteX23-1415" fmla="*/ 5428 w 10742"/>
              <a:gd name="connsiteY23-1416" fmla="*/ 7517 h 10000"/>
              <a:gd name="connsiteX24-1417" fmla="*/ 6550 w 10742"/>
              <a:gd name="connsiteY24-1418" fmla="*/ 7374 h 10000"/>
              <a:gd name="connsiteX25-1419" fmla="*/ 8089 w 10742"/>
              <a:gd name="connsiteY25-1420" fmla="*/ 7519 h 10000"/>
              <a:gd name="connsiteX26-1421" fmla="*/ 9487 w 10742"/>
              <a:gd name="connsiteY26-1422" fmla="*/ 7354 h 10000"/>
              <a:gd name="connsiteX27-1423" fmla="*/ 10551 w 10742"/>
              <a:gd name="connsiteY27-1424" fmla="*/ 7541 h 10000"/>
              <a:gd name="connsiteX28-1425" fmla="*/ 5387 w 10742"/>
              <a:gd name="connsiteY28-1426" fmla="*/ 538 h 10000"/>
              <a:gd name="connsiteX0-1427" fmla="*/ 5387 w 10742"/>
              <a:gd name="connsiteY0-1428" fmla="*/ 538 h 10000"/>
              <a:gd name="connsiteX1-1429" fmla="*/ 5232 w 10742"/>
              <a:gd name="connsiteY1-1430" fmla="*/ 23 h 10000"/>
              <a:gd name="connsiteX2-1431" fmla="*/ 5036 w 10742"/>
              <a:gd name="connsiteY2-1432" fmla="*/ 538 h 10000"/>
              <a:gd name="connsiteX3-1433" fmla="*/ 147 w 10742"/>
              <a:gd name="connsiteY3-1434" fmla="*/ 7518 h 10000"/>
              <a:gd name="connsiteX4-1435" fmla="*/ 1279 w 10742"/>
              <a:gd name="connsiteY4-1436" fmla="*/ 8122 h 10000"/>
              <a:gd name="connsiteX5-1437" fmla="*/ 1347 w 10742"/>
              <a:gd name="connsiteY5-1438" fmla="*/ 7734 h 10000"/>
              <a:gd name="connsiteX6-1439" fmla="*/ 2484 w 10742"/>
              <a:gd name="connsiteY6-1440" fmla="*/ 7621 h 10000"/>
              <a:gd name="connsiteX7-1441" fmla="*/ 3543 w 10742"/>
              <a:gd name="connsiteY7-1442" fmla="*/ 7213 h 10000"/>
              <a:gd name="connsiteX8-1443" fmla="*/ 5366 w 10742"/>
              <a:gd name="connsiteY8-1444" fmla="*/ 7446 h 10000"/>
              <a:gd name="connsiteX9-1445" fmla="*/ 5036 w 10742"/>
              <a:gd name="connsiteY9-1446" fmla="*/ 3965 h 10000"/>
              <a:gd name="connsiteX10-1447" fmla="*/ 5036 w 10742"/>
              <a:gd name="connsiteY10-1448" fmla="*/ 8047 h 10000"/>
              <a:gd name="connsiteX11-1449" fmla="*/ 4842 w 10742"/>
              <a:gd name="connsiteY11-1450" fmla="*/ 8207 h 10000"/>
              <a:gd name="connsiteX12-1451" fmla="*/ 4842 w 10742"/>
              <a:gd name="connsiteY12-1452" fmla="*/ 9414 h 10000"/>
              <a:gd name="connsiteX13-1453" fmla="*/ 6009 w 10742"/>
              <a:gd name="connsiteY13-1454" fmla="*/ 10000 h 10000"/>
              <a:gd name="connsiteX14-1455" fmla="*/ 6009 w 10742"/>
              <a:gd name="connsiteY14-1456" fmla="*/ 10000 h 10000"/>
              <a:gd name="connsiteX15-1457" fmla="*/ 7100 w 10742"/>
              <a:gd name="connsiteY15-1458" fmla="*/ 9538 h 10000"/>
              <a:gd name="connsiteX16-1459" fmla="*/ 6710 w 10742"/>
              <a:gd name="connsiteY16-1460" fmla="*/ 9361 h 10000"/>
              <a:gd name="connsiteX17-1461" fmla="*/ 6323 w 10742"/>
              <a:gd name="connsiteY17-1462" fmla="*/ 9538 h 10000"/>
              <a:gd name="connsiteX18-1463" fmla="*/ 6009 w 10742"/>
              <a:gd name="connsiteY18-1464" fmla="*/ 9645 h 10000"/>
              <a:gd name="connsiteX19-1465" fmla="*/ 5622 w 10742"/>
              <a:gd name="connsiteY19-1466" fmla="*/ 9414 h 10000"/>
              <a:gd name="connsiteX20-1467" fmla="*/ 5622 w 10742"/>
              <a:gd name="connsiteY20-1468" fmla="*/ 8207 h 10000"/>
              <a:gd name="connsiteX21-1469" fmla="*/ 5426 w 10742"/>
              <a:gd name="connsiteY21-1470" fmla="*/ 8047 h 10000"/>
              <a:gd name="connsiteX22-1471" fmla="*/ 5428 w 10742"/>
              <a:gd name="connsiteY22-1472" fmla="*/ 7517 h 10000"/>
              <a:gd name="connsiteX23-1473" fmla="*/ 6550 w 10742"/>
              <a:gd name="connsiteY23-1474" fmla="*/ 7374 h 10000"/>
              <a:gd name="connsiteX24-1475" fmla="*/ 8089 w 10742"/>
              <a:gd name="connsiteY24-1476" fmla="*/ 7519 h 10000"/>
              <a:gd name="connsiteX25-1477" fmla="*/ 9487 w 10742"/>
              <a:gd name="connsiteY25-1478" fmla="*/ 7354 h 10000"/>
              <a:gd name="connsiteX26-1479" fmla="*/ 10551 w 10742"/>
              <a:gd name="connsiteY26-1480" fmla="*/ 7541 h 10000"/>
              <a:gd name="connsiteX27-1481" fmla="*/ 5387 w 10742"/>
              <a:gd name="connsiteY27-1482" fmla="*/ 538 h 10000"/>
              <a:gd name="connsiteX0-1483" fmla="*/ 5387 w 10742"/>
              <a:gd name="connsiteY0-1484" fmla="*/ 538 h 10000"/>
              <a:gd name="connsiteX1-1485" fmla="*/ 5232 w 10742"/>
              <a:gd name="connsiteY1-1486" fmla="*/ 23 h 10000"/>
              <a:gd name="connsiteX2-1487" fmla="*/ 5036 w 10742"/>
              <a:gd name="connsiteY2-1488" fmla="*/ 538 h 10000"/>
              <a:gd name="connsiteX3-1489" fmla="*/ 147 w 10742"/>
              <a:gd name="connsiteY3-1490" fmla="*/ 7518 h 10000"/>
              <a:gd name="connsiteX4-1491" fmla="*/ 1279 w 10742"/>
              <a:gd name="connsiteY4-1492" fmla="*/ 8122 h 10000"/>
              <a:gd name="connsiteX5-1493" fmla="*/ 1347 w 10742"/>
              <a:gd name="connsiteY5-1494" fmla="*/ 7734 h 10000"/>
              <a:gd name="connsiteX6-1495" fmla="*/ 2484 w 10742"/>
              <a:gd name="connsiteY6-1496" fmla="*/ 7621 h 10000"/>
              <a:gd name="connsiteX7-1497" fmla="*/ 3543 w 10742"/>
              <a:gd name="connsiteY7-1498" fmla="*/ 7213 h 10000"/>
              <a:gd name="connsiteX8-1499" fmla="*/ 5366 w 10742"/>
              <a:gd name="connsiteY8-1500" fmla="*/ 7446 h 10000"/>
              <a:gd name="connsiteX9-1501" fmla="*/ 5363 w 10742"/>
              <a:gd name="connsiteY9-1502" fmla="*/ 7247 h 10000"/>
              <a:gd name="connsiteX10-1503" fmla="*/ 5036 w 10742"/>
              <a:gd name="connsiteY10-1504" fmla="*/ 8047 h 10000"/>
              <a:gd name="connsiteX11-1505" fmla="*/ 4842 w 10742"/>
              <a:gd name="connsiteY11-1506" fmla="*/ 8207 h 10000"/>
              <a:gd name="connsiteX12-1507" fmla="*/ 4842 w 10742"/>
              <a:gd name="connsiteY12-1508" fmla="*/ 9414 h 10000"/>
              <a:gd name="connsiteX13-1509" fmla="*/ 6009 w 10742"/>
              <a:gd name="connsiteY13-1510" fmla="*/ 10000 h 10000"/>
              <a:gd name="connsiteX14-1511" fmla="*/ 6009 w 10742"/>
              <a:gd name="connsiteY14-1512" fmla="*/ 10000 h 10000"/>
              <a:gd name="connsiteX15-1513" fmla="*/ 7100 w 10742"/>
              <a:gd name="connsiteY15-1514" fmla="*/ 9538 h 10000"/>
              <a:gd name="connsiteX16-1515" fmla="*/ 6710 w 10742"/>
              <a:gd name="connsiteY16-1516" fmla="*/ 9361 h 10000"/>
              <a:gd name="connsiteX17-1517" fmla="*/ 6323 w 10742"/>
              <a:gd name="connsiteY17-1518" fmla="*/ 9538 h 10000"/>
              <a:gd name="connsiteX18-1519" fmla="*/ 6009 w 10742"/>
              <a:gd name="connsiteY18-1520" fmla="*/ 9645 h 10000"/>
              <a:gd name="connsiteX19-1521" fmla="*/ 5622 w 10742"/>
              <a:gd name="connsiteY19-1522" fmla="*/ 9414 h 10000"/>
              <a:gd name="connsiteX20-1523" fmla="*/ 5622 w 10742"/>
              <a:gd name="connsiteY20-1524" fmla="*/ 8207 h 10000"/>
              <a:gd name="connsiteX21-1525" fmla="*/ 5426 w 10742"/>
              <a:gd name="connsiteY21-1526" fmla="*/ 8047 h 10000"/>
              <a:gd name="connsiteX22-1527" fmla="*/ 5428 w 10742"/>
              <a:gd name="connsiteY22-1528" fmla="*/ 7517 h 10000"/>
              <a:gd name="connsiteX23-1529" fmla="*/ 6550 w 10742"/>
              <a:gd name="connsiteY23-1530" fmla="*/ 7374 h 10000"/>
              <a:gd name="connsiteX24-1531" fmla="*/ 8089 w 10742"/>
              <a:gd name="connsiteY24-1532" fmla="*/ 7519 h 10000"/>
              <a:gd name="connsiteX25-1533" fmla="*/ 9487 w 10742"/>
              <a:gd name="connsiteY25-1534" fmla="*/ 7354 h 10000"/>
              <a:gd name="connsiteX26-1535" fmla="*/ 10551 w 10742"/>
              <a:gd name="connsiteY26-1536" fmla="*/ 7541 h 10000"/>
              <a:gd name="connsiteX27-1537" fmla="*/ 5387 w 10742"/>
              <a:gd name="connsiteY27-1538" fmla="*/ 538 h 10000"/>
              <a:gd name="connsiteX0-1539" fmla="*/ 5387 w 10742"/>
              <a:gd name="connsiteY0-1540" fmla="*/ 538 h 10000"/>
              <a:gd name="connsiteX1-1541" fmla="*/ 5232 w 10742"/>
              <a:gd name="connsiteY1-1542" fmla="*/ 23 h 10000"/>
              <a:gd name="connsiteX2-1543" fmla="*/ 5036 w 10742"/>
              <a:gd name="connsiteY2-1544" fmla="*/ 538 h 10000"/>
              <a:gd name="connsiteX3-1545" fmla="*/ 147 w 10742"/>
              <a:gd name="connsiteY3-1546" fmla="*/ 7518 h 10000"/>
              <a:gd name="connsiteX4-1547" fmla="*/ 1279 w 10742"/>
              <a:gd name="connsiteY4-1548" fmla="*/ 8122 h 10000"/>
              <a:gd name="connsiteX5-1549" fmla="*/ 1347 w 10742"/>
              <a:gd name="connsiteY5-1550" fmla="*/ 7734 h 10000"/>
              <a:gd name="connsiteX6-1551" fmla="*/ 2484 w 10742"/>
              <a:gd name="connsiteY6-1552" fmla="*/ 7621 h 10000"/>
              <a:gd name="connsiteX7-1553" fmla="*/ 3543 w 10742"/>
              <a:gd name="connsiteY7-1554" fmla="*/ 7213 h 10000"/>
              <a:gd name="connsiteX8-1555" fmla="*/ 5366 w 10742"/>
              <a:gd name="connsiteY8-1556" fmla="*/ 7446 h 10000"/>
              <a:gd name="connsiteX9-1557" fmla="*/ 5363 w 10742"/>
              <a:gd name="connsiteY9-1558" fmla="*/ 7247 h 10000"/>
              <a:gd name="connsiteX10-1559" fmla="*/ 5036 w 10742"/>
              <a:gd name="connsiteY10-1560" fmla="*/ 8047 h 10000"/>
              <a:gd name="connsiteX11-1561" fmla="*/ 4842 w 10742"/>
              <a:gd name="connsiteY11-1562" fmla="*/ 8207 h 10000"/>
              <a:gd name="connsiteX12-1563" fmla="*/ 4842 w 10742"/>
              <a:gd name="connsiteY12-1564" fmla="*/ 9414 h 10000"/>
              <a:gd name="connsiteX13-1565" fmla="*/ 6009 w 10742"/>
              <a:gd name="connsiteY13-1566" fmla="*/ 10000 h 10000"/>
              <a:gd name="connsiteX14-1567" fmla="*/ 6009 w 10742"/>
              <a:gd name="connsiteY14-1568" fmla="*/ 10000 h 10000"/>
              <a:gd name="connsiteX15-1569" fmla="*/ 7100 w 10742"/>
              <a:gd name="connsiteY15-1570" fmla="*/ 9538 h 10000"/>
              <a:gd name="connsiteX16-1571" fmla="*/ 6710 w 10742"/>
              <a:gd name="connsiteY16-1572" fmla="*/ 9361 h 10000"/>
              <a:gd name="connsiteX17-1573" fmla="*/ 6323 w 10742"/>
              <a:gd name="connsiteY17-1574" fmla="*/ 9538 h 10000"/>
              <a:gd name="connsiteX18-1575" fmla="*/ 6009 w 10742"/>
              <a:gd name="connsiteY18-1576" fmla="*/ 9645 h 10000"/>
              <a:gd name="connsiteX19-1577" fmla="*/ 5622 w 10742"/>
              <a:gd name="connsiteY19-1578" fmla="*/ 9414 h 10000"/>
              <a:gd name="connsiteX20-1579" fmla="*/ 5622 w 10742"/>
              <a:gd name="connsiteY20-1580" fmla="*/ 8207 h 10000"/>
              <a:gd name="connsiteX21-1581" fmla="*/ 5426 w 10742"/>
              <a:gd name="connsiteY21-1582" fmla="*/ 8047 h 10000"/>
              <a:gd name="connsiteX22-1583" fmla="*/ 5512 w 10742"/>
              <a:gd name="connsiteY22-1584" fmla="*/ 7608 h 10000"/>
              <a:gd name="connsiteX23-1585" fmla="*/ 6550 w 10742"/>
              <a:gd name="connsiteY23-1586" fmla="*/ 7374 h 10000"/>
              <a:gd name="connsiteX24-1587" fmla="*/ 8089 w 10742"/>
              <a:gd name="connsiteY24-1588" fmla="*/ 7519 h 10000"/>
              <a:gd name="connsiteX25-1589" fmla="*/ 9487 w 10742"/>
              <a:gd name="connsiteY25-1590" fmla="*/ 7354 h 10000"/>
              <a:gd name="connsiteX26-1591" fmla="*/ 10551 w 10742"/>
              <a:gd name="connsiteY26-1592" fmla="*/ 7541 h 10000"/>
              <a:gd name="connsiteX27-1593" fmla="*/ 5387 w 10742"/>
              <a:gd name="connsiteY27-1594" fmla="*/ 538 h 10000"/>
              <a:gd name="connsiteX0-1595" fmla="*/ 5387 w 10742"/>
              <a:gd name="connsiteY0-1596" fmla="*/ 538 h 10000"/>
              <a:gd name="connsiteX1-1597" fmla="*/ 5232 w 10742"/>
              <a:gd name="connsiteY1-1598" fmla="*/ 23 h 10000"/>
              <a:gd name="connsiteX2-1599" fmla="*/ 5036 w 10742"/>
              <a:gd name="connsiteY2-1600" fmla="*/ 538 h 10000"/>
              <a:gd name="connsiteX3-1601" fmla="*/ 147 w 10742"/>
              <a:gd name="connsiteY3-1602" fmla="*/ 7518 h 10000"/>
              <a:gd name="connsiteX4-1603" fmla="*/ 1279 w 10742"/>
              <a:gd name="connsiteY4-1604" fmla="*/ 8122 h 10000"/>
              <a:gd name="connsiteX5-1605" fmla="*/ 1347 w 10742"/>
              <a:gd name="connsiteY5-1606" fmla="*/ 7734 h 10000"/>
              <a:gd name="connsiteX6-1607" fmla="*/ 2484 w 10742"/>
              <a:gd name="connsiteY6-1608" fmla="*/ 7621 h 10000"/>
              <a:gd name="connsiteX7-1609" fmla="*/ 3543 w 10742"/>
              <a:gd name="connsiteY7-1610" fmla="*/ 7213 h 10000"/>
              <a:gd name="connsiteX8-1611" fmla="*/ 4810 w 10742"/>
              <a:gd name="connsiteY8-1612" fmla="*/ 7374 h 10000"/>
              <a:gd name="connsiteX9-1613" fmla="*/ 5363 w 10742"/>
              <a:gd name="connsiteY9-1614" fmla="*/ 7247 h 10000"/>
              <a:gd name="connsiteX10-1615" fmla="*/ 5036 w 10742"/>
              <a:gd name="connsiteY10-1616" fmla="*/ 8047 h 10000"/>
              <a:gd name="connsiteX11-1617" fmla="*/ 4842 w 10742"/>
              <a:gd name="connsiteY11-1618" fmla="*/ 8207 h 10000"/>
              <a:gd name="connsiteX12-1619" fmla="*/ 4842 w 10742"/>
              <a:gd name="connsiteY12-1620" fmla="*/ 9414 h 10000"/>
              <a:gd name="connsiteX13-1621" fmla="*/ 6009 w 10742"/>
              <a:gd name="connsiteY13-1622" fmla="*/ 10000 h 10000"/>
              <a:gd name="connsiteX14-1623" fmla="*/ 6009 w 10742"/>
              <a:gd name="connsiteY14-1624" fmla="*/ 10000 h 10000"/>
              <a:gd name="connsiteX15-1625" fmla="*/ 7100 w 10742"/>
              <a:gd name="connsiteY15-1626" fmla="*/ 9538 h 10000"/>
              <a:gd name="connsiteX16-1627" fmla="*/ 6710 w 10742"/>
              <a:gd name="connsiteY16-1628" fmla="*/ 9361 h 10000"/>
              <a:gd name="connsiteX17-1629" fmla="*/ 6323 w 10742"/>
              <a:gd name="connsiteY17-1630" fmla="*/ 9538 h 10000"/>
              <a:gd name="connsiteX18-1631" fmla="*/ 6009 w 10742"/>
              <a:gd name="connsiteY18-1632" fmla="*/ 9645 h 10000"/>
              <a:gd name="connsiteX19-1633" fmla="*/ 5622 w 10742"/>
              <a:gd name="connsiteY19-1634" fmla="*/ 9414 h 10000"/>
              <a:gd name="connsiteX20-1635" fmla="*/ 5622 w 10742"/>
              <a:gd name="connsiteY20-1636" fmla="*/ 8207 h 10000"/>
              <a:gd name="connsiteX21-1637" fmla="*/ 5426 w 10742"/>
              <a:gd name="connsiteY21-1638" fmla="*/ 8047 h 10000"/>
              <a:gd name="connsiteX22-1639" fmla="*/ 5512 w 10742"/>
              <a:gd name="connsiteY22-1640" fmla="*/ 7608 h 10000"/>
              <a:gd name="connsiteX23-1641" fmla="*/ 6550 w 10742"/>
              <a:gd name="connsiteY23-1642" fmla="*/ 7374 h 10000"/>
              <a:gd name="connsiteX24-1643" fmla="*/ 8089 w 10742"/>
              <a:gd name="connsiteY24-1644" fmla="*/ 7519 h 10000"/>
              <a:gd name="connsiteX25-1645" fmla="*/ 9487 w 10742"/>
              <a:gd name="connsiteY25-1646" fmla="*/ 7354 h 10000"/>
              <a:gd name="connsiteX26-1647" fmla="*/ 10551 w 10742"/>
              <a:gd name="connsiteY26-1648" fmla="*/ 7541 h 10000"/>
              <a:gd name="connsiteX27-1649" fmla="*/ 5387 w 10742"/>
              <a:gd name="connsiteY27-1650" fmla="*/ 538 h 10000"/>
              <a:gd name="connsiteX0-1651" fmla="*/ 5387 w 10742"/>
              <a:gd name="connsiteY0-1652" fmla="*/ 538 h 10000"/>
              <a:gd name="connsiteX1-1653" fmla="*/ 5232 w 10742"/>
              <a:gd name="connsiteY1-1654" fmla="*/ 23 h 10000"/>
              <a:gd name="connsiteX2-1655" fmla="*/ 5036 w 10742"/>
              <a:gd name="connsiteY2-1656" fmla="*/ 538 h 10000"/>
              <a:gd name="connsiteX3-1657" fmla="*/ 147 w 10742"/>
              <a:gd name="connsiteY3-1658" fmla="*/ 7518 h 10000"/>
              <a:gd name="connsiteX4-1659" fmla="*/ 1279 w 10742"/>
              <a:gd name="connsiteY4-1660" fmla="*/ 8122 h 10000"/>
              <a:gd name="connsiteX5-1661" fmla="*/ 1347 w 10742"/>
              <a:gd name="connsiteY5-1662" fmla="*/ 7734 h 10000"/>
              <a:gd name="connsiteX6-1663" fmla="*/ 2484 w 10742"/>
              <a:gd name="connsiteY6-1664" fmla="*/ 7621 h 10000"/>
              <a:gd name="connsiteX7-1665" fmla="*/ 3543 w 10742"/>
              <a:gd name="connsiteY7-1666" fmla="*/ 7213 h 10000"/>
              <a:gd name="connsiteX8-1667" fmla="*/ 4810 w 10742"/>
              <a:gd name="connsiteY8-1668" fmla="*/ 7374 h 10000"/>
              <a:gd name="connsiteX9-1669" fmla="*/ 5363 w 10742"/>
              <a:gd name="connsiteY9-1670" fmla="*/ 7247 h 10000"/>
              <a:gd name="connsiteX10-1671" fmla="*/ 5036 w 10742"/>
              <a:gd name="connsiteY10-1672" fmla="*/ 8047 h 10000"/>
              <a:gd name="connsiteX11-1673" fmla="*/ 4842 w 10742"/>
              <a:gd name="connsiteY11-1674" fmla="*/ 8207 h 10000"/>
              <a:gd name="connsiteX12-1675" fmla="*/ 4842 w 10742"/>
              <a:gd name="connsiteY12-1676" fmla="*/ 9414 h 10000"/>
              <a:gd name="connsiteX13-1677" fmla="*/ 6009 w 10742"/>
              <a:gd name="connsiteY13-1678" fmla="*/ 10000 h 10000"/>
              <a:gd name="connsiteX14-1679" fmla="*/ 6009 w 10742"/>
              <a:gd name="connsiteY14-1680" fmla="*/ 10000 h 10000"/>
              <a:gd name="connsiteX15-1681" fmla="*/ 7100 w 10742"/>
              <a:gd name="connsiteY15-1682" fmla="*/ 9538 h 10000"/>
              <a:gd name="connsiteX16-1683" fmla="*/ 6710 w 10742"/>
              <a:gd name="connsiteY16-1684" fmla="*/ 9361 h 10000"/>
              <a:gd name="connsiteX17-1685" fmla="*/ 6323 w 10742"/>
              <a:gd name="connsiteY17-1686" fmla="*/ 9538 h 10000"/>
              <a:gd name="connsiteX18-1687" fmla="*/ 6009 w 10742"/>
              <a:gd name="connsiteY18-1688" fmla="*/ 9645 h 10000"/>
              <a:gd name="connsiteX19-1689" fmla="*/ 5622 w 10742"/>
              <a:gd name="connsiteY19-1690" fmla="*/ 9414 h 10000"/>
              <a:gd name="connsiteX20-1691" fmla="*/ 5622 w 10742"/>
              <a:gd name="connsiteY20-1692" fmla="*/ 8207 h 10000"/>
              <a:gd name="connsiteX21-1693" fmla="*/ 5426 w 10742"/>
              <a:gd name="connsiteY21-1694" fmla="*/ 8047 h 10000"/>
              <a:gd name="connsiteX22-1695" fmla="*/ 5232 w 10742"/>
              <a:gd name="connsiteY22-1696" fmla="*/ 7491 h 10000"/>
              <a:gd name="connsiteX23-1697" fmla="*/ 6550 w 10742"/>
              <a:gd name="connsiteY23-1698" fmla="*/ 7374 h 10000"/>
              <a:gd name="connsiteX24-1699" fmla="*/ 8089 w 10742"/>
              <a:gd name="connsiteY24-1700" fmla="*/ 7519 h 10000"/>
              <a:gd name="connsiteX25-1701" fmla="*/ 9487 w 10742"/>
              <a:gd name="connsiteY25-1702" fmla="*/ 7354 h 10000"/>
              <a:gd name="connsiteX26-1703" fmla="*/ 10551 w 10742"/>
              <a:gd name="connsiteY26-1704" fmla="*/ 7541 h 10000"/>
              <a:gd name="connsiteX27-1705" fmla="*/ 5387 w 10742"/>
              <a:gd name="connsiteY27-1706" fmla="*/ 538 h 10000"/>
              <a:gd name="connsiteX0-1707" fmla="*/ 5387 w 10742"/>
              <a:gd name="connsiteY0-1708" fmla="*/ 538 h 10000"/>
              <a:gd name="connsiteX1-1709" fmla="*/ 5232 w 10742"/>
              <a:gd name="connsiteY1-1710" fmla="*/ 23 h 10000"/>
              <a:gd name="connsiteX2-1711" fmla="*/ 5036 w 10742"/>
              <a:gd name="connsiteY2-1712" fmla="*/ 538 h 10000"/>
              <a:gd name="connsiteX3-1713" fmla="*/ 147 w 10742"/>
              <a:gd name="connsiteY3-1714" fmla="*/ 7518 h 10000"/>
              <a:gd name="connsiteX4-1715" fmla="*/ 1279 w 10742"/>
              <a:gd name="connsiteY4-1716" fmla="*/ 8122 h 10000"/>
              <a:gd name="connsiteX5-1717" fmla="*/ 1347 w 10742"/>
              <a:gd name="connsiteY5-1718" fmla="*/ 7734 h 10000"/>
              <a:gd name="connsiteX6-1719" fmla="*/ 2484 w 10742"/>
              <a:gd name="connsiteY6-1720" fmla="*/ 7621 h 10000"/>
              <a:gd name="connsiteX7-1721" fmla="*/ 3543 w 10742"/>
              <a:gd name="connsiteY7-1722" fmla="*/ 7213 h 10000"/>
              <a:gd name="connsiteX8-1723" fmla="*/ 4810 w 10742"/>
              <a:gd name="connsiteY8-1724" fmla="*/ 7374 h 10000"/>
              <a:gd name="connsiteX9-1725" fmla="*/ 5237 w 10742"/>
              <a:gd name="connsiteY9-1726" fmla="*/ 7166 h 10000"/>
              <a:gd name="connsiteX10-1727" fmla="*/ 5036 w 10742"/>
              <a:gd name="connsiteY10-1728" fmla="*/ 8047 h 10000"/>
              <a:gd name="connsiteX11-1729" fmla="*/ 4842 w 10742"/>
              <a:gd name="connsiteY11-1730" fmla="*/ 8207 h 10000"/>
              <a:gd name="connsiteX12-1731" fmla="*/ 4842 w 10742"/>
              <a:gd name="connsiteY12-1732" fmla="*/ 9414 h 10000"/>
              <a:gd name="connsiteX13-1733" fmla="*/ 6009 w 10742"/>
              <a:gd name="connsiteY13-1734" fmla="*/ 10000 h 10000"/>
              <a:gd name="connsiteX14-1735" fmla="*/ 6009 w 10742"/>
              <a:gd name="connsiteY14-1736" fmla="*/ 10000 h 10000"/>
              <a:gd name="connsiteX15-1737" fmla="*/ 7100 w 10742"/>
              <a:gd name="connsiteY15-1738" fmla="*/ 9538 h 10000"/>
              <a:gd name="connsiteX16-1739" fmla="*/ 6710 w 10742"/>
              <a:gd name="connsiteY16-1740" fmla="*/ 9361 h 10000"/>
              <a:gd name="connsiteX17-1741" fmla="*/ 6323 w 10742"/>
              <a:gd name="connsiteY17-1742" fmla="*/ 9538 h 10000"/>
              <a:gd name="connsiteX18-1743" fmla="*/ 6009 w 10742"/>
              <a:gd name="connsiteY18-1744" fmla="*/ 9645 h 10000"/>
              <a:gd name="connsiteX19-1745" fmla="*/ 5622 w 10742"/>
              <a:gd name="connsiteY19-1746" fmla="*/ 9414 h 10000"/>
              <a:gd name="connsiteX20-1747" fmla="*/ 5622 w 10742"/>
              <a:gd name="connsiteY20-1748" fmla="*/ 8207 h 10000"/>
              <a:gd name="connsiteX21-1749" fmla="*/ 5426 w 10742"/>
              <a:gd name="connsiteY21-1750" fmla="*/ 8047 h 10000"/>
              <a:gd name="connsiteX22-1751" fmla="*/ 5232 w 10742"/>
              <a:gd name="connsiteY22-1752" fmla="*/ 7491 h 10000"/>
              <a:gd name="connsiteX23-1753" fmla="*/ 6550 w 10742"/>
              <a:gd name="connsiteY23-1754" fmla="*/ 7374 h 10000"/>
              <a:gd name="connsiteX24-1755" fmla="*/ 8089 w 10742"/>
              <a:gd name="connsiteY24-1756" fmla="*/ 7519 h 10000"/>
              <a:gd name="connsiteX25-1757" fmla="*/ 9487 w 10742"/>
              <a:gd name="connsiteY25-1758" fmla="*/ 7354 h 10000"/>
              <a:gd name="connsiteX26-1759" fmla="*/ 10551 w 10742"/>
              <a:gd name="connsiteY26-1760" fmla="*/ 7541 h 10000"/>
              <a:gd name="connsiteX27-1761" fmla="*/ 5387 w 10742"/>
              <a:gd name="connsiteY27-1762" fmla="*/ 538 h 10000"/>
              <a:gd name="connsiteX0-1763" fmla="*/ 5387 w 10742"/>
              <a:gd name="connsiteY0-1764" fmla="*/ 538 h 10000"/>
              <a:gd name="connsiteX1-1765" fmla="*/ 5232 w 10742"/>
              <a:gd name="connsiteY1-1766" fmla="*/ 23 h 10000"/>
              <a:gd name="connsiteX2-1767" fmla="*/ 5036 w 10742"/>
              <a:gd name="connsiteY2-1768" fmla="*/ 538 h 10000"/>
              <a:gd name="connsiteX3-1769" fmla="*/ 147 w 10742"/>
              <a:gd name="connsiteY3-1770" fmla="*/ 7518 h 10000"/>
              <a:gd name="connsiteX4-1771" fmla="*/ 1279 w 10742"/>
              <a:gd name="connsiteY4-1772" fmla="*/ 8122 h 10000"/>
              <a:gd name="connsiteX5-1773" fmla="*/ 1347 w 10742"/>
              <a:gd name="connsiteY5-1774" fmla="*/ 7734 h 10000"/>
              <a:gd name="connsiteX6-1775" fmla="*/ 2484 w 10742"/>
              <a:gd name="connsiteY6-1776" fmla="*/ 7621 h 10000"/>
              <a:gd name="connsiteX7-1777" fmla="*/ 3543 w 10742"/>
              <a:gd name="connsiteY7-1778" fmla="*/ 7213 h 10000"/>
              <a:gd name="connsiteX8-1779" fmla="*/ 4810 w 10742"/>
              <a:gd name="connsiteY8-1780" fmla="*/ 7374 h 10000"/>
              <a:gd name="connsiteX9-1781" fmla="*/ 5036 w 10742"/>
              <a:gd name="connsiteY9-1782" fmla="*/ 8047 h 10000"/>
              <a:gd name="connsiteX10-1783" fmla="*/ 4842 w 10742"/>
              <a:gd name="connsiteY10-1784" fmla="*/ 8207 h 10000"/>
              <a:gd name="connsiteX11-1785" fmla="*/ 4842 w 10742"/>
              <a:gd name="connsiteY11-1786" fmla="*/ 9414 h 10000"/>
              <a:gd name="connsiteX12-1787" fmla="*/ 6009 w 10742"/>
              <a:gd name="connsiteY12-1788" fmla="*/ 10000 h 10000"/>
              <a:gd name="connsiteX13-1789" fmla="*/ 6009 w 10742"/>
              <a:gd name="connsiteY13-1790" fmla="*/ 10000 h 10000"/>
              <a:gd name="connsiteX14-1791" fmla="*/ 7100 w 10742"/>
              <a:gd name="connsiteY14-1792" fmla="*/ 9538 h 10000"/>
              <a:gd name="connsiteX15-1793" fmla="*/ 6710 w 10742"/>
              <a:gd name="connsiteY15-1794" fmla="*/ 9361 h 10000"/>
              <a:gd name="connsiteX16-1795" fmla="*/ 6323 w 10742"/>
              <a:gd name="connsiteY16-1796" fmla="*/ 9538 h 10000"/>
              <a:gd name="connsiteX17-1797" fmla="*/ 6009 w 10742"/>
              <a:gd name="connsiteY17-1798" fmla="*/ 9645 h 10000"/>
              <a:gd name="connsiteX18-1799" fmla="*/ 5622 w 10742"/>
              <a:gd name="connsiteY18-1800" fmla="*/ 9414 h 10000"/>
              <a:gd name="connsiteX19-1801" fmla="*/ 5622 w 10742"/>
              <a:gd name="connsiteY19-1802" fmla="*/ 8207 h 10000"/>
              <a:gd name="connsiteX20-1803" fmla="*/ 5426 w 10742"/>
              <a:gd name="connsiteY20-1804" fmla="*/ 8047 h 10000"/>
              <a:gd name="connsiteX21-1805" fmla="*/ 5232 w 10742"/>
              <a:gd name="connsiteY21-1806" fmla="*/ 7491 h 10000"/>
              <a:gd name="connsiteX22-1807" fmla="*/ 6550 w 10742"/>
              <a:gd name="connsiteY22-1808" fmla="*/ 7374 h 10000"/>
              <a:gd name="connsiteX23-1809" fmla="*/ 8089 w 10742"/>
              <a:gd name="connsiteY23-1810" fmla="*/ 7519 h 10000"/>
              <a:gd name="connsiteX24-1811" fmla="*/ 9487 w 10742"/>
              <a:gd name="connsiteY24-1812" fmla="*/ 7354 h 10000"/>
              <a:gd name="connsiteX25-1813" fmla="*/ 10551 w 10742"/>
              <a:gd name="connsiteY25-1814" fmla="*/ 7541 h 10000"/>
              <a:gd name="connsiteX26-1815" fmla="*/ 5387 w 10742"/>
              <a:gd name="connsiteY26-1816" fmla="*/ 538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10742" h="10000">
                <a:moveTo>
                  <a:pt x="5387" y="538"/>
                </a:moveTo>
                <a:cubicBezTo>
                  <a:pt x="5387" y="396"/>
                  <a:pt x="5310" y="147"/>
                  <a:pt x="5232" y="23"/>
                </a:cubicBezTo>
                <a:cubicBezTo>
                  <a:pt x="5114" y="-101"/>
                  <a:pt x="5076" y="325"/>
                  <a:pt x="5036" y="538"/>
                </a:cubicBezTo>
                <a:cubicBezTo>
                  <a:pt x="4188" y="1787"/>
                  <a:pt x="776" y="6254"/>
                  <a:pt x="147" y="7518"/>
                </a:cubicBezTo>
                <a:cubicBezTo>
                  <a:pt x="-479" y="8782"/>
                  <a:pt x="1079" y="8086"/>
                  <a:pt x="1279" y="8122"/>
                </a:cubicBezTo>
                <a:cubicBezTo>
                  <a:pt x="1480" y="8158"/>
                  <a:pt x="1145" y="7817"/>
                  <a:pt x="1347" y="7734"/>
                </a:cubicBezTo>
                <a:cubicBezTo>
                  <a:pt x="1547" y="7651"/>
                  <a:pt x="2118" y="7708"/>
                  <a:pt x="2484" y="7621"/>
                </a:cubicBezTo>
                <a:cubicBezTo>
                  <a:pt x="2849" y="7534"/>
                  <a:pt x="3155" y="7254"/>
                  <a:pt x="3543" y="7213"/>
                </a:cubicBezTo>
                <a:cubicBezTo>
                  <a:pt x="3931" y="7172"/>
                  <a:pt x="4561" y="7235"/>
                  <a:pt x="4810" y="7374"/>
                </a:cubicBezTo>
                <a:cubicBezTo>
                  <a:pt x="5059" y="7513"/>
                  <a:pt x="5031" y="7908"/>
                  <a:pt x="5036" y="8047"/>
                </a:cubicBezTo>
                <a:cubicBezTo>
                  <a:pt x="4970" y="8220"/>
                  <a:pt x="4842" y="8136"/>
                  <a:pt x="4842" y="8207"/>
                </a:cubicBezTo>
                <a:lnTo>
                  <a:pt x="4842" y="9414"/>
                </a:lnTo>
                <a:cubicBezTo>
                  <a:pt x="4842" y="9787"/>
                  <a:pt x="5426" y="10000"/>
                  <a:pt x="6009" y="10000"/>
                </a:cubicBezTo>
                <a:lnTo>
                  <a:pt x="6009" y="10000"/>
                </a:lnTo>
                <a:cubicBezTo>
                  <a:pt x="6632" y="10000"/>
                  <a:pt x="7100" y="9805"/>
                  <a:pt x="7100" y="9538"/>
                </a:cubicBezTo>
                <a:cubicBezTo>
                  <a:pt x="7100" y="9432"/>
                  <a:pt x="6947" y="9361"/>
                  <a:pt x="6710" y="9361"/>
                </a:cubicBezTo>
                <a:cubicBezTo>
                  <a:pt x="6516" y="9361"/>
                  <a:pt x="6323" y="9432"/>
                  <a:pt x="6323" y="9538"/>
                </a:cubicBezTo>
                <a:cubicBezTo>
                  <a:pt x="6323" y="9645"/>
                  <a:pt x="6050" y="9645"/>
                  <a:pt x="6009" y="9645"/>
                </a:cubicBezTo>
                <a:cubicBezTo>
                  <a:pt x="5932" y="9645"/>
                  <a:pt x="5622" y="9627"/>
                  <a:pt x="5622" y="9414"/>
                </a:cubicBezTo>
                <a:lnTo>
                  <a:pt x="5622" y="8207"/>
                </a:lnTo>
                <a:cubicBezTo>
                  <a:pt x="5622" y="8136"/>
                  <a:pt x="5543" y="8083"/>
                  <a:pt x="5426" y="8047"/>
                </a:cubicBezTo>
                <a:cubicBezTo>
                  <a:pt x="5427" y="7870"/>
                  <a:pt x="5231" y="7668"/>
                  <a:pt x="5232" y="7491"/>
                </a:cubicBezTo>
                <a:cubicBezTo>
                  <a:pt x="5877" y="8050"/>
                  <a:pt x="6074" y="7369"/>
                  <a:pt x="6550" y="7374"/>
                </a:cubicBezTo>
                <a:cubicBezTo>
                  <a:pt x="7026" y="7379"/>
                  <a:pt x="7598" y="7522"/>
                  <a:pt x="8089" y="7519"/>
                </a:cubicBezTo>
                <a:cubicBezTo>
                  <a:pt x="8579" y="7516"/>
                  <a:pt x="9077" y="7350"/>
                  <a:pt x="9487" y="7354"/>
                </a:cubicBezTo>
                <a:cubicBezTo>
                  <a:pt x="9897" y="7358"/>
                  <a:pt x="11234" y="8677"/>
                  <a:pt x="10551" y="7541"/>
                </a:cubicBezTo>
                <a:cubicBezTo>
                  <a:pt x="9013" y="5093"/>
                  <a:pt x="7880" y="2904"/>
                  <a:pt x="5387" y="5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189" name="直接连接符 2188"/>
          <p:cNvCxnSpPr/>
          <p:nvPr/>
        </p:nvCxnSpPr>
        <p:spPr>
          <a:xfrm>
            <a:off x="1074519" y="5162572"/>
            <a:ext cx="67740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0" name="文本框 2189"/>
          <p:cNvSpPr txBox="1"/>
          <p:nvPr/>
        </p:nvSpPr>
        <p:spPr>
          <a:xfrm>
            <a:off x="970065" y="4182677"/>
            <a:ext cx="64403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商务组月汇报</a:t>
            </a:r>
            <a:endParaRPr lang="zh-CN" altLang="en-US" sz="6000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2193" name="文本框 2192"/>
          <p:cNvSpPr txBox="1"/>
          <p:nvPr/>
        </p:nvSpPr>
        <p:spPr>
          <a:xfrm>
            <a:off x="970065" y="5200672"/>
            <a:ext cx="918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等你来挑战，发现更成熟的自己，欢迎哦</a:t>
            </a:r>
            <a:endParaRPr lang="zh-CN" altLang="en-US" sz="3200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pic>
        <p:nvPicPr>
          <p:cNvPr id="7843" name="图片 78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381" y="7108721"/>
            <a:ext cx="11559235" cy="654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2"/>
          <p:cNvSpPr/>
          <p:nvPr/>
        </p:nvSpPr>
        <p:spPr bwMode="auto">
          <a:xfrm rot="904026">
            <a:off x="2428984" y="2099093"/>
            <a:ext cx="216104" cy="818832"/>
          </a:xfrm>
          <a:custGeom>
            <a:avLst/>
            <a:gdLst>
              <a:gd name="T0" fmla="*/ 3 w 128"/>
              <a:gd name="T1" fmla="*/ 485 h 485"/>
              <a:gd name="T2" fmla="*/ 0 w 128"/>
              <a:gd name="T3" fmla="*/ 483 h 485"/>
              <a:gd name="T4" fmla="*/ 125 w 128"/>
              <a:gd name="T5" fmla="*/ 0 h 485"/>
              <a:gd name="T6" fmla="*/ 128 w 128"/>
              <a:gd name="T7" fmla="*/ 2 h 485"/>
              <a:gd name="T8" fmla="*/ 3 w 128"/>
              <a:gd name="T9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485">
                <a:moveTo>
                  <a:pt x="3" y="485"/>
                </a:moveTo>
                <a:lnTo>
                  <a:pt x="0" y="483"/>
                </a:lnTo>
                <a:lnTo>
                  <a:pt x="125" y="0"/>
                </a:lnTo>
                <a:lnTo>
                  <a:pt x="128" y="2"/>
                </a:lnTo>
                <a:lnTo>
                  <a:pt x="3" y="485"/>
                </a:lnTo>
                <a:close/>
              </a:path>
            </a:pathLst>
          </a:custGeom>
          <a:solidFill>
            <a:srgbClr val="FED6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3"/>
          <p:cNvSpPr/>
          <p:nvPr/>
        </p:nvSpPr>
        <p:spPr bwMode="auto">
          <a:xfrm rot="904026">
            <a:off x="11675399" y="2532832"/>
            <a:ext cx="513247" cy="1956754"/>
          </a:xfrm>
          <a:custGeom>
            <a:avLst/>
            <a:gdLst>
              <a:gd name="T0" fmla="*/ 4 w 304"/>
              <a:gd name="T1" fmla="*/ 1159 h 1159"/>
              <a:gd name="T2" fmla="*/ 0 w 304"/>
              <a:gd name="T3" fmla="*/ 1157 h 1159"/>
              <a:gd name="T4" fmla="*/ 298 w 304"/>
              <a:gd name="T5" fmla="*/ 0 h 1159"/>
              <a:gd name="T6" fmla="*/ 304 w 304"/>
              <a:gd name="T7" fmla="*/ 2 h 1159"/>
              <a:gd name="T8" fmla="*/ 4 w 304"/>
              <a:gd name="T9" fmla="*/ 1159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1159">
                <a:moveTo>
                  <a:pt x="4" y="1159"/>
                </a:moveTo>
                <a:lnTo>
                  <a:pt x="0" y="1157"/>
                </a:lnTo>
                <a:lnTo>
                  <a:pt x="298" y="0"/>
                </a:lnTo>
                <a:lnTo>
                  <a:pt x="304" y="2"/>
                </a:lnTo>
                <a:lnTo>
                  <a:pt x="4" y="1159"/>
                </a:lnTo>
                <a:close/>
              </a:path>
            </a:pathLst>
          </a:custGeom>
          <a:solidFill>
            <a:srgbClr val="E3C5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186"/>
          <p:cNvSpPr/>
          <p:nvPr/>
        </p:nvSpPr>
        <p:spPr bwMode="auto">
          <a:xfrm rot="904026">
            <a:off x="2221951" y="2935726"/>
            <a:ext cx="449091" cy="506494"/>
          </a:xfrm>
          <a:custGeom>
            <a:avLst/>
            <a:gdLst>
              <a:gd name="T0" fmla="*/ 128 w 155"/>
              <a:gd name="T1" fmla="*/ 0 h 175"/>
              <a:gd name="T2" fmla="*/ 78 w 155"/>
              <a:gd name="T3" fmla="*/ 150 h 175"/>
              <a:gd name="T4" fmla="*/ 128 w 155"/>
              <a:gd name="T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75">
                <a:moveTo>
                  <a:pt x="128" y="0"/>
                </a:moveTo>
                <a:cubicBezTo>
                  <a:pt x="128" y="0"/>
                  <a:pt x="0" y="124"/>
                  <a:pt x="78" y="150"/>
                </a:cubicBezTo>
                <a:cubicBezTo>
                  <a:pt x="155" y="175"/>
                  <a:pt x="128" y="0"/>
                  <a:pt x="128" y="0"/>
                </a:cubicBezTo>
                <a:close/>
              </a:path>
            </a:pathLst>
          </a:custGeom>
          <a:solidFill>
            <a:srgbClr val="FA8E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189"/>
          <p:cNvSpPr/>
          <p:nvPr/>
        </p:nvSpPr>
        <p:spPr bwMode="auto">
          <a:xfrm rot="904026">
            <a:off x="6124574" y="4661300"/>
            <a:ext cx="447403" cy="506494"/>
          </a:xfrm>
          <a:custGeom>
            <a:avLst/>
            <a:gdLst>
              <a:gd name="T0" fmla="*/ 128 w 155"/>
              <a:gd name="T1" fmla="*/ 0 h 175"/>
              <a:gd name="T2" fmla="*/ 78 w 155"/>
              <a:gd name="T3" fmla="*/ 150 h 175"/>
              <a:gd name="T4" fmla="*/ 128 w 155"/>
              <a:gd name="T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75">
                <a:moveTo>
                  <a:pt x="128" y="0"/>
                </a:moveTo>
                <a:cubicBezTo>
                  <a:pt x="128" y="0"/>
                  <a:pt x="0" y="124"/>
                  <a:pt x="78" y="150"/>
                </a:cubicBezTo>
                <a:cubicBezTo>
                  <a:pt x="155" y="175"/>
                  <a:pt x="128" y="0"/>
                  <a:pt x="128" y="0"/>
                </a:cubicBezTo>
                <a:close/>
              </a:path>
            </a:pathLst>
          </a:custGeom>
          <a:solidFill>
            <a:srgbClr val="A838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195"/>
          <p:cNvSpPr/>
          <p:nvPr/>
        </p:nvSpPr>
        <p:spPr bwMode="auto">
          <a:xfrm rot="904026">
            <a:off x="10876742" y="1469408"/>
            <a:ext cx="445715" cy="506494"/>
          </a:xfrm>
          <a:custGeom>
            <a:avLst/>
            <a:gdLst>
              <a:gd name="T0" fmla="*/ 127 w 154"/>
              <a:gd name="T1" fmla="*/ 0 h 175"/>
              <a:gd name="T2" fmla="*/ 77 w 154"/>
              <a:gd name="T3" fmla="*/ 149 h 175"/>
              <a:gd name="T4" fmla="*/ 127 w 154"/>
              <a:gd name="T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" h="175">
                <a:moveTo>
                  <a:pt x="127" y="0"/>
                </a:moveTo>
                <a:cubicBezTo>
                  <a:pt x="127" y="0"/>
                  <a:pt x="0" y="123"/>
                  <a:pt x="77" y="149"/>
                </a:cubicBezTo>
                <a:cubicBezTo>
                  <a:pt x="154" y="175"/>
                  <a:pt x="127" y="0"/>
                  <a:pt x="127" y="0"/>
                </a:cubicBezTo>
                <a:close/>
              </a:path>
            </a:pathLst>
          </a:custGeom>
          <a:solidFill>
            <a:srgbClr val="483A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197"/>
          <p:cNvSpPr/>
          <p:nvPr/>
        </p:nvSpPr>
        <p:spPr bwMode="auto">
          <a:xfrm rot="904026">
            <a:off x="3337972" y="4450927"/>
            <a:ext cx="447403" cy="506494"/>
          </a:xfrm>
          <a:custGeom>
            <a:avLst/>
            <a:gdLst>
              <a:gd name="T0" fmla="*/ 128 w 155"/>
              <a:gd name="T1" fmla="*/ 0 h 175"/>
              <a:gd name="T2" fmla="*/ 78 w 155"/>
              <a:gd name="T3" fmla="*/ 150 h 175"/>
              <a:gd name="T4" fmla="*/ 128 w 155"/>
              <a:gd name="T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75">
                <a:moveTo>
                  <a:pt x="128" y="0"/>
                </a:moveTo>
                <a:cubicBezTo>
                  <a:pt x="128" y="0"/>
                  <a:pt x="0" y="124"/>
                  <a:pt x="78" y="150"/>
                </a:cubicBezTo>
                <a:cubicBezTo>
                  <a:pt x="155" y="175"/>
                  <a:pt x="128" y="0"/>
                  <a:pt x="128" y="0"/>
                </a:cubicBezTo>
                <a:close/>
              </a:path>
            </a:pathLst>
          </a:custGeom>
          <a:solidFill>
            <a:srgbClr val="E49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198"/>
          <p:cNvSpPr/>
          <p:nvPr/>
        </p:nvSpPr>
        <p:spPr bwMode="auto">
          <a:xfrm rot="904026">
            <a:off x="7662570" y="3419761"/>
            <a:ext cx="447403" cy="506494"/>
          </a:xfrm>
          <a:custGeom>
            <a:avLst/>
            <a:gdLst>
              <a:gd name="T0" fmla="*/ 128 w 155"/>
              <a:gd name="T1" fmla="*/ 0 h 175"/>
              <a:gd name="T2" fmla="*/ 78 w 155"/>
              <a:gd name="T3" fmla="*/ 149 h 175"/>
              <a:gd name="T4" fmla="*/ 128 w 155"/>
              <a:gd name="T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75">
                <a:moveTo>
                  <a:pt x="128" y="0"/>
                </a:moveTo>
                <a:cubicBezTo>
                  <a:pt x="128" y="0"/>
                  <a:pt x="0" y="123"/>
                  <a:pt x="78" y="149"/>
                </a:cubicBezTo>
                <a:cubicBezTo>
                  <a:pt x="155" y="175"/>
                  <a:pt x="128" y="0"/>
                  <a:pt x="128" y="0"/>
                </a:cubicBezTo>
                <a:close/>
              </a:path>
            </a:pathLst>
          </a:custGeom>
          <a:solidFill>
            <a:srgbClr val="DE4B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99"/>
          <p:cNvSpPr/>
          <p:nvPr/>
        </p:nvSpPr>
        <p:spPr bwMode="auto">
          <a:xfrm rot="904026">
            <a:off x="7285038" y="1127137"/>
            <a:ext cx="447403" cy="506494"/>
          </a:xfrm>
          <a:custGeom>
            <a:avLst/>
            <a:gdLst>
              <a:gd name="T0" fmla="*/ 128 w 155"/>
              <a:gd name="T1" fmla="*/ 0 h 175"/>
              <a:gd name="T2" fmla="*/ 78 w 155"/>
              <a:gd name="T3" fmla="*/ 150 h 175"/>
              <a:gd name="T4" fmla="*/ 128 w 155"/>
              <a:gd name="T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75">
                <a:moveTo>
                  <a:pt x="128" y="0"/>
                </a:moveTo>
                <a:cubicBezTo>
                  <a:pt x="128" y="0"/>
                  <a:pt x="0" y="124"/>
                  <a:pt x="78" y="150"/>
                </a:cubicBezTo>
                <a:cubicBezTo>
                  <a:pt x="155" y="175"/>
                  <a:pt x="128" y="0"/>
                  <a:pt x="128" y="0"/>
                </a:cubicBezTo>
                <a:close/>
              </a:path>
            </a:pathLst>
          </a:custGeom>
          <a:solidFill>
            <a:srgbClr val="663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Freeform 203"/>
          <p:cNvSpPr/>
          <p:nvPr/>
        </p:nvSpPr>
        <p:spPr bwMode="auto">
          <a:xfrm rot="972551">
            <a:off x="964133" y="335710"/>
            <a:ext cx="1366643" cy="1418761"/>
          </a:xfrm>
          <a:custGeom>
            <a:avLst/>
            <a:gdLst>
              <a:gd name="T0" fmla="*/ 279 w 549"/>
              <a:gd name="T1" fmla="*/ 36 h 569"/>
              <a:gd name="T2" fmla="*/ 275 w 549"/>
              <a:gd name="T3" fmla="*/ 7 h 569"/>
              <a:gd name="T4" fmla="*/ 270 w 549"/>
              <a:gd name="T5" fmla="*/ 36 h 569"/>
              <a:gd name="T6" fmla="*/ 0 w 549"/>
              <a:gd name="T7" fmla="*/ 277 h 569"/>
              <a:gd name="T8" fmla="*/ 0 w 549"/>
              <a:gd name="T9" fmla="*/ 284 h 569"/>
              <a:gd name="T10" fmla="*/ 1 w 549"/>
              <a:gd name="T11" fmla="*/ 284 h 569"/>
              <a:gd name="T12" fmla="*/ 56 w 549"/>
              <a:gd name="T13" fmla="*/ 228 h 569"/>
              <a:gd name="T14" fmla="*/ 111 w 549"/>
              <a:gd name="T15" fmla="*/ 284 h 569"/>
              <a:gd name="T16" fmla="*/ 165 w 549"/>
              <a:gd name="T17" fmla="*/ 228 h 569"/>
              <a:gd name="T18" fmla="*/ 220 w 549"/>
              <a:gd name="T19" fmla="*/ 284 h 569"/>
              <a:gd name="T20" fmla="*/ 270 w 549"/>
              <a:gd name="T21" fmla="*/ 229 h 569"/>
              <a:gd name="T22" fmla="*/ 270 w 549"/>
              <a:gd name="T23" fmla="*/ 459 h 569"/>
              <a:gd name="T24" fmla="*/ 265 w 549"/>
              <a:gd name="T25" fmla="*/ 468 h 569"/>
              <a:gd name="T26" fmla="*/ 265 w 549"/>
              <a:gd name="T27" fmla="*/ 536 h 569"/>
              <a:gd name="T28" fmla="*/ 295 w 549"/>
              <a:gd name="T29" fmla="*/ 569 h 569"/>
              <a:gd name="T30" fmla="*/ 295 w 549"/>
              <a:gd name="T31" fmla="*/ 569 h 569"/>
              <a:gd name="T32" fmla="*/ 323 w 549"/>
              <a:gd name="T33" fmla="*/ 543 h 569"/>
              <a:gd name="T34" fmla="*/ 313 w 549"/>
              <a:gd name="T35" fmla="*/ 533 h 569"/>
              <a:gd name="T36" fmla="*/ 303 w 549"/>
              <a:gd name="T37" fmla="*/ 543 h 569"/>
              <a:gd name="T38" fmla="*/ 295 w 549"/>
              <a:gd name="T39" fmla="*/ 549 h 569"/>
              <a:gd name="T40" fmla="*/ 285 w 549"/>
              <a:gd name="T41" fmla="*/ 536 h 569"/>
              <a:gd name="T42" fmla="*/ 285 w 549"/>
              <a:gd name="T43" fmla="*/ 468 h 569"/>
              <a:gd name="T44" fmla="*/ 280 w 549"/>
              <a:gd name="T45" fmla="*/ 459 h 569"/>
              <a:gd name="T46" fmla="*/ 280 w 549"/>
              <a:gd name="T47" fmla="*/ 229 h 569"/>
              <a:gd name="T48" fmla="*/ 330 w 549"/>
              <a:gd name="T49" fmla="*/ 284 h 569"/>
              <a:gd name="T50" fmla="*/ 384 w 549"/>
              <a:gd name="T51" fmla="*/ 228 h 569"/>
              <a:gd name="T52" fmla="*/ 439 w 549"/>
              <a:gd name="T53" fmla="*/ 284 h 569"/>
              <a:gd name="T54" fmla="*/ 494 w 549"/>
              <a:gd name="T55" fmla="*/ 228 h 569"/>
              <a:gd name="T56" fmla="*/ 548 w 549"/>
              <a:gd name="T57" fmla="*/ 284 h 569"/>
              <a:gd name="T58" fmla="*/ 549 w 549"/>
              <a:gd name="T59" fmla="*/ 284 h 569"/>
              <a:gd name="T60" fmla="*/ 549 w 549"/>
              <a:gd name="T61" fmla="*/ 277 h 569"/>
              <a:gd name="T62" fmla="*/ 279 w 549"/>
              <a:gd name="T63" fmla="*/ 36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9" h="569">
                <a:moveTo>
                  <a:pt x="279" y="36"/>
                </a:moveTo>
                <a:cubicBezTo>
                  <a:pt x="279" y="28"/>
                  <a:pt x="277" y="14"/>
                  <a:pt x="275" y="7"/>
                </a:cubicBezTo>
                <a:cubicBezTo>
                  <a:pt x="272" y="0"/>
                  <a:pt x="271" y="24"/>
                  <a:pt x="270" y="36"/>
                </a:cubicBezTo>
                <a:cubicBezTo>
                  <a:pt x="121" y="37"/>
                  <a:pt x="0" y="110"/>
                  <a:pt x="0" y="277"/>
                </a:cubicBezTo>
                <a:cubicBezTo>
                  <a:pt x="0" y="279"/>
                  <a:pt x="0" y="282"/>
                  <a:pt x="0" y="284"/>
                </a:cubicBezTo>
                <a:cubicBezTo>
                  <a:pt x="1" y="284"/>
                  <a:pt x="1" y="284"/>
                  <a:pt x="1" y="284"/>
                </a:cubicBezTo>
                <a:cubicBezTo>
                  <a:pt x="1" y="253"/>
                  <a:pt x="26" y="228"/>
                  <a:pt x="56" y="228"/>
                </a:cubicBezTo>
                <a:cubicBezTo>
                  <a:pt x="86" y="228"/>
                  <a:pt x="111" y="253"/>
                  <a:pt x="111" y="284"/>
                </a:cubicBezTo>
                <a:cubicBezTo>
                  <a:pt x="111" y="253"/>
                  <a:pt x="135" y="228"/>
                  <a:pt x="165" y="228"/>
                </a:cubicBezTo>
                <a:cubicBezTo>
                  <a:pt x="196" y="228"/>
                  <a:pt x="220" y="253"/>
                  <a:pt x="220" y="284"/>
                </a:cubicBezTo>
                <a:cubicBezTo>
                  <a:pt x="220" y="255"/>
                  <a:pt x="242" y="231"/>
                  <a:pt x="270" y="229"/>
                </a:cubicBezTo>
                <a:cubicBezTo>
                  <a:pt x="270" y="459"/>
                  <a:pt x="270" y="459"/>
                  <a:pt x="270" y="459"/>
                </a:cubicBezTo>
                <a:cubicBezTo>
                  <a:pt x="267" y="461"/>
                  <a:pt x="265" y="464"/>
                  <a:pt x="265" y="468"/>
                </a:cubicBezTo>
                <a:cubicBezTo>
                  <a:pt x="265" y="536"/>
                  <a:pt x="265" y="536"/>
                  <a:pt x="265" y="536"/>
                </a:cubicBezTo>
                <a:cubicBezTo>
                  <a:pt x="265" y="557"/>
                  <a:pt x="280" y="569"/>
                  <a:pt x="295" y="569"/>
                </a:cubicBezTo>
                <a:cubicBezTo>
                  <a:pt x="295" y="569"/>
                  <a:pt x="295" y="569"/>
                  <a:pt x="295" y="569"/>
                </a:cubicBezTo>
                <a:cubicBezTo>
                  <a:pt x="311" y="569"/>
                  <a:pt x="323" y="558"/>
                  <a:pt x="323" y="543"/>
                </a:cubicBezTo>
                <a:cubicBezTo>
                  <a:pt x="323" y="537"/>
                  <a:pt x="319" y="533"/>
                  <a:pt x="313" y="533"/>
                </a:cubicBezTo>
                <a:cubicBezTo>
                  <a:pt x="308" y="533"/>
                  <a:pt x="303" y="537"/>
                  <a:pt x="303" y="543"/>
                </a:cubicBezTo>
                <a:cubicBezTo>
                  <a:pt x="303" y="549"/>
                  <a:pt x="296" y="549"/>
                  <a:pt x="295" y="549"/>
                </a:cubicBezTo>
                <a:cubicBezTo>
                  <a:pt x="293" y="549"/>
                  <a:pt x="285" y="548"/>
                  <a:pt x="285" y="536"/>
                </a:cubicBezTo>
                <a:cubicBezTo>
                  <a:pt x="285" y="468"/>
                  <a:pt x="285" y="468"/>
                  <a:pt x="285" y="468"/>
                </a:cubicBezTo>
                <a:cubicBezTo>
                  <a:pt x="285" y="464"/>
                  <a:pt x="283" y="461"/>
                  <a:pt x="280" y="459"/>
                </a:cubicBezTo>
                <a:cubicBezTo>
                  <a:pt x="280" y="229"/>
                  <a:pt x="280" y="229"/>
                  <a:pt x="280" y="229"/>
                </a:cubicBezTo>
                <a:cubicBezTo>
                  <a:pt x="308" y="231"/>
                  <a:pt x="330" y="255"/>
                  <a:pt x="330" y="284"/>
                </a:cubicBezTo>
                <a:cubicBezTo>
                  <a:pt x="330" y="253"/>
                  <a:pt x="354" y="228"/>
                  <a:pt x="384" y="228"/>
                </a:cubicBezTo>
                <a:cubicBezTo>
                  <a:pt x="414" y="228"/>
                  <a:pt x="439" y="253"/>
                  <a:pt x="439" y="284"/>
                </a:cubicBezTo>
                <a:cubicBezTo>
                  <a:pt x="439" y="253"/>
                  <a:pt x="463" y="228"/>
                  <a:pt x="494" y="228"/>
                </a:cubicBezTo>
                <a:cubicBezTo>
                  <a:pt x="524" y="228"/>
                  <a:pt x="548" y="253"/>
                  <a:pt x="548" y="284"/>
                </a:cubicBezTo>
                <a:cubicBezTo>
                  <a:pt x="549" y="284"/>
                  <a:pt x="549" y="284"/>
                  <a:pt x="549" y="284"/>
                </a:cubicBezTo>
                <a:cubicBezTo>
                  <a:pt x="549" y="282"/>
                  <a:pt x="549" y="279"/>
                  <a:pt x="549" y="277"/>
                </a:cubicBezTo>
                <a:cubicBezTo>
                  <a:pt x="549" y="110"/>
                  <a:pt x="429" y="37"/>
                  <a:pt x="279" y="36"/>
                </a:cubicBezTo>
                <a:close/>
              </a:path>
            </a:pathLst>
          </a:custGeom>
          <a:solidFill>
            <a:srgbClr val="B77C6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03" name="直接连接符 202"/>
          <p:cNvCxnSpPr/>
          <p:nvPr/>
        </p:nvCxnSpPr>
        <p:spPr>
          <a:xfrm>
            <a:off x="1496524" y="1739330"/>
            <a:ext cx="3005407" cy="0"/>
          </a:xfrm>
          <a:prstGeom prst="line">
            <a:avLst/>
          </a:prstGeom>
          <a:ln>
            <a:solidFill>
              <a:srgbClr val="B77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文本框 203"/>
          <p:cNvSpPr txBox="1"/>
          <p:nvPr/>
        </p:nvSpPr>
        <p:spPr>
          <a:xfrm>
            <a:off x="2338349" y="866088"/>
            <a:ext cx="208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目录</a:t>
            </a:r>
            <a:endParaRPr lang="zh-CN" altLang="en-US" sz="4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4037" name="文本框 4036"/>
          <p:cNvSpPr txBox="1"/>
          <p:nvPr/>
        </p:nvSpPr>
        <p:spPr>
          <a:xfrm>
            <a:off x="1861535" y="2930542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1</a:t>
            </a:r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人员情况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4038" name="文本框 4037"/>
          <p:cNvSpPr txBox="1"/>
          <p:nvPr/>
        </p:nvSpPr>
        <p:spPr>
          <a:xfrm>
            <a:off x="4605977" y="3215896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2</a:t>
            </a:r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作业情况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4039" name="文本框 4038"/>
          <p:cNvSpPr txBox="1"/>
          <p:nvPr/>
        </p:nvSpPr>
        <p:spPr>
          <a:xfrm>
            <a:off x="5823898" y="4655238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5</a:t>
            </a:r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发展规划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4404" name="Freeform 189"/>
          <p:cNvSpPr/>
          <p:nvPr/>
        </p:nvSpPr>
        <p:spPr bwMode="auto">
          <a:xfrm rot="904026">
            <a:off x="5691865" y="1232788"/>
            <a:ext cx="447403" cy="506494"/>
          </a:xfrm>
          <a:custGeom>
            <a:avLst/>
            <a:gdLst>
              <a:gd name="T0" fmla="*/ 128 w 155"/>
              <a:gd name="T1" fmla="*/ 0 h 175"/>
              <a:gd name="T2" fmla="*/ 78 w 155"/>
              <a:gd name="T3" fmla="*/ 150 h 175"/>
              <a:gd name="T4" fmla="*/ 128 w 155"/>
              <a:gd name="T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75">
                <a:moveTo>
                  <a:pt x="128" y="0"/>
                </a:moveTo>
                <a:cubicBezTo>
                  <a:pt x="128" y="0"/>
                  <a:pt x="0" y="124"/>
                  <a:pt x="78" y="150"/>
                </a:cubicBezTo>
                <a:cubicBezTo>
                  <a:pt x="155" y="175"/>
                  <a:pt x="128" y="0"/>
                  <a:pt x="128" y="0"/>
                </a:cubicBezTo>
                <a:close/>
              </a:path>
            </a:pathLst>
          </a:custGeom>
          <a:solidFill>
            <a:srgbClr val="E15C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5" name="Freeform 195"/>
          <p:cNvSpPr/>
          <p:nvPr/>
        </p:nvSpPr>
        <p:spPr bwMode="auto">
          <a:xfrm rot="904026">
            <a:off x="10322670" y="1024414"/>
            <a:ext cx="445715" cy="506494"/>
          </a:xfrm>
          <a:custGeom>
            <a:avLst/>
            <a:gdLst>
              <a:gd name="T0" fmla="*/ 127 w 154"/>
              <a:gd name="T1" fmla="*/ 0 h 175"/>
              <a:gd name="T2" fmla="*/ 77 w 154"/>
              <a:gd name="T3" fmla="*/ 149 h 175"/>
              <a:gd name="T4" fmla="*/ 127 w 154"/>
              <a:gd name="T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" h="175">
                <a:moveTo>
                  <a:pt x="127" y="0"/>
                </a:moveTo>
                <a:cubicBezTo>
                  <a:pt x="127" y="0"/>
                  <a:pt x="0" y="123"/>
                  <a:pt x="77" y="149"/>
                </a:cubicBezTo>
                <a:cubicBezTo>
                  <a:pt x="154" y="175"/>
                  <a:pt x="127" y="0"/>
                  <a:pt x="127" y="0"/>
                </a:cubicBezTo>
                <a:close/>
              </a:path>
            </a:pathLst>
          </a:custGeom>
          <a:solidFill>
            <a:srgbClr val="DB70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7" name="Freeform 185"/>
          <p:cNvSpPr/>
          <p:nvPr/>
        </p:nvSpPr>
        <p:spPr bwMode="auto">
          <a:xfrm rot="904026">
            <a:off x="4944218" y="3170728"/>
            <a:ext cx="447403" cy="506494"/>
          </a:xfrm>
          <a:custGeom>
            <a:avLst/>
            <a:gdLst>
              <a:gd name="T0" fmla="*/ 128 w 155"/>
              <a:gd name="T1" fmla="*/ 0 h 175"/>
              <a:gd name="T2" fmla="*/ 78 w 155"/>
              <a:gd name="T3" fmla="*/ 150 h 175"/>
              <a:gd name="T4" fmla="*/ 128 w 155"/>
              <a:gd name="T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75">
                <a:moveTo>
                  <a:pt x="128" y="0"/>
                </a:moveTo>
                <a:cubicBezTo>
                  <a:pt x="128" y="0"/>
                  <a:pt x="0" y="124"/>
                  <a:pt x="78" y="150"/>
                </a:cubicBezTo>
                <a:cubicBezTo>
                  <a:pt x="155" y="175"/>
                  <a:pt x="128" y="0"/>
                  <a:pt x="128" y="0"/>
                </a:cubicBezTo>
                <a:close/>
              </a:path>
            </a:pathLst>
          </a:custGeom>
          <a:solidFill>
            <a:srgbClr val="FDA9A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409" name="图片 44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624731">
            <a:off x="9088123" y="-3188788"/>
            <a:ext cx="2914810" cy="5187938"/>
          </a:xfrm>
          <a:prstGeom prst="rect">
            <a:avLst/>
          </a:prstGeom>
        </p:spPr>
      </p:pic>
      <p:pic>
        <p:nvPicPr>
          <p:cNvPr id="4408" name="图片 44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624731">
            <a:off x="5365778" y="-3188789"/>
            <a:ext cx="2914810" cy="5187938"/>
          </a:xfrm>
          <a:prstGeom prst="rect">
            <a:avLst/>
          </a:prstGeom>
        </p:spPr>
      </p:pic>
      <p:sp>
        <p:nvSpPr>
          <p:cNvPr id="4034" name="文本框 4033"/>
          <p:cNvSpPr txBox="1"/>
          <p:nvPr/>
        </p:nvSpPr>
        <p:spPr>
          <a:xfrm>
            <a:off x="3082457" y="4457435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4</a:t>
            </a:r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改进方案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4035" name="文本框 4034"/>
          <p:cNvSpPr txBox="1"/>
          <p:nvPr/>
        </p:nvSpPr>
        <p:spPr>
          <a:xfrm>
            <a:off x="7471027" y="3411795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3</a:t>
            </a:r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亮点与不足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09051" y="2782279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关于人员精简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09051" y="43484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关于乔樱组长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7" name="Freeform 203"/>
          <p:cNvSpPr/>
          <p:nvPr/>
        </p:nvSpPr>
        <p:spPr bwMode="auto">
          <a:xfrm rot="972551">
            <a:off x="964133" y="335710"/>
            <a:ext cx="1366643" cy="1418761"/>
          </a:xfrm>
          <a:custGeom>
            <a:avLst/>
            <a:gdLst>
              <a:gd name="T0" fmla="*/ 279 w 549"/>
              <a:gd name="T1" fmla="*/ 36 h 569"/>
              <a:gd name="T2" fmla="*/ 275 w 549"/>
              <a:gd name="T3" fmla="*/ 7 h 569"/>
              <a:gd name="T4" fmla="*/ 270 w 549"/>
              <a:gd name="T5" fmla="*/ 36 h 569"/>
              <a:gd name="T6" fmla="*/ 0 w 549"/>
              <a:gd name="T7" fmla="*/ 277 h 569"/>
              <a:gd name="T8" fmla="*/ 0 w 549"/>
              <a:gd name="T9" fmla="*/ 284 h 569"/>
              <a:gd name="T10" fmla="*/ 1 w 549"/>
              <a:gd name="T11" fmla="*/ 284 h 569"/>
              <a:gd name="T12" fmla="*/ 56 w 549"/>
              <a:gd name="T13" fmla="*/ 228 h 569"/>
              <a:gd name="T14" fmla="*/ 111 w 549"/>
              <a:gd name="T15" fmla="*/ 284 h 569"/>
              <a:gd name="T16" fmla="*/ 165 w 549"/>
              <a:gd name="T17" fmla="*/ 228 h 569"/>
              <a:gd name="T18" fmla="*/ 220 w 549"/>
              <a:gd name="T19" fmla="*/ 284 h 569"/>
              <a:gd name="T20" fmla="*/ 270 w 549"/>
              <a:gd name="T21" fmla="*/ 229 h 569"/>
              <a:gd name="T22" fmla="*/ 270 w 549"/>
              <a:gd name="T23" fmla="*/ 459 h 569"/>
              <a:gd name="T24" fmla="*/ 265 w 549"/>
              <a:gd name="T25" fmla="*/ 468 h 569"/>
              <a:gd name="T26" fmla="*/ 265 w 549"/>
              <a:gd name="T27" fmla="*/ 536 h 569"/>
              <a:gd name="T28" fmla="*/ 295 w 549"/>
              <a:gd name="T29" fmla="*/ 569 h 569"/>
              <a:gd name="T30" fmla="*/ 295 w 549"/>
              <a:gd name="T31" fmla="*/ 569 h 569"/>
              <a:gd name="T32" fmla="*/ 323 w 549"/>
              <a:gd name="T33" fmla="*/ 543 h 569"/>
              <a:gd name="T34" fmla="*/ 313 w 549"/>
              <a:gd name="T35" fmla="*/ 533 h 569"/>
              <a:gd name="T36" fmla="*/ 303 w 549"/>
              <a:gd name="T37" fmla="*/ 543 h 569"/>
              <a:gd name="T38" fmla="*/ 295 w 549"/>
              <a:gd name="T39" fmla="*/ 549 h 569"/>
              <a:gd name="T40" fmla="*/ 285 w 549"/>
              <a:gd name="T41" fmla="*/ 536 h 569"/>
              <a:gd name="T42" fmla="*/ 285 w 549"/>
              <a:gd name="T43" fmla="*/ 468 h 569"/>
              <a:gd name="T44" fmla="*/ 280 w 549"/>
              <a:gd name="T45" fmla="*/ 459 h 569"/>
              <a:gd name="T46" fmla="*/ 280 w 549"/>
              <a:gd name="T47" fmla="*/ 229 h 569"/>
              <a:gd name="T48" fmla="*/ 330 w 549"/>
              <a:gd name="T49" fmla="*/ 284 h 569"/>
              <a:gd name="T50" fmla="*/ 384 w 549"/>
              <a:gd name="T51" fmla="*/ 228 h 569"/>
              <a:gd name="T52" fmla="*/ 439 w 549"/>
              <a:gd name="T53" fmla="*/ 284 h 569"/>
              <a:gd name="T54" fmla="*/ 494 w 549"/>
              <a:gd name="T55" fmla="*/ 228 h 569"/>
              <a:gd name="T56" fmla="*/ 548 w 549"/>
              <a:gd name="T57" fmla="*/ 284 h 569"/>
              <a:gd name="T58" fmla="*/ 549 w 549"/>
              <a:gd name="T59" fmla="*/ 284 h 569"/>
              <a:gd name="T60" fmla="*/ 549 w 549"/>
              <a:gd name="T61" fmla="*/ 277 h 569"/>
              <a:gd name="T62" fmla="*/ 279 w 549"/>
              <a:gd name="T63" fmla="*/ 36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9" h="569">
                <a:moveTo>
                  <a:pt x="279" y="36"/>
                </a:moveTo>
                <a:cubicBezTo>
                  <a:pt x="279" y="28"/>
                  <a:pt x="277" y="14"/>
                  <a:pt x="275" y="7"/>
                </a:cubicBezTo>
                <a:cubicBezTo>
                  <a:pt x="272" y="0"/>
                  <a:pt x="271" y="24"/>
                  <a:pt x="270" y="36"/>
                </a:cubicBezTo>
                <a:cubicBezTo>
                  <a:pt x="121" y="37"/>
                  <a:pt x="0" y="110"/>
                  <a:pt x="0" y="277"/>
                </a:cubicBezTo>
                <a:cubicBezTo>
                  <a:pt x="0" y="279"/>
                  <a:pt x="0" y="282"/>
                  <a:pt x="0" y="284"/>
                </a:cubicBezTo>
                <a:cubicBezTo>
                  <a:pt x="1" y="284"/>
                  <a:pt x="1" y="284"/>
                  <a:pt x="1" y="284"/>
                </a:cubicBezTo>
                <a:cubicBezTo>
                  <a:pt x="1" y="253"/>
                  <a:pt x="26" y="228"/>
                  <a:pt x="56" y="228"/>
                </a:cubicBezTo>
                <a:cubicBezTo>
                  <a:pt x="86" y="228"/>
                  <a:pt x="111" y="253"/>
                  <a:pt x="111" y="284"/>
                </a:cubicBezTo>
                <a:cubicBezTo>
                  <a:pt x="111" y="253"/>
                  <a:pt x="135" y="228"/>
                  <a:pt x="165" y="228"/>
                </a:cubicBezTo>
                <a:cubicBezTo>
                  <a:pt x="196" y="228"/>
                  <a:pt x="220" y="253"/>
                  <a:pt x="220" y="284"/>
                </a:cubicBezTo>
                <a:cubicBezTo>
                  <a:pt x="220" y="255"/>
                  <a:pt x="242" y="231"/>
                  <a:pt x="270" y="229"/>
                </a:cubicBezTo>
                <a:cubicBezTo>
                  <a:pt x="270" y="459"/>
                  <a:pt x="270" y="459"/>
                  <a:pt x="270" y="459"/>
                </a:cubicBezTo>
                <a:cubicBezTo>
                  <a:pt x="267" y="461"/>
                  <a:pt x="265" y="464"/>
                  <a:pt x="265" y="468"/>
                </a:cubicBezTo>
                <a:cubicBezTo>
                  <a:pt x="265" y="536"/>
                  <a:pt x="265" y="536"/>
                  <a:pt x="265" y="536"/>
                </a:cubicBezTo>
                <a:cubicBezTo>
                  <a:pt x="265" y="557"/>
                  <a:pt x="280" y="569"/>
                  <a:pt x="295" y="569"/>
                </a:cubicBezTo>
                <a:cubicBezTo>
                  <a:pt x="295" y="569"/>
                  <a:pt x="295" y="569"/>
                  <a:pt x="295" y="569"/>
                </a:cubicBezTo>
                <a:cubicBezTo>
                  <a:pt x="311" y="569"/>
                  <a:pt x="323" y="558"/>
                  <a:pt x="323" y="543"/>
                </a:cubicBezTo>
                <a:cubicBezTo>
                  <a:pt x="323" y="537"/>
                  <a:pt x="319" y="533"/>
                  <a:pt x="313" y="533"/>
                </a:cubicBezTo>
                <a:cubicBezTo>
                  <a:pt x="308" y="533"/>
                  <a:pt x="303" y="537"/>
                  <a:pt x="303" y="543"/>
                </a:cubicBezTo>
                <a:cubicBezTo>
                  <a:pt x="303" y="549"/>
                  <a:pt x="296" y="549"/>
                  <a:pt x="295" y="549"/>
                </a:cubicBezTo>
                <a:cubicBezTo>
                  <a:pt x="293" y="549"/>
                  <a:pt x="285" y="548"/>
                  <a:pt x="285" y="536"/>
                </a:cubicBezTo>
                <a:cubicBezTo>
                  <a:pt x="285" y="468"/>
                  <a:pt x="285" y="468"/>
                  <a:pt x="285" y="468"/>
                </a:cubicBezTo>
                <a:cubicBezTo>
                  <a:pt x="285" y="464"/>
                  <a:pt x="283" y="461"/>
                  <a:pt x="280" y="459"/>
                </a:cubicBezTo>
                <a:cubicBezTo>
                  <a:pt x="280" y="229"/>
                  <a:pt x="280" y="229"/>
                  <a:pt x="280" y="229"/>
                </a:cubicBezTo>
                <a:cubicBezTo>
                  <a:pt x="308" y="231"/>
                  <a:pt x="330" y="255"/>
                  <a:pt x="330" y="284"/>
                </a:cubicBezTo>
                <a:cubicBezTo>
                  <a:pt x="330" y="253"/>
                  <a:pt x="354" y="228"/>
                  <a:pt x="384" y="228"/>
                </a:cubicBezTo>
                <a:cubicBezTo>
                  <a:pt x="414" y="228"/>
                  <a:pt x="439" y="253"/>
                  <a:pt x="439" y="284"/>
                </a:cubicBezTo>
                <a:cubicBezTo>
                  <a:pt x="439" y="253"/>
                  <a:pt x="463" y="228"/>
                  <a:pt x="494" y="228"/>
                </a:cubicBezTo>
                <a:cubicBezTo>
                  <a:pt x="524" y="228"/>
                  <a:pt x="548" y="253"/>
                  <a:pt x="548" y="284"/>
                </a:cubicBezTo>
                <a:cubicBezTo>
                  <a:pt x="549" y="284"/>
                  <a:pt x="549" y="284"/>
                  <a:pt x="549" y="284"/>
                </a:cubicBezTo>
                <a:cubicBezTo>
                  <a:pt x="549" y="282"/>
                  <a:pt x="549" y="279"/>
                  <a:pt x="549" y="277"/>
                </a:cubicBezTo>
                <a:cubicBezTo>
                  <a:pt x="549" y="110"/>
                  <a:pt x="429" y="37"/>
                  <a:pt x="279" y="36"/>
                </a:cubicBezTo>
                <a:close/>
              </a:path>
            </a:pathLst>
          </a:custGeom>
          <a:solidFill>
            <a:srgbClr val="B77C6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496524" y="1739330"/>
            <a:ext cx="3708655" cy="0"/>
          </a:xfrm>
          <a:prstGeom prst="line">
            <a:avLst/>
          </a:prstGeom>
          <a:ln>
            <a:solidFill>
              <a:srgbClr val="B77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338348" y="866088"/>
            <a:ext cx="286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人员变化</a:t>
            </a:r>
            <a:endParaRPr lang="zh-CN" altLang="en-US" sz="4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220" name="矩形 219"/>
          <p:cNvSpPr/>
          <p:nvPr/>
        </p:nvSpPr>
        <p:spPr>
          <a:xfrm>
            <a:off x="9352788" y="890565"/>
            <a:ext cx="969348" cy="1005927"/>
          </a:xfrm>
          <a:prstGeom prst="rect">
            <a:avLst/>
          </a:prstGeom>
          <a:blipFill dpi="0" rotWithShape="1">
            <a:blip r:embed="rId1">
              <a:alphaModFix amt="2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矩形 221"/>
          <p:cNvSpPr/>
          <p:nvPr/>
        </p:nvSpPr>
        <p:spPr>
          <a:xfrm>
            <a:off x="10191324" y="2989758"/>
            <a:ext cx="1207114" cy="1237596"/>
          </a:xfrm>
          <a:prstGeom prst="rect">
            <a:avLst/>
          </a:prstGeom>
          <a:blipFill dpi="0" rotWithShape="1">
            <a:blip r:embed="rId2">
              <a:alphaModFix amt="47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矩形 223"/>
          <p:cNvSpPr/>
          <p:nvPr/>
        </p:nvSpPr>
        <p:spPr>
          <a:xfrm>
            <a:off x="9325616" y="5033273"/>
            <a:ext cx="1731415" cy="1780185"/>
          </a:xfrm>
          <a:prstGeom prst="rect">
            <a:avLst/>
          </a:prstGeom>
          <a:blipFill dpi="0" rotWithShape="1">
            <a:blip r:embed="rId3">
              <a:alphaModFix amt="6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矩形 225"/>
          <p:cNvSpPr/>
          <p:nvPr/>
        </p:nvSpPr>
        <p:spPr>
          <a:xfrm>
            <a:off x="2506397" y="5033273"/>
            <a:ext cx="1237595" cy="1280271"/>
          </a:xfrm>
          <a:prstGeom prst="rect">
            <a:avLst/>
          </a:prstGeom>
          <a:blipFill dpi="0" rotWithShape="1">
            <a:blip r:embed="rId4">
              <a:alphaModFix amt="62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矩形 227"/>
          <p:cNvSpPr/>
          <p:nvPr/>
        </p:nvSpPr>
        <p:spPr>
          <a:xfrm>
            <a:off x="621376" y="3949203"/>
            <a:ext cx="908384" cy="938865"/>
          </a:xfrm>
          <a:prstGeom prst="rect">
            <a:avLst/>
          </a:prstGeom>
          <a:blipFill dpi="0" rotWithShape="1">
            <a:blip r:embed="rId5">
              <a:alphaModFix amt="3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0" name="矩形 229"/>
          <p:cNvSpPr/>
          <p:nvPr/>
        </p:nvSpPr>
        <p:spPr>
          <a:xfrm>
            <a:off x="2493803" y="2636051"/>
            <a:ext cx="981540" cy="1012024"/>
          </a:xfrm>
          <a:prstGeom prst="rect">
            <a:avLst/>
          </a:prstGeom>
          <a:blipFill dpi="0" rotWithShape="1">
            <a:blip r:embed="rId6">
              <a:alphaModFix amt="35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图片 3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624731">
            <a:off x="4325240" y="722992"/>
            <a:ext cx="3166378" cy="563569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61860" y="2119082"/>
            <a:ext cx="247722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白富美：</a:t>
            </a:r>
            <a:r>
              <a:rPr lang="en-US" altLang="zh-CN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14</a:t>
            </a:r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名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3298" y="2132463"/>
            <a:ext cx="179977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CEO</a:t>
            </a:r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：</a:t>
            </a:r>
            <a:r>
              <a:rPr lang="en-US" altLang="zh-CN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5</a:t>
            </a:r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名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3408" y="4476248"/>
            <a:ext cx="228023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指导部：</a:t>
            </a:r>
            <a:r>
              <a:rPr lang="en-US" altLang="zh-CN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5</a:t>
            </a:r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名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9296" y="3221577"/>
            <a:ext cx="264435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友情支持：</a:t>
            </a:r>
            <a:r>
              <a:rPr lang="en-US" altLang="zh-CN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3</a:t>
            </a:r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名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99805" y="4695019"/>
            <a:ext cx="251913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组员：</a:t>
            </a:r>
            <a:r>
              <a:rPr lang="en-US" altLang="zh-CN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57</a:t>
            </a:r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名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56810" y="3326752"/>
            <a:ext cx="34290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高级群人员：</a:t>
            </a:r>
            <a:r>
              <a:rPr lang="en-US" altLang="zh-CN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2</a:t>
            </a:r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名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14" name="Freeform 203"/>
          <p:cNvSpPr/>
          <p:nvPr/>
        </p:nvSpPr>
        <p:spPr bwMode="auto">
          <a:xfrm rot="972551">
            <a:off x="964133" y="335710"/>
            <a:ext cx="1366643" cy="1418761"/>
          </a:xfrm>
          <a:custGeom>
            <a:avLst/>
            <a:gdLst>
              <a:gd name="T0" fmla="*/ 279 w 549"/>
              <a:gd name="T1" fmla="*/ 36 h 569"/>
              <a:gd name="T2" fmla="*/ 275 w 549"/>
              <a:gd name="T3" fmla="*/ 7 h 569"/>
              <a:gd name="T4" fmla="*/ 270 w 549"/>
              <a:gd name="T5" fmla="*/ 36 h 569"/>
              <a:gd name="T6" fmla="*/ 0 w 549"/>
              <a:gd name="T7" fmla="*/ 277 h 569"/>
              <a:gd name="T8" fmla="*/ 0 w 549"/>
              <a:gd name="T9" fmla="*/ 284 h 569"/>
              <a:gd name="T10" fmla="*/ 1 w 549"/>
              <a:gd name="T11" fmla="*/ 284 h 569"/>
              <a:gd name="T12" fmla="*/ 56 w 549"/>
              <a:gd name="T13" fmla="*/ 228 h 569"/>
              <a:gd name="T14" fmla="*/ 111 w 549"/>
              <a:gd name="T15" fmla="*/ 284 h 569"/>
              <a:gd name="T16" fmla="*/ 165 w 549"/>
              <a:gd name="T17" fmla="*/ 228 h 569"/>
              <a:gd name="T18" fmla="*/ 220 w 549"/>
              <a:gd name="T19" fmla="*/ 284 h 569"/>
              <a:gd name="T20" fmla="*/ 270 w 549"/>
              <a:gd name="T21" fmla="*/ 229 h 569"/>
              <a:gd name="T22" fmla="*/ 270 w 549"/>
              <a:gd name="T23" fmla="*/ 459 h 569"/>
              <a:gd name="T24" fmla="*/ 265 w 549"/>
              <a:gd name="T25" fmla="*/ 468 h 569"/>
              <a:gd name="T26" fmla="*/ 265 w 549"/>
              <a:gd name="T27" fmla="*/ 536 h 569"/>
              <a:gd name="T28" fmla="*/ 295 w 549"/>
              <a:gd name="T29" fmla="*/ 569 h 569"/>
              <a:gd name="T30" fmla="*/ 295 w 549"/>
              <a:gd name="T31" fmla="*/ 569 h 569"/>
              <a:gd name="T32" fmla="*/ 323 w 549"/>
              <a:gd name="T33" fmla="*/ 543 h 569"/>
              <a:gd name="T34" fmla="*/ 313 w 549"/>
              <a:gd name="T35" fmla="*/ 533 h 569"/>
              <a:gd name="T36" fmla="*/ 303 w 549"/>
              <a:gd name="T37" fmla="*/ 543 h 569"/>
              <a:gd name="T38" fmla="*/ 295 w 549"/>
              <a:gd name="T39" fmla="*/ 549 h 569"/>
              <a:gd name="T40" fmla="*/ 285 w 549"/>
              <a:gd name="T41" fmla="*/ 536 h 569"/>
              <a:gd name="T42" fmla="*/ 285 w 549"/>
              <a:gd name="T43" fmla="*/ 468 h 569"/>
              <a:gd name="T44" fmla="*/ 280 w 549"/>
              <a:gd name="T45" fmla="*/ 459 h 569"/>
              <a:gd name="T46" fmla="*/ 280 w 549"/>
              <a:gd name="T47" fmla="*/ 229 h 569"/>
              <a:gd name="T48" fmla="*/ 330 w 549"/>
              <a:gd name="T49" fmla="*/ 284 h 569"/>
              <a:gd name="T50" fmla="*/ 384 w 549"/>
              <a:gd name="T51" fmla="*/ 228 h 569"/>
              <a:gd name="T52" fmla="*/ 439 w 549"/>
              <a:gd name="T53" fmla="*/ 284 h 569"/>
              <a:gd name="T54" fmla="*/ 494 w 549"/>
              <a:gd name="T55" fmla="*/ 228 h 569"/>
              <a:gd name="T56" fmla="*/ 548 w 549"/>
              <a:gd name="T57" fmla="*/ 284 h 569"/>
              <a:gd name="T58" fmla="*/ 549 w 549"/>
              <a:gd name="T59" fmla="*/ 284 h 569"/>
              <a:gd name="T60" fmla="*/ 549 w 549"/>
              <a:gd name="T61" fmla="*/ 277 h 569"/>
              <a:gd name="T62" fmla="*/ 279 w 549"/>
              <a:gd name="T63" fmla="*/ 36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9" h="569">
                <a:moveTo>
                  <a:pt x="279" y="36"/>
                </a:moveTo>
                <a:cubicBezTo>
                  <a:pt x="279" y="28"/>
                  <a:pt x="277" y="14"/>
                  <a:pt x="275" y="7"/>
                </a:cubicBezTo>
                <a:cubicBezTo>
                  <a:pt x="272" y="0"/>
                  <a:pt x="271" y="24"/>
                  <a:pt x="270" y="36"/>
                </a:cubicBezTo>
                <a:cubicBezTo>
                  <a:pt x="121" y="37"/>
                  <a:pt x="0" y="110"/>
                  <a:pt x="0" y="277"/>
                </a:cubicBezTo>
                <a:cubicBezTo>
                  <a:pt x="0" y="279"/>
                  <a:pt x="0" y="282"/>
                  <a:pt x="0" y="284"/>
                </a:cubicBezTo>
                <a:cubicBezTo>
                  <a:pt x="1" y="284"/>
                  <a:pt x="1" y="284"/>
                  <a:pt x="1" y="284"/>
                </a:cubicBezTo>
                <a:cubicBezTo>
                  <a:pt x="1" y="253"/>
                  <a:pt x="26" y="228"/>
                  <a:pt x="56" y="228"/>
                </a:cubicBezTo>
                <a:cubicBezTo>
                  <a:pt x="86" y="228"/>
                  <a:pt x="111" y="253"/>
                  <a:pt x="111" y="284"/>
                </a:cubicBezTo>
                <a:cubicBezTo>
                  <a:pt x="111" y="253"/>
                  <a:pt x="135" y="228"/>
                  <a:pt x="165" y="228"/>
                </a:cubicBezTo>
                <a:cubicBezTo>
                  <a:pt x="196" y="228"/>
                  <a:pt x="220" y="253"/>
                  <a:pt x="220" y="284"/>
                </a:cubicBezTo>
                <a:cubicBezTo>
                  <a:pt x="220" y="255"/>
                  <a:pt x="242" y="231"/>
                  <a:pt x="270" y="229"/>
                </a:cubicBezTo>
                <a:cubicBezTo>
                  <a:pt x="270" y="459"/>
                  <a:pt x="270" y="459"/>
                  <a:pt x="270" y="459"/>
                </a:cubicBezTo>
                <a:cubicBezTo>
                  <a:pt x="267" y="461"/>
                  <a:pt x="265" y="464"/>
                  <a:pt x="265" y="468"/>
                </a:cubicBezTo>
                <a:cubicBezTo>
                  <a:pt x="265" y="536"/>
                  <a:pt x="265" y="536"/>
                  <a:pt x="265" y="536"/>
                </a:cubicBezTo>
                <a:cubicBezTo>
                  <a:pt x="265" y="557"/>
                  <a:pt x="280" y="569"/>
                  <a:pt x="295" y="569"/>
                </a:cubicBezTo>
                <a:cubicBezTo>
                  <a:pt x="295" y="569"/>
                  <a:pt x="295" y="569"/>
                  <a:pt x="295" y="569"/>
                </a:cubicBezTo>
                <a:cubicBezTo>
                  <a:pt x="311" y="569"/>
                  <a:pt x="323" y="558"/>
                  <a:pt x="323" y="543"/>
                </a:cubicBezTo>
                <a:cubicBezTo>
                  <a:pt x="323" y="537"/>
                  <a:pt x="319" y="533"/>
                  <a:pt x="313" y="533"/>
                </a:cubicBezTo>
                <a:cubicBezTo>
                  <a:pt x="308" y="533"/>
                  <a:pt x="303" y="537"/>
                  <a:pt x="303" y="543"/>
                </a:cubicBezTo>
                <a:cubicBezTo>
                  <a:pt x="303" y="549"/>
                  <a:pt x="296" y="549"/>
                  <a:pt x="295" y="549"/>
                </a:cubicBezTo>
                <a:cubicBezTo>
                  <a:pt x="293" y="549"/>
                  <a:pt x="285" y="548"/>
                  <a:pt x="285" y="536"/>
                </a:cubicBezTo>
                <a:cubicBezTo>
                  <a:pt x="285" y="468"/>
                  <a:pt x="285" y="468"/>
                  <a:pt x="285" y="468"/>
                </a:cubicBezTo>
                <a:cubicBezTo>
                  <a:pt x="285" y="464"/>
                  <a:pt x="283" y="461"/>
                  <a:pt x="280" y="459"/>
                </a:cubicBezTo>
                <a:cubicBezTo>
                  <a:pt x="280" y="229"/>
                  <a:pt x="280" y="229"/>
                  <a:pt x="280" y="229"/>
                </a:cubicBezTo>
                <a:cubicBezTo>
                  <a:pt x="308" y="231"/>
                  <a:pt x="330" y="255"/>
                  <a:pt x="330" y="284"/>
                </a:cubicBezTo>
                <a:cubicBezTo>
                  <a:pt x="330" y="253"/>
                  <a:pt x="354" y="228"/>
                  <a:pt x="384" y="228"/>
                </a:cubicBezTo>
                <a:cubicBezTo>
                  <a:pt x="414" y="228"/>
                  <a:pt x="439" y="253"/>
                  <a:pt x="439" y="284"/>
                </a:cubicBezTo>
                <a:cubicBezTo>
                  <a:pt x="439" y="253"/>
                  <a:pt x="463" y="228"/>
                  <a:pt x="494" y="228"/>
                </a:cubicBezTo>
                <a:cubicBezTo>
                  <a:pt x="524" y="228"/>
                  <a:pt x="548" y="253"/>
                  <a:pt x="548" y="284"/>
                </a:cubicBezTo>
                <a:cubicBezTo>
                  <a:pt x="549" y="284"/>
                  <a:pt x="549" y="284"/>
                  <a:pt x="549" y="284"/>
                </a:cubicBezTo>
                <a:cubicBezTo>
                  <a:pt x="549" y="282"/>
                  <a:pt x="549" y="279"/>
                  <a:pt x="549" y="277"/>
                </a:cubicBezTo>
                <a:cubicBezTo>
                  <a:pt x="549" y="110"/>
                  <a:pt x="429" y="37"/>
                  <a:pt x="279" y="36"/>
                </a:cubicBezTo>
                <a:close/>
              </a:path>
            </a:pathLst>
          </a:custGeom>
          <a:solidFill>
            <a:srgbClr val="B77C6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1496524" y="1739330"/>
            <a:ext cx="3708655" cy="0"/>
          </a:xfrm>
          <a:prstGeom prst="line">
            <a:avLst/>
          </a:prstGeom>
          <a:ln>
            <a:solidFill>
              <a:srgbClr val="B77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338348" y="866088"/>
            <a:ext cx="286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人员组成</a:t>
            </a:r>
            <a:endParaRPr lang="zh-CN" altLang="en-US" sz="4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383" name="等腰三角形 382"/>
          <p:cNvSpPr/>
          <p:nvPr/>
        </p:nvSpPr>
        <p:spPr>
          <a:xfrm>
            <a:off x="4956735" y="3588362"/>
            <a:ext cx="2305125" cy="2736535"/>
          </a:xfrm>
          <a:custGeom>
            <a:avLst/>
            <a:gdLst>
              <a:gd name="connsiteX0" fmla="*/ 0 w 2038350"/>
              <a:gd name="connsiteY0" fmla="*/ 3316188 h 3316188"/>
              <a:gd name="connsiteX1" fmla="*/ 1019175 w 2038350"/>
              <a:gd name="connsiteY1" fmla="*/ 0 h 3316188"/>
              <a:gd name="connsiteX2" fmla="*/ 2038350 w 2038350"/>
              <a:gd name="connsiteY2" fmla="*/ 3316188 h 3316188"/>
              <a:gd name="connsiteX3" fmla="*/ 0 w 2038350"/>
              <a:gd name="connsiteY3" fmla="*/ 3316188 h 3316188"/>
              <a:gd name="connsiteX0-1" fmla="*/ 0 w 2038350"/>
              <a:gd name="connsiteY0-2" fmla="*/ 5545038 h 5545038"/>
              <a:gd name="connsiteX1-3" fmla="*/ 1114425 w 2038350"/>
              <a:gd name="connsiteY1-4" fmla="*/ 0 h 5545038"/>
              <a:gd name="connsiteX2-5" fmla="*/ 2038350 w 2038350"/>
              <a:gd name="connsiteY2-6" fmla="*/ 5545038 h 5545038"/>
              <a:gd name="connsiteX3-7" fmla="*/ 0 w 2038350"/>
              <a:gd name="connsiteY3-8" fmla="*/ 5545038 h 5545038"/>
              <a:gd name="connsiteX0-9" fmla="*/ 0 w 2038350"/>
              <a:gd name="connsiteY0-10" fmla="*/ 5545038 h 5545038"/>
              <a:gd name="connsiteX1-11" fmla="*/ 1114425 w 2038350"/>
              <a:gd name="connsiteY1-12" fmla="*/ 0 h 5545038"/>
              <a:gd name="connsiteX2-13" fmla="*/ 1563821 w 2038350"/>
              <a:gd name="connsiteY2-14" fmla="*/ 215091 h 5545038"/>
              <a:gd name="connsiteX3-15" fmla="*/ 2038350 w 2038350"/>
              <a:gd name="connsiteY3-16" fmla="*/ 5545038 h 5545038"/>
              <a:gd name="connsiteX4" fmla="*/ 0 w 2038350"/>
              <a:gd name="connsiteY4" fmla="*/ 5545038 h 5545038"/>
              <a:gd name="connsiteX0-17" fmla="*/ 0 w 2038350"/>
              <a:gd name="connsiteY0-18" fmla="*/ 5545038 h 5545038"/>
              <a:gd name="connsiteX1-19" fmla="*/ 954221 w 2038350"/>
              <a:gd name="connsiteY1-20" fmla="*/ 691341 h 5545038"/>
              <a:gd name="connsiteX2-21" fmla="*/ 1114425 w 2038350"/>
              <a:gd name="connsiteY2-22" fmla="*/ 0 h 5545038"/>
              <a:gd name="connsiteX3-23" fmla="*/ 1563821 w 2038350"/>
              <a:gd name="connsiteY3-24" fmla="*/ 215091 h 5545038"/>
              <a:gd name="connsiteX4-25" fmla="*/ 2038350 w 2038350"/>
              <a:gd name="connsiteY4-26" fmla="*/ 5545038 h 5545038"/>
              <a:gd name="connsiteX5" fmla="*/ 0 w 2038350"/>
              <a:gd name="connsiteY5" fmla="*/ 5545038 h 5545038"/>
              <a:gd name="connsiteX0-27" fmla="*/ 0 w 2038350"/>
              <a:gd name="connsiteY0-28" fmla="*/ 6187197 h 6187197"/>
              <a:gd name="connsiteX1-29" fmla="*/ 763721 w 2038350"/>
              <a:gd name="connsiteY1-30" fmla="*/ 0 h 6187197"/>
              <a:gd name="connsiteX2-31" fmla="*/ 1114425 w 2038350"/>
              <a:gd name="connsiteY2-32" fmla="*/ 642159 h 6187197"/>
              <a:gd name="connsiteX3-33" fmla="*/ 1563821 w 2038350"/>
              <a:gd name="connsiteY3-34" fmla="*/ 857250 h 6187197"/>
              <a:gd name="connsiteX4-35" fmla="*/ 2038350 w 2038350"/>
              <a:gd name="connsiteY4-36" fmla="*/ 6187197 h 6187197"/>
              <a:gd name="connsiteX5-37" fmla="*/ 0 w 2038350"/>
              <a:gd name="connsiteY5-38" fmla="*/ 6187197 h 6187197"/>
              <a:gd name="connsiteX0-39" fmla="*/ 0 w 2038350"/>
              <a:gd name="connsiteY0-40" fmla="*/ 6187197 h 6187197"/>
              <a:gd name="connsiteX1-41" fmla="*/ 763721 w 2038350"/>
              <a:gd name="connsiteY1-42" fmla="*/ 0 h 6187197"/>
              <a:gd name="connsiteX2-43" fmla="*/ 1114425 w 2038350"/>
              <a:gd name="connsiteY2-44" fmla="*/ 642159 h 6187197"/>
              <a:gd name="connsiteX3-45" fmla="*/ 1506671 w 2038350"/>
              <a:gd name="connsiteY3-46" fmla="*/ 152400 h 6187197"/>
              <a:gd name="connsiteX4-47" fmla="*/ 2038350 w 2038350"/>
              <a:gd name="connsiteY4-48" fmla="*/ 6187197 h 6187197"/>
              <a:gd name="connsiteX5-49" fmla="*/ 0 w 2038350"/>
              <a:gd name="connsiteY5-50" fmla="*/ 6187197 h 6187197"/>
              <a:gd name="connsiteX0-51" fmla="*/ 0 w 2038350"/>
              <a:gd name="connsiteY0-52" fmla="*/ 6301283 h 6301283"/>
              <a:gd name="connsiteX1-53" fmla="*/ 763721 w 2038350"/>
              <a:gd name="connsiteY1-54" fmla="*/ 114086 h 6301283"/>
              <a:gd name="connsiteX2-55" fmla="*/ 1114425 w 2038350"/>
              <a:gd name="connsiteY2-56" fmla="*/ 756245 h 6301283"/>
              <a:gd name="connsiteX3-57" fmla="*/ 1449521 w 2038350"/>
              <a:gd name="connsiteY3-58" fmla="*/ 18836 h 6301283"/>
              <a:gd name="connsiteX4-59" fmla="*/ 2038350 w 2038350"/>
              <a:gd name="connsiteY4-60" fmla="*/ 6301283 h 6301283"/>
              <a:gd name="connsiteX5-61" fmla="*/ 0 w 2038350"/>
              <a:gd name="connsiteY5-62" fmla="*/ 6301283 h 6301283"/>
              <a:gd name="connsiteX0-63" fmla="*/ 0 w 2038350"/>
              <a:gd name="connsiteY0-64" fmla="*/ 6432738 h 6432738"/>
              <a:gd name="connsiteX1-65" fmla="*/ 763721 w 2038350"/>
              <a:gd name="connsiteY1-66" fmla="*/ 245541 h 6432738"/>
              <a:gd name="connsiteX2-67" fmla="*/ 1114425 w 2038350"/>
              <a:gd name="connsiteY2-68" fmla="*/ 887700 h 6432738"/>
              <a:gd name="connsiteX3-69" fmla="*/ 1525721 w 2038350"/>
              <a:gd name="connsiteY3-70" fmla="*/ 16941 h 6432738"/>
              <a:gd name="connsiteX4-71" fmla="*/ 2038350 w 2038350"/>
              <a:gd name="connsiteY4-72" fmla="*/ 6432738 h 6432738"/>
              <a:gd name="connsiteX5-73" fmla="*/ 0 w 2038350"/>
              <a:gd name="connsiteY5-74" fmla="*/ 6432738 h 6432738"/>
              <a:gd name="connsiteX0-75" fmla="*/ 0 w 2038350"/>
              <a:gd name="connsiteY0-76" fmla="*/ 6432738 h 6432738"/>
              <a:gd name="connsiteX1-77" fmla="*/ 763721 w 2038350"/>
              <a:gd name="connsiteY1-78" fmla="*/ 245541 h 6432738"/>
              <a:gd name="connsiteX2-79" fmla="*/ 1114425 w 2038350"/>
              <a:gd name="connsiteY2-80" fmla="*/ 887700 h 6432738"/>
              <a:gd name="connsiteX3-81" fmla="*/ 1525721 w 2038350"/>
              <a:gd name="connsiteY3-82" fmla="*/ 16941 h 6432738"/>
              <a:gd name="connsiteX4-83" fmla="*/ 2038350 w 2038350"/>
              <a:gd name="connsiteY4-84" fmla="*/ 6432738 h 6432738"/>
              <a:gd name="connsiteX5-85" fmla="*/ 0 w 2038350"/>
              <a:gd name="connsiteY5-86" fmla="*/ 6432738 h 6432738"/>
              <a:gd name="connsiteX0-87" fmla="*/ 0 w 2038350"/>
              <a:gd name="connsiteY0-88" fmla="*/ 6432738 h 6432738"/>
              <a:gd name="connsiteX1-89" fmla="*/ 763721 w 2038350"/>
              <a:gd name="connsiteY1-90" fmla="*/ 245541 h 6432738"/>
              <a:gd name="connsiteX2-91" fmla="*/ 1114425 w 2038350"/>
              <a:gd name="connsiteY2-92" fmla="*/ 887700 h 6432738"/>
              <a:gd name="connsiteX3-93" fmla="*/ 1525721 w 2038350"/>
              <a:gd name="connsiteY3-94" fmla="*/ 16941 h 6432738"/>
              <a:gd name="connsiteX4-95" fmla="*/ 2038350 w 2038350"/>
              <a:gd name="connsiteY4-96" fmla="*/ 6432738 h 6432738"/>
              <a:gd name="connsiteX5-97" fmla="*/ 0 w 2038350"/>
              <a:gd name="connsiteY5-98" fmla="*/ 6432738 h 6432738"/>
              <a:gd name="connsiteX0-99" fmla="*/ 0 w 2038350"/>
              <a:gd name="connsiteY0-100" fmla="*/ 6432738 h 6432738"/>
              <a:gd name="connsiteX1-101" fmla="*/ 858971 w 2038350"/>
              <a:gd name="connsiteY1-102" fmla="*/ 1826692 h 6432738"/>
              <a:gd name="connsiteX2-103" fmla="*/ 763721 w 2038350"/>
              <a:gd name="connsiteY2-104" fmla="*/ 245541 h 6432738"/>
              <a:gd name="connsiteX3-105" fmla="*/ 1114425 w 2038350"/>
              <a:gd name="connsiteY3-106" fmla="*/ 887700 h 6432738"/>
              <a:gd name="connsiteX4-107" fmla="*/ 1525721 w 2038350"/>
              <a:gd name="connsiteY4-108" fmla="*/ 16941 h 6432738"/>
              <a:gd name="connsiteX5-109" fmla="*/ 2038350 w 2038350"/>
              <a:gd name="connsiteY5-110" fmla="*/ 6432738 h 6432738"/>
              <a:gd name="connsiteX6" fmla="*/ 0 w 2038350"/>
              <a:gd name="connsiteY6" fmla="*/ 6432738 h 6432738"/>
              <a:gd name="connsiteX0-111" fmla="*/ 23784 w 2062134"/>
              <a:gd name="connsiteY0-112" fmla="*/ 6432738 h 6432738"/>
              <a:gd name="connsiteX1-113" fmla="*/ 882755 w 2062134"/>
              <a:gd name="connsiteY1-114" fmla="*/ 1826692 h 6432738"/>
              <a:gd name="connsiteX2-115" fmla="*/ 787505 w 2062134"/>
              <a:gd name="connsiteY2-116" fmla="*/ 245541 h 6432738"/>
              <a:gd name="connsiteX3-117" fmla="*/ 1138209 w 2062134"/>
              <a:gd name="connsiteY3-118" fmla="*/ 887700 h 6432738"/>
              <a:gd name="connsiteX4-119" fmla="*/ 1549505 w 2062134"/>
              <a:gd name="connsiteY4-120" fmla="*/ 16941 h 6432738"/>
              <a:gd name="connsiteX5-121" fmla="*/ 2062134 w 2062134"/>
              <a:gd name="connsiteY5-122" fmla="*/ 6432738 h 6432738"/>
              <a:gd name="connsiteX6-123" fmla="*/ 23784 w 2062134"/>
              <a:gd name="connsiteY6-124" fmla="*/ 6432738 h 6432738"/>
              <a:gd name="connsiteX0-125" fmla="*/ 24528 w 2062878"/>
              <a:gd name="connsiteY0-126" fmla="*/ 6432738 h 6432738"/>
              <a:gd name="connsiteX1-127" fmla="*/ 883499 w 2062878"/>
              <a:gd name="connsiteY1-128" fmla="*/ 1826692 h 6432738"/>
              <a:gd name="connsiteX2-129" fmla="*/ 788249 w 2062878"/>
              <a:gd name="connsiteY2-130" fmla="*/ 245541 h 6432738"/>
              <a:gd name="connsiteX3-131" fmla="*/ 1138953 w 2062878"/>
              <a:gd name="connsiteY3-132" fmla="*/ 887700 h 6432738"/>
              <a:gd name="connsiteX4-133" fmla="*/ 1550249 w 2062878"/>
              <a:gd name="connsiteY4-134" fmla="*/ 16941 h 6432738"/>
              <a:gd name="connsiteX5-135" fmla="*/ 2062878 w 2062878"/>
              <a:gd name="connsiteY5-136" fmla="*/ 6432738 h 6432738"/>
              <a:gd name="connsiteX6-137" fmla="*/ 24528 w 2062878"/>
              <a:gd name="connsiteY6-138" fmla="*/ 6432738 h 6432738"/>
              <a:gd name="connsiteX0-139" fmla="*/ 0 w 2038350"/>
              <a:gd name="connsiteY0-140" fmla="*/ 6432738 h 6432738"/>
              <a:gd name="connsiteX1-141" fmla="*/ 858971 w 2038350"/>
              <a:gd name="connsiteY1-142" fmla="*/ 1826692 h 6432738"/>
              <a:gd name="connsiteX2-143" fmla="*/ 763721 w 2038350"/>
              <a:gd name="connsiteY2-144" fmla="*/ 245541 h 6432738"/>
              <a:gd name="connsiteX3-145" fmla="*/ 1114425 w 2038350"/>
              <a:gd name="connsiteY3-146" fmla="*/ 887700 h 6432738"/>
              <a:gd name="connsiteX4-147" fmla="*/ 1525721 w 2038350"/>
              <a:gd name="connsiteY4-148" fmla="*/ 16941 h 6432738"/>
              <a:gd name="connsiteX5-149" fmla="*/ 2038350 w 2038350"/>
              <a:gd name="connsiteY5-150" fmla="*/ 6432738 h 6432738"/>
              <a:gd name="connsiteX6-151" fmla="*/ 0 w 2038350"/>
              <a:gd name="connsiteY6-152" fmla="*/ 6432738 h 6432738"/>
              <a:gd name="connsiteX0-153" fmla="*/ 35955 w 2074305"/>
              <a:gd name="connsiteY0-154" fmla="*/ 6432738 h 6432738"/>
              <a:gd name="connsiteX1-155" fmla="*/ 799676 w 2074305"/>
              <a:gd name="connsiteY1-156" fmla="*/ 245541 h 6432738"/>
              <a:gd name="connsiteX2-157" fmla="*/ 1150380 w 2074305"/>
              <a:gd name="connsiteY2-158" fmla="*/ 887700 h 6432738"/>
              <a:gd name="connsiteX3-159" fmla="*/ 1561676 w 2074305"/>
              <a:gd name="connsiteY3-160" fmla="*/ 16941 h 6432738"/>
              <a:gd name="connsiteX4-161" fmla="*/ 2074305 w 2074305"/>
              <a:gd name="connsiteY4-162" fmla="*/ 6432738 h 6432738"/>
              <a:gd name="connsiteX5-163" fmla="*/ 35955 w 2074305"/>
              <a:gd name="connsiteY5-164" fmla="*/ 6432738 h 6432738"/>
              <a:gd name="connsiteX0-165" fmla="*/ 69316 w 1643804"/>
              <a:gd name="connsiteY0-166" fmla="*/ 6432738 h 6432738"/>
              <a:gd name="connsiteX1-167" fmla="*/ 369175 w 1643804"/>
              <a:gd name="connsiteY1-168" fmla="*/ 245541 h 6432738"/>
              <a:gd name="connsiteX2-169" fmla="*/ 719879 w 1643804"/>
              <a:gd name="connsiteY2-170" fmla="*/ 887700 h 6432738"/>
              <a:gd name="connsiteX3-171" fmla="*/ 1131175 w 1643804"/>
              <a:gd name="connsiteY3-172" fmla="*/ 16941 h 6432738"/>
              <a:gd name="connsiteX4-173" fmla="*/ 1643804 w 1643804"/>
              <a:gd name="connsiteY4-174" fmla="*/ 6432738 h 6432738"/>
              <a:gd name="connsiteX5-175" fmla="*/ 69316 w 1643804"/>
              <a:gd name="connsiteY5-176" fmla="*/ 6432738 h 6432738"/>
              <a:gd name="connsiteX0-177" fmla="*/ 0 w 1574488"/>
              <a:gd name="connsiteY0-178" fmla="*/ 6432738 h 6432738"/>
              <a:gd name="connsiteX1-179" fmla="*/ 299859 w 1574488"/>
              <a:gd name="connsiteY1-180" fmla="*/ 245541 h 6432738"/>
              <a:gd name="connsiteX2-181" fmla="*/ 650563 w 1574488"/>
              <a:gd name="connsiteY2-182" fmla="*/ 887700 h 6432738"/>
              <a:gd name="connsiteX3-183" fmla="*/ 1061859 w 1574488"/>
              <a:gd name="connsiteY3-184" fmla="*/ 16941 h 6432738"/>
              <a:gd name="connsiteX4-185" fmla="*/ 1574488 w 1574488"/>
              <a:gd name="connsiteY4-186" fmla="*/ 6432738 h 6432738"/>
              <a:gd name="connsiteX5-187" fmla="*/ 0 w 1574488"/>
              <a:gd name="connsiteY5-188" fmla="*/ 6432738 h 6432738"/>
              <a:gd name="connsiteX0-189" fmla="*/ 0 w 1574488"/>
              <a:gd name="connsiteY0-190" fmla="*/ 6432738 h 6432738"/>
              <a:gd name="connsiteX1-191" fmla="*/ 299859 w 1574488"/>
              <a:gd name="connsiteY1-192" fmla="*/ 245541 h 6432738"/>
              <a:gd name="connsiteX2-193" fmla="*/ 650563 w 1574488"/>
              <a:gd name="connsiteY2-194" fmla="*/ 887700 h 6432738"/>
              <a:gd name="connsiteX3-195" fmla="*/ 1061859 w 1574488"/>
              <a:gd name="connsiteY3-196" fmla="*/ 16941 h 6432738"/>
              <a:gd name="connsiteX4-197" fmla="*/ 1574488 w 1574488"/>
              <a:gd name="connsiteY4-198" fmla="*/ 6432738 h 6432738"/>
              <a:gd name="connsiteX5-199" fmla="*/ 0 w 1574488"/>
              <a:gd name="connsiteY5-200" fmla="*/ 6432738 h 6432738"/>
              <a:gd name="connsiteX0-201" fmla="*/ 0 w 1574488"/>
              <a:gd name="connsiteY0-202" fmla="*/ 6432738 h 6432738"/>
              <a:gd name="connsiteX1-203" fmla="*/ 299859 w 1574488"/>
              <a:gd name="connsiteY1-204" fmla="*/ 245541 h 6432738"/>
              <a:gd name="connsiteX2-205" fmla="*/ 650563 w 1574488"/>
              <a:gd name="connsiteY2-206" fmla="*/ 887700 h 6432738"/>
              <a:gd name="connsiteX3-207" fmla="*/ 1061859 w 1574488"/>
              <a:gd name="connsiteY3-208" fmla="*/ 16941 h 6432738"/>
              <a:gd name="connsiteX4-209" fmla="*/ 1574488 w 1574488"/>
              <a:gd name="connsiteY4-210" fmla="*/ 6432738 h 6432738"/>
              <a:gd name="connsiteX5-211" fmla="*/ 0 w 1574488"/>
              <a:gd name="connsiteY5-212" fmla="*/ 6432738 h 64327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37" y="connsiteY5-38"/>
              </a:cxn>
            </a:cxnLst>
            <a:rect l="l" t="t" r="r" b="b"/>
            <a:pathLst>
              <a:path w="1574488" h="6432738">
                <a:moveTo>
                  <a:pt x="0" y="6432738"/>
                </a:moveTo>
                <a:cubicBezTo>
                  <a:pt x="470470" y="5150767"/>
                  <a:pt x="618520" y="1975764"/>
                  <a:pt x="299859" y="245541"/>
                </a:cubicBezTo>
                <a:lnTo>
                  <a:pt x="650563" y="887700"/>
                </a:lnTo>
                <a:cubicBezTo>
                  <a:pt x="673362" y="1060997"/>
                  <a:pt x="1039060" y="-156356"/>
                  <a:pt x="1061859" y="16941"/>
                </a:cubicBezTo>
                <a:cubicBezTo>
                  <a:pt x="851735" y="2479390"/>
                  <a:pt x="1194062" y="4332239"/>
                  <a:pt x="1574488" y="6432738"/>
                </a:cubicBezTo>
                <a:lnTo>
                  <a:pt x="0" y="6432738"/>
                </a:lnTo>
                <a:close/>
              </a:path>
            </a:pathLst>
          </a:custGeom>
          <a:solidFill>
            <a:srgbClr val="B77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205179" y="5304722"/>
            <a:ext cx="1799771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总成员</a:t>
            </a:r>
            <a:endParaRPr lang="en-US" altLang="zh-CN" sz="2800" dirty="0" smtClean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86</a:t>
            </a:r>
            <a:r>
              <a:rPr lang="zh-CN" altLang="en-US" sz="2800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人</a:t>
            </a:r>
            <a:endParaRPr lang="zh-CN" altLang="en-US" sz="2800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 l="29225" t="14738" r="24000" b="4225"/>
          <a:stretch>
            <a:fillRect/>
          </a:stretch>
        </p:blipFill>
        <p:spPr>
          <a:xfrm rot="1181892">
            <a:off x="3319835" y="1707760"/>
            <a:ext cx="5406847" cy="5300049"/>
          </a:xfrm>
          <a:custGeom>
            <a:avLst/>
            <a:gdLst>
              <a:gd name="connsiteX0" fmla="*/ 1849602 w 5406847"/>
              <a:gd name="connsiteY0" fmla="*/ 273 h 5300049"/>
              <a:gd name="connsiteX1" fmla="*/ 1863700 w 5406847"/>
              <a:gd name="connsiteY1" fmla="*/ 8695 h 5300049"/>
              <a:gd name="connsiteX2" fmla="*/ 2000360 w 5406847"/>
              <a:gd name="connsiteY2" fmla="*/ 270783 h 5300049"/>
              <a:gd name="connsiteX3" fmla="*/ 5383024 w 5406847"/>
              <a:gd name="connsiteY3" fmla="*/ 1644373 h 5300049"/>
              <a:gd name="connsiteX4" fmla="*/ 5406847 w 5406847"/>
              <a:gd name="connsiteY4" fmla="*/ 1710916 h 5300049"/>
              <a:gd name="connsiteX5" fmla="*/ 5397356 w 5406847"/>
              <a:gd name="connsiteY5" fmla="*/ 1714314 h 5300049"/>
              <a:gd name="connsiteX6" fmla="*/ 4694278 w 5406847"/>
              <a:gd name="connsiteY6" fmla="*/ 1365448 h 5300049"/>
              <a:gd name="connsiteX7" fmla="*/ 4362885 w 5406847"/>
              <a:gd name="connsiteY7" fmla="*/ 2084672 h 5300049"/>
              <a:gd name="connsiteX8" fmla="*/ 3650316 w 5406847"/>
              <a:gd name="connsiteY8" fmla="*/ 1739203 h 5300049"/>
              <a:gd name="connsiteX9" fmla="*/ 3328414 w 5406847"/>
              <a:gd name="connsiteY9" fmla="*/ 2455029 h 5300049"/>
              <a:gd name="connsiteX10" fmla="*/ 2666701 w 5406847"/>
              <a:gd name="connsiteY10" fmla="*/ 2102078 h 5300049"/>
              <a:gd name="connsiteX11" fmla="*/ 3449476 w 5406847"/>
              <a:gd name="connsiteY11" fmla="*/ 4288500 h 5300049"/>
              <a:gd name="connsiteX12" fmla="*/ 3527559 w 5406847"/>
              <a:gd name="connsiteY12" fmla="*/ 4357067 h 5300049"/>
              <a:gd name="connsiteX13" fmla="*/ 3758988 w 5406847"/>
              <a:gd name="connsiteY13" fmla="*/ 5003488 h 5300049"/>
              <a:gd name="connsiteX14" fmla="*/ 3898138 w 5406847"/>
              <a:gd name="connsiteY14" fmla="*/ 5093090 h 5300049"/>
              <a:gd name="connsiteX15" fmla="*/ 3953642 w 5406847"/>
              <a:gd name="connsiteY15" fmla="*/ 5008871 h 5300049"/>
              <a:gd name="connsiteX16" fmla="*/ 4014514 w 5406847"/>
              <a:gd name="connsiteY16" fmla="*/ 4879831 h 5300049"/>
              <a:gd name="connsiteX17" fmla="*/ 4143453 w 5406847"/>
              <a:gd name="connsiteY17" fmla="*/ 4940915 h 5300049"/>
              <a:gd name="connsiteX18" fmla="*/ 3966205 w 5406847"/>
              <a:gd name="connsiteY18" fmla="*/ 5283214 h 5300049"/>
              <a:gd name="connsiteX19" fmla="*/ 3569177 w 5406847"/>
              <a:gd name="connsiteY19" fmla="*/ 5071443 h 5300049"/>
              <a:gd name="connsiteX20" fmla="*/ 3337748 w 5406847"/>
              <a:gd name="connsiteY20" fmla="*/ 4425023 h 5300049"/>
              <a:gd name="connsiteX21" fmla="*/ 3354570 w 5406847"/>
              <a:gd name="connsiteY21" fmla="*/ 4322478 h 5300049"/>
              <a:gd name="connsiteX22" fmla="*/ 2571795 w 5406847"/>
              <a:gd name="connsiteY22" fmla="*/ 2136056 h 5300049"/>
              <a:gd name="connsiteX23" fmla="*/ 2284452 w 5406847"/>
              <a:gd name="connsiteY23" fmla="*/ 2828785 h 5300049"/>
              <a:gd name="connsiteX24" fmla="*/ 1571883 w 5406847"/>
              <a:gd name="connsiteY24" fmla="*/ 2483316 h 5300049"/>
              <a:gd name="connsiteX25" fmla="*/ 1249981 w 5406847"/>
              <a:gd name="connsiteY25" fmla="*/ 3199143 h 5300049"/>
              <a:gd name="connsiteX26" fmla="*/ 537412 w 5406847"/>
              <a:gd name="connsiteY26" fmla="*/ 2853674 h 5300049"/>
              <a:gd name="connsiteX27" fmla="*/ 206020 w 5406847"/>
              <a:gd name="connsiteY27" fmla="*/ 3572898 h 5300049"/>
              <a:gd name="connsiteX28" fmla="*/ 196529 w 5406847"/>
              <a:gd name="connsiteY28" fmla="*/ 3576296 h 5300049"/>
              <a:gd name="connsiteX29" fmla="*/ 172705 w 5406847"/>
              <a:gd name="connsiteY29" fmla="*/ 3509752 h 5300049"/>
              <a:gd name="connsiteX30" fmla="*/ 1914945 w 5406847"/>
              <a:gd name="connsiteY30" fmla="*/ 301363 h 5300049"/>
              <a:gd name="connsiteX31" fmla="*/ 1849602 w 5406847"/>
              <a:gd name="connsiteY31" fmla="*/ 273 h 53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06847" h="5300049">
                <a:moveTo>
                  <a:pt x="1849602" y="273"/>
                </a:moveTo>
                <a:cubicBezTo>
                  <a:pt x="1852571" y="-895"/>
                  <a:pt x="1857163" y="1651"/>
                  <a:pt x="1863700" y="8695"/>
                </a:cubicBezTo>
                <a:cubicBezTo>
                  <a:pt x="1906505" y="68442"/>
                  <a:pt x="1973133" y="194733"/>
                  <a:pt x="2000360" y="270783"/>
                </a:cubicBezTo>
                <a:cubicBezTo>
                  <a:pt x="3427348" y="-229377"/>
                  <a:pt x="4814661" y="56841"/>
                  <a:pt x="5383024" y="1644373"/>
                </a:cubicBezTo>
                <a:cubicBezTo>
                  <a:pt x="5389830" y="1663385"/>
                  <a:pt x="5400040" y="1691904"/>
                  <a:pt x="5406847" y="1710916"/>
                </a:cubicBezTo>
                <a:cubicBezTo>
                  <a:pt x="5406847" y="1710916"/>
                  <a:pt x="5406847" y="1710916"/>
                  <a:pt x="5397356" y="1714314"/>
                </a:cubicBezTo>
                <a:cubicBezTo>
                  <a:pt x="5291852" y="1419623"/>
                  <a:pt x="4978995" y="1263514"/>
                  <a:pt x="4694278" y="1365448"/>
                </a:cubicBezTo>
                <a:cubicBezTo>
                  <a:pt x="4400070" y="1470779"/>
                  <a:pt x="4257381" y="1789980"/>
                  <a:pt x="4362885" y="2084672"/>
                </a:cubicBezTo>
                <a:cubicBezTo>
                  <a:pt x="4257381" y="1789980"/>
                  <a:pt x="3935033" y="1637270"/>
                  <a:pt x="3650316" y="1739203"/>
                </a:cubicBezTo>
                <a:cubicBezTo>
                  <a:pt x="3365599" y="1841136"/>
                  <a:pt x="3222910" y="2160338"/>
                  <a:pt x="3328414" y="2455029"/>
                </a:cubicBezTo>
                <a:cubicBezTo>
                  <a:pt x="3229717" y="2179350"/>
                  <a:pt x="2939243" y="2025953"/>
                  <a:pt x="2666701" y="2102078"/>
                </a:cubicBezTo>
                <a:cubicBezTo>
                  <a:pt x="2666701" y="2102078"/>
                  <a:pt x="2666701" y="2102078"/>
                  <a:pt x="3449476" y="4288500"/>
                </a:cubicBezTo>
                <a:cubicBezTo>
                  <a:pt x="3484754" y="4297319"/>
                  <a:pt x="3513946" y="4319042"/>
                  <a:pt x="3527559" y="4357067"/>
                </a:cubicBezTo>
                <a:cubicBezTo>
                  <a:pt x="3527559" y="4357067"/>
                  <a:pt x="3527559" y="4357067"/>
                  <a:pt x="3758988" y="5003488"/>
                </a:cubicBezTo>
                <a:cubicBezTo>
                  <a:pt x="3799829" y="5117562"/>
                  <a:pt x="3879156" y="5099886"/>
                  <a:pt x="3898138" y="5093090"/>
                </a:cubicBezTo>
                <a:cubicBezTo>
                  <a:pt x="3907628" y="5089692"/>
                  <a:pt x="3974062" y="5065908"/>
                  <a:pt x="3953642" y="5008871"/>
                </a:cubicBezTo>
                <a:cubicBezTo>
                  <a:pt x="3933221" y="4951834"/>
                  <a:pt x="3967061" y="4896820"/>
                  <a:pt x="4014514" y="4879831"/>
                </a:cubicBezTo>
                <a:cubicBezTo>
                  <a:pt x="4071457" y="4859444"/>
                  <a:pt x="4123033" y="4883878"/>
                  <a:pt x="4143453" y="4940915"/>
                </a:cubicBezTo>
                <a:cubicBezTo>
                  <a:pt x="4194503" y="5083508"/>
                  <a:pt x="4118054" y="5228849"/>
                  <a:pt x="3966205" y="5283214"/>
                </a:cubicBezTo>
                <a:cubicBezTo>
                  <a:pt x="3823846" y="5334180"/>
                  <a:pt x="3640648" y="5271073"/>
                  <a:pt x="3569177" y="5071443"/>
                </a:cubicBezTo>
                <a:cubicBezTo>
                  <a:pt x="3569177" y="5071443"/>
                  <a:pt x="3569177" y="5071443"/>
                  <a:pt x="3337748" y="4425023"/>
                </a:cubicBezTo>
                <a:cubicBezTo>
                  <a:pt x="3324134" y="4386998"/>
                  <a:pt x="3332905" y="4351684"/>
                  <a:pt x="3354570" y="4322478"/>
                </a:cubicBezTo>
                <a:cubicBezTo>
                  <a:pt x="3354570" y="4322478"/>
                  <a:pt x="3354570" y="4322478"/>
                  <a:pt x="2571795" y="2136056"/>
                </a:cubicBezTo>
                <a:cubicBezTo>
                  <a:pt x="2312866" y="2250206"/>
                  <a:pt x="2185755" y="2553106"/>
                  <a:pt x="2284452" y="2828785"/>
                </a:cubicBezTo>
                <a:cubicBezTo>
                  <a:pt x="2178948" y="2534093"/>
                  <a:pt x="1866090" y="2377985"/>
                  <a:pt x="1571883" y="2483316"/>
                </a:cubicBezTo>
                <a:cubicBezTo>
                  <a:pt x="1287166" y="2585250"/>
                  <a:pt x="1144477" y="2904451"/>
                  <a:pt x="1249981" y="3199143"/>
                </a:cubicBezTo>
                <a:cubicBezTo>
                  <a:pt x="1144477" y="2904451"/>
                  <a:pt x="822128" y="2751741"/>
                  <a:pt x="537412" y="2853674"/>
                </a:cubicBezTo>
                <a:cubicBezTo>
                  <a:pt x="252695" y="2955607"/>
                  <a:pt x="100515" y="3278206"/>
                  <a:pt x="206020" y="3572898"/>
                </a:cubicBezTo>
                <a:cubicBezTo>
                  <a:pt x="206020" y="3572898"/>
                  <a:pt x="206020" y="3572898"/>
                  <a:pt x="196529" y="3576296"/>
                </a:cubicBezTo>
                <a:cubicBezTo>
                  <a:pt x="189722" y="3557283"/>
                  <a:pt x="179512" y="3528765"/>
                  <a:pt x="172705" y="3509752"/>
                </a:cubicBezTo>
                <a:cubicBezTo>
                  <a:pt x="-395657" y="1922220"/>
                  <a:pt x="504255" y="817138"/>
                  <a:pt x="1914945" y="301363"/>
                </a:cubicBezTo>
                <a:cubicBezTo>
                  <a:pt x="1887514" y="198575"/>
                  <a:pt x="1828814" y="8449"/>
                  <a:pt x="1849602" y="273"/>
                </a:cubicBez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1630908" y="4594624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基础行业作业：</a:t>
            </a:r>
            <a:r>
              <a:rPr lang="en-US" altLang="zh-CN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7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39252" y="4594624"/>
            <a:ext cx="3691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作业</a:t>
            </a:r>
            <a:r>
              <a:rPr lang="en-US" altLang="zh-CN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/</a:t>
            </a:r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素材：</a:t>
            </a:r>
            <a:r>
              <a:rPr lang="en-US" altLang="zh-CN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18/38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7" name="Freeform 203"/>
          <p:cNvSpPr/>
          <p:nvPr/>
        </p:nvSpPr>
        <p:spPr bwMode="auto">
          <a:xfrm rot="972551">
            <a:off x="964133" y="335710"/>
            <a:ext cx="1366643" cy="1418761"/>
          </a:xfrm>
          <a:custGeom>
            <a:avLst/>
            <a:gdLst>
              <a:gd name="T0" fmla="*/ 279 w 549"/>
              <a:gd name="T1" fmla="*/ 36 h 569"/>
              <a:gd name="T2" fmla="*/ 275 w 549"/>
              <a:gd name="T3" fmla="*/ 7 h 569"/>
              <a:gd name="T4" fmla="*/ 270 w 549"/>
              <a:gd name="T5" fmla="*/ 36 h 569"/>
              <a:gd name="T6" fmla="*/ 0 w 549"/>
              <a:gd name="T7" fmla="*/ 277 h 569"/>
              <a:gd name="T8" fmla="*/ 0 w 549"/>
              <a:gd name="T9" fmla="*/ 284 h 569"/>
              <a:gd name="T10" fmla="*/ 1 w 549"/>
              <a:gd name="T11" fmla="*/ 284 h 569"/>
              <a:gd name="T12" fmla="*/ 56 w 549"/>
              <a:gd name="T13" fmla="*/ 228 h 569"/>
              <a:gd name="T14" fmla="*/ 111 w 549"/>
              <a:gd name="T15" fmla="*/ 284 h 569"/>
              <a:gd name="T16" fmla="*/ 165 w 549"/>
              <a:gd name="T17" fmla="*/ 228 h 569"/>
              <a:gd name="T18" fmla="*/ 220 w 549"/>
              <a:gd name="T19" fmla="*/ 284 h 569"/>
              <a:gd name="T20" fmla="*/ 270 w 549"/>
              <a:gd name="T21" fmla="*/ 229 h 569"/>
              <a:gd name="T22" fmla="*/ 270 w 549"/>
              <a:gd name="T23" fmla="*/ 459 h 569"/>
              <a:gd name="T24" fmla="*/ 265 w 549"/>
              <a:gd name="T25" fmla="*/ 468 h 569"/>
              <a:gd name="T26" fmla="*/ 265 w 549"/>
              <a:gd name="T27" fmla="*/ 536 h 569"/>
              <a:gd name="T28" fmla="*/ 295 w 549"/>
              <a:gd name="T29" fmla="*/ 569 h 569"/>
              <a:gd name="T30" fmla="*/ 295 w 549"/>
              <a:gd name="T31" fmla="*/ 569 h 569"/>
              <a:gd name="T32" fmla="*/ 323 w 549"/>
              <a:gd name="T33" fmla="*/ 543 h 569"/>
              <a:gd name="T34" fmla="*/ 313 w 549"/>
              <a:gd name="T35" fmla="*/ 533 h 569"/>
              <a:gd name="T36" fmla="*/ 303 w 549"/>
              <a:gd name="T37" fmla="*/ 543 h 569"/>
              <a:gd name="T38" fmla="*/ 295 w 549"/>
              <a:gd name="T39" fmla="*/ 549 h 569"/>
              <a:gd name="T40" fmla="*/ 285 w 549"/>
              <a:gd name="T41" fmla="*/ 536 h 569"/>
              <a:gd name="T42" fmla="*/ 285 w 549"/>
              <a:gd name="T43" fmla="*/ 468 h 569"/>
              <a:gd name="T44" fmla="*/ 280 w 549"/>
              <a:gd name="T45" fmla="*/ 459 h 569"/>
              <a:gd name="T46" fmla="*/ 280 w 549"/>
              <a:gd name="T47" fmla="*/ 229 h 569"/>
              <a:gd name="T48" fmla="*/ 330 w 549"/>
              <a:gd name="T49" fmla="*/ 284 h 569"/>
              <a:gd name="T50" fmla="*/ 384 w 549"/>
              <a:gd name="T51" fmla="*/ 228 h 569"/>
              <a:gd name="T52" fmla="*/ 439 w 549"/>
              <a:gd name="T53" fmla="*/ 284 h 569"/>
              <a:gd name="T54" fmla="*/ 494 w 549"/>
              <a:gd name="T55" fmla="*/ 228 h 569"/>
              <a:gd name="T56" fmla="*/ 548 w 549"/>
              <a:gd name="T57" fmla="*/ 284 h 569"/>
              <a:gd name="T58" fmla="*/ 549 w 549"/>
              <a:gd name="T59" fmla="*/ 284 h 569"/>
              <a:gd name="T60" fmla="*/ 549 w 549"/>
              <a:gd name="T61" fmla="*/ 277 h 569"/>
              <a:gd name="T62" fmla="*/ 279 w 549"/>
              <a:gd name="T63" fmla="*/ 36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9" h="569">
                <a:moveTo>
                  <a:pt x="279" y="36"/>
                </a:moveTo>
                <a:cubicBezTo>
                  <a:pt x="279" y="28"/>
                  <a:pt x="277" y="14"/>
                  <a:pt x="275" y="7"/>
                </a:cubicBezTo>
                <a:cubicBezTo>
                  <a:pt x="272" y="0"/>
                  <a:pt x="271" y="24"/>
                  <a:pt x="270" y="36"/>
                </a:cubicBezTo>
                <a:cubicBezTo>
                  <a:pt x="121" y="37"/>
                  <a:pt x="0" y="110"/>
                  <a:pt x="0" y="277"/>
                </a:cubicBezTo>
                <a:cubicBezTo>
                  <a:pt x="0" y="279"/>
                  <a:pt x="0" y="282"/>
                  <a:pt x="0" y="284"/>
                </a:cubicBezTo>
                <a:cubicBezTo>
                  <a:pt x="1" y="284"/>
                  <a:pt x="1" y="284"/>
                  <a:pt x="1" y="284"/>
                </a:cubicBezTo>
                <a:cubicBezTo>
                  <a:pt x="1" y="253"/>
                  <a:pt x="26" y="228"/>
                  <a:pt x="56" y="228"/>
                </a:cubicBezTo>
                <a:cubicBezTo>
                  <a:pt x="86" y="228"/>
                  <a:pt x="111" y="253"/>
                  <a:pt x="111" y="284"/>
                </a:cubicBezTo>
                <a:cubicBezTo>
                  <a:pt x="111" y="253"/>
                  <a:pt x="135" y="228"/>
                  <a:pt x="165" y="228"/>
                </a:cubicBezTo>
                <a:cubicBezTo>
                  <a:pt x="196" y="228"/>
                  <a:pt x="220" y="253"/>
                  <a:pt x="220" y="284"/>
                </a:cubicBezTo>
                <a:cubicBezTo>
                  <a:pt x="220" y="255"/>
                  <a:pt x="242" y="231"/>
                  <a:pt x="270" y="229"/>
                </a:cubicBezTo>
                <a:cubicBezTo>
                  <a:pt x="270" y="459"/>
                  <a:pt x="270" y="459"/>
                  <a:pt x="270" y="459"/>
                </a:cubicBezTo>
                <a:cubicBezTo>
                  <a:pt x="267" y="461"/>
                  <a:pt x="265" y="464"/>
                  <a:pt x="265" y="468"/>
                </a:cubicBezTo>
                <a:cubicBezTo>
                  <a:pt x="265" y="536"/>
                  <a:pt x="265" y="536"/>
                  <a:pt x="265" y="536"/>
                </a:cubicBezTo>
                <a:cubicBezTo>
                  <a:pt x="265" y="557"/>
                  <a:pt x="280" y="569"/>
                  <a:pt x="295" y="569"/>
                </a:cubicBezTo>
                <a:cubicBezTo>
                  <a:pt x="295" y="569"/>
                  <a:pt x="295" y="569"/>
                  <a:pt x="295" y="569"/>
                </a:cubicBezTo>
                <a:cubicBezTo>
                  <a:pt x="311" y="569"/>
                  <a:pt x="323" y="558"/>
                  <a:pt x="323" y="543"/>
                </a:cubicBezTo>
                <a:cubicBezTo>
                  <a:pt x="323" y="537"/>
                  <a:pt x="319" y="533"/>
                  <a:pt x="313" y="533"/>
                </a:cubicBezTo>
                <a:cubicBezTo>
                  <a:pt x="308" y="533"/>
                  <a:pt x="303" y="537"/>
                  <a:pt x="303" y="543"/>
                </a:cubicBezTo>
                <a:cubicBezTo>
                  <a:pt x="303" y="549"/>
                  <a:pt x="296" y="549"/>
                  <a:pt x="295" y="549"/>
                </a:cubicBezTo>
                <a:cubicBezTo>
                  <a:pt x="293" y="549"/>
                  <a:pt x="285" y="548"/>
                  <a:pt x="285" y="536"/>
                </a:cubicBezTo>
                <a:cubicBezTo>
                  <a:pt x="285" y="468"/>
                  <a:pt x="285" y="468"/>
                  <a:pt x="285" y="468"/>
                </a:cubicBezTo>
                <a:cubicBezTo>
                  <a:pt x="285" y="464"/>
                  <a:pt x="283" y="461"/>
                  <a:pt x="280" y="459"/>
                </a:cubicBezTo>
                <a:cubicBezTo>
                  <a:pt x="280" y="229"/>
                  <a:pt x="280" y="229"/>
                  <a:pt x="280" y="229"/>
                </a:cubicBezTo>
                <a:cubicBezTo>
                  <a:pt x="308" y="231"/>
                  <a:pt x="330" y="255"/>
                  <a:pt x="330" y="284"/>
                </a:cubicBezTo>
                <a:cubicBezTo>
                  <a:pt x="330" y="253"/>
                  <a:pt x="354" y="228"/>
                  <a:pt x="384" y="228"/>
                </a:cubicBezTo>
                <a:cubicBezTo>
                  <a:pt x="414" y="228"/>
                  <a:pt x="439" y="253"/>
                  <a:pt x="439" y="284"/>
                </a:cubicBezTo>
                <a:cubicBezTo>
                  <a:pt x="439" y="253"/>
                  <a:pt x="463" y="228"/>
                  <a:pt x="494" y="228"/>
                </a:cubicBezTo>
                <a:cubicBezTo>
                  <a:pt x="524" y="228"/>
                  <a:pt x="548" y="253"/>
                  <a:pt x="548" y="284"/>
                </a:cubicBezTo>
                <a:cubicBezTo>
                  <a:pt x="549" y="284"/>
                  <a:pt x="549" y="284"/>
                  <a:pt x="549" y="284"/>
                </a:cubicBezTo>
                <a:cubicBezTo>
                  <a:pt x="549" y="282"/>
                  <a:pt x="549" y="279"/>
                  <a:pt x="549" y="277"/>
                </a:cubicBezTo>
                <a:cubicBezTo>
                  <a:pt x="549" y="110"/>
                  <a:pt x="429" y="37"/>
                  <a:pt x="279" y="36"/>
                </a:cubicBezTo>
                <a:close/>
              </a:path>
            </a:pathLst>
          </a:custGeom>
          <a:solidFill>
            <a:srgbClr val="B77C6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496524" y="1739330"/>
            <a:ext cx="3708655" cy="0"/>
          </a:xfrm>
          <a:prstGeom prst="line">
            <a:avLst/>
          </a:prstGeom>
          <a:ln>
            <a:solidFill>
              <a:srgbClr val="B77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338348" y="866088"/>
            <a:ext cx="286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作业情况</a:t>
            </a:r>
            <a:endParaRPr lang="zh-CN" altLang="en-US" sz="4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图片 174"/>
          <p:cNvPicPr>
            <a:picLocks noChangeAspect="1"/>
          </p:cNvPicPr>
          <p:nvPr/>
        </p:nvPicPr>
        <p:blipFill>
          <a:blip r:embed="rId1"/>
          <a:srcRect l="24856" t="24329" r="16843" b="12208"/>
          <a:stretch>
            <a:fillRect/>
          </a:stretch>
        </p:blipFill>
        <p:spPr>
          <a:xfrm>
            <a:off x="941640" y="2309801"/>
            <a:ext cx="4910138" cy="3004712"/>
          </a:xfrm>
          <a:custGeom>
            <a:avLst/>
            <a:gdLst>
              <a:gd name="connsiteX0" fmla="*/ 0 w 6088600"/>
              <a:gd name="connsiteY0" fmla="*/ 0 h 3725860"/>
              <a:gd name="connsiteX1" fmla="*/ 6088600 w 6088600"/>
              <a:gd name="connsiteY1" fmla="*/ 0 h 3725860"/>
              <a:gd name="connsiteX2" fmla="*/ 6088600 w 6088600"/>
              <a:gd name="connsiteY2" fmla="*/ 3725860 h 3725860"/>
              <a:gd name="connsiteX3" fmla="*/ 0 w 6088600"/>
              <a:gd name="connsiteY3" fmla="*/ 3725860 h 372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8600" h="3725860">
                <a:moveTo>
                  <a:pt x="0" y="0"/>
                </a:moveTo>
                <a:lnTo>
                  <a:pt x="6088600" y="0"/>
                </a:lnTo>
                <a:lnTo>
                  <a:pt x="6088600" y="3725860"/>
                </a:lnTo>
                <a:lnTo>
                  <a:pt x="0" y="3725860"/>
                </a:lnTo>
                <a:close/>
              </a:path>
            </a:pathLst>
          </a:custGeom>
          <a:ln>
            <a:noFill/>
          </a:ln>
        </p:spPr>
      </p:pic>
      <p:sp>
        <p:nvSpPr>
          <p:cNvPr id="3" name="Freeform 203"/>
          <p:cNvSpPr/>
          <p:nvPr/>
        </p:nvSpPr>
        <p:spPr bwMode="auto">
          <a:xfrm rot="972551">
            <a:off x="964133" y="335710"/>
            <a:ext cx="1366643" cy="1418761"/>
          </a:xfrm>
          <a:custGeom>
            <a:avLst/>
            <a:gdLst>
              <a:gd name="T0" fmla="*/ 279 w 549"/>
              <a:gd name="T1" fmla="*/ 36 h 569"/>
              <a:gd name="T2" fmla="*/ 275 w 549"/>
              <a:gd name="T3" fmla="*/ 7 h 569"/>
              <a:gd name="T4" fmla="*/ 270 w 549"/>
              <a:gd name="T5" fmla="*/ 36 h 569"/>
              <a:gd name="T6" fmla="*/ 0 w 549"/>
              <a:gd name="T7" fmla="*/ 277 h 569"/>
              <a:gd name="T8" fmla="*/ 0 w 549"/>
              <a:gd name="T9" fmla="*/ 284 h 569"/>
              <a:gd name="T10" fmla="*/ 1 w 549"/>
              <a:gd name="T11" fmla="*/ 284 h 569"/>
              <a:gd name="T12" fmla="*/ 56 w 549"/>
              <a:gd name="T13" fmla="*/ 228 h 569"/>
              <a:gd name="T14" fmla="*/ 111 w 549"/>
              <a:gd name="T15" fmla="*/ 284 h 569"/>
              <a:gd name="T16" fmla="*/ 165 w 549"/>
              <a:gd name="T17" fmla="*/ 228 h 569"/>
              <a:gd name="T18" fmla="*/ 220 w 549"/>
              <a:gd name="T19" fmla="*/ 284 h 569"/>
              <a:gd name="T20" fmla="*/ 270 w 549"/>
              <a:gd name="T21" fmla="*/ 229 h 569"/>
              <a:gd name="T22" fmla="*/ 270 w 549"/>
              <a:gd name="T23" fmla="*/ 459 h 569"/>
              <a:gd name="T24" fmla="*/ 265 w 549"/>
              <a:gd name="T25" fmla="*/ 468 h 569"/>
              <a:gd name="T26" fmla="*/ 265 w 549"/>
              <a:gd name="T27" fmla="*/ 536 h 569"/>
              <a:gd name="T28" fmla="*/ 295 w 549"/>
              <a:gd name="T29" fmla="*/ 569 h 569"/>
              <a:gd name="T30" fmla="*/ 295 w 549"/>
              <a:gd name="T31" fmla="*/ 569 h 569"/>
              <a:gd name="T32" fmla="*/ 323 w 549"/>
              <a:gd name="T33" fmla="*/ 543 h 569"/>
              <a:gd name="T34" fmla="*/ 313 w 549"/>
              <a:gd name="T35" fmla="*/ 533 h 569"/>
              <a:gd name="T36" fmla="*/ 303 w 549"/>
              <a:gd name="T37" fmla="*/ 543 h 569"/>
              <a:gd name="T38" fmla="*/ 295 w 549"/>
              <a:gd name="T39" fmla="*/ 549 h 569"/>
              <a:gd name="T40" fmla="*/ 285 w 549"/>
              <a:gd name="T41" fmla="*/ 536 h 569"/>
              <a:gd name="T42" fmla="*/ 285 w 549"/>
              <a:gd name="T43" fmla="*/ 468 h 569"/>
              <a:gd name="T44" fmla="*/ 280 w 549"/>
              <a:gd name="T45" fmla="*/ 459 h 569"/>
              <a:gd name="T46" fmla="*/ 280 w 549"/>
              <a:gd name="T47" fmla="*/ 229 h 569"/>
              <a:gd name="T48" fmla="*/ 330 w 549"/>
              <a:gd name="T49" fmla="*/ 284 h 569"/>
              <a:gd name="T50" fmla="*/ 384 w 549"/>
              <a:gd name="T51" fmla="*/ 228 h 569"/>
              <a:gd name="T52" fmla="*/ 439 w 549"/>
              <a:gd name="T53" fmla="*/ 284 h 569"/>
              <a:gd name="T54" fmla="*/ 494 w 549"/>
              <a:gd name="T55" fmla="*/ 228 h 569"/>
              <a:gd name="T56" fmla="*/ 548 w 549"/>
              <a:gd name="T57" fmla="*/ 284 h 569"/>
              <a:gd name="T58" fmla="*/ 549 w 549"/>
              <a:gd name="T59" fmla="*/ 284 h 569"/>
              <a:gd name="T60" fmla="*/ 549 w 549"/>
              <a:gd name="T61" fmla="*/ 277 h 569"/>
              <a:gd name="T62" fmla="*/ 279 w 549"/>
              <a:gd name="T63" fmla="*/ 36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9" h="569">
                <a:moveTo>
                  <a:pt x="279" y="36"/>
                </a:moveTo>
                <a:cubicBezTo>
                  <a:pt x="279" y="28"/>
                  <a:pt x="277" y="14"/>
                  <a:pt x="275" y="7"/>
                </a:cubicBezTo>
                <a:cubicBezTo>
                  <a:pt x="272" y="0"/>
                  <a:pt x="271" y="24"/>
                  <a:pt x="270" y="36"/>
                </a:cubicBezTo>
                <a:cubicBezTo>
                  <a:pt x="121" y="37"/>
                  <a:pt x="0" y="110"/>
                  <a:pt x="0" y="277"/>
                </a:cubicBezTo>
                <a:cubicBezTo>
                  <a:pt x="0" y="279"/>
                  <a:pt x="0" y="282"/>
                  <a:pt x="0" y="284"/>
                </a:cubicBezTo>
                <a:cubicBezTo>
                  <a:pt x="1" y="284"/>
                  <a:pt x="1" y="284"/>
                  <a:pt x="1" y="284"/>
                </a:cubicBezTo>
                <a:cubicBezTo>
                  <a:pt x="1" y="253"/>
                  <a:pt x="26" y="228"/>
                  <a:pt x="56" y="228"/>
                </a:cubicBezTo>
                <a:cubicBezTo>
                  <a:pt x="86" y="228"/>
                  <a:pt x="111" y="253"/>
                  <a:pt x="111" y="284"/>
                </a:cubicBezTo>
                <a:cubicBezTo>
                  <a:pt x="111" y="253"/>
                  <a:pt x="135" y="228"/>
                  <a:pt x="165" y="228"/>
                </a:cubicBezTo>
                <a:cubicBezTo>
                  <a:pt x="196" y="228"/>
                  <a:pt x="220" y="253"/>
                  <a:pt x="220" y="284"/>
                </a:cubicBezTo>
                <a:cubicBezTo>
                  <a:pt x="220" y="255"/>
                  <a:pt x="242" y="231"/>
                  <a:pt x="270" y="229"/>
                </a:cubicBezTo>
                <a:cubicBezTo>
                  <a:pt x="270" y="459"/>
                  <a:pt x="270" y="459"/>
                  <a:pt x="270" y="459"/>
                </a:cubicBezTo>
                <a:cubicBezTo>
                  <a:pt x="267" y="461"/>
                  <a:pt x="265" y="464"/>
                  <a:pt x="265" y="468"/>
                </a:cubicBezTo>
                <a:cubicBezTo>
                  <a:pt x="265" y="536"/>
                  <a:pt x="265" y="536"/>
                  <a:pt x="265" y="536"/>
                </a:cubicBezTo>
                <a:cubicBezTo>
                  <a:pt x="265" y="557"/>
                  <a:pt x="280" y="569"/>
                  <a:pt x="295" y="569"/>
                </a:cubicBezTo>
                <a:cubicBezTo>
                  <a:pt x="295" y="569"/>
                  <a:pt x="295" y="569"/>
                  <a:pt x="295" y="569"/>
                </a:cubicBezTo>
                <a:cubicBezTo>
                  <a:pt x="311" y="569"/>
                  <a:pt x="323" y="558"/>
                  <a:pt x="323" y="543"/>
                </a:cubicBezTo>
                <a:cubicBezTo>
                  <a:pt x="323" y="537"/>
                  <a:pt x="319" y="533"/>
                  <a:pt x="313" y="533"/>
                </a:cubicBezTo>
                <a:cubicBezTo>
                  <a:pt x="308" y="533"/>
                  <a:pt x="303" y="537"/>
                  <a:pt x="303" y="543"/>
                </a:cubicBezTo>
                <a:cubicBezTo>
                  <a:pt x="303" y="549"/>
                  <a:pt x="296" y="549"/>
                  <a:pt x="295" y="549"/>
                </a:cubicBezTo>
                <a:cubicBezTo>
                  <a:pt x="293" y="549"/>
                  <a:pt x="285" y="548"/>
                  <a:pt x="285" y="536"/>
                </a:cubicBezTo>
                <a:cubicBezTo>
                  <a:pt x="285" y="468"/>
                  <a:pt x="285" y="468"/>
                  <a:pt x="285" y="468"/>
                </a:cubicBezTo>
                <a:cubicBezTo>
                  <a:pt x="285" y="464"/>
                  <a:pt x="283" y="461"/>
                  <a:pt x="280" y="459"/>
                </a:cubicBezTo>
                <a:cubicBezTo>
                  <a:pt x="280" y="229"/>
                  <a:pt x="280" y="229"/>
                  <a:pt x="280" y="229"/>
                </a:cubicBezTo>
                <a:cubicBezTo>
                  <a:pt x="308" y="231"/>
                  <a:pt x="330" y="255"/>
                  <a:pt x="330" y="284"/>
                </a:cubicBezTo>
                <a:cubicBezTo>
                  <a:pt x="330" y="253"/>
                  <a:pt x="354" y="228"/>
                  <a:pt x="384" y="228"/>
                </a:cubicBezTo>
                <a:cubicBezTo>
                  <a:pt x="414" y="228"/>
                  <a:pt x="439" y="253"/>
                  <a:pt x="439" y="284"/>
                </a:cubicBezTo>
                <a:cubicBezTo>
                  <a:pt x="439" y="253"/>
                  <a:pt x="463" y="228"/>
                  <a:pt x="494" y="228"/>
                </a:cubicBezTo>
                <a:cubicBezTo>
                  <a:pt x="524" y="228"/>
                  <a:pt x="548" y="253"/>
                  <a:pt x="548" y="284"/>
                </a:cubicBezTo>
                <a:cubicBezTo>
                  <a:pt x="549" y="284"/>
                  <a:pt x="549" y="284"/>
                  <a:pt x="549" y="284"/>
                </a:cubicBezTo>
                <a:cubicBezTo>
                  <a:pt x="549" y="282"/>
                  <a:pt x="549" y="279"/>
                  <a:pt x="549" y="277"/>
                </a:cubicBezTo>
                <a:cubicBezTo>
                  <a:pt x="549" y="110"/>
                  <a:pt x="429" y="37"/>
                  <a:pt x="279" y="36"/>
                </a:cubicBezTo>
                <a:close/>
              </a:path>
            </a:pathLst>
          </a:custGeom>
          <a:solidFill>
            <a:srgbClr val="B77C6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496524" y="1739330"/>
            <a:ext cx="3708655" cy="0"/>
          </a:xfrm>
          <a:prstGeom prst="line">
            <a:avLst/>
          </a:prstGeom>
          <a:ln>
            <a:solidFill>
              <a:srgbClr val="B77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338348" y="866088"/>
            <a:ext cx="286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优秀作业</a:t>
            </a:r>
            <a:endParaRPr lang="zh-CN" altLang="en-US" sz="4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1094782" y="2478431"/>
            <a:ext cx="4634452" cy="267108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7" name="图片 176"/>
          <p:cNvPicPr>
            <a:picLocks noChangeAspect="1"/>
          </p:cNvPicPr>
          <p:nvPr/>
        </p:nvPicPr>
        <p:blipFill>
          <a:blip r:embed="rId1"/>
          <a:srcRect l="24856" t="24329" r="16843" b="12208"/>
          <a:stretch>
            <a:fillRect/>
          </a:stretch>
        </p:blipFill>
        <p:spPr>
          <a:xfrm>
            <a:off x="6336825" y="2309801"/>
            <a:ext cx="4910138" cy="3004712"/>
          </a:xfrm>
          <a:custGeom>
            <a:avLst/>
            <a:gdLst>
              <a:gd name="connsiteX0" fmla="*/ 0 w 6088600"/>
              <a:gd name="connsiteY0" fmla="*/ 0 h 3725860"/>
              <a:gd name="connsiteX1" fmla="*/ 6088600 w 6088600"/>
              <a:gd name="connsiteY1" fmla="*/ 0 h 3725860"/>
              <a:gd name="connsiteX2" fmla="*/ 6088600 w 6088600"/>
              <a:gd name="connsiteY2" fmla="*/ 3725860 h 3725860"/>
              <a:gd name="connsiteX3" fmla="*/ 0 w 6088600"/>
              <a:gd name="connsiteY3" fmla="*/ 3725860 h 372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8600" h="3725860">
                <a:moveTo>
                  <a:pt x="0" y="0"/>
                </a:moveTo>
                <a:lnTo>
                  <a:pt x="6088600" y="0"/>
                </a:lnTo>
                <a:lnTo>
                  <a:pt x="6088600" y="3725860"/>
                </a:lnTo>
                <a:lnTo>
                  <a:pt x="0" y="3725860"/>
                </a:lnTo>
                <a:close/>
              </a:path>
            </a:pathLst>
          </a:custGeom>
          <a:ln>
            <a:noFill/>
          </a:ln>
        </p:spPr>
      </p:pic>
      <p:sp>
        <p:nvSpPr>
          <p:cNvPr id="178" name="矩形 177"/>
          <p:cNvSpPr/>
          <p:nvPr/>
        </p:nvSpPr>
        <p:spPr>
          <a:xfrm>
            <a:off x="6489967" y="2478431"/>
            <a:ext cx="4634452" cy="2671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文本框 178"/>
          <p:cNvSpPr txBox="1"/>
          <p:nvPr/>
        </p:nvSpPr>
        <p:spPr>
          <a:xfrm>
            <a:off x="941640" y="5314513"/>
            <a:ext cx="4910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大东</a:t>
            </a:r>
            <a:endParaRPr lang="en-US" altLang="zh-CN" sz="2800" dirty="0" smtClean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  <a:p>
            <a:r>
              <a:rPr lang="zh-CN" altLang="en-US" sz="16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网址：</a:t>
            </a:r>
            <a:r>
              <a:rPr lang="en-US" altLang="zh-CN" sz="1600" dirty="0">
                <a:solidFill>
                  <a:srgbClr val="B77C69"/>
                </a:solidFill>
                <a:latin typeface="Tw Cen MT Condensed" panose="020B0606020104020203" pitchFamily="34" charset="0"/>
                <a:ea typeface="方正粗圆简体" panose="03000509000000000000" pitchFamily="65" charset="-122"/>
              </a:rPr>
              <a:t>http://www.yanj.cn/goods-51041.html</a:t>
            </a:r>
            <a:endParaRPr lang="zh-CN" altLang="en-US" sz="1600" dirty="0" smtClean="0">
              <a:solidFill>
                <a:srgbClr val="B77C69"/>
              </a:solidFill>
              <a:latin typeface="Tw Cen MT Condensed" panose="020B0606020104020203" pitchFamily="34" charset="0"/>
              <a:ea typeface="方正粗圆简体" panose="03000509000000000000" pitchFamily="65" charset="-122"/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6342633" y="5314513"/>
            <a:ext cx="4904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东京的雨打湿巴黎的街</a:t>
            </a:r>
            <a:endParaRPr lang="en-US" altLang="zh-CN" sz="2800" dirty="0" smtClean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  <a:p>
            <a:r>
              <a:rPr lang="zh-CN" altLang="en-US" sz="1600" dirty="0" smtClean="0">
                <a:solidFill>
                  <a:srgbClr val="B77C69"/>
                </a:solidFill>
                <a:latin typeface="Tw Cen MT Condensed" panose="020B0606020104020203" pitchFamily="34" charset="0"/>
                <a:ea typeface="方正粗圆简体" panose="03000509000000000000" pitchFamily="65" charset="-122"/>
              </a:rPr>
              <a:t>网址：</a:t>
            </a:r>
            <a:r>
              <a:rPr lang="en-US" altLang="zh-CN" sz="1600" dirty="0" smtClean="0">
                <a:solidFill>
                  <a:srgbClr val="B77C69"/>
                </a:solidFill>
                <a:latin typeface="Tw Cen MT Condensed" panose="020B0606020104020203" pitchFamily="34" charset="0"/>
                <a:ea typeface="方正粗圆简体" panose="03000509000000000000" pitchFamily="65" charset="-122"/>
              </a:rPr>
              <a:t>http</a:t>
            </a:r>
            <a:r>
              <a:rPr lang="en-US" altLang="zh-CN" sz="1600" dirty="0">
                <a:solidFill>
                  <a:srgbClr val="B77C69"/>
                </a:solidFill>
                <a:latin typeface="Tw Cen MT Condensed" panose="020B0606020104020203" pitchFamily="34" charset="0"/>
                <a:ea typeface="方正粗圆简体" panose="03000509000000000000" pitchFamily="65" charset="-122"/>
              </a:rPr>
              <a:t>://www.yanj.cn/index.php?act=goods&amp;goods_id=47278</a:t>
            </a:r>
            <a:endParaRPr lang="zh-CN" altLang="en-US" sz="1600" dirty="0" smtClean="0">
              <a:solidFill>
                <a:srgbClr val="B77C69"/>
              </a:solidFill>
              <a:latin typeface="Tw Cen MT Condensed" panose="020B0606020104020203" pitchFamily="34" charset="0"/>
              <a:ea typeface="方正粗圆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03"/>
          <p:cNvSpPr/>
          <p:nvPr/>
        </p:nvSpPr>
        <p:spPr bwMode="auto">
          <a:xfrm rot="972551">
            <a:off x="964133" y="335710"/>
            <a:ext cx="1366643" cy="1418761"/>
          </a:xfrm>
          <a:custGeom>
            <a:avLst/>
            <a:gdLst>
              <a:gd name="T0" fmla="*/ 279 w 549"/>
              <a:gd name="T1" fmla="*/ 36 h 569"/>
              <a:gd name="T2" fmla="*/ 275 w 549"/>
              <a:gd name="T3" fmla="*/ 7 h 569"/>
              <a:gd name="T4" fmla="*/ 270 w 549"/>
              <a:gd name="T5" fmla="*/ 36 h 569"/>
              <a:gd name="T6" fmla="*/ 0 w 549"/>
              <a:gd name="T7" fmla="*/ 277 h 569"/>
              <a:gd name="T8" fmla="*/ 0 w 549"/>
              <a:gd name="T9" fmla="*/ 284 h 569"/>
              <a:gd name="T10" fmla="*/ 1 w 549"/>
              <a:gd name="T11" fmla="*/ 284 h 569"/>
              <a:gd name="T12" fmla="*/ 56 w 549"/>
              <a:gd name="T13" fmla="*/ 228 h 569"/>
              <a:gd name="T14" fmla="*/ 111 w 549"/>
              <a:gd name="T15" fmla="*/ 284 h 569"/>
              <a:gd name="T16" fmla="*/ 165 w 549"/>
              <a:gd name="T17" fmla="*/ 228 h 569"/>
              <a:gd name="T18" fmla="*/ 220 w 549"/>
              <a:gd name="T19" fmla="*/ 284 h 569"/>
              <a:gd name="T20" fmla="*/ 270 w 549"/>
              <a:gd name="T21" fmla="*/ 229 h 569"/>
              <a:gd name="T22" fmla="*/ 270 w 549"/>
              <a:gd name="T23" fmla="*/ 459 h 569"/>
              <a:gd name="T24" fmla="*/ 265 w 549"/>
              <a:gd name="T25" fmla="*/ 468 h 569"/>
              <a:gd name="T26" fmla="*/ 265 w 549"/>
              <a:gd name="T27" fmla="*/ 536 h 569"/>
              <a:gd name="T28" fmla="*/ 295 w 549"/>
              <a:gd name="T29" fmla="*/ 569 h 569"/>
              <a:gd name="T30" fmla="*/ 295 w 549"/>
              <a:gd name="T31" fmla="*/ 569 h 569"/>
              <a:gd name="T32" fmla="*/ 323 w 549"/>
              <a:gd name="T33" fmla="*/ 543 h 569"/>
              <a:gd name="T34" fmla="*/ 313 w 549"/>
              <a:gd name="T35" fmla="*/ 533 h 569"/>
              <a:gd name="T36" fmla="*/ 303 w 549"/>
              <a:gd name="T37" fmla="*/ 543 h 569"/>
              <a:gd name="T38" fmla="*/ 295 w 549"/>
              <a:gd name="T39" fmla="*/ 549 h 569"/>
              <a:gd name="T40" fmla="*/ 285 w 549"/>
              <a:gd name="T41" fmla="*/ 536 h 569"/>
              <a:gd name="T42" fmla="*/ 285 w 549"/>
              <a:gd name="T43" fmla="*/ 468 h 569"/>
              <a:gd name="T44" fmla="*/ 280 w 549"/>
              <a:gd name="T45" fmla="*/ 459 h 569"/>
              <a:gd name="T46" fmla="*/ 280 w 549"/>
              <a:gd name="T47" fmla="*/ 229 h 569"/>
              <a:gd name="T48" fmla="*/ 330 w 549"/>
              <a:gd name="T49" fmla="*/ 284 h 569"/>
              <a:gd name="T50" fmla="*/ 384 w 549"/>
              <a:gd name="T51" fmla="*/ 228 h 569"/>
              <a:gd name="T52" fmla="*/ 439 w 549"/>
              <a:gd name="T53" fmla="*/ 284 h 569"/>
              <a:gd name="T54" fmla="*/ 494 w 549"/>
              <a:gd name="T55" fmla="*/ 228 h 569"/>
              <a:gd name="T56" fmla="*/ 548 w 549"/>
              <a:gd name="T57" fmla="*/ 284 h 569"/>
              <a:gd name="T58" fmla="*/ 549 w 549"/>
              <a:gd name="T59" fmla="*/ 284 h 569"/>
              <a:gd name="T60" fmla="*/ 549 w 549"/>
              <a:gd name="T61" fmla="*/ 277 h 569"/>
              <a:gd name="T62" fmla="*/ 279 w 549"/>
              <a:gd name="T63" fmla="*/ 36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9" h="569">
                <a:moveTo>
                  <a:pt x="279" y="36"/>
                </a:moveTo>
                <a:cubicBezTo>
                  <a:pt x="279" y="28"/>
                  <a:pt x="277" y="14"/>
                  <a:pt x="275" y="7"/>
                </a:cubicBezTo>
                <a:cubicBezTo>
                  <a:pt x="272" y="0"/>
                  <a:pt x="271" y="24"/>
                  <a:pt x="270" y="36"/>
                </a:cubicBezTo>
                <a:cubicBezTo>
                  <a:pt x="121" y="37"/>
                  <a:pt x="0" y="110"/>
                  <a:pt x="0" y="277"/>
                </a:cubicBezTo>
                <a:cubicBezTo>
                  <a:pt x="0" y="279"/>
                  <a:pt x="0" y="282"/>
                  <a:pt x="0" y="284"/>
                </a:cubicBezTo>
                <a:cubicBezTo>
                  <a:pt x="1" y="284"/>
                  <a:pt x="1" y="284"/>
                  <a:pt x="1" y="284"/>
                </a:cubicBezTo>
                <a:cubicBezTo>
                  <a:pt x="1" y="253"/>
                  <a:pt x="26" y="228"/>
                  <a:pt x="56" y="228"/>
                </a:cubicBezTo>
                <a:cubicBezTo>
                  <a:pt x="86" y="228"/>
                  <a:pt x="111" y="253"/>
                  <a:pt x="111" y="284"/>
                </a:cubicBezTo>
                <a:cubicBezTo>
                  <a:pt x="111" y="253"/>
                  <a:pt x="135" y="228"/>
                  <a:pt x="165" y="228"/>
                </a:cubicBezTo>
                <a:cubicBezTo>
                  <a:pt x="196" y="228"/>
                  <a:pt x="220" y="253"/>
                  <a:pt x="220" y="284"/>
                </a:cubicBezTo>
                <a:cubicBezTo>
                  <a:pt x="220" y="255"/>
                  <a:pt x="242" y="231"/>
                  <a:pt x="270" y="229"/>
                </a:cubicBezTo>
                <a:cubicBezTo>
                  <a:pt x="270" y="459"/>
                  <a:pt x="270" y="459"/>
                  <a:pt x="270" y="459"/>
                </a:cubicBezTo>
                <a:cubicBezTo>
                  <a:pt x="267" y="461"/>
                  <a:pt x="265" y="464"/>
                  <a:pt x="265" y="468"/>
                </a:cubicBezTo>
                <a:cubicBezTo>
                  <a:pt x="265" y="536"/>
                  <a:pt x="265" y="536"/>
                  <a:pt x="265" y="536"/>
                </a:cubicBezTo>
                <a:cubicBezTo>
                  <a:pt x="265" y="557"/>
                  <a:pt x="280" y="569"/>
                  <a:pt x="295" y="569"/>
                </a:cubicBezTo>
                <a:cubicBezTo>
                  <a:pt x="295" y="569"/>
                  <a:pt x="295" y="569"/>
                  <a:pt x="295" y="569"/>
                </a:cubicBezTo>
                <a:cubicBezTo>
                  <a:pt x="311" y="569"/>
                  <a:pt x="323" y="558"/>
                  <a:pt x="323" y="543"/>
                </a:cubicBezTo>
                <a:cubicBezTo>
                  <a:pt x="323" y="537"/>
                  <a:pt x="319" y="533"/>
                  <a:pt x="313" y="533"/>
                </a:cubicBezTo>
                <a:cubicBezTo>
                  <a:pt x="308" y="533"/>
                  <a:pt x="303" y="537"/>
                  <a:pt x="303" y="543"/>
                </a:cubicBezTo>
                <a:cubicBezTo>
                  <a:pt x="303" y="549"/>
                  <a:pt x="296" y="549"/>
                  <a:pt x="295" y="549"/>
                </a:cubicBezTo>
                <a:cubicBezTo>
                  <a:pt x="293" y="549"/>
                  <a:pt x="285" y="548"/>
                  <a:pt x="285" y="536"/>
                </a:cubicBezTo>
                <a:cubicBezTo>
                  <a:pt x="285" y="468"/>
                  <a:pt x="285" y="468"/>
                  <a:pt x="285" y="468"/>
                </a:cubicBezTo>
                <a:cubicBezTo>
                  <a:pt x="285" y="464"/>
                  <a:pt x="283" y="461"/>
                  <a:pt x="280" y="459"/>
                </a:cubicBezTo>
                <a:cubicBezTo>
                  <a:pt x="280" y="229"/>
                  <a:pt x="280" y="229"/>
                  <a:pt x="280" y="229"/>
                </a:cubicBezTo>
                <a:cubicBezTo>
                  <a:pt x="308" y="231"/>
                  <a:pt x="330" y="255"/>
                  <a:pt x="330" y="284"/>
                </a:cubicBezTo>
                <a:cubicBezTo>
                  <a:pt x="330" y="253"/>
                  <a:pt x="354" y="228"/>
                  <a:pt x="384" y="228"/>
                </a:cubicBezTo>
                <a:cubicBezTo>
                  <a:pt x="414" y="228"/>
                  <a:pt x="439" y="253"/>
                  <a:pt x="439" y="284"/>
                </a:cubicBezTo>
                <a:cubicBezTo>
                  <a:pt x="439" y="253"/>
                  <a:pt x="463" y="228"/>
                  <a:pt x="494" y="228"/>
                </a:cubicBezTo>
                <a:cubicBezTo>
                  <a:pt x="524" y="228"/>
                  <a:pt x="548" y="253"/>
                  <a:pt x="548" y="284"/>
                </a:cubicBezTo>
                <a:cubicBezTo>
                  <a:pt x="549" y="284"/>
                  <a:pt x="549" y="284"/>
                  <a:pt x="549" y="284"/>
                </a:cubicBezTo>
                <a:cubicBezTo>
                  <a:pt x="549" y="282"/>
                  <a:pt x="549" y="279"/>
                  <a:pt x="549" y="277"/>
                </a:cubicBezTo>
                <a:cubicBezTo>
                  <a:pt x="549" y="110"/>
                  <a:pt x="429" y="37"/>
                  <a:pt x="279" y="36"/>
                </a:cubicBezTo>
                <a:close/>
              </a:path>
            </a:pathLst>
          </a:custGeom>
          <a:solidFill>
            <a:srgbClr val="B77C6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496524" y="1739330"/>
            <a:ext cx="3708655" cy="0"/>
          </a:xfrm>
          <a:prstGeom prst="line">
            <a:avLst/>
          </a:prstGeom>
          <a:ln>
            <a:solidFill>
              <a:srgbClr val="B77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691272" y="866088"/>
            <a:ext cx="286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亮点</a:t>
            </a:r>
            <a:endParaRPr lang="zh-CN" altLang="en-US" sz="4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40678" y="2627086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组员积极认真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29434" y="3918288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白富美、指导部指导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58103" y="5209490"/>
            <a:ext cx="343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制度不断优化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2691272" y="2180010"/>
            <a:ext cx="2571026" cy="3999776"/>
          </a:xfrm>
          <a:custGeom>
            <a:avLst/>
            <a:gdLst>
              <a:gd name="T0" fmla="*/ 345 w 693"/>
              <a:gd name="T1" fmla="*/ 1078 h 1078"/>
              <a:gd name="T2" fmla="*/ 192 w 693"/>
              <a:gd name="T3" fmla="*/ 972 h 1078"/>
              <a:gd name="T4" fmla="*/ 178 w 693"/>
              <a:gd name="T5" fmla="*/ 908 h 1078"/>
              <a:gd name="T6" fmla="*/ 178 w 693"/>
              <a:gd name="T7" fmla="*/ 840 h 1078"/>
              <a:gd name="T8" fmla="*/ 121 w 693"/>
              <a:gd name="T9" fmla="*/ 771 h 1078"/>
              <a:gd name="T10" fmla="*/ 65 w 693"/>
              <a:gd name="T11" fmla="*/ 585 h 1078"/>
              <a:gd name="T12" fmla="*/ 101 w 693"/>
              <a:gd name="T13" fmla="*/ 137 h 1078"/>
              <a:gd name="T14" fmla="*/ 693 w 693"/>
              <a:gd name="T15" fmla="*/ 382 h 1078"/>
              <a:gd name="T16" fmla="*/ 583 w 693"/>
              <a:gd name="T17" fmla="*/ 714 h 1078"/>
              <a:gd name="T18" fmla="*/ 514 w 693"/>
              <a:gd name="T19" fmla="*/ 844 h 1078"/>
              <a:gd name="T20" fmla="*/ 499 w 693"/>
              <a:gd name="T21" fmla="*/ 910 h 1078"/>
              <a:gd name="T22" fmla="*/ 442 w 693"/>
              <a:gd name="T23" fmla="*/ 1005 h 1078"/>
              <a:gd name="T24" fmla="*/ 435 w 693"/>
              <a:gd name="T25" fmla="*/ 837 h 1078"/>
              <a:gd name="T26" fmla="*/ 465 w 693"/>
              <a:gd name="T27" fmla="*/ 858 h 1078"/>
              <a:gd name="T28" fmla="*/ 257 w 693"/>
              <a:gd name="T29" fmla="*/ 920 h 1078"/>
              <a:gd name="T30" fmla="*/ 228 w 693"/>
              <a:gd name="T31" fmla="*/ 900 h 1078"/>
              <a:gd name="T32" fmla="*/ 346 w 693"/>
              <a:gd name="T33" fmla="*/ 240 h 1078"/>
              <a:gd name="T34" fmla="*/ 205 w 693"/>
              <a:gd name="T35" fmla="*/ 381 h 1078"/>
              <a:gd name="T36" fmla="*/ 180 w 693"/>
              <a:gd name="T37" fmla="*/ 406 h 1078"/>
              <a:gd name="T38" fmla="*/ 211 w 693"/>
              <a:gd name="T39" fmla="*/ 245 h 1078"/>
              <a:gd name="T40" fmla="*/ 346 w 693"/>
              <a:gd name="T41" fmla="*/ 189 h 1078"/>
              <a:gd name="T42" fmla="*/ 346 w 693"/>
              <a:gd name="T43" fmla="*/ 240 h 1078"/>
              <a:gd name="T44" fmla="*/ 433 w 693"/>
              <a:gd name="T45" fmla="*/ 769 h 1078"/>
              <a:gd name="T46" fmla="*/ 434 w 693"/>
              <a:gd name="T47" fmla="*/ 769 h 1078"/>
              <a:gd name="T48" fmla="*/ 437 w 693"/>
              <a:gd name="T49" fmla="*/ 768 h 1078"/>
              <a:gd name="T50" fmla="*/ 481 w 693"/>
              <a:gd name="T51" fmla="*/ 714 h 1078"/>
              <a:gd name="T52" fmla="*/ 481 w 693"/>
              <a:gd name="T53" fmla="*/ 714 h 1078"/>
              <a:gd name="T54" fmla="*/ 591 w 693"/>
              <a:gd name="T55" fmla="*/ 382 h 1078"/>
              <a:gd name="T56" fmla="*/ 591 w 693"/>
              <a:gd name="T57" fmla="*/ 382 h 1078"/>
              <a:gd name="T58" fmla="*/ 346 w 693"/>
              <a:gd name="T59" fmla="*/ 138 h 1078"/>
              <a:gd name="T60" fmla="*/ 346 w 693"/>
              <a:gd name="T61" fmla="*/ 138 h 1078"/>
              <a:gd name="T62" fmla="*/ 346 w 693"/>
              <a:gd name="T63" fmla="*/ 138 h 1078"/>
              <a:gd name="T64" fmla="*/ 101 w 693"/>
              <a:gd name="T65" fmla="*/ 382 h 1078"/>
              <a:gd name="T66" fmla="*/ 101 w 693"/>
              <a:gd name="T67" fmla="*/ 382 h 1078"/>
              <a:gd name="T68" fmla="*/ 212 w 693"/>
              <a:gd name="T69" fmla="*/ 712 h 1078"/>
              <a:gd name="T70" fmla="*/ 201 w 693"/>
              <a:gd name="T71" fmla="*/ 768 h 1078"/>
              <a:gd name="T72" fmla="*/ 168 w 693"/>
              <a:gd name="T73" fmla="*/ 753 h 1078"/>
              <a:gd name="T74" fmla="*/ 109 w 693"/>
              <a:gd name="T75" fmla="*/ 559 h 1078"/>
              <a:gd name="T76" fmla="*/ 51 w 693"/>
              <a:gd name="T77" fmla="*/ 382 h 1078"/>
              <a:gd name="T78" fmla="*/ 137 w 693"/>
              <a:gd name="T79" fmla="*/ 173 h 1078"/>
              <a:gd name="T80" fmla="*/ 346 w 693"/>
              <a:gd name="T81" fmla="*/ 87 h 1078"/>
              <a:gd name="T82" fmla="*/ 346 w 693"/>
              <a:gd name="T83" fmla="*/ 87 h 1078"/>
              <a:gd name="T84" fmla="*/ 556 w 693"/>
              <a:gd name="T85" fmla="*/ 173 h 1078"/>
              <a:gd name="T86" fmla="*/ 642 w 693"/>
              <a:gd name="T87" fmla="*/ 382 h 1078"/>
              <a:gd name="T88" fmla="*/ 584 w 693"/>
              <a:gd name="T89" fmla="*/ 559 h 1078"/>
              <a:gd name="T90" fmla="*/ 532 w 693"/>
              <a:gd name="T91" fmla="*/ 714 h 1078"/>
              <a:gd name="T92" fmla="*/ 501 w 693"/>
              <a:gd name="T93" fmla="*/ 789 h 1078"/>
              <a:gd name="T94" fmla="*/ 444 w 693"/>
              <a:gd name="T95" fmla="*/ 818 h 1078"/>
              <a:gd name="T96" fmla="*/ 228 w 693"/>
              <a:gd name="T97" fmla="*/ 831 h 1078"/>
              <a:gd name="T98" fmla="*/ 248 w 693"/>
              <a:gd name="T99" fmla="*/ 801 h 1078"/>
              <a:gd name="T100" fmla="*/ 421 w 693"/>
              <a:gd name="T101" fmla="*/ 906 h 1078"/>
              <a:gd name="T102" fmla="*/ 451 w 693"/>
              <a:gd name="T103" fmla="*/ 926 h 1078"/>
              <a:gd name="T104" fmla="*/ 272 w 693"/>
              <a:gd name="T105" fmla="*/ 984 h 1078"/>
              <a:gd name="T106" fmla="*/ 242 w 693"/>
              <a:gd name="T107" fmla="*/ 963 h 1078"/>
              <a:gd name="T108" fmla="*/ 396 w 693"/>
              <a:gd name="T109" fmla="*/ 976 h 1078"/>
              <a:gd name="T110" fmla="*/ 297 w 693"/>
              <a:gd name="T111" fmla="*/ 993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3" h="1078">
                <a:moveTo>
                  <a:pt x="442" y="1005"/>
                </a:moveTo>
                <a:cubicBezTo>
                  <a:pt x="430" y="1047"/>
                  <a:pt x="391" y="1078"/>
                  <a:pt x="345" y="1078"/>
                </a:cubicBezTo>
                <a:cubicBezTo>
                  <a:pt x="311" y="1078"/>
                  <a:pt x="280" y="1061"/>
                  <a:pt x="262" y="1035"/>
                </a:cubicBezTo>
                <a:cubicBezTo>
                  <a:pt x="228" y="1032"/>
                  <a:pt x="198" y="1007"/>
                  <a:pt x="192" y="972"/>
                </a:cubicBezTo>
                <a:cubicBezTo>
                  <a:pt x="190" y="962"/>
                  <a:pt x="191" y="952"/>
                  <a:pt x="193" y="942"/>
                </a:cubicBezTo>
                <a:cubicBezTo>
                  <a:pt x="185" y="933"/>
                  <a:pt x="180" y="921"/>
                  <a:pt x="178" y="908"/>
                </a:cubicBezTo>
                <a:cubicBezTo>
                  <a:pt x="175" y="892"/>
                  <a:pt x="178" y="875"/>
                  <a:pt x="185" y="861"/>
                </a:cubicBezTo>
                <a:cubicBezTo>
                  <a:pt x="181" y="854"/>
                  <a:pt x="179" y="847"/>
                  <a:pt x="178" y="840"/>
                </a:cubicBezTo>
                <a:cubicBezTo>
                  <a:pt x="177" y="833"/>
                  <a:pt x="176" y="826"/>
                  <a:pt x="177" y="819"/>
                </a:cubicBezTo>
                <a:cubicBezTo>
                  <a:pt x="152" y="814"/>
                  <a:pt x="130" y="796"/>
                  <a:pt x="121" y="771"/>
                </a:cubicBezTo>
                <a:cubicBezTo>
                  <a:pt x="113" y="752"/>
                  <a:pt x="110" y="732"/>
                  <a:pt x="110" y="712"/>
                </a:cubicBezTo>
                <a:cubicBezTo>
                  <a:pt x="109" y="660"/>
                  <a:pt x="91" y="628"/>
                  <a:pt x="65" y="585"/>
                </a:cubicBezTo>
                <a:cubicBezTo>
                  <a:pt x="24" y="517"/>
                  <a:pt x="0" y="464"/>
                  <a:pt x="0" y="382"/>
                </a:cubicBezTo>
                <a:cubicBezTo>
                  <a:pt x="0" y="292"/>
                  <a:pt x="35" y="204"/>
                  <a:pt x="101" y="137"/>
                </a:cubicBezTo>
                <a:cubicBezTo>
                  <a:pt x="237" y="2"/>
                  <a:pt x="454" y="0"/>
                  <a:pt x="591" y="137"/>
                </a:cubicBezTo>
                <a:cubicBezTo>
                  <a:pt x="660" y="206"/>
                  <a:pt x="693" y="292"/>
                  <a:pt x="693" y="382"/>
                </a:cubicBezTo>
                <a:cubicBezTo>
                  <a:pt x="693" y="464"/>
                  <a:pt x="668" y="517"/>
                  <a:pt x="627" y="585"/>
                </a:cubicBezTo>
                <a:cubicBezTo>
                  <a:pt x="601" y="629"/>
                  <a:pt x="583" y="661"/>
                  <a:pt x="583" y="714"/>
                </a:cubicBezTo>
                <a:cubicBezTo>
                  <a:pt x="583" y="759"/>
                  <a:pt x="572" y="789"/>
                  <a:pt x="537" y="825"/>
                </a:cubicBezTo>
                <a:cubicBezTo>
                  <a:pt x="530" y="832"/>
                  <a:pt x="522" y="838"/>
                  <a:pt x="514" y="844"/>
                </a:cubicBezTo>
                <a:cubicBezTo>
                  <a:pt x="514" y="845"/>
                  <a:pt x="515" y="847"/>
                  <a:pt x="515" y="849"/>
                </a:cubicBezTo>
                <a:cubicBezTo>
                  <a:pt x="519" y="872"/>
                  <a:pt x="512" y="894"/>
                  <a:pt x="499" y="910"/>
                </a:cubicBezTo>
                <a:cubicBezTo>
                  <a:pt x="500" y="913"/>
                  <a:pt x="500" y="915"/>
                  <a:pt x="501" y="917"/>
                </a:cubicBezTo>
                <a:cubicBezTo>
                  <a:pt x="508" y="958"/>
                  <a:pt x="482" y="996"/>
                  <a:pt x="442" y="1005"/>
                </a:cubicBezTo>
                <a:close/>
                <a:moveTo>
                  <a:pt x="248" y="870"/>
                </a:moveTo>
                <a:cubicBezTo>
                  <a:pt x="435" y="837"/>
                  <a:pt x="435" y="837"/>
                  <a:pt x="435" y="837"/>
                </a:cubicBezTo>
                <a:cubicBezTo>
                  <a:pt x="449" y="835"/>
                  <a:pt x="463" y="844"/>
                  <a:pt x="465" y="858"/>
                </a:cubicBezTo>
                <a:cubicBezTo>
                  <a:pt x="465" y="858"/>
                  <a:pt x="465" y="858"/>
                  <a:pt x="465" y="858"/>
                </a:cubicBezTo>
                <a:cubicBezTo>
                  <a:pt x="467" y="872"/>
                  <a:pt x="458" y="885"/>
                  <a:pt x="444" y="887"/>
                </a:cubicBezTo>
                <a:cubicBezTo>
                  <a:pt x="257" y="920"/>
                  <a:pt x="257" y="920"/>
                  <a:pt x="257" y="920"/>
                </a:cubicBezTo>
                <a:cubicBezTo>
                  <a:pt x="243" y="923"/>
                  <a:pt x="230" y="913"/>
                  <a:pt x="228" y="900"/>
                </a:cubicBezTo>
                <a:cubicBezTo>
                  <a:pt x="228" y="900"/>
                  <a:pt x="228" y="900"/>
                  <a:pt x="228" y="900"/>
                </a:cubicBezTo>
                <a:cubicBezTo>
                  <a:pt x="225" y="886"/>
                  <a:pt x="235" y="873"/>
                  <a:pt x="248" y="870"/>
                </a:cubicBezTo>
                <a:close/>
                <a:moveTo>
                  <a:pt x="346" y="240"/>
                </a:moveTo>
                <a:cubicBezTo>
                  <a:pt x="307" y="240"/>
                  <a:pt x="272" y="256"/>
                  <a:pt x="247" y="281"/>
                </a:cubicBezTo>
                <a:cubicBezTo>
                  <a:pt x="221" y="307"/>
                  <a:pt x="205" y="342"/>
                  <a:pt x="205" y="381"/>
                </a:cubicBezTo>
                <a:cubicBezTo>
                  <a:pt x="205" y="381"/>
                  <a:pt x="205" y="381"/>
                  <a:pt x="205" y="381"/>
                </a:cubicBezTo>
                <a:cubicBezTo>
                  <a:pt x="205" y="395"/>
                  <a:pt x="194" y="406"/>
                  <a:pt x="180" y="406"/>
                </a:cubicBezTo>
                <a:cubicBezTo>
                  <a:pt x="166" y="406"/>
                  <a:pt x="154" y="395"/>
                  <a:pt x="154" y="381"/>
                </a:cubicBezTo>
                <a:cubicBezTo>
                  <a:pt x="154" y="328"/>
                  <a:pt x="176" y="280"/>
                  <a:pt x="211" y="245"/>
                </a:cubicBezTo>
                <a:cubicBezTo>
                  <a:pt x="245" y="211"/>
                  <a:pt x="293" y="189"/>
                  <a:pt x="346" y="189"/>
                </a:cubicBezTo>
                <a:cubicBezTo>
                  <a:pt x="346" y="189"/>
                  <a:pt x="346" y="189"/>
                  <a:pt x="346" y="189"/>
                </a:cubicBezTo>
                <a:cubicBezTo>
                  <a:pt x="360" y="189"/>
                  <a:pt x="372" y="200"/>
                  <a:pt x="372" y="214"/>
                </a:cubicBezTo>
                <a:cubicBezTo>
                  <a:pt x="372" y="228"/>
                  <a:pt x="360" y="240"/>
                  <a:pt x="346" y="240"/>
                </a:cubicBezTo>
                <a:close/>
                <a:moveTo>
                  <a:pt x="248" y="801"/>
                </a:moveTo>
                <a:cubicBezTo>
                  <a:pt x="433" y="769"/>
                  <a:pt x="433" y="769"/>
                  <a:pt x="433" y="769"/>
                </a:cubicBezTo>
                <a:cubicBezTo>
                  <a:pt x="434" y="769"/>
                  <a:pt x="434" y="769"/>
                  <a:pt x="434" y="769"/>
                </a:cubicBezTo>
                <a:cubicBezTo>
                  <a:pt x="434" y="769"/>
                  <a:pt x="434" y="769"/>
                  <a:pt x="434" y="769"/>
                </a:cubicBezTo>
                <a:cubicBezTo>
                  <a:pt x="435" y="768"/>
                  <a:pt x="435" y="768"/>
                  <a:pt x="435" y="768"/>
                </a:cubicBezTo>
                <a:cubicBezTo>
                  <a:pt x="436" y="768"/>
                  <a:pt x="436" y="768"/>
                  <a:pt x="437" y="768"/>
                </a:cubicBezTo>
                <a:cubicBezTo>
                  <a:pt x="448" y="766"/>
                  <a:pt x="457" y="761"/>
                  <a:pt x="465" y="753"/>
                </a:cubicBezTo>
                <a:cubicBezTo>
                  <a:pt x="475" y="743"/>
                  <a:pt x="481" y="729"/>
                  <a:pt x="481" y="714"/>
                </a:cubicBezTo>
                <a:cubicBezTo>
                  <a:pt x="481" y="714"/>
                  <a:pt x="481" y="714"/>
                  <a:pt x="481" y="714"/>
                </a:cubicBezTo>
                <a:cubicBezTo>
                  <a:pt x="481" y="714"/>
                  <a:pt x="481" y="714"/>
                  <a:pt x="481" y="714"/>
                </a:cubicBezTo>
                <a:cubicBezTo>
                  <a:pt x="481" y="631"/>
                  <a:pt x="511" y="582"/>
                  <a:pt x="540" y="532"/>
                </a:cubicBezTo>
                <a:cubicBezTo>
                  <a:pt x="566" y="490"/>
                  <a:pt x="591" y="448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1" y="315"/>
                  <a:pt x="564" y="254"/>
                  <a:pt x="519" y="209"/>
                </a:cubicBezTo>
                <a:cubicBezTo>
                  <a:pt x="475" y="165"/>
                  <a:pt x="414" y="138"/>
                  <a:pt x="346" y="138"/>
                </a:cubicBezTo>
                <a:cubicBezTo>
                  <a:pt x="346" y="138"/>
                  <a:pt x="346" y="138"/>
                  <a:pt x="346" y="138"/>
                </a:cubicBezTo>
                <a:cubicBezTo>
                  <a:pt x="346" y="138"/>
                  <a:pt x="346" y="138"/>
                  <a:pt x="346" y="138"/>
                </a:cubicBezTo>
                <a:cubicBezTo>
                  <a:pt x="346" y="138"/>
                  <a:pt x="346" y="138"/>
                  <a:pt x="346" y="138"/>
                </a:cubicBezTo>
                <a:cubicBezTo>
                  <a:pt x="346" y="138"/>
                  <a:pt x="346" y="138"/>
                  <a:pt x="346" y="138"/>
                </a:cubicBezTo>
                <a:cubicBezTo>
                  <a:pt x="279" y="138"/>
                  <a:pt x="218" y="165"/>
                  <a:pt x="173" y="209"/>
                </a:cubicBezTo>
                <a:cubicBezTo>
                  <a:pt x="129" y="254"/>
                  <a:pt x="101" y="315"/>
                  <a:pt x="101" y="382"/>
                </a:cubicBezTo>
                <a:cubicBezTo>
                  <a:pt x="101" y="382"/>
                  <a:pt x="101" y="382"/>
                  <a:pt x="101" y="382"/>
                </a:cubicBezTo>
                <a:cubicBezTo>
                  <a:pt x="101" y="382"/>
                  <a:pt x="101" y="382"/>
                  <a:pt x="101" y="382"/>
                </a:cubicBezTo>
                <a:cubicBezTo>
                  <a:pt x="101" y="448"/>
                  <a:pt x="127" y="490"/>
                  <a:pt x="152" y="532"/>
                </a:cubicBezTo>
                <a:cubicBezTo>
                  <a:pt x="182" y="581"/>
                  <a:pt x="211" y="631"/>
                  <a:pt x="212" y="712"/>
                </a:cubicBezTo>
                <a:cubicBezTo>
                  <a:pt x="212" y="720"/>
                  <a:pt x="213" y="728"/>
                  <a:pt x="216" y="736"/>
                </a:cubicBezTo>
                <a:cubicBezTo>
                  <a:pt x="221" y="749"/>
                  <a:pt x="214" y="763"/>
                  <a:pt x="201" y="768"/>
                </a:cubicBezTo>
                <a:cubicBezTo>
                  <a:pt x="188" y="773"/>
                  <a:pt x="173" y="766"/>
                  <a:pt x="168" y="753"/>
                </a:cubicBezTo>
                <a:cubicBezTo>
                  <a:pt x="168" y="753"/>
                  <a:pt x="168" y="753"/>
                  <a:pt x="168" y="753"/>
                </a:cubicBezTo>
                <a:cubicBezTo>
                  <a:pt x="163" y="739"/>
                  <a:pt x="161" y="725"/>
                  <a:pt x="161" y="711"/>
                </a:cubicBezTo>
                <a:cubicBezTo>
                  <a:pt x="160" y="644"/>
                  <a:pt x="134" y="601"/>
                  <a:pt x="109" y="559"/>
                </a:cubicBezTo>
                <a:cubicBezTo>
                  <a:pt x="79" y="510"/>
                  <a:pt x="51" y="462"/>
                  <a:pt x="51" y="382"/>
                </a:cubicBezTo>
                <a:cubicBezTo>
                  <a:pt x="51" y="382"/>
                  <a:pt x="51" y="382"/>
                  <a:pt x="51" y="382"/>
                </a:cubicBezTo>
                <a:cubicBezTo>
                  <a:pt x="51" y="382"/>
                  <a:pt x="51" y="382"/>
                  <a:pt x="51" y="382"/>
                </a:cubicBezTo>
                <a:cubicBezTo>
                  <a:pt x="51" y="301"/>
                  <a:pt x="84" y="227"/>
                  <a:pt x="137" y="173"/>
                </a:cubicBezTo>
                <a:cubicBezTo>
                  <a:pt x="191" y="120"/>
                  <a:pt x="265" y="87"/>
                  <a:pt x="346" y="87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428" y="87"/>
                  <a:pt x="502" y="120"/>
                  <a:pt x="556" y="173"/>
                </a:cubicBezTo>
                <a:cubicBezTo>
                  <a:pt x="609" y="227"/>
                  <a:pt x="642" y="301"/>
                  <a:pt x="642" y="382"/>
                </a:cubicBezTo>
                <a:cubicBezTo>
                  <a:pt x="642" y="382"/>
                  <a:pt x="642" y="382"/>
                  <a:pt x="642" y="382"/>
                </a:cubicBezTo>
                <a:cubicBezTo>
                  <a:pt x="642" y="382"/>
                  <a:pt x="642" y="382"/>
                  <a:pt x="642" y="382"/>
                </a:cubicBezTo>
                <a:cubicBezTo>
                  <a:pt x="642" y="462"/>
                  <a:pt x="613" y="510"/>
                  <a:pt x="584" y="559"/>
                </a:cubicBezTo>
                <a:cubicBezTo>
                  <a:pt x="558" y="602"/>
                  <a:pt x="532" y="645"/>
                  <a:pt x="532" y="714"/>
                </a:cubicBezTo>
                <a:cubicBezTo>
                  <a:pt x="532" y="714"/>
                  <a:pt x="532" y="714"/>
                  <a:pt x="532" y="714"/>
                </a:cubicBezTo>
                <a:cubicBezTo>
                  <a:pt x="532" y="714"/>
                  <a:pt x="532" y="714"/>
                  <a:pt x="532" y="714"/>
                </a:cubicBezTo>
                <a:cubicBezTo>
                  <a:pt x="532" y="743"/>
                  <a:pt x="520" y="770"/>
                  <a:pt x="501" y="789"/>
                </a:cubicBezTo>
                <a:cubicBezTo>
                  <a:pt x="486" y="803"/>
                  <a:pt x="468" y="814"/>
                  <a:pt x="447" y="818"/>
                </a:cubicBezTo>
                <a:cubicBezTo>
                  <a:pt x="446" y="818"/>
                  <a:pt x="445" y="818"/>
                  <a:pt x="444" y="818"/>
                </a:cubicBezTo>
                <a:cubicBezTo>
                  <a:pt x="257" y="851"/>
                  <a:pt x="257" y="851"/>
                  <a:pt x="257" y="851"/>
                </a:cubicBezTo>
                <a:cubicBezTo>
                  <a:pt x="243" y="854"/>
                  <a:pt x="230" y="844"/>
                  <a:pt x="228" y="831"/>
                </a:cubicBezTo>
                <a:cubicBezTo>
                  <a:pt x="228" y="831"/>
                  <a:pt x="228" y="831"/>
                  <a:pt x="228" y="831"/>
                </a:cubicBezTo>
                <a:cubicBezTo>
                  <a:pt x="225" y="817"/>
                  <a:pt x="235" y="804"/>
                  <a:pt x="248" y="801"/>
                </a:cubicBezTo>
                <a:close/>
                <a:moveTo>
                  <a:pt x="263" y="934"/>
                </a:moveTo>
                <a:cubicBezTo>
                  <a:pt x="421" y="906"/>
                  <a:pt x="421" y="906"/>
                  <a:pt x="421" y="906"/>
                </a:cubicBezTo>
                <a:cubicBezTo>
                  <a:pt x="435" y="903"/>
                  <a:pt x="448" y="912"/>
                  <a:pt x="451" y="926"/>
                </a:cubicBezTo>
                <a:cubicBezTo>
                  <a:pt x="451" y="926"/>
                  <a:pt x="451" y="926"/>
                  <a:pt x="451" y="926"/>
                </a:cubicBezTo>
                <a:cubicBezTo>
                  <a:pt x="453" y="940"/>
                  <a:pt x="444" y="953"/>
                  <a:pt x="430" y="956"/>
                </a:cubicBezTo>
                <a:cubicBezTo>
                  <a:pt x="272" y="984"/>
                  <a:pt x="272" y="984"/>
                  <a:pt x="272" y="984"/>
                </a:cubicBezTo>
                <a:cubicBezTo>
                  <a:pt x="258" y="986"/>
                  <a:pt x="244" y="977"/>
                  <a:pt x="242" y="963"/>
                </a:cubicBezTo>
                <a:cubicBezTo>
                  <a:pt x="242" y="963"/>
                  <a:pt x="242" y="963"/>
                  <a:pt x="242" y="963"/>
                </a:cubicBezTo>
                <a:cubicBezTo>
                  <a:pt x="240" y="949"/>
                  <a:pt x="249" y="936"/>
                  <a:pt x="263" y="934"/>
                </a:cubicBezTo>
                <a:close/>
                <a:moveTo>
                  <a:pt x="396" y="976"/>
                </a:moveTo>
                <a:cubicBezTo>
                  <a:pt x="396" y="1004"/>
                  <a:pt x="373" y="1027"/>
                  <a:pt x="345" y="1027"/>
                </a:cubicBezTo>
                <a:cubicBezTo>
                  <a:pt x="323" y="1027"/>
                  <a:pt x="304" y="1013"/>
                  <a:pt x="297" y="993"/>
                </a:cubicBezTo>
                <a:cubicBezTo>
                  <a:pt x="396" y="976"/>
                  <a:pt x="396" y="976"/>
                  <a:pt x="396" y="976"/>
                </a:cubicBezTo>
                <a:close/>
              </a:path>
            </a:pathLst>
          </a:custGeom>
          <a:blipFill>
            <a:blip r:embed="rId1"/>
            <a:stretch>
              <a:fillRect l="-37017" t="-41961" r="-27933" b="-16891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03"/>
          <p:cNvSpPr/>
          <p:nvPr/>
        </p:nvSpPr>
        <p:spPr bwMode="auto">
          <a:xfrm rot="972551">
            <a:off x="964133" y="335710"/>
            <a:ext cx="1366643" cy="1418761"/>
          </a:xfrm>
          <a:custGeom>
            <a:avLst/>
            <a:gdLst>
              <a:gd name="T0" fmla="*/ 279 w 549"/>
              <a:gd name="T1" fmla="*/ 36 h 569"/>
              <a:gd name="T2" fmla="*/ 275 w 549"/>
              <a:gd name="T3" fmla="*/ 7 h 569"/>
              <a:gd name="T4" fmla="*/ 270 w 549"/>
              <a:gd name="T5" fmla="*/ 36 h 569"/>
              <a:gd name="T6" fmla="*/ 0 w 549"/>
              <a:gd name="T7" fmla="*/ 277 h 569"/>
              <a:gd name="T8" fmla="*/ 0 w 549"/>
              <a:gd name="T9" fmla="*/ 284 h 569"/>
              <a:gd name="T10" fmla="*/ 1 w 549"/>
              <a:gd name="T11" fmla="*/ 284 h 569"/>
              <a:gd name="T12" fmla="*/ 56 w 549"/>
              <a:gd name="T13" fmla="*/ 228 h 569"/>
              <a:gd name="T14" fmla="*/ 111 w 549"/>
              <a:gd name="T15" fmla="*/ 284 h 569"/>
              <a:gd name="T16" fmla="*/ 165 w 549"/>
              <a:gd name="T17" fmla="*/ 228 h 569"/>
              <a:gd name="T18" fmla="*/ 220 w 549"/>
              <a:gd name="T19" fmla="*/ 284 h 569"/>
              <a:gd name="T20" fmla="*/ 270 w 549"/>
              <a:gd name="T21" fmla="*/ 229 h 569"/>
              <a:gd name="T22" fmla="*/ 270 w 549"/>
              <a:gd name="T23" fmla="*/ 459 h 569"/>
              <a:gd name="T24" fmla="*/ 265 w 549"/>
              <a:gd name="T25" fmla="*/ 468 h 569"/>
              <a:gd name="T26" fmla="*/ 265 w 549"/>
              <a:gd name="T27" fmla="*/ 536 h 569"/>
              <a:gd name="T28" fmla="*/ 295 w 549"/>
              <a:gd name="T29" fmla="*/ 569 h 569"/>
              <a:gd name="T30" fmla="*/ 295 w 549"/>
              <a:gd name="T31" fmla="*/ 569 h 569"/>
              <a:gd name="T32" fmla="*/ 323 w 549"/>
              <a:gd name="T33" fmla="*/ 543 h 569"/>
              <a:gd name="T34" fmla="*/ 313 w 549"/>
              <a:gd name="T35" fmla="*/ 533 h 569"/>
              <a:gd name="T36" fmla="*/ 303 w 549"/>
              <a:gd name="T37" fmla="*/ 543 h 569"/>
              <a:gd name="T38" fmla="*/ 295 w 549"/>
              <a:gd name="T39" fmla="*/ 549 h 569"/>
              <a:gd name="T40" fmla="*/ 285 w 549"/>
              <a:gd name="T41" fmla="*/ 536 h 569"/>
              <a:gd name="T42" fmla="*/ 285 w 549"/>
              <a:gd name="T43" fmla="*/ 468 h 569"/>
              <a:gd name="T44" fmla="*/ 280 w 549"/>
              <a:gd name="T45" fmla="*/ 459 h 569"/>
              <a:gd name="T46" fmla="*/ 280 w 549"/>
              <a:gd name="T47" fmla="*/ 229 h 569"/>
              <a:gd name="T48" fmla="*/ 330 w 549"/>
              <a:gd name="T49" fmla="*/ 284 h 569"/>
              <a:gd name="T50" fmla="*/ 384 w 549"/>
              <a:gd name="T51" fmla="*/ 228 h 569"/>
              <a:gd name="T52" fmla="*/ 439 w 549"/>
              <a:gd name="T53" fmla="*/ 284 h 569"/>
              <a:gd name="T54" fmla="*/ 494 w 549"/>
              <a:gd name="T55" fmla="*/ 228 h 569"/>
              <a:gd name="T56" fmla="*/ 548 w 549"/>
              <a:gd name="T57" fmla="*/ 284 h 569"/>
              <a:gd name="T58" fmla="*/ 549 w 549"/>
              <a:gd name="T59" fmla="*/ 284 h 569"/>
              <a:gd name="T60" fmla="*/ 549 w 549"/>
              <a:gd name="T61" fmla="*/ 277 h 569"/>
              <a:gd name="T62" fmla="*/ 279 w 549"/>
              <a:gd name="T63" fmla="*/ 36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9" h="569">
                <a:moveTo>
                  <a:pt x="279" y="36"/>
                </a:moveTo>
                <a:cubicBezTo>
                  <a:pt x="279" y="28"/>
                  <a:pt x="277" y="14"/>
                  <a:pt x="275" y="7"/>
                </a:cubicBezTo>
                <a:cubicBezTo>
                  <a:pt x="272" y="0"/>
                  <a:pt x="271" y="24"/>
                  <a:pt x="270" y="36"/>
                </a:cubicBezTo>
                <a:cubicBezTo>
                  <a:pt x="121" y="37"/>
                  <a:pt x="0" y="110"/>
                  <a:pt x="0" y="277"/>
                </a:cubicBezTo>
                <a:cubicBezTo>
                  <a:pt x="0" y="279"/>
                  <a:pt x="0" y="282"/>
                  <a:pt x="0" y="284"/>
                </a:cubicBezTo>
                <a:cubicBezTo>
                  <a:pt x="1" y="284"/>
                  <a:pt x="1" y="284"/>
                  <a:pt x="1" y="284"/>
                </a:cubicBezTo>
                <a:cubicBezTo>
                  <a:pt x="1" y="253"/>
                  <a:pt x="26" y="228"/>
                  <a:pt x="56" y="228"/>
                </a:cubicBezTo>
                <a:cubicBezTo>
                  <a:pt x="86" y="228"/>
                  <a:pt x="111" y="253"/>
                  <a:pt x="111" y="284"/>
                </a:cubicBezTo>
                <a:cubicBezTo>
                  <a:pt x="111" y="253"/>
                  <a:pt x="135" y="228"/>
                  <a:pt x="165" y="228"/>
                </a:cubicBezTo>
                <a:cubicBezTo>
                  <a:pt x="196" y="228"/>
                  <a:pt x="220" y="253"/>
                  <a:pt x="220" y="284"/>
                </a:cubicBezTo>
                <a:cubicBezTo>
                  <a:pt x="220" y="255"/>
                  <a:pt x="242" y="231"/>
                  <a:pt x="270" y="229"/>
                </a:cubicBezTo>
                <a:cubicBezTo>
                  <a:pt x="270" y="459"/>
                  <a:pt x="270" y="459"/>
                  <a:pt x="270" y="459"/>
                </a:cubicBezTo>
                <a:cubicBezTo>
                  <a:pt x="267" y="461"/>
                  <a:pt x="265" y="464"/>
                  <a:pt x="265" y="468"/>
                </a:cubicBezTo>
                <a:cubicBezTo>
                  <a:pt x="265" y="536"/>
                  <a:pt x="265" y="536"/>
                  <a:pt x="265" y="536"/>
                </a:cubicBezTo>
                <a:cubicBezTo>
                  <a:pt x="265" y="557"/>
                  <a:pt x="280" y="569"/>
                  <a:pt x="295" y="569"/>
                </a:cubicBezTo>
                <a:cubicBezTo>
                  <a:pt x="295" y="569"/>
                  <a:pt x="295" y="569"/>
                  <a:pt x="295" y="569"/>
                </a:cubicBezTo>
                <a:cubicBezTo>
                  <a:pt x="311" y="569"/>
                  <a:pt x="323" y="558"/>
                  <a:pt x="323" y="543"/>
                </a:cubicBezTo>
                <a:cubicBezTo>
                  <a:pt x="323" y="537"/>
                  <a:pt x="319" y="533"/>
                  <a:pt x="313" y="533"/>
                </a:cubicBezTo>
                <a:cubicBezTo>
                  <a:pt x="308" y="533"/>
                  <a:pt x="303" y="537"/>
                  <a:pt x="303" y="543"/>
                </a:cubicBezTo>
                <a:cubicBezTo>
                  <a:pt x="303" y="549"/>
                  <a:pt x="296" y="549"/>
                  <a:pt x="295" y="549"/>
                </a:cubicBezTo>
                <a:cubicBezTo>
                  <a:pt x="293" y="549"/>
                  <a:pt x="285" y="548"/>
                  <a:pt x="285" y="536"/>
                </a:cubicBezTo>
                <a:cubicBezTo>
                  <a:pt x="285" y="468"/>
                  <a:pt x="285" y="468"/>
                  <a:pt x="285" y="468"/>
                </a:cubicBezTo>
                <a:cubicBezTo>
                  <a:pt x="285" y="464"/>
                  <a:pt x="283" y="461"/>
                  <a:pt x="280" y="459"/>
                </a:cubicBezTo>
                <a:cubicBezTo>
                  <a:pt x="280" y="229"/>
                  <a:pt x="280" y="229"/>
                  <a:pt x="280" y="229"/>
                </a:cubicBezTo>
                <a:cubicBezTo>
                  <a:pt x="308" y="231"/>
                  <a:pt x="330" y="255"/>
                  <a:pt x="330" y="284"/>
                </a:cubicBezTo>
                <a:cubicBezTo>
                  <a:pt x="330" y="253"/>
                  <a:pt x="354" y="228"/>
                  <a:pt x="384" y="228"/>
                </a:cubicBezTo>
                <a:cubicBezTo>
                  <a:pt x="414" y="228"/>
                  <a:pt x="439" y="253"/>
                  <a:pt x="439" y="284"/>
                </a:cubicBezTo>
                <a:cubicBezTo>
                  <a:pt x="439" y="253"/>
                  <a:pt x="463" y="228"/>
                  <a:pt x="494" y="228"/>
                </a:cubicBezTo>
                <a:cubicBezTo>
                  <a:pt x="524" y="228"/>
                  <a:pt x="548" y="253"/>
                  <a:pt x="548" y="284"/>
                </a:cubicBezTo>
                <a:cubicBezTo>
                  <a:pt x="549" y="284"/>
                  <a:pt x="549" y="284"/>
                  <a:pt x="549" y="284"/>
                </a:cubicBezTo>
                <a:cubicBezTo>
                  <a:pt x="549" y="282"/>
                  <a:pt x="549" y="279"/>
                  <a:pt x="549" y="277"/>
                </a:cubicBezTo>
                <a:cubicBezTo>
                  <a:pt x="549" y="110"/>
                  <a:pt x="429" y="37"/>
                  <a:pt x="279" y="36"/>
                </a:cubicBezTo>
                <a:close/>
              </a:path>
            </a:pathLst>
          </a:custGeom>
          <a:solidFill>
            <a:srgbClr val="B77C6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496524" y="1739330"/>
            <a:ext cx="3708655" cy="0"/>
          </a:xfrm>
          <a:prstGeom prst="line">
            <a:avLst/>
          </a:prstGeom>
          <a:ln>
            <a:solidFill>
              <a:srgbClr val="B77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771482" y="866088"/>
            <a:ext cx="286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不足</a:t>
            </a:r>
            <a:endParaRPr lang="zh-CN" altLang="en-US" sz="4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50448" y="2942293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有些成员活跃度低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0448" y="4363006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高级群欣赏作业少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175254" y="1697085"/>
            <a:ext cx="3073524" cy="4335036"/>
            <a:chOff x="8550275" y="744538"/>
            <a:chExt cx="3890963" cy="5487988"/>
          </a:xfrm>
          <a:blipFill>
            <a:blip r:embed="rId1"/>
            <a:stretch>
              <a:fillRect l="-37017" t="-41961" r="-27933" b="-16891"/>
            </a:stretch>
          </a:blipFill>
        </p:grpSpPr>
        <p:sp>
          <p:nvSpPr>
            <p:cNvPr id="13" name="Freeform 7"/>
            <p:cNvSpPr/>
            <p:nvPr/>
          </p:nvSpPr>
          <p:spPr bwMode="auto">
            <a:xfrm>
              <a:off x="10282238" y="5167313"/>
              <a:ext cx="1049338" cy="1065213"/>
            </a:xfrm>
            <a:custGeom>
              <a:avLst/>
              <a:gdLst>
                <a:gd name="T0" fmla="*/ 268 w 539"/>
                <a:gd name="T1" fmla="*/ 0 h 547"/>
                <a:gd name="T2" fmla="*/ 0 w 539"/>
                <a:gd name="T3" fmla="*/ 274 h 547"/>
                <a:gd name="T4" fmla="*/ 268 w 539"/>
                <a:gd name="T5" fmla="*/ 547 h 547"/>
                <a:gd name="T6" fmla="*/ 539 w 539"/>
                <a:gd name="T7" fmla="*/ 274 h 547"/>
                <a:gd name="T8" fmla="*/ 268 w 539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547">
                  <a:moveTo>
                    <a:pt x="268" y="0"/>
                  </a:moveTo>
                  <a:cubicBezTo>
                    <a:pt x="112" y="0"/>
                    <a:pt x="0" y="111"/>
                    <a:pt x="0" y="274"/>
                  </a:cubicBezTo>
                  <a:cubicBezTo>
                    <a:pt x="0" y="430"/>
                    <a:pt x="109" y="547"/>
                    <a:pt x="268" y="547"/>
                  </a:cubicBezTo>
                  <a:cubicBezTo>
                    <a:pt x="433" y="547"/>
                    <a:pt x="539" y="430"/>
                    <a:pt x="539" y="274"/>
                  </a:cubicBezTo>
                  <a:cubicBezTo>
                    <a:pt x="536" y="111"/>
                    <a:pt x="430" y="0"/>
                    <a:pt x="2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8550275" y="744538"/>
              <a:ext cx="3890963" cy="4432300"/>
            </a:xfrm>
            <a:custGeom>
              <a:avLst/>
              <a:gdLst>
                <a:gd name="T0" fmla="*/ 1241 w 1999"/>
                <a:gd name="T1" fmla="*/ 0 h 2274"/>
                <a:gd name="T2" fmla="*/ 378 w 1999"/>
                <a:gd name="T3" fmla="*/ 335 h 2274"/>
                <a:gd name="T4" fmla="*/ 642 w 1999"/>
                <a:gd name="T5" fmla="*/ 678 h 2274"/>
                <a:gd name="T6" fmla="*/ 1038 w 1999"/>
                <a:gd name="T7" fmla="*/ 557 h 2274"/>
                <a:gd name="T8" fmla="*/ 1330 w 1999"/>
                <a:gd name="T9" fmla="*/ 798 h 2274"/>
                <a:gd name="T10" fmla="*/ 1098 w 1999"/>
                <a:gd name="T11" fmla="*/ 1218 h 2274"/>
                <a:gd name="T12" fmla="*/ 913 w 1999"/>
                <a:gd name="T13" fmla="*/ 1519 h 2274"/>
                <a:gd name="T14" fmla="*/ 384 w 1999"/>
                <a:gd name="T15" fmla="*/ 1504 h 2274"/>
                <a:gd name="T16" fmla="*/ 146 w 1999"/>
                <a:gd name="T17" fmla="*/ 1232 h 2274"/>
                <a:gd name="T18" fmla="*/ 67 w 1999"/>
                <a:gd name="T19" fmla="*/ 1337 h 2274"/>
                <a:gd name="T20" fmla="*/ 67 w 1999"/>
                <a:gd name="T21" fmla="*/ 1495 h 2274"/>
                <a:gd name="T22" fmla="*/ 146 w 1999"/>
                <a:gd name="T23" fmla="*/ 1575 h 2274"/>
                <a:gd name="T24" fmla="*/ 104 w 1999"/>
                <a:gd name="T25" fmla="*/ 1663 h 2274"/>
                <a:gd name="T26" fmla="*/ 148 w 1999"/>
                <a:gd name="T27" fmla="*/ 1742 h 2274"/>
                <a:gd name="T28" fmla="*/ 148 w 1999"/>
                <a:gd name="T29" fmla="*/ 1838 h 2274"/>
                <a:gd name="T30" fmla="*/ 184 w 1999"/>
                <a:gd name="T31" fmla="*/ 1947 h 2274"/>
                <a:gd name="T32" fmla="*/ 242 w 1999"/>
                <a:gd name="T33" fmla="*/ 2181 h 2274"/>
                <a:gd name="T34" fmla="*/ 839 w 1999"/>
                <a:gd name="T35" fmla="*/ 2138 h 2274"/>
                <a:gd name="T36" fmla="*/ 989 w 1999"/>
                <a:gd name="T37" fmla="*/ 2097 h 2274"/>
                <a:gd name="T38" fmla="*/ 1276 w 1999"/>
                <a:gd name="T39" fmla="*/ 2001 h 2274"/>
                <a:gd name="T40" fmla="*/ 1280 w 1999"/>
                <a:gd name="T41" fmla="*/ 1999 h 2274"/>
                <a:gd name="T42" fmla="*/ 1284 w 1999"/>
                <a:gd name="T43" fmla="*/ 1997 h 2274"/>
                <a:gd name="T44" fmla="*/ 1322 w 1999"/>
                <a:gd name="T45" fmla="*/ 1981 h 2274"/>
                <a:gd name="T46" fmla="*/ 1384 w 1999"/>
                <a:gd name="T47" fmla="*/ 1952 h 2274"/>
                <a:gd name="T48" fmla="*/ 1394 w 1999"/>
                <a:gd name="T49" fmla="*/ 1947 h 2274"/>
                <a:gd name="T50" fmla="*/ 1398 w 1999"/>
                <a:gd name="T51" fmla="*/ 1947 h 2274"/>
                <a:gd name="T52" fmla="*/ 1398 w 1999"/>
                <a:gd name="T53" fmla="*/ 1895 h 2274"/>
                <a:gd name="T54" fmla="*/ 1400 w 1999"/>
                <a:gd name="T55" fmla="*/ 1807 h 2274"/>
                <a:gd name="T56" fmla="*/ 1603 w 1999"/>
                <a:gd name="T57" fmla="*/ 1374 h 2274"/>
                <a:gd name="T58" fmla="*/ 1999 w 1999"/>
                <a:gd name="T59" fmla="*/ 705 h 2274"/>
                <a:gd name="T60" fmla="*/ 1241 w 1999"/>
                <a:gd name="T61" fmla="*/ 0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99" h="2274">
                  <a:moveTo>
                    <a:pt x="1241" y="0"/>
                  </a:moveTo>
                  <a:cubicBezTo>
                    <a:pt x="957" y="0"/>
                    <a:pt x="517" y="108"/>
                    <a:pt x="378" y="335"/>
                  </a:cubicBezTo>
                  <a:cubicBezTo>
                    <a:pt x="642" y="678"/>
                    <a:pt x="642" y="678"/>
                    <a:pt x="642" y="678"/>
                  </a:cubicBezTo>
                  <a:cubicBezTo>
                    <a:pt x="746" y="605"/>
                    <a:pt x="906" y="557"/>
                    <a:pt x="1038" y="557"/>
                  </a:cubicBezTo>
                  <a:cubicBezTo>
                    <a:pt x="1238" y="561"/>
                    <a:pt x="1330" y="657"/>
                    <a:pt x="1330" y="798"/>
                  </a:cubicBezTo>
                  <a:cubicBezTo>
                    <a:pt x="1330" y="930"/>
                    <a:pt x="1226" y="1062"/>
                    <a:pt x="1098" y="1218"/>
                  </a:cubicBezTo>
                  <a:cubicBezTo>
                    <a:pt x="1012" y="1319"/>
                    <a:pt x="952" y="1420"/>
                    <a:pt x="913" y="1519"/>
                  </a:cubicBezTo>
                  <a:cubicBezTo>
                    <a:pt x="840" y="1684"/>
                    <a:pt x="452" y="1723"/>
                    <a:pt x="384" y="1504"/>
                  </a:cubicBezTo>
                  <a:cubicBezTo>
                    <a:pt x="315" y="1281"/>
                    <a:pt x="225" y="1128"/>
                    <a:pt x="146" y="1232"/>
                  </a:cubicBezTo>
                  <a:cubicBezTo>
                    <a:pt x="146" y="1232"/>
                    <a:pt x="133" y="1270"/>
                    <a:pt x="67" y="1337"/>
                  </a:cubicBezTo>
                  <a:cubicBezTo>
                    <a:pt x="0" y="1403"/>
                    <a:pt x="16" y="1454"/>
                    <a:pt x="67" y="1495"/>
                  </a:cubicBezTo>
                  <a:cubicBezTo>
                    <a:pt x="117" y="1537"/>
                    <a:pt x="159" y="1550"/>
                    <a:pt x="146" y="1575"/>
                  </a:cubicBezTo>
                  <a:cubicBezTo>
                    <a:pt x="133" y="1600"/>
                    <a:pt x="100" y="1633"/>
                    <a:pt x="104" y="1663"/>
                  </a:cubicBezTo>
                  <a:cubicBezTo>
                    <a:pt x="108" y="1692"/>
                    <a:pt x="148" y="1742"/>
                    <a:pt x="148" y="1742"/>
                  </a:cubicBezTo>
                  <a:cubicBezTo>
                    <a:pt x="148" y="1742"/>
                    <a:pt x="109" y="1784"/>
                    <a:pt x="148" y="1838"/>
                  </a:cubicBezTo>
                  <a:cubicBezTo>
                    <a:pt x="188" y="1893"/>
                    <a:pt x="205" y="1884"/>
                    <a:pt x="184" y="1947"/>
                  </a:cubicBezTo>
                  <a:cubicBezTo>
                    <a:pt x="163" y="2010"/>
                    <a:pt x="154" y="2121"/>
                    <a:pt x="242" y="2181"/>
                  </a:cubicBezTo>
                  <a:cubicBezTo>
                    <a:pt x="378" y="2274"/>
                    <a:pt x="819" y="2143"/>
                    <a:pt x="839" y="2138"/>
                  </a:cubicBezTo>
                  <a:cubicBezTo>
                    <a:pt x="889" y="2126"/>
                    <a:pt x="939" y="2112"/>
                    <a:pt x="989" y="2097"/>
                  </a:cubicBezTo>
                  <a:cubicBezTo>
                    <a:pt x="1086" y="2067"/>
                    <a:pt x="1182" y="2039"/>
                    <a:pt x="1276" y="2001"/>
                  </a:cubicBezTo>
                  <a:cubicBezTo>
                    <a:pt x="1278" y="2000"/>
                    <a:pt x="1279" y="1999"/>
                    <a:pt x="1280" y="1999"/>
                  </a:cubicBezTo>
                  <a:cubicBezTo>
                    <a:pt x="1281" y="1998"/>
                    <a:pt x="1283" y="1998"/>
                    <a:pt x="1284" y="1997"/>
                  </a:cubicBezTo>
                  <a:cubicBezTo>
                    <a:pt x="1297" y="1992"/>
                    <a:pt x="1309" y="1986"/>
                    <a:pt x="1322" y="1981"/>
                  </a:cubicBezTo>
                  <a:cubicBezTo>
                    <a:pt x="1342" y="1971"/>
                    <a:pt x="1363" y="1961"/>
                    <a:pt x="1384" y="1952"/>
                  </a:cubicBezTo>
                  <a:cubicBezTo>
                    <a:pt x="1387" y="1950"/>
                    <a:pt x="1390" y="1948"/>
                    <a:pt x="1394" y="1947"/>
                  </a:cubicBezTo>
                  <a:cubicBezTo>
                    <a:pt x="1398" y="1947"/>
                    <a:pt x="1398" y="1947"/>
                    <a:pt x="1398" y="1947"/>
                  </a:cubicBezTo>
                  <a:cubicBezTo>
                    <a:pt x="1398" y="1895"/>
                    <a:pt x="1398" y="1895"/>
                    <a:pt x="1398" y="1895"/>
                  </a:cubicBezTo>
                  <a:cubicBezTo>
                    <a:pt x="1399" y="1867"/>
                    <a:pt x="1400" y="1837"/>
                    <a:pt x="1400" y="1807"/>
                  </a:cubicBezTo>
                  <a:cubicBezTo>
                    <a:pt x="1412" y="1655"/>
                    <a:pt x="1477" y="1517"/>
                    <a:pt x="1603" y="1374"/>
                  </a:cubicBezTo>
                  <a:cubicBezTo>
                    <a:pt x="1755" y="1206"/>
                    <a:pt x="1999" y="1010"/>
                    <a:pt x="1999" y="705"/>
                  </a:cubicBezTo>
                  <a:cubicBezTo>
                    <a:pt x="1999" y="373"/>
                    <a:pt x="1770" y="0"/>
                    <a:pt x="12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03"/>
          <p:cNvSpPr/>
          <p:nvPr/>
        </p:nvSpPr>
        <p:spPr bwMode="auto">
          <a:xfrm rot="972551">
            <a:off x="964133" y="335710"/>
            <a:ext cx="1366643" cy="1418761"/>
          </a:xfrm>
          <a:custGeom>
            <a:avLst/>
            <a:gdLst>
              <a:gd name="T0" fmla="*/ 279 w 549"/>
              <a:gd name="T1" fmla="*/ 36 h 569"/>
              <a:gd name="T2" fmla="*/ 275 w 549"/>
              <a:gd name="T3" fmla="*/ 7 h 569"/>
              <a:gd name="T4" fmla="*/ 270 w 549"/>
              <a:gd name="T5" fmla="*/ 36 h 569"/>
              <a:gd name="T6" fmla="*/ 0 w 549"/>
              <a:gd name="T7" fmla="*/ 277 h 569"/>
              <a:gd name="T8" fmla="*/ 0 w 549"/>
              <a:gd name="T9" fmla="*/ 284 h 569"/>
              <a:gd name="T10" fmla="*/ 1 w 549"/>
              <a:gd name="T11" fmla="*/ 284 h 569"/>
              <a:gd name="T12" fmla="*/ 56 w 549"/>
              <a:gd name="T13" fmla="*/ 228 h 569"/>
              <a:gd name="T14" fmla="*/ 111 w 549"/>
              <a:gd name="T15" fmla="*/ 284 h 569"/>
              <a:gd name="T16" fmla="*/ 165 w 549"/>
              <a:gd name="T17" fmla="*/ 228 h 569"/>
              <a:gd name="T18" fmla="*/ 220 w 549"/>
              <a:gd name="T19" fmla="*/ 284 h 569"/>
              <a:gd name="T20" fmla="*/ 270 w 549"/>
              <a:gd name="T21" fmla="*/ 229 h 569"/>
              <a:gd name="T22" fmla="*/ 270 w 549"/>
              <a:gd name="T23" fmla="*/ 459 h 569"/>
              <a:gd name="T24" fmla="*/ 265 w 549"/>
              <a:gd name="T25" fmla="*/ 468 h 569"/>
              <a:gd name="T26" fmla="*/ 265 w 549"/>
              <a:gd name="T27" fmla="*/ 536 h 569"/>
              <a:gd name="T28" fmla="*/ 295 w 549"/>
              <a:gd name="T29" fmla="*/ 569 h 569"/>
              <a:gd name="T30" fmla="*/ 295 w 549"/>
              <a:gd name="T31" fmla="*/ 569 h 569"/>
              <a:gd name="T32" fmla="*/ 323 w 549"/>
              <a:gd name="T33" fmla="*/ 543 h 569"/>
              <a:gd name="T34" fmla="*/ 313 w 549"/>
              <a:gd name="T35" fmla="*/ 533 h 569"/>
              <a:gd name="T36" fmla="*/ 303 w 549"/>
              <a:gd name="T37" fmla="*/ 543 h 569"/>
              <a:gd name="T38" fmla="*/ 295 w 549"/>
              <a:gd name="T39" fmla="*/ 549 h 569"/>
              <a:gd name="T40" fmla="*/ 285 w 549"/>
              <a:gd name="T41" fmla="*/ 536 h 569"/>
              <a:gd name="T42" fmla="*/ 285 w 549"/>
              <a:gd name="T43" fmla="*/ 468 h 569"/>
              <a:gd name="T44" fmla="*/ 280 w 549"/>
              <a:gd name="T45" fmla="*/ 459 h 569"/>
              <a:gd name="T46" fmla="*/ 280 w 549"/>
              <a:gd name="T47" fmla="*/ 229 h 569"/>
              <a:gd name="T48" fmla="*/ 330 w 549"/>
              <a:gd name="T49" fmla="*/ 284 h 569"/>
              <a:gd name="T50" fmla="*/ 384 w 549"/>
              <a:gd name="T51" fmla="*/ 228 h 569"/>
              <a:gd name="T52" fmla="*/ 439 w 549"/>
              <a:gd name="T53" fmla="*/ 284 h 569"/>
              <a:gd name="T54" fmla="*/ 494 w 549"/>
              <a:gd name="T55" fmla="*/ 228 h 569"/>
              <a:gd name="T56" fmla="*/ 548 w 549"/>
              <a:gd name="T57" fmla="*/ 284 h 569"/>
              <a:gd name="T58" fmla="*/ 549 w 549"/>
              <a:gd name="T59" fmla="*/ 284 h 569"/>
              <a:gd name="T60" fmla="*/ 549 w 549"/>
              <a:gd name="T61" fmla="*/ 277 h 569"/>
              <a:gd name="T62" fmla="*/ 279 w 549"/>
              <a:gd name="T63" fmla="*/ 36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9" h="569">
                <a:moveTo>
                  <a:pt x="279" y="36"/>
                </a:moveTo>
                <a:cubicBezTo>
                  <a:pt x="279" y="28"/>
                  <a:pt x="277" y="14"/>
                  <a:pt x="275" y="7"/>
                </a:cubicBezTo>
                <a:cubicBezTo>
                  <a:pt x="272" y="0"/>
                  <a:pt x="271" y="24"/>
                  <a:pt x="270" y="36"/>
                </a:cubicBezTo>
                <a:cubicBezTo>
                  <a:pt x="121" y="37"/>
                  <a:pt x="0" y="110"/>
                  <a:pt x="0" y="277"/>
                </a:cubicBezTo>
                <a:cubicBezTo>
                  <a:pt x="0" y="279"/>
                  <a:pt x="0" y="282"/>
                  <a:pt x="0" y="284"/>
                </a:cubicBezTo>
                <a:cubicBezTo>
                  <a:pt x="1" y="284"/>
                  <a:pt x="1" y="284"/>
                  <a:pt x="1" y="284"/>
                </a:cubicBezTo>
                <a:cubicBezTo>
                  <a:pt x="1" y="253"/>
                  <a:pt x="26" y="228"/>
                  <a:pt x="56" y="228"/>
                </a:cubicBezTo>
                <a:cubicBezTo>
                  <a:pt x="86" y="228"/>
                  <a:pt x="111" y="253"/>
                  <a:pt x="111" y="284"/>
                </a:cubicBezTo>
                <a:cubicBezTo>
                  <a:pt x="111" y="253"/>
                  <a:pt x="135" y="228"/>
                  <a:pt x="165" y="228"/>
                </a:cubicBezTo>
                <a:cubicBezTo>
                  <a:pt x="196" y="228"/>
                  <a:pt x="220" y="253"/>
                  <a:pt x="220" y="284"/>
                </a:cubicBezTo>
                <a:cubicBezTo>
                  <a:pt x="220" y="255"/>
                  <a:pt x="242" y="231"/>
                  <a:pt x="270" y="229"/>
                </a:cubicBezTo>
                <a:cubicBezTo>
                  <a:pt x="270" y="459"/>
                  <a:pt x="270" y="459"/>
                  <a:pt x="270" y="459"/>
                </a:cubicBezTo>
                <a:cubicBezTo>
                  <a:pt x="267" y="461"/>
                  <a:pt x="265" y="464"/>
                  <a:pt x="265" y="468"/>
                </a:cubicBezTo>
                <a:cubicBezTo>
                  <a:pt x="265" y="536"/>
                  <a:pt x="265" y="536"/>
                  <a:pt x="265" y="536"/>
                </a:cubicBezTo>
                <a:cubicBezTo>
                  <a:pt x="265" y="557"/>
                  <a:pt x="280" y="569"/>
                  <a:pt x="295" y="569"/>
                </a:cubicBezTo>
                <a:cubicBezTo>
                  <a:pt x="295" y="569"/>
                  <a:pt x="295" y="569"/>
                  <a:pt x="295" y="569"/>
                </a:cubicBezTo>
                <a:cubicBezTo>
                  <a:pt x="311" y="569"/>
                  <a:pt x="323" y="558"/>
                  <a:pt x="323" y="543"/>
                </a:cubicBezTo>
                <a:cubicBezTo>
                  <a:pt x="323" y="537"/>
                  <a:pt x="319" y="533"/>
                  <a:pt x="313" y="533"/>
                </a:cubicBezTo>
                <a:cubicBezTo>
                  <a:pt x="308" y="533"/>
                  <a:pt x="303" y="537"/>
                  <a:pt x="303" y="543"/>
                </a:cubicBezTo>
                <a:cubicBezTo>
                  <a:pt x="303" y="549"/>
                  <a:pt x="296" y="549"/>
                  <a:pt x="295" y="549"/>
                </a:cubicBezTo>
                <a:cubicBezTo>
                  <a:pt x="293" y="549"/>
                  <a:pt x="285" y="548"/>
                  <a:pt x="285" y="536"/>
                </a:cubicBezTo>
                <a:cubicBezTo>
                  <a:pt x="285" y="468"/>
                  <a:pt x="285" y="468"/>
                  <a:pt x="285" y="468"/>
                </a:cubicBezTo>
                <a:cubicBezTo>
                  <a:pt x="285" y="464"/>
                  <a:pt x="283" y="461"/>
                  <a:pt x="280" y="459"/>
                </a:cubicBezTo>
                <a:cubicBezTo>
                  <a:pt x="280" y="229"/>
                  <a:pt x="280" y="229"/>
                  <a:pt x="280" y="229"/>
                </a:cubicBezTo>
                <a:cubicBezTo>
                  <a:pt x="308" y="231"/>
                  <a:pt x="330" y="255"/>
                  <a:pt x="330" y="284"/>
                </a:cubicBezTo>
                <a:cubicBezTo>
                  <a:pt x="330" y="253"/>
                  <a:pt x="354" y="228"/>
                  <a:pt x="384" y="228"/>
                </a:cubicBezTo>
                <a:cubicBezTo>
                  <a:pt x="414" y="228"/>
                  <a:pt x="439" y="253"/>
                  <a:pt x="439" y="284"/>
                </a:cubicBezTo>
                <a:cubicBezTo>
                  <a:pt x="439" y="253"/>
                  <a:pt x="463" y="228"/>
                  <a:pt x="494" y="228"/>
                </a:cubicBezTo>
                <a:cubicBezTo>
                  <a:pt x="524" y="228"/>
                  <a:pt x="548" y="253"/>
                  <a:pt x="548" y="284"/>
                </a:cubicBezTo>
                <a:cubicBezTo>
                  <a:pt x="549" y="284"/>
                  <a:pt x="549" y="284"/>
                  <a:pt x="549" y="284"/>
                </a:cubicBezTo>
                <a:cubicBezTo>
                  <a:pt x="549" y="282"/>
                  <a:pt x="549" y="279"/>
                  <a:pt x="549" y="277"/>
                </a:cubicBezTo>
                <a:cubicBezTo>
                  <a:pt x="549" y="110"/>
                  <a:pt x="429" y="37"/>
                  <a:pt x="279" y="36"/>
                </a:cubicBezTo>
                <a:close/>
              </a:path>
            </a:pathLst>
          </a:custGeom>
          <a:solidFill>
            <a:srgbClr val="B77C6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496524" y="1739330"/>
            <a:ext cx="3708655" cy="0"/>
          </a:xfrm>
          <a:prstGeom prst="line">
            <a:avLst/>
          </a:prstGeom>
          <a:ln>
            <a:solidFill>
              <a:srgbClr val="B77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338348" y="866088"/>
            <a:ext cx="286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改进方案</a:t>
            </a:r>
            <a:endParaRPr lang="zh-CN" altLang="en-US" sz="4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9815" y="2875002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清人制度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94633" y="2875002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欣赏过后的巩固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31517" y="4356205"/>
            <a:ext cx="380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白富美团队的讲座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70080" y="4356205"/>
            <a:ext cx="4977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7C69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作业思路介绍</a:t>
            </a:r>
            <a:endParaRPr lang="zh-CN" altLang="en-US" sz="2800" dirty="0">
              <a:solidFill>
                <a:srgbClr val="B77C69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4218351" y="2254698"/>
            <a:ext cx="3513166" cy="4203014"/>
          </a:xfrm>
          <a:custGeom>
            <a:avLst/>
            <a:gdLst>
              <a:gd name="T0" fmla="*/ 509 w 1090"/>
              <a:gd name="T1" fmla="*/ 749 h 1303"/>
              <a:gd name="T2" fmla="*/ 495 w 1090"/>
              <a:gd name="T3" fmla="*/ 764 h 1303"/>
              <a:gd name="T4" fmla="*/ 476 w 1090"/>
              <a:gd name="T5" fmla="*/ 769 h 1303"/>
              <a:gd name="T6" fmla="*/ 476 w 1090"/>
              <a:gd name="T7" fmla="*/ 769 h 1303"/>
              <a:gd name="T8" fmla="*/ 458 w 1090"/>
              <a:gd name="T9" fmla="*/ 764 h 1303"/>
              <a:gd name="T10" fmla="*/ 375 w 1090"/>
              <a:gd name="T11" fmla="*/ 631 h 1303"/>
              <a:gd name="T12" fmla="*/ 389 w 1090"/>
              <a:gd name="T13" fmla="*/ 580 h 1303"/>
              <a:gd name="T14" fmla="*/ 476 w 1090"/>
              <a:gd name="T15" fmla="*/ 657 h 1303"/>
              <a:gd name="T16" fmla="*/ 513 w 1090"/>
              <a:gd name="T17" fmla="*/ 593 h 1303"/>
              <a:gd name="T18" fmla="*/ 513 w 1090"/>
              <a:gd name="T19" fmla="*/ 593 h 1303"/>
              <a:gd name="T20" fmla="*/ 514 w 1090"/>
              <a:gd name="T21" fmla="*/ 592 h 1303"/>
              <a:gd name="T22" fmla="*/ 526 w 1090"/>
              <a:gd name="T23" fmla="*/ 580 h 1303"/>
              <a:gd name="T24" fmla="*/ 545 w 1090"/>
              <a:gd name="T25" fmla="*/ 575 h 1303"/>
              <a:gd name="T26" fmla="*/ 546 w 1090"/>
              <a:gd name="T27" fmla="*/ 575 h 1303"/>
              <a:gd name="T28" fmla="*/ 564 w 1090"/>
              <a:gd name="T29" fmla="*/ 580 h 1303"/>
              <a:gd name="T30" fmla="*/ 576 w 1090"/>
              <a:gd name="T31" fmla="*/ 592 h 1303"/>
              <a:gd name="T32" fmla="*/ 577 w 1090"/>
              <a:gd name="T33" fmla="*/ 593 h 1303"/>
              <a:gd name="T34" fmla="*/ 577 w 1090"/>
              <a:gd name="T35" fmla="*/ 594 h 1303"/>
              <a:gd name="T36" fmla="*/ 650 w 1090"/>
              <a:gd name="T37" fmla="*/ 594 h 1303"/>
              <a:gd name="T38" fmla="*/ 701 w 1090"/>
              <a:gd name="T39" fmla="*/ 580 h 1303"/>
              <a:gd name="T40" fmla="*/ 646 w 1090"/>
              <a:gd name="T41" fmla="*/ 750 h 1303"/>
              <a:gd name="T42" fmla="*/ 645 w 1090"/>
              <a:gd name="T43" fmla="*/ 753 h 1303"/>
              <a:gd name="T44" fmla="*/ 644 w 1090"/>
              <a:gd name="T45" fmla="*/ 754 h 1303"/>
              <a:gd name="T46" fmla="*/ 632 w 1090"/>
              <a:gd name="T47" fmla="*/ 764 h 1303"/>
              <a:gd name="T48" fmla="*/ 615 w 1090"/>
              <a:gd name="T49" fmla="*/ 769 h 1303"/>
              <a:gd name="T50" fmla="*/ 614 w 1090"/>
              <a:gd name="T51" fmla="*/ 769 h 1303"/>
              <a:gd name="T52" fmla="*/ 595 w 1090"/>
              <a:gd name="T53" fmla="*/ 764 h 1303"/>
              <a:gd name="T54" fmla="*/ 584 w 1090"/>
              <a:gd name="T55" fmla="*/ 754 h 1303"/>
              <a:gd name="T56" fmla="*/ 584 w 1090"/>
              <a:gd name="T57" fmla="*/ 754 h 1303"/>
              <a:gd name="T58" fmla="*/ 583 w 1090"/>
              <a:gd name="T59" fmla="*/ 753 h 1303"/>
              <a:gd name="T60" fmla="*/ 582 w 1090"/>
              <a:gd name="T61" fmla="*/ 750 h 1303"/>
              <a:gd name="T62" fmla="*/ 402 w 1090"/>
              <a:gd name="T63" fmla="*/ 973 h 1303"/>
              <a:gd name="T64" fmla="*/ 719 w 1090"/>
              <a:gd name="T65" fmla="*/ 954 h 1303"/>
              <a:gd name="T66" fmla="*/ 688 w 1090"/>
              <a:gd name="T67" fmla="*/ 998 h 1303"/>
              <a:gd name="T68" fmla="*/ 371 w 1090"/>
              <a:gd name="T69" fmla="*/ 1016 h 1303"/>
              <a:gd name="T70" fmla="*/ 402 w 1090"/>
              <a:gd name="T71" fmla="*/ 973 h 1303"/>
              <a:gd name="T72" fmla="*/ 655 w 1090"/>
              <a:gd name="T73" fmla="*/ 1125 h 1303"/>
              <a:gd name="T74" fmla="*/ 698 w 1090"/>
              <a:gd name="T75" fmla="*/ 1156 h 1303"/>
              <a:gd name="T76" fmla="*/ 436 w 1090"/>
              <a:gd name="T77" fmla="*/ 1240 h 1303"/>
              <a:gd name="T78" fmla="*/ 392 w 1090"/>
              <a:gd name="T79" fmla="*/ 1209 h 1303"/>
              <a:gd name="T80" fmla="*/ 617 w 1090"/>
              <a:gd name="T81" fmla="*/ 1228 h 1303"/>
              <a:gd name="T82" fmla="*/ 473 w 1090"/>
              <a:gd name="T83" fmla="*/ 1254 h 1303"/>
              <a:gd name="T84" fmla="*/ 402 w 1090"/>
              <a:gd name="T85" fmla="*/ 1073 h 1303"/>
              <a:gd name="T86" fmla="*/ 719 w 1090"/>
              <a:gd name="T87" fmla="*/ 1055 h 1303"/>
              <a:gd name="T88" fmla="*/ 688 w 1090"/>
              <a:gd name="T89" fmla="*/ 1098 h 1303"/>
              <a:gd name="T90" fmla="*/ 371 w 1090"/>
              <a:gd name="T91" fmla="*/ 1116 h 1303"/>
              <a:gd name="T92" fmla="*/ 402 w 1090"/>
              <a:gd name="T93" fmla="*/ 1073 h 1303"/>
              <a:gd name="T94" fmla="*/ 199 w 1090"/>
              <a:gd name="T95" fmla="*/ 532 h 1303"/>
              <a:gd name="T96" fmla="*/ 364 w 1090"/>
              <a:gd name="T97" fmla="*/ 895 h 1303"/>
              <a:gd name="T98" fmla="*/ 302 w 1090"/>
              <a:gd name="T99" fmla="*/ 929 h 1303"/>
              <a:gd name="T100" fmla="*/ 63 w 1090"/>
              <a:gd name="T101" fmla="*/ 824 h 1303"/>
              <a:gd name="T102" fmla="*/ 191 w 1090"/>
              <a:gd name="T103" fmla="*/ 123 h 1303"/>
              <a:gd name="T104" fmla="*/ 899 w 1090"/>
              <a:gd name="T105" fmla="*/ 123 h 1303"/>
              <a:gd name="T106" fmla="*/ 1027 w 1090"/>
              <a:gd name="T107" fmla="*/ 824 h 1303"/>
              <a:gd name="T108" fmla="*/ 788 w 1090"/>
              <a:gd name="T109" fmla="*/ 929 h 1303"/>
              <a:gd name="T110" fmla="*/ 726 w 1090"/>
              <a:gd name="T111" fmla="*/ 895 h 1303"/>
              <a:gd name="T112" fmla="*/ 891 w 1090"/>
              <a:gd name="T113" fmla="*/ 5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90" h="1303">
                <a:moveTo>
                  <a:pt x="545" y="687"/>
                </a:moveTo>
                <a:cubicBezTo>
                  <a:pt x="509" y="749"/>
                  <a:pt x="509" y="749"/>
                  <a:pt x="509" y="749"/>
                </a:cubicBezTo>
                <a:cubicBezTo>
                  <a:pt x="506" y="755"/>
                  <a:pt x="501" y="760"/>
                  <a:pt x="495" y="764"/>
                </a:cubicBezTo>
                <a:cubicBezTo>
                  <a:pt x="495" y="764"/>
                  <a:pt x="495" y="764"/>
                  <a:pt x="495" y="764"/>
                </a:cubicBezTo>
                <a:cubicBezTo>
                  <a:pt x="489" y="767"/>
                  <a:pt x="483" y="769"/>
                  <a:pt x="477" y="769"/>
                </a:cubicBezTo>
                <a:cubicBezTo>
                  <a:pt x="476" y="769"/>
                  <a:pt x="476" y="769"/>
                  <a:pt x="476" y="769"/>
                </a:cubicBezTo>
                <a:cubicBezTo>
                  <a:pt x="476" y="769"/>
                  <a:pt x="476" y="769"/>
                  <a:pt x="476" y="769"/>
                </a:cubicBezTo>
                <a:cubicBezTo>
                  <a:pt x="476" y="769"/>
                  <a:pt x="476" y="769"/>
                  <a:pt x="476" y="769"/>
                </a:cubicBezTo>
                <a:cubicBezTo>
                  <a:pt x="469" y="769"/>
                  <a:pt x="463" y="767"/>
                  <a:pt x="458" y="764"/>
                </a:cubicBezTo>
                <a:cubicBezTo>
                  <a:pt x="458" y="764"/>
                  <a:pt x="458" y="764"/>
                  <a:pt x="458" y="764"/>
                </a:cubicBezTo>
                <a:cubicBezTo>
                  <a:pt x="451" y="760"/>
                  <a:pt x="447" y="755"/>
                  <a:pt x="443" y="749"/>
                </a:cubicBezTo>
                <a:cubicBezTo>
                  <a:pt x="375" y="631"/>
                  <a:pt x="375" y="631"/>
                  <a:pt x="375" y="631"/>
                </a:cubicBezTo>
                <a:cubicBezTo>
                  <a:pt x="365" y="613"/>
                  <a:pt x="371" y="591"/>
                  <a:pt x="389" y="580"/>
                </a:cubicBezTo>
                <a:cubicBezTo>
                  <a:pt x="389" y="580"/>
                  <a:pt x="389" y="580"/>
                  <a:pt x="389" y="580"/>
                </a:cubicBezTo>
                <a:cubicBezTo>
                  <a:pt x="407" y="570"/>
                  <a:pt x="430" y="576"/>
                  <a:pt x="440" y="594"/>
                </a:cubicBezTo>
                <a:cubicBezTo>
                  <a:pt x="476" y="657"/>
                  <a:pt x="476" y="657"/>
                  <a:pt x="476" y="657"/>
                </a:cubicBezTo>
                <a:cubicBezTo>
                  <a:pt x="513" y="594"/>
                  <a:pt x="513" y="594"/>
                  <a:pt x="513" y="594"/>
                </a:cubicBezTo>
                <a:cubicBezTo>
                  <a:pt x="513" y="593"/>
                  <a:pt x="513" y="593"/>
                  <a:pt x="513" y="593"/>
                </a:cubicBezTo>
                <a:cubicBezTo>
                  <a:pt x="513" y="593"/>
                  <a:pt x="513" y="593"/>
                  <a:pt x="513" y="593"/>
                </a:cubicBezTo>
                <a:cubicBezTo>
                  <a:pt x="513" y="593"/>
                  <a:pt x="513" y="593"/>
                  <a:pt x="513" y="593"/>
                </a:cubicBezTo>
                <a:cubicBezTo>
                  <a:pt x="514" y="592"/>
                  <a:pt x="514" y="592"/>
                  <a:pt x="514" y="592"/>
                </a:cubicBezTo>
                <a:cubicBezTo>
                  <a:pt x="514" y="592"/>
                  <a:pt x="514" y="592"/>
                  <a:pt x="514" y="592"/>
                </a:cubicBezTo>
                <a:cubicBezTo>
                  <a:pt x="517" y="588"/>
                  <a:pt x="521" y="583"/>
                  <a:pt x="526" y="580"/>
                </a:cubicBezTo>
                <a:cubicBezTo>
                  <a:pt x="526" y="580"/>
                  <a:pt x="526" y="580"/>
                  <a:pt x="526" y="580"/>
                </a:cubicBezTo>
                <a:cubicBezTo>
                  <a:pt x="532" y="577"/>
                  <a:pt x="538" y="575"/>
                  <a:pt x="544" y="575"/>
                </a:cubicBezTo>
                <a:cubicBezTo>
                  <a:pt x="545" y="575"/>
                  <a:pt x="545" y="575"/>
                  <a:pt x="545" y="575"/>
                </a:cubicBezTo>
                <a:cubicBezTo>
                  <a:pt x="545" y="575"/>
                  <a:pt x="545" y="575"/>
                  <a:pt x="545" y="575"/>
                </a:cubicBezTo>
                <a:cubicBezTo>
                  <a:pt x="546" y="575"/>
                  <a:pt x="546" y="575"/>
                  <a:pt x="546" y="575"/>
                </a:cubicBezTo>
                <a:cubicBezTo>
                  <a:pt x="552" y="575"/>
                  <a:pt x="558" y="577"/>
                  <a:pt x="564" y="580"/>
                </a:cubicBezTo>
                <a:cubicBezTo>
                  <a:pt x="564" y="580"/>
                  <a:pt x="564" y="580"/>
                  <a:pt x="564" y="580"/>
                </a:cubicBezTo>
                <a:cubicBezTo>
                  <a:pt x="569" y="583"/>
                  <a:pt x="573" y="588"/>
                  <a:pt x="576" y="592"/>
                </a:cubicBezTo>
                <a:cubicBezTo>
                  <a:pt x="576" y="592"/>
                  <a:pt x="576" y="592"/>
                  <a:pt x="576" y="592"/>
                </a:cubicBezTo>
                <a:cubicBezTo>
                  <a:pt x="577" y="593"/>
                  <a:pt x="577" y="593"/>
                  <a:pt x="577" y="593"/>
                </a:cubicBezTo>
                <a:cubicBezTo>
                  <a:pt x="577" y="593"/>
                  <a:pt x="577" y="593"/>
                  <a:pt x="577" y="593"/>
                </a:cubicBezTo>
                <a:cubicBezTo>
                  <a:pt x="577" y="594"/>
                  <a:pt x="577" y="594"/>
                  <a:pt x="577" y="594"/>
                </a:cubicBezTo>
                <a:cubicBezTo>
                  <a:pt x="577" y="594"/>
                  <a:pt x="577" y="594"/>
                  <a:pt x="577" y="594"/>
                </a:cubicBezTo>
                <a:cubicBezTo>
                  <a:pt x="614" y="657"/>
                  <a:pt x="614" y="657"/>
                  <a:pt x="614" y="657"/>
                </a:cubicBezTo>
                <a:cubicBezTo>
                  <a:pt x="650" y="594"/>
                  <a:pt x="650" y="594"/>
                  <a:pt x="650" y="594"/>
                </a:cubicBezTo>
                <a:cubicBezTo>
                  <a:pt x="661" y="576"/>
                  <a:pt x="683" y="570"/>
                  <a:pt x="701" y="580"/>
                </a:cubicBezTo>
                <a:cubicBezTo>
                  <a:pt x="701" y="580"/>
                  <a:pt x="701" y="580"/>
                  <a:pt x="701" y="580"/>
                </a:cubicBezTo>
                <a:cubicBezTo>
                  <a:pt x="719" y="591"/>
                  <a:pt x="725" y="613"/>
                  <a:pt x="715" y="631"/>
                </a:cubicBezTo>
                <a:cubicBezTo>
                  <a:pt x="646" y="750"/>
                  <a:pt x="646" y="750"/>
                  <a:pt x="646" y="750"/>
                </a:cubicBezTo>
                <a:cubicBezTo>
                  <a:pt x="646" y="751"/>
                  <a:pt x="645" y="752"/>
                  <a:pt x="645" y="752"/>
                </a:cubicBezTo>
                <a:cubicBezTo>
                  <a:pt x="645" y="753"/>
                  <a:pt x="645" y="753"/>
                  <a:pt x="645" y="753"/>
                </a:cubicBezTo>
                <a:cubicBezTo>
                  <a:pt x="644" y="754"/>
                  <a:pt x="644" y="754"/>
                  <a:pt x="644" y="754"/>
                </a:cubicBezTo>
                <a:cubicBezTo>
                  <a:pt x="644" y="754"/>
                  <a:pt x="644" y="754"/>
                  <a:pt x="644" y="754"/>
                </a:cubicBezTo>
                <a:cubicBezTo>
                  <a:pt x="644" y="754"/>
                  <a:pt x="644" y="754"/>
                  <a:pt x="644" y="754"/>
                </a:cubicBezTo>
                <a:cubicBezTo>
                  <a:pt x="641" y="758"/>
                  <a:pt x="637" y="761"/>
                  <a:pt x="632" y="764"/>
                </a:cubicBezTo>
                <a:cubicBezTo>
                  <a:pt x="632" y="764"/>
                  <a:pt x="632" y="764"/>
                  <a:pt x="632" y="764"/>
                </a:cubicBezTo>
                <a:cubicBezTo>
                  <a:pt x="627" y="767"/>
                  <a:pt x="621" y="769"/>
                  <a:pt x="615" y="769"/>
                </a:cubicBezTo>
                <a:cubicBezTo>
                  <a:pt x="614" y="769"/>
                  <a:pt x="614" y="769"/>
                  <a:pt x="614" y="769"/>
                </a:cubicBezTo>
                <a:cubicBezTo>
                  <a:pt x="614" y="769"/>
                  <a:pt x="614" y="769"/>
                  <a:pt x="614" y="769"/>
                </a:cubicBezTo>
                <a:cubicBezTo>
                  <a:pt x="613" y="769"/>
                  <a:pt x="613" y="769"/>
                  <a:pt x="613" y="769"/>
                </a:cubicBezTo>
                <a:cubicBezTo>
                  <a:pt x="607" y="769"/>
                  <a:pt x="601" y="767"/>
                  <a:pt x="595" y="764"/>
                </a:cubicBezTo>
                <a:cubicBezTo>
                  <a:pt x="595" y="764"/>
                  <a:pt x="595" y="764"/>
                  <a:pt x="595" y="764"/>
                </a:cubicBezTo>
                <a:cubicBezTo>
                  <a:pt x="591" y="762"/>
                  <a:pt x="587" y="758"/>
                  <a:pt x="584" y="754"/>
                </a:cubicBezTo>
                <a:cubicBezTo>
                  <a:pt x="584" y="754"/>
                  <a:pt x="584" y="754"/>
                  <a:pt x="584" y="754"/>
                </a:cubicBezTo>
                <a:cubicBezTo>
                  <a:pt x="584" y="754"/>
                  <a:pt x="584" y="754"/>
                  <a:pt x="584" y="754"/>
                </a:cubicBezTo>
                <a:cubicBezTo>
                  <a:pt x="584" y="754"/>
                  <a:pt x="584" y="754"/>
                  <a:pt x="584" y="754"/>
                </a:cubicBezTo>
                <a:cubicBezTo>
                  <a:pt x="583" y="753"/>
                  <a:pt x="583" y="753"/>
                  <a:pt x="583" y="753"/>
                </a:cubicBezTo>
                <a:cubicBezTo>
                  <a:pt x="583" y="753"/>
                  <a:pt x="583" y="753"/>
                  <a:pt x="583" y="753"/>
                </a:cubicBezTo>
                <a:cubicBezTo>
                  <a:pt x="582" y="752"/>
                  <a:pt x="582" y="751"/>
                  <a:pt x="582" y="750"/>
                </a:cubicBezTo>
                <a:cubicBezTo>
                  <a:pt x="545" y="687"/>
                  <a:pt x="545" y="687"/>
                  <a:pt x="545" y="687"/>
                </a:cubicBezTo>
                <a:close/>
                <a:moveTo>
                  <a:pt x="402" y="973"/>
                </a:moveTo>
                <a:cubicBezTo>
                  <a:pt x="675" y="924"/>
                  <a:pt x="675" y="924"/>
                  <a:pt x="675" y="924"/>
                </a:cubicBezTo>
                <a:cubicBezTo>
                  <a:pt x="696" y="921"/>
                  <a:pt x="715" y="93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2" y="975"/>
                  <a:pt x="709" y="994"/>
                  <a:pt x="688" y="998"/>
                </a:cubicBezTo>
                <a:cubicBezTo>
                  <a:pt x="415" y="1046"/>
                  <a:pt x="415" y="1046"/>
                  <a:pt x="415" y="1046"/>
                </a:cubicBezTo>
                <a:cubicBezTo>
                  <a:pt x="394" y="1049"/>
                  <a:pt x="375" y="1036"/>
                  <a:pt x="371" y="1016"/>
                </a:cubicBezTo>
                <a:cubicBezTo>
                  <a:pt x="371" y="1016"/>
                  <a:pt x="371" y="1016"/>
                  <a:pt x="371" y="1016"/>
                </a:cubicBezTo>
                <a:cubicBezTo>
                  <a:pt x="368" y="995"/>
                  <a:pt x="381" y="976"/>
                  <a:pt x="402" y="973"/>
                </a:cubicBezTo>
                <a:close/>
                <a:moveTo>
                  <a:pt x="423" y="1166"/>
                </a:moveTo>
                <a:cubicBezTo>
                  <a:pt x="655" y="1125"/>
                  <a:pt x="655" y="1125"/>
                  <a:pt x="655" y="1125"/>
                </a:cubicBezTo>
                <a:cubicBezTo>
                  <a:pt x="675" y="1122"/>
                  <a:pt x="694" y="1135"/>
                  <a:pt x="698" y="1156"/>
                </a:cubicBezTo>
                <a:cubicBezTo>
                  <a:pt x="698" y="1156"/>
                  <a:pt x="698" y="1156"/>
                  <a:pt x="698" y="1156"/>
                </a:cubicBezTo>
                <a:cubicBezTo>
                  <a:pt x="701" y="1176"/>
                  <a:pt x="688" y="1195"/>
                  <a:pt x="667" y="1199"/>
                </a:cubicBezTo>
                <a:cubicBezTo>
                  <a:pt x="436" y="1240"/>
                  <a:pt x="436" y="1240"/>
                  <a:pt x="436" y="1240"/>
                </a:cubicBezTo>
                <a:cubicBezTo>
                  <a:pt x="415" y="1243"/>
                  <a:pt x="396" y="1230"/>
                  <a:pt x="392" y="1209"/>
                </a:cubicBezTo>
                <a:cubicBezTo>
                  <a:pt x="392" y="1209"/>
                  <a:pt x="392" y="1209"/>
                  <a:pt x="392" y="1209"/>
                </a:cubicBezTo>
                <a:cubicBezTo>
                  <a:pt x="389" y="1189"/>
                  <a:pt x="402" y="1170"/>
                  <a:pt x="423" y="1166"/>
                </a:cubicBezTo>
                <a:close/>
                <a:moveTo>
                  <a:pt x="617" y="1228"/>
                </a:moveTo>
                <a:cubicBezTo>
                  <a:pt x="617" y="1270"/>
                  <a:pt x="584" y="1303"/>
                  <a:pt x="543" y="1303"/>
                </a:cubicBezTo>
                <a:cubicBezTo>
                  <a:pt x="511" y="1303"/>
                  <a:pt x="483" y="1282"/>
                  <a:pt x="473" y="1254"/>
                </a:cubicBezTo>
                <a:cubicBezTo>
                  <a:pt x="617" y="1228"/>
                  <a:pt x="617" y="1228"/>
                  <a:pt x="617" y="1228"/>
                </a:cubicBezTo>
                <a:close/>
                <a:moveTo>
                  <a:pt x="402" y="1073"/>
                </a:moveTo>
                <a:cubicBezTo>
                  <a:pt x="675" y="1025"/>
                  <a:pt x="675" y="1025"/>
                  <a:pt x="675" y="1025"/>
                </a:cubicBezTo>
                <a:cubicBezTo>
                  <a:pt x="696" y="1021"/>
                  <a:pt x="715" y="1035"/>
                  <a:pt x="719" y="1055"/>
                </a:cubicBezTo>
                <a:cubicBezTo>
                  <a:pt x="719" y="1055"/>
                  <a:pt x="719" y="1055"/>
                  <a:pt x="719" y="1055"/>
                </a:cubicBezTo>
                <a:cubicBezTo>
                  <a:pt x="722" y="1075"/>
                  <a:pt x="709" y="1095"/>
                  <a:pt x="688" y="1098"/>
                </a:cubicBezTo>
                <a:cubicBezTo>
                  <a:pt x="415" y="1147"/>
                  <a:pt x="415" y="1147"/>
                  <a:pt x="415" y="1147"/>
                </a:cubicBezTo>
                <a:cubicBezTo>
                  <a:pt x="394" y="1150"/>
                  <a:pt x="375" y="1137"/>
                  <a:pt x="371" y="1116"/>
                </a:cubicBezTo>
                <a:cubicBezTo>
                  <a:pt x="371" y="1116"/>
                  <a:pt x="371" y="1116"/>
                  <a:pt x="371" y="1116"/>
                </a:cubicBezTo>
                <a:cubicBezTo>
                  <a:pt x="368" y="1096"/>
                  <a:pt x="381" y="1077"/>
                  <a:pt x="402" y="1073"/>
                </a:cubicBezTo>
                <a:close/>
                <a:moveTo>
                  <a:pt x="545" y="186"/>
                </a:moveTo>
                <a:cubicBezTo>
                  <a:pt x="354" y="186"/>
                  <a:pt x="199" y="341"/>
                  <a:pt x="199" y="532"/>
                </a:cubicBezTo>
                <a:cubicBezTo>
                  <a:pt x="199" y="622"/>
                  <a:pt x="231" y="705"/>
                  <a:pt x="289" y="765"/>
                </a:cubicBezTo>
                <a:cubicBezTo>
                  <a:pt x="311" y="789"/>
                  <a:pt x="361" y="864"/>
                  <a:pt x="364" y="895"/>
                </a:cubicBezTo>
                <a:cubicBezTo>
                  <a:pt x="366" y="914"/>
                  <a:pt x="359" y="930"/>
                  <a:pt x="344" y="936"/>
                </a:cubicBezTo>
                <a:cubicBezTo>
                  <a:pt x="327" y="943"/>
                  <a:pt x="311" y="937"/>
                  <a:pt x="302" y="929"/>
                </a:cubicBezTo>
                <a:cubicBezTo>
                  <a:pt x="294" y="922"/>
                  <a:pt x="293" y="914"/>
                  <a:pt x="284" y="903"/>
                </a:cubicBezTo>
                <a:cubicBezTo>
                  <a:pt x="241" y="848"/>
                  <a:pt x="178" y="833"/>
                  <a:pt x="63" y="824"/>
                </a:cubicBezTo>
                <a:cubicBezTo>
                  <a:pt x="149" y="638"/>
                  <a:pt x="135" y="583"/>
                  <a:pt x="0" y="450"/>
                </a:cubicBezTo>
                <a:cubicBezTo>
                  <a:pt x="185" y="363"/>
                  <a:pt x="210" y="312"/>
                  <a:pt x="191" y="123"/>
                </a:cubicBezTo>
                <a:cubicBezTo>
                  <a:pt x="388" y="175"/>
                  <a:pt x="440" y="153"/>
                  <a:pt x="545" y="0"/>
                </a:cubicBezTo>
                <a:cubicBezTo>
                  <a:pt x="650" y="153"/>
                  <a:pt x="702" y="175"/>
                  <a:pt x="899" y="123"/>
                </a:cubicBezTo>
                <a:cubicBezTo>
                  <a:pt x="880" y="312"/>
                  <a:pt x="905" y="363"/>
                  <a:pt x="1090" y="450"/>
                </a:cubicBezTo>
                <a:cubicBezTo>
                  <a:pt x="955" y="583"/>
                  <a:pt x="941" y="638"/>
                  <a:pt x="1027" y="824"/>
                </a:cubicBezTo>
                <a:cubicBezTo>
                  <a:pt x="912" y="833"/>
                  <a:pt x="849" y="848"/>
                  <a:pt x="806" y="903"/>
                </a:cubicBezTo>
                <a:cubicBezTo>
                  <a:pt x="797" y="914"/>
                  <a:pt x="796" y="922"/>
                  <a:pt x="788" y="929"/>
                </a:cubicBezTo>
                <a:cubicBezTo>
                  <a:pt x="779" y="937"/>
                  <a:pt x="763" y="943"/>
                  <a:pt x="746" y="936"/>
                </a:cubicBezTo>
                <a:cubicBezTo>
                  <a:pt x="732" y="930"/>
                  <a:pt x="724" y="914"/>
                  <a:pt x="726" y="895"/>
                </a:cubicBezTo>
                <a:cubicBezTo>
                  <a:pt x="729" y="864"/>
                  <a:pt x="779" y="789"/>
                  <a:pt x="801" y="765"/>
                </a:cubicBezTo>
                <a:cubicBezTo>
                  <a:pt x="859" y="705"/>
                  <a:pt x="891" y="622"/>
                  <a:pt x="891" y="532"/>
                </a:cubicBezTo>
                <a:cubicBezTo>
                  <a:pt x="891" y="341"/>
                  <a:pt x="736" y="186"/>
                  <a:pt x="545" y="186"/>
                </a:cubicBezTo>
                <a:close/>
              </a:path>
            </a:pathLst>
          </a:custGeom>
          <a:blipFill>
            <a:blip r:embed="rId1"/>
            <a:stretch>
              <a:fillRect l="-37017" t="-41961" r="-27933" b="-16891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WPS 演示</Application>
  <PresentationFormat>宽屏</PresentationFormat>
  <Paragraphs>101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方正粗圆简体</vt:lpstr>
      <vt:lpstr>Tw Cen MT Condensed</vt:lpstr>
      <vt:lpstr>Calibri</vt:lpstr>
      <vt:lpstr>微软雅黑</vt:lpstr>
      <vt:lpstr>Arial Unicode MS</vt:lpstr>
      <vt:lpstr>Calibri Light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锐普PPT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陈魁chinakui</dc:creator>
  <cp:lastModifiedBy>kwl6163com</cp:lastModifiedBy>
  <cp:revision>130</cp:revision>
  <dcterms:created xsi:type="dcterms:W3CDTF">2014-06-03T03:46:00Z</dcterms:created>
  <dcterms:modified xsi:type="dcterms:W3CDTF">2018-07-14T01:36:56Z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