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1"/>
  </p:notesMasterIdLst>
  <p:sldIdLst>
    <p:sldId id="256" r:id="rId3"/>
    <p:sldId id="258" r:id="rId4"/>
    <p:sldId id="259" r:id="rId5"/>
    <p:sldId id="260" r:id="rId6"/>
    <p:sldId id="261" r:id="rId7"/>
    <p:sldId id="262" r:id="rId8"/>
    <p:sldId id="263" r:id="rId9"/>
    <p:sldId id="265" r:id="rId10"/>
    <p:sldId id="266" r:id="rId12"/>
    <p:sldId id="267" r:id="rId13"/>
    <p:sldId id="268" r:id="rId14"/>
    <p:sldId id="269" r:id="rId15"/>
    <p:sldId id="271" r:id="rId16"/>
    <p:sldId id="273" r:id="rId17"/>
    <p:sldId id="270" r:id="rId18"/>
    <p:sldId id="274" r:id="rId19"/>
    <p:sldId id="280"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9D7A"/>
    <a:srgbClr val="DDDBCE"/>
    <a:srgbClr val="423E42"/>
    <a:srgbClr val="C5C2BD"/>
    <a:srgbClr val="CBCBCB"/>
    <a:srgbClr val="9F9A77"/>
    <a:srgbClr val="C4C2BC"/>
    <a:srgbClr val="000000"/>
    <a:srgbClr val="DDDACE"/>
    <a:srgbClr val="BD1E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0"/>
    <p:restoredTop sz="92973" autoAdjust="0"/>
  </p:normalViewPr>
  <p:slideViewPr>
    <p:cSldViewPr snapToObjects="1">
      <p:cViewPr varScale="1">
        <p:scale>
          <a:sx n="100" d="100"/>
          <a:sy n="100" d="100"/>
        </p:scale>
        <p:origin x="-44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0428573238451088"/>
          <c:y val="0.0246459684556122"/>
          <c:w val="0.934478298082933"/>
          <c:h val="0.853743448816506"/>
        </c:manualLayout>
      </c:layout>
      <c:lineChart>
        <c:grouping val="standard"/>
        <c:varyColors val="0"/>
        <c:ser>
          <c:idx val="0"/>
          <c:order val="0"/>
          <c:tx>
            <c:strRef>
              <c:f>工作表1!$B$1</c:f>
              <c:strCache>
                <c:ptCount val="1"/>
                <c:pt idx="0">
                  <c:v>系列 1</c:v>
                </c:pt>
              </c:strCache>
            </c:strRef>
          </c:tx>
          <c:spPr>
            <a:ln w="25400" cap="flat" cmpd="dbl" algn="ctr">
              <a:solidFill>
                <a:schemeClr val="bg1">
                  <a:lumMod val="65000"/>
                </a:schemeClr>
              </a:solidFill>
              <a:miter lim="800000"/>
            </a:ln>
            <a:effectLst/>
          </c:spPr>
          <c:marker>
            <c:symbol val="circle"/>
            <c:size val="8"/>
            <c:spPr>
              <a:solidFill>
                <a:srgbClr val="C4C2BC"/>
              </a:solidFill>
              <a:ln w="9525" cap="flat" cmpd="sng" algn="ctr">
                <a:noFill/>
                <a:round/>
              </a:ln>
              <a:effectLst/>
            </c:spPr>
          </c:marker>
          <c:dLbls>
            <c:delete val="1"/>
          </c:dLbls>
          <c:cat>
            <c:strRef>
              <c:f>工作表1!$A$2:$A$6</c:f>
              <c:strCache>
                <c:ptCount val="5"/>
                <c:pt idx="0">
                  <c:v>类别 1</c:v>
                </c:pt>
                <c:pt idx="1">
                  <c:v>类别 2</c:v>
                </c:pt>
                <c:pt idx="2">
                  <c:v>类别 3</c:v>
                </c:pt>
                <c:pt idx="3">
                  <c:v>类别4</c:v>
                </c:pt>
                <c:pt idx="4">
                  <c:v>类别5</c:v>
                </c:pt>
              </c:strCache>
            </c:strRef>
          </c:cat>
          <c:val>
            <c:numRef>
              <c:f>工作表1!$B$2:$B$6</c:f>
              <c:numCache>
                <c:formatCode>General</c:formatCode>
                <c:ptCount val="5"/>
                <c:pt idx="0">
                  <c:v>3.3</c:v>
                </c:pt>
                <c:pt idx="1">
                  <c:v>1.5</c:v>
                </c:pt>
                <c:pt idx="2">
                  <c:v>2.3</c:v>
                </c:pt>
                <c:pt idx="3">
                  <c:v>0.9</c:v>
                </c:pt>
                <c:pt idx="4">
                  <c:v>3</c:v>
                </c:pt>
              </c:numCache>
            </c:numRef>
          </c:val>
          <c:smooth val="0"/>
        </c:ser>
        <c:ser>
          <c:idx val="1"/>
          <c:order val="1"/>
          <c:tx>
            <c:strRef>
              <c:f>工作表1!$C$1</c:f>
              <c:strCache>
                <c:ptCount val="1"/>
                <c:pt idx="0">
                  <c:v>系列 2</c:v>
                </c:pt>
              </c:strCache>
            </c:strRef>
          </c:tx>
          <c:spPr>
            <a:ln w="25400" cap="flat" cmpd="dbl" algn="ctr">
              <a:solidFill>
                <a:schemeClr val="accent3"/>
              </a:solidFill>
              <a:miter lim="800000"/>
            </a:ln>
            <a:effectLst/>
          </c:spPr>
          <c:marker>
            <c:symbol val="circle"/>
            <c:size val="8"/>
            <c:spPr>
              <a:solidFill>
                <a:srgbClr val="9F9A77"/>
              </a:solidFill>
              <a:ln w="9525" cap="flat" cmpd="sng" algn="ctr">
                <a:noFill/>
                <a:round/>
              </a:ln>
              <a:effectLst/>
            </c:spPr>
          </c:marker>
          <c:dLbls>
            <c:delete val="1"/>
          </c:dLbls>
          <c:cat>
            <c:strRef>
              <c:f>工作表1!$A$2:$A$6</c:f>
              <c:strCache>
                <c:ptCount val="5"/>
                <c:pt idx="0">
                  <c:v>类别 1</c:v>
                </c:pt>
                <c:pt idx="1">
                  <c:v>类别 2</c:v>
                </c:pt>
                <c:pt idx="2">
                  <c:v>类别 3</c:v>
                </c:pt>
                <c:pt idx="3">
                  <c:v>类别4</c:v>
                </c:pt>
                <c:pt idx="4">
                  <c:v>类别5</c:v>
                </c:pt>
              </c:strCache>
            </c:strRef>
          </c:cat>
          <c:val>
            <c:numRef>
              <c:f>工作表1!$C$2:$C$6</c:f>
              <c:numCache>
                <c:formatCode>General</c:formatCode>
                <c:ptCount val="5"/>
                <c:pt idx="0">
                  <c:v>1.4</c:v>
                </c:pt>
                <c:pt idx="1">
                  <c:v>3.4</c:v>
                </c:pt>
                <c:pt idx="2">
                  <c:v>2.8</c:v>
                </c:pt>
                <c:pt idx="3">
                  <c:v>1.5</c:v>
                </c:pt>
                <c:pt idx="4">
                  <c:v>1.7</c:v>
                </c:pt>
              </c:numCache>
            </c:numRef>
          </c:val>
          <c:smooth val="0"/>
        </c:ser>
        <c:ser>
          <c:idx val="2"/>
          <c:order val="2"/>
          <c:tx>
            <c:strRef>
              <c:f>工作表1!$D$1</c:f>
              <c:strCache>
                <c:ptCount val="1"/>
                <c:pt idx="0">
                  <c:v>系列 3</c:v>
                </c:pt>
              </c:strCache>
            </c:strRef>
          </c:tx>
          <c:spPr>
            <a:ln w="25400" cap="flat" cmpd="dbl" algn="ctr">
              <a:solidFill>
                <a:schemeClr val="accent3">
                  <a:tint val="65000"/>
                </a:schemeClr>
              </a:solidFill>
              <a:miter lim="800000"/>
            </a:ln>
            <a:effectLst/>
          </c:spPr>
          <c:marker>
            <c:symbol val="circle"/>
            <c:size val="8"/>
            <c:spPr>
              <a:solidFill>
                <a:schemeClr val="accent3">
                  <a:tint val="65000"/>
                </a:schemeClr>
              </a:solidFill>
              <a:ln w="9525" cap="flat" cmpd="sng" algn="ctr">
                <a:noFill/>
                <a:round/>
              </a:ln>
              <a:effectLst/>
            </c:spPr>
          </c:marker>
          <c:dLbls>
            <c:delete val="1"/>
          </c:dLbls>
          <c:cat>
            <c:strRef>
              <c:f>工作表1!$A$2:$A$6</c:f>
              <c:strCache>
                <c:ptCount val="5"/>
                <c:pt idx="0">
                  <c:v>类别 1</c:v>
                </c:pt>
                <c:pt idx="1">
                  <c:v>类别 2</c:v>
                </c:pt>
                <c:pt idx="2">
                  <c:v>类别 3</c:v>
                </c:pt>
                <c:pt idx="3">
                  <c:v>类别4</c:v>
                </c:pt>
                <c:pt idx="4">
                  <c:v>类别5</c:v>
                </c:pt>
              </c:strCache>
            </c:strRef>
          </c:cat>
          <c:val>
            <c:numRef>
              <c:f>工作表1!$D$2:$D$6</c:f>
              <c:numCache>
                <c:formatCode>General</c:formatCode>
                <c:ptCount val="5"/>
                <c:pt idx="0">
                  <c:v>1</c:v>
                </c:pt>
                <c:pt idx="1">
                  <c:v>2.5</c:v>
                </c:pt>
                <c:pt idx="2">
                  <c:v>1</c:v>
                </c:pt>
                <c:pt idx="3">
                  <c:v>2</c:v>
                </c:pt>
                <c:pt idx="4">
                  <c:v>0.9</c:v>
                </c:pt>
              </c:numCache>
            </c:numRef>
          </c:val>
          <c:smooth val="0"/>
        </c:ser>
        <c:dLbls>
          <c:showLegendKey val="0"/>
          <c:showVal val="0"/>
          <c:showCatName val="0"/>
          <c:showSerName val="0"/>
          <c:showPercent val="0"/>
          <c:showBubbleSize val="0"/>
        </c:dLbls>
        <c:marker val="1"/>
        <c:smooth val="0"/>
        <c:axId val="37888000"/>
        <c:axId val="43365440"/>
      </c:lineChart>
      <c:catAx>
        <c:axId val="37888000"/>
        <c:scaling>
          <c:orientation val="minMax"/>
        </c:scaling>
        <c:delete val="1"/>
        <c:axPos val="b"/>
        <c:majorGridlines>
          <c:spPr>
            <a:ln w="12700" cap="flat" cmpd="sng" algn="ctr">
              <a:solidFill>
                <a:srgbClr val="9F9A77">
                  <a:alpha val="91000"/>
                </a:srgbClr>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43365440"/>
        <c:crosses val="autoZero"/>
        <c:auto val="1"/>
        <c:lblAlgn val="ctr"/>
        <c:lblOffset val="100"/>
        <c:noMultiLvlLbl val="0"/>
      </c:catAx>
      <c:valAx>
        <c:axId val="43365440"/>
        <c:scaling>
          <c:orientation val="minMax"/>
        </c:scaling>
        <c:delete val="0"/>
        <c:axPos val="l"/>
        <c:majorGridlines>
          <c:spPr>
            <a:ln w="9525" cap="flat" cmpd="sng" algn="ctr">
              <a:solidFill>
                <a:srgbClr val="9F9A77">
                  <a:alpha val="85000"/>
                </a:srgbClr>
              </a:solidFill>
              <a:round/>
            </a:ln>
            <a:effectLst/>
          </c:spPr>
        </c:majorGridlines>
        <c:numFmt formatCode="General" sourceLinked="1"/>
        <c:majorTickMark val="none"/>
        <c:minorTickMark val="none"/>
        <c:tickLblPos val="nextTo"/>
        <c:spPr>
          <a:noFill/>
          <a:ln w="15875" cap="flat" cmpd="sng" algn="ctr">
            <a:solidFill>
              <a:srgbClr val="9F9A77">
                <a:alpha val="85000"/>
              </a:srgbClr>
            </a:solidFill>
            <a:round/>
            <a:tailEnd type="none" w="med" len="lg"/>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37888000"/>
        <c:crosses val="autoZero"/>
        <c:crossBetween val="between"/>
      </c:valAx>
      <c:spPr>
        <a:noFill/>
        <a:ln w="15875">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0"/>
        <c:ser>
          <c:idx val="0"/>
          <c:order val="0"/>
          <c:tx>
            <c:strRef>
              <c:f>工作表1!$B$1</c:f>
              <c:strCache>
                <c:ptCount val="1"/>
                <c:pt idx="0">
                  <c:v>销售额</c:v>
                </c:pt>
              </c:strCache>
            </c:strRef>
          </c:tx>
          <c:spPr>
            <a:solidFill>
              <a:schemeClr val="accent1"/>
            </a:solidFill>
            <a:ln w="19050">
              <a:noFill/>
            </a:ln>
            <a:effectLst/>
          </c:spPr>
          <c:explosion val="0"/>
          <c:dPt>
            <c:idx val="0"/>
            <c:bubble3D val="0"/>
            <c:spPr>
              <a:solidFill>
                <a:srgbClr val="9F9A77"/>
              </a:solidFill>
              <a:ln w="19050">
                <a:noFill/>
              </a:ln>
              <a:effectLst/>
            </c:spPr>
          </c:dPt>
          <c:dPt>
            <c:idx val="1"/>
            <c:bubble3D val="0"/>
            <c:spPr>
              <a:solidFill>
                <a:srgbClr val="423E42"/>
              </a:solidFill>
              <a:ln w="19050">
                <a:noFill/>
              </a:ln>
              <a:effectLst/>
            </c:spPr>
          </c:dPt>
          <c:dLbls>
            <c:delete val="1"/>
          </c:dLbls>
          <c:cat>
            <c:strRef>
              <c:f>工作表1!$A$2:$A$5</c:f>
              <c:strCache>
                <c:ptCount val="2"/>
                <c:pt idx="0">
                  <c:v>第一季度</c:v>
                </c:pt>
                <c:pt idx="1">
                  <c:v>第二季度</c:v>
                </c:pt>
              </c:strCache>
            </c:strRef>
          </c:cat>
          <c:val>
            <c:numRef>
              <c:f>工作表1!$B$2:$B$5</c:f>
              <c:numCache>
                <c:formatCode>General</c:formatCode>
                <c:ptCount val="4"/>
                <c:pt idx="0">
                  <c:v>6</c:v>
                </c:pt>
                <c:pt idx="1">
                  <c:v>4</c:v>
                </c:pt>
              </c:numCache>
            </c:numRef>
          </c:val>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0"/>
        <c:ser>
          <c:idx val="0"/>
          <c:order val="0"/>
          <c:tx>
            <c:strRef>
              <c:f>工作表1!$B$1</c:f>
              <c:strCache>
                <c:ptCount val="1"/>
                <c:pt idx="0">
                  <c:v>销售额</c:v>
                </c:pt>
              </c:strCache>
            </c:strRef>
          </c:tx>
          <c:spPr>
            <a:solidFill>
              <a:schemeClr val="accent1"/>
            </a:solidFill>
            <a:ln w="19050">
              <a:noFill/>
            </a:ln>
            <a:effectLst/>
          </c:spPr>
          <c:explosion val="0"/>
          <c:dPt>
            <c:idx val="0"/>
            <c:bubble3D val="0"/>
            <c:spPr>
              <a:solidFill>
                <a:srgbClr val="9F9A77"/>
              </a:solidFill>
              <a:ln w="19050">
                <a:noFill/>
              </a:ln>
              <a:effectLst/>
            </c:spPr>
          </c:dPt>
          <c:dPt>
            <c:idx val="1"/>
            <c:bubble3D val="0"/>
            <c:spPr>
              <a:solidFill>
                <a:srgbClr val="423E42"/>
              </a:solidFill>
              <a:ln w="19050">
                <a:noFill/>
              </a:ln>
              <a:effectLst/>
            </c:spPr>
          </c:dPt>
          <c:dLbls>
            <c:delete val="1"/>
          </c:dLbls>
          <c:cat>
            <c:strRef>
              <c:f>工作表1!$A$2:$A$3</c:f>
              <c:strCache>
                <c:ptCount val="2"/>
                <c:pt idx="0">
                  <c:v>第一季度</c:v>
                </c:pt>
                <c:pt idx="1">
                  <c:v>第二季度</c:v>
                </c:pt>
              </c:strCache>
            </c:strRef>
          </c:cat>
          <c:val>
            <c:numRef>
              <c:f>工作表1!$B$2:$B$3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0"/>
        <c:ser>
          <c:idx val="0"/>
          <c:order val="0"/>
          <c:tx>
            <c:strRef>
              <c:f>工作表1!$B$1</c:f>
              <c:strCache>
                <c:ptCount val="1"/>
                <c:pt idx="0">
                  <c:v>销售额</c:v>
                </c:pt>
              </c:strCache>
            </c:strRef>
          </c:tx>
          <c:spPr>
            <a:solidFill>
              <a:schemeClr val="accent1"/>
            </a:solidFill>
            <a:ln w="19050">
              <a:noFill/>
            </a:ln>
            <a:effectLst/>
          </c:spPr>
          <c:explosion val="0"/>
          <c:dPt>
            <c:idx val="0"/>
            <c:bubble3D val="0"/>
            <c:spPr>
              <a:solidFill>
                <a:srgbClr val="9F9A77"/>
              </a:solidFill>
              <a:ln w="19050">
                <a:noFill/>
              </a:ln>
              <a:effectLst/>
            </c:spPr>
          </c:dPt>
          <c:dPt>
            <c:idx val="1"/>
            <c:bubble3D val="0"/>
            <c:spPr>
              <a:solidFill>
                <a:srgbClr val="423E42"/>
              </a:solidFill>
              <a:ln w="19050">
                <a:noFill/>
              </a:ln>
              <a:effectLst/>
            </c:spPr>
          </c:dPt>
          <c:dLbls>
            <c:delete val="1"/>
          </c:dLbls>
          <c:cat>
            <c:strRef>
              <c:f>工作表1!$A$2:$A$5</c:f>
              <c:strCache>
                <c:ptCount val="2"/>
                <c:pt idx="0">
                  <c:v>第一季度</c:v>
                </c:pt>
                <c:pt idx="1">
                  <c:v>第二季度</c:v>
                </c:pt>
              </c:strCache>
            </c:strRef>
          </c:cat>
          <c:val>
            <c:numRef>
              <c:f>工作表1!$B$2:$B$5</c:f>
              <c:numCache>
                <c:formatCode>General</c:formatCode>
                <c:ptCount val="4"/>
                <c:pt idx="0">
                  <c:v>1</c:v>
                </c:pt>
                <c:pt idx="1">
                  <c:v>9</c:v>
                </c:pt>
              </c:numCache>
            </c:numRef>
          </c:val>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5"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5"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A0F367-3BE4-184C-9C03-0781F8456D4F}"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6624AB-350A-354C-ADDF-4E49EE41EB02}"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http://</a:t>
            </a:r>
            <a:r>
              <a:rPr kumimoji="1" lang="en-US" altLang="zh-CN" dirty="0" err="1" smtClean="0"/>
              <a:t>www.lifeofpix.com</a:t>
            </a:r>
            <a:r>
              <a:rPr kumimoji="1" lang="en-US" altLang="zh-CN" dirty="0" smtClean="0"/>
              <a:t>/</a:t>
            </a:r>
            <a:r>
              <a:rPr kumimoji="1" lang="en-US" altLang="zh-CN" dirty="0" err="1" smtClean="0"/>
              <a:t>wp</a:t>
            </a:r>
            <a:r>
              <a:rPr kumimoji="1" lang="en-US" altLang="zh-CN" dirty="0" smtClean="0"/>
              <a:t>-content/uploads/2016/02/Life-of-Pix-free-stock-city-buildings-river-</a:t>
            </a:r>
            <a:r>
              <a:rPr kumimoji="1" lang="en-US" altLang="zh-CN" dirty="0" err="1" smtClean="0"/>
              <a:t>MacNicolae.jpg</a:t>
            </a:r>
            <a:endParaRPr kumimoji="1" lang="zh-CN" altLang="en-US" dirty="0"/>
          </a:p>
        </p:txBody>
      </p:sp>
      <p:sp>
        <p:nvSpPr>
          <p:cNvPr id="4" name="幻灯片编号占位符 3"/>
          <p:cNvSpPr>
            <a:spLocks noGrp="1"/>
          </p:cNvSpPr>
          <p:nvPr>
            <p:ph type="sldNum" sz="quarter" idx="10"/>
          </p:nvPr>
        </p:nvSpPr>
        <p:spPr/>
        <p:txBody>
          <a:bodyPr/>
          <a:lstStyle/>
          <a:p>
            <a:fld id="{396624AB-350A-354C-ADDF-4E49EE41EB02}"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http://</a:t>
            </a:r>
            <a:r>
              <a:rPr kumimoji="1" lang="en-US" altLang="zh-CN" dirty="0" err="1" smtClean="0"/>
              <a:t>www.lifeofpix.com</a:t>
            </a:r>
            <a:r>
              <a:rPr kumimoji="1" lang="en-US" altLang="zh-CN" dirty="0" smtClean="0"/>
              <a:t>/</a:t>
            </a:r>
            <a:r>
              <a:rPr kumimoji="1" lang="en-US" altLang="zh-CN" dirty="0" err="1" smtClean="0"/>
              <a:t>wp</a:t>
            </a:r>
            <a:r>
              <a:rPr kumimoji="1" lang="en-US" altLang="zh-CN" dirty="0" smtClean="0"/>
              <a:t>-content/uploads/2016/02/Life-of-Pix-free-stock-city-buildings-river-</a:t>
            </a:r>
            <a:r>
              <a:rPr kumimoji="1" lang="en-US" altLang="zh-CN" dirty="0" err="1" smtClean="0"/>
              <a:t>MacNicolae.jpg</a:t>
            </a:r>
            <a:endParaRPr kumimoji="1" lang="zh-CN" altLang="en-US" dirty="0"/>
          </a:p>
        </p:txBody>
      </p:sp>
      <p:sp>
        <p:nvSpPr>
          <p:cNvPr id="4" name="幻灯片编号占位符 3"/>
          <p:cNvSpPr>
            <a:spLocks noGrp="1"/>
          </p:cNvSpPr>
          <p:nvPr>
            <p:ph type="sldNum" sz="quarter" idx="10"/>
          </p:nvPr>
        </p:nvSpPr>
        <p:spPr/>
        <p:txBody>
          <a:bodyPr/>
          <a:lstStyle/>
          <a:p>
            <a:fld id="{396624AB-350A-354C-ADDF-4E49EE41EB02}"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http://</a:t>
            </a:r>
            <a:r>
              <a:rPr kumimoji="1" lang="en-US" altLang="zh-CN" dirty="0" err="1" smtClean="0"/>
              <a:t>www.lifeofpix.com</a:t>
            </a:r>
            <a:r>
              <a:rPr kumimoji="1" lang="en-US" altLang="zh-CN" dirty="0" smtClean="0"/>
              <a:t>/</a:t>
            </a:r>
            <a:r>
              <a:rPr kumimoji="1" lang="en-US" altLang="zh-CN" dirty="0" err="1" smtClean="0"/>
              <a:t>wp</a:t>
            </a:r>
            <a:r>
              <a:rPr kumimoji="1" lang="en-US" altLang="zh-CN" dirty="0" smtClean="0"/>
              <a:t>-content/uploads/2016/02/Life-of-Pix-free-stock-city-buildings-river-</a:t>
            </a:r>
            <a:r>
              <a:rPr kumimoji="1" lang="en-US" altLang="zh-CN" dirty="0" err="1" smtClean="0"/>
              <a:t>MacNicolae.jpg</a:t>
            </a:r>
            <a:endParaRPr kumimoji="1" lang="zh-CN" altLang="en-US" dirty="0"/>
          </a:p>
        </p:txBody>
      </p:sp>
      <p:sp>
        <p:nvSpPr>
          <p:cNvPr id="4" name="幻灯片编号占位符 3"/>
          <p:cNvSpPr>
            <a:spLocks noGrp="1"/>
          </p:cNvSpPr>
          <p:nvPr>
            <p:ph type="sldNum" sz="quarter" idx="10"/>
          </p:nvPr>
        </p:nvSpPr>
        <p:spPr/>
        <p:txBody>
          <a:bodyPr/>
          <a:lstStyle/>
          <a:p>
            <a:fld id="{396624AB-350A-354C-ADDF-4E49EE41EB02}"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http://</a:t>
            </a:r>
            <a:r>
              <a:rPr kumimoji="1" lang="en-US" altLang="zh-CN" dirty="0" err="1" smtClean="0"/>
              <a:t>www.lifeofpix.com</a:t>
            </a:r>
            <a:r>
              <a:rPr kumimoji="1" lang="en-US" altLang="zh-CN" dirty="0" smtClean="0"/>
              <a:t>/</a:t>
            </a:r>
            <a:r>
              <a:rPr kumimoji="1" lang="en-US" altLang="zh-CN" dirty="0" err="1" smtClean="0"/>
              <a:t>wp</a:t>
            </a:r>
            <a:r>
              <a:rPr kumimoji="1" lang="en-US" altLang="zh-CN" dirty="0" smtClean="0"/>
              <a:t>-content/uploads/2016/03/Life-of-Pix-free-stock-taxi-boat-sea-</a:t>
            </a:r>
            <a:r>
              <a:rPr kumimoji="1" lang="en-US" altLang="zh-CN" dirty="0" err="1" smtClean="0"/>
              <a:t>LEEROY.jpg</a:t>
            </a:r>
            <a:endParaRPr kumimoji="1" lang="zh-CN" altLang="en-US" dirty="0"/>
          </a:p>
        </p:txBody>
      </p:sp>
      <p:sp>
        <p:nvSpPr>
          <p:cNvPr id="4" name="幻灯片编号占位符 3"/>
          <p:cNvSpPr>
            <a:spLocks noGrp="1"/>
          </p:cNvSpPr>
          <p:nvPr>
            <p:ph type="sldNum" sz="quarter" idx="10"/>
          </p:nvPr>
        </p:nvSpPr>
        <p:spPr/>
        <p:txBody>
          <a:bodyPr/>
          <a:lstStyle/>
          <a:p>
            <a:fld id="{396624AB-350A-354C-ADDF-4E49EE41EB02}" type="slidenum">
              <a:rPr kumimoji="1" lang="zh-CN" altLang="en-US" smtClean="0"/>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http://</a:t>
            </a:r>
            <a:r>
              <a:rPr kumimoji="1" lang="en-US" altLang="zh-CN" dirty="0" err="1" smtClean="0"/>
              <a:t>www.lifeofpix.com</a:t>
            </a:r>
            <a:r>
              <a:rPr kumimoji="1" lang="en-US" altLang="zh-CN" dirty="0" smtClean="0"/>
              <a:t>/</a:t>
            </a:r>
            <a:r>
              <a:rPr kumimoji="1" lang="en-US" altLang="zh-CN" dirty="0" err="1" smtClean="0"/>
              <a:t>wp</a:t>
            </a:r>
            <a:r>
              <a:rPr kumimoji="1" lang="en-US" altLang="zh-CN" dirty="0" smtClean="0"/>
              <a:t>-content/uploads/2016/03/Life-of-Pix-free-stock-taxi-boat-sea-</a:t>
            </a:r>
            <a:r>
              <a:rPr kumimoji="1" lang="en-US" altLang="zh-CN" dirty="0" err="1" smtClean="0"/>
              <a:t>LEEROY.jpg</a:t>
            </a:r>
            <a:endParaRPr kumimoji="1" lang="en-US" altLang="zh-CN" dirty="0" smtClean="0"/>
          </a:p>
          <a:p>
            <a:r>
              <a:rPr kumimoji="1" lang="en-US" altLang="zh-CN" dirty="0" smtClean="0"/>
              <a:t>https://</a:t>
            </a:r>
            <a:r>
              <a:rPr kumimoji="1" lang="en-US" altLang="zh-CN" dirty="0" err="1" smtClean="0"/>
              <a:t>www.dropbox.com</a:t>
            </a:r>
            <a:r>
              <a:rPr kumimoji="1" lang="en-US" altLang="zh-CN" dirty="0" smtClean="0"/>
              <a:t>/s/vo8do30vu2kraao/250H.jpg?dl=1</a:t>
            </a:r>
            <a:endParaRPr kumimoji="1" lang="zh-CN" altLang="en-US" dirty="0"/>
          </a:p>
        </p:txBody>
      </p:sp>
      <p:sp>
        <p:nvSpPr>
          <p:cNvPr id="4" name="幻灯片编号占位符 3"/>
          <p:cNvSpPr>
            <a:spLocks noGrp="1"/>
          </p:cNvSpPr>
          <p:nvPr>
            <p:ph type="sldNum" sz="quarter" idx="10"/>
          </p:nvPr>
        </p:nvSpPr>
        <p:spPr/>
        <p:txBody>
          <a:bodyPr/>
          <a:lstStyle/>
          <a:p>
            <a:fld id="{396624AB-350A-354C-ADDF-4E49EE41EB02}" type="slidenum">
              <a:rPr kumimoji="1" lang="zh-CN" altLang="en-US"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http://</a:t>
            </a:r>
            <a:r>
              <a:rPr kumimoji="1" lang="en-US" altLang="zh-CN" dirty="0" err="1" smtClean="0"/>
              <a:t>www.lifeofpix.com</a:t>
            </a:r>
            <a:r>
              <a:rPr kumimoji="1" lang="en-US" altLang="zh-CN" dirty="0" smtClean="0"/>
              <a:t>/</a:t>
            </a:r>
            <a:r>
              <a:rPr kumimoji="1" lang="en-US" altLang="zh-CN" dirty="0" err="1" smtClean="0"/>
              <a:t>wp</a:t>
            </a:r>
            <a:r>
              <a:rPr kumimoji="1" lang="en-US" altLang="zh-CN" dirty="0" smtClean="0"/>
              <a:t>-content/uploads/2016/03/Life-of-Pix-free-stock-taxi-boat-sea-</a:t>
            </a:r>
            <a:r>
              <a:rPr kumimoji="1" lang="en-US" altLang="zh-CN" dirty="0" err="1" smtClean="0"/>
              <a:t>LEEROY.jpg</a:t>
            </a:r>
            <a:endParaRPr kumimoji="1" lang="zh-CN" altLang="en-US" dirty="0"/>
          </a:p>
        </p:txBody>
      </p:sp>
      <p:sp>
        <p:nvSpPr>
          <p:cNvPr id="4" name="幻灯片编号占位符 3"/>
          <p:cNvSpPr>
            <a:spLocks noGrp="1"/>
          </p:cNvSpPr>
          <p:nvPr>
            <p:ph type="sldNum" sz="quarter" idx="10"/>
          </p:nvPr>
        </p:nvSpPr>
        <p:spPr/>
        <p:txBody>
          <a:bodyPr/>
          <a:lstStyle/>
          <a:p>
            <a:fld id="{396624AB-350A-354C-ADDF-4E49EE41EB02}" type="slidenum">
              <a:rPr kumimoji="1" lang="zh-CN" altLang="en-US" smtClean="0"/>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http://</a:t>
            </a:r>
            <a:r>
              <a:rPr kumimoji="1" lang="en-US" altLang="zh-CN" dirty="0" err="1" smtClean="0"/>
              <a:t>www.lifeofpix.com</a:t>
            </a:r>
            <a:r>
              <a:rPr kumimoji="1" lang="en-US" altLang="zh-CN" dirty="0" smtClean="0"/>
              <a:t>/</a:t>
            </a:r>
            <a:r>
              <a:rPr kumimoji="1" lang="en-US" altLang="zh-CN" dirty="0" err="1" smtClean="0"/>
              <a:t>wp</a:t>
            </a:r>
            <a:r>
              <a:rPr kumimoji="1" lang="en-US" altLang="zh-CN" dirty="0" smtClean="0"/>
              <a:t>-content/uploads/2016/03/Life-of-Pix-free-stock-taxi-boat-sea-</a:t>
            </a:r>
            <a:r>
              <a:rPr kumimoji="1" lang="en-US" altLang="zh-CN" dirty="0" err="1" smtClean="0"/>
              <a:t>LEEROY.jpg</a:t>
            </a:r>
            <a:endParaRPr kumimoji="1" lang="zh-CN" altLang="en-US" dirty="0"/>
          </a:p>
        </p:txBody>
      </p:sp>
      <p:sp>
        <p:nvSpPr>
          <p:cNvPr id="4" name="幻灯片编号占位符 3"/>
          <p:cNvSpPr>
            <a:spLocks noGrp="1"/>
          </p:cNvSpPr>
          <p:nvPr>
            <p:ph type="sldNum" sz="quarter" idx="10"/>
          </p:nvPr>
        </p:nvSpPr>
        <p:spPr/>
        <p:txBody>
          <a:bodyPr/>
          <a:lstStyle/>
          <a:p>
            <a:fld id="{396624AB-350A-354C-ADDF-4E49EE41EB02}"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smtClean="0"/>
              <a:t>单击此处编辑母版文本样式</a:t>
            </a:r>
            <a:endParaRPr kumimoji="1" lang="zh-CN" altLang="en-US" smtClean="0"/>
          </a:p>
        </p:txBody>
      </p:sp>
      <p:sp>
        <p:nvSpPr>
          <p:cNvPr id="4" name="日期占位符 3"/>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p:txBody>
          <a:bodyPr/>
          <a:lstStyle/>
          <a:p>
            <a:fld id="{1CFCF1D4-3983-5A42-B051-61AE3E0D2829}"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B94ABCE5-7AA0-AD41-B071-19569F005B46}"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FCF1D4-3983-5A42-B051-61AE3E0D2829}"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4ABCE5-7AA0-AD41-B071-19569F005B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microsoft.com/office/2007/relationships/hdphoto" Target="../media/hdphoto2.wdp"/><Relationship Id="rId3" Type="http://schemas.openxmlformats.org/officeDocument/2006/relationships/image" Target="../media/image7.jpeg"/><Relationship Id="rId2" Type="http://schemas.microsoft.com/office/2007/relationships/hdphoto" Target="../media/hdphoto1.wdp"/><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DDACE"/>
        </a:solidFill>
        <a:effectLst/>
      </p:bgPr>
    </p:bg>
    <p:spTree>
      <p:nvGrpSpPr>
        <p:cNvPr id="1" name=""/>
        <p:cNvGrpSpPr/>
        <p:nvPr/>
      </p:nvGrpSpPr>
      <p:grpSpPr>
        <a:xfrm>
          <a:off x="0" y="0"/>
          <a:ext cx="0" cy="0"/>
          <a:chOff x="0" y="0"/>
          <a:chExt cx="0" cy="0"/>
        </a:xfrm>
      </p:grpSpPr>
      <p:sp>
        <p:nvSpPr>
          <p:cNvPr id="23" name="矩形 22"/>
          <p:cNvSpPr/>
          <p:nvPr/>
        </p:nvSpPr>
        <p:spPr>
          <a:xfrm rot="18861991">
            <a:off x="1726012" y="1476449"/>
            <a:ext cx="1984027" cy="1984027"/>
          </a:xfrm>
          <a:prstGeom prst="rect">
            <a:avLst/>
          </a:prstGeom>
          <a:noFill/>
          <a:ln>
            <a:solidFill>
              <a:srgbClr val="423E4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flipH="1">
            <a:off x="5397735" y="2076421"/>
            <a:ext cx="4668145" cy="706755"/>
          </a:xfrm>
          <a:prstGeom prst="rect">
            <a:avLst/>
          </a:prstGeom>
          <a:noFill/>
        </p:spPr>
        <p:txBody>
          <a:bodyPr wrap="square" rtlCol="0">
            <a:spAutoFit/>
          </a:bodyPr>
          <a:lstStyle/>
          <a:p>
            <a:r>
              <a:rPr kumimoji="1" lang="en-US" altLang="zh-CN" sz="4000" b="1" dirty="0" smtClean="0">
                <a:solidFill>
                  <a:srgbClr val="423E42"/>
                </a:solidFill>
                <a:latin typeface="+mj-ea"/>
                <a:ea typeface="+mj-ea"/>
              </a:rPr>
              <a:t>PowerPoint</a:t>
            </a:r>
            <a:endParaRPr kumimoji="1" lang="zh-CN" altLang="en-US" sz="4000" b="1" dirty="0">
              <a:solidFill>
                <a:srgbClr val="423E42"/>
              </a:solidFill>
              <a:latin typeface="+mj-ea"/>
              <a:ea typeface="+mj-ea"/>
            </a:endParaRPr>
          </a:p>
        </p:txBody>
      </p:sp>
      <p:sp>
        <p:nvSpPr>
          <p:cNvPr id="13" name="矩形 12"/>
          <p:cNvSpPr/>
          <p:nvPr/>
        </p:nvSpPr>
        <p:spPr>
          <a:xfrm rot="2649555">
            <a:off x="2146231" y="-3604024"/>
            <a:ext cx="1404000" cy="11891901"/>
          </a:xfrm>
          <a:prstGeom prst="rect">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rot="8055790">
            <a:off x="3010122" y="-3589253"/>
            <a:ext cx="1404000" cy="14046308"/>
          </a:xfrm>
          <a:prstGeom prst="rect">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p:cNvSpPr/>
          <p:nvPr/>
        </p:nvSpPr>
        <p:spPr>
          <a:xfrm rot="18861991">
            <a:off x="2006278" y="1766463"/>
            <a:ext cx="1404000" cy="1404000"/>
          </a:xfrm>
          <a:prstGeom prst="rect">
            <a:avLst/>
          </a:prstGeom>
          <a:solidFill>
            <a:srgbClr val="423E42"/>
          </a:solidFill>
          <a:ln>
            <a:solidFill>
              <a:srgbClr val="423E4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框 14"/>
          <p:cNvSpPr txBox="1"/>
          <p:nvPr/>
        </p:nvSpPr>
        <p:spPr>
          <a:xfrm>
            <a:off x="2149457" y="2137431"/>
            <a:ext cx="1137139" cy="584775"/>
          </a:xfrm>
          <a:prstGeom prst="rect">
            <a:avLst/>
          </a:prstGeom>
          <a:noFill/>
        </p:spPr>
        <p:txBody>
          <a:bodyPr wrap="square" rtlCol="0">
            <a:spAutoFit/>
          </a:bodyPr>
          <a:lstStyle/>
          <a:p>
            <a:r>
              <a:rPr kumimoji="1" lang="en-US" altLang="zh-CN" sz="3200" b="1" dirty="0" smtClean="0">
                <a:solidFill>
                  <a:srgbClr val="DDDBCE"/>
                </a:solidFill>
              </a:rPr>
              <a:t>Logo</a:t>
            </a:r>
            <a:endParaRPr kumimoji="1" lang="zh-CN" altLang="en-US" sz="3200" b="1" dirty="0">
              <a:solidFill>
                <a:srgbClr val="DDDBCE"/>
              </a:solidFill>
            </a:endParaRPr>
          </a:p>
        </p:txBody>
      </p:sp>
      <p:sp>
        <p:nvSpPr>
          <p:cNvPr id="28" name="文本框 27"/>
          <p:cNvSpPr txBox="1"/>
          <p:nvPr/>
        </p:nvSpPr>
        <p:spPr>
          <a:xfrm>
            <a:off x="5397461" y="2855474"/>
            <a:ext cx="4796506" cy="461665"/>
          </a:xfrm>
          <a:prstGeom prst="rect">
            <a:avLst/>
          </a:prstGeom>
          <a:noFill/>
        </p:spPr>
        <p:txBody>
          <a:bodyPr wrap="none" rtlCol="0">
            <a:spAutoFit/>
          </a:bodyPr>
          <a:lstStyle/>
          <a:p>
            <a:r>
              <a:rPr kumimoji="1" lang="en-US" altLang="zh-CN" sz="2400" b="1" dirty="0">
                <a:solidFill>
                  <a:srgbClr val="423E42"/>
                </a:solidFill>
                <a:latin typeface="+mj-ea"/>
                <a:ea typeface="+mj-ea"/>
              </a:rPr>
              <a:t>Brand  Marketing And Strategy Plan</a:t>
            </a:r>
            <a:endParaRPr kumimoji="1" lang="en-US" altLang="zh-CN" sz="2400" b="1" dirty="0">
              <a:solidFill>
                <a:srgbClr val="423E42"/>
              </a:solidFill>
              <a:latin typeface="+mj-ea"/>
              <a:ea typeface="+mj-ea"/>
            </a:endParaRPr>
          </a:p>
        </p:txBody>
      </p:sp>
      <p:sp>
        <p:nvSpPr>
          <p:cNvPr id="31" name="文本框 30"/>
          <p:cNvSpPr txBox="1"/>
          <p:nvPr/>
        </p:nvSpPr>
        <p:spPr>
          <a:xfrm>
            <a:off x="5431689" y="3429000"/>
            <a:ext cx="1619885" cy="368300"/>
          </a:xfrm>
          <a:prstGeom prst="rect">
            <a:avLst/>
          </a:prstGeom>
          <a:noFill/>
        </p:spPr>
        <p:txBody>
          <a:bodyPr wrap="none" rtlCol="0">
            <a:spAutoFit/>
          </a:bodyPr>
          <a:lstStyle/>
          <a:p>
            <a:pPr algn="l"/>
            <a:r>
              <a:rPr kumimoji="1" lang="en-US" altLang="zh-CN" b="1" dirty="0" smtClean="0">
                <a:solidFill>
                  <a:srgbClr val="423E42"/>
                </a:solidFill>
                <a:latin typeface="+mj-ea"/>
                <a:ea typeface="+mj-ea"/>
              </a:rPr>
              <a:t>D</a:t>
            </a:r>
            <a:r>
              <a:rPr kumimoji="1" lang="zh-CN" altLang="en-US" b="1" dirty="0" smtClean="0">
                <a:solidFill>
                  <a:srgbClr val="423E42"/>
                </a:solidFill>
                <a:latin typeface="+mj-ea"/>
                <a:ea typeface="+mj-ea"/>
              </a:rPr>
              <a:t>eclarant：</a:t>
            </a:r>
            <a:r>
              <a:rPr kumimoji="1" lang="en-US" altLang="zh-CN" b="1" dirty="0" smtClean="0">
                <a:solidFill>
                  <a:srgbClr val="423E42"/>
                </a:solidFill>
                <a:latin typeface="+mj-ea"/>
                <a:ea typeface="+mj-ea"/>
              </a:rPr>
              <a:t>xxx</a:t>
            </a:r>
            <a:endParaRPr kumimoji="1" lang="en-US" altLang="zh-CN" b="1" dirty="0" smtClean="0">
              <a:solidFill>
                <a:srgbClr val="423E42"/>
              </a:solidFill>
              <a:latin typeface="+mj-ea"/>
              <a:ea typeface="+mj-ea"/>
            </a:endParaRPr>
          </a:p>
        </p:txBody>
      </p:sp>
      <p:sp>
        <p:nvSpPr>
          <p:cNvPr id="32" name="文本框 31"/>
          <p:cNvSpPr txBox="1"/>
          <p:nvPr/>
        </p:nvSpPr>
        <p:spPr>
          <a:xfrm>
            <a:off x="7399686" y="3429000"/>
            <a:ext cx="1975485" cy="368300"/>
          </a:xfrm>
          <a:prstGeom prst="rect">
            <a:avLst/>
          </a:prstGeom>
          <a:noFill/>
        </p:spPr>
        <p:txBody>
          <a:bodyPr wrap="none" rtlCol="0">
            <a:spAutoFit/>
          </a:bodyPr>
          <a:lstStyle/>
          <a:p>
            <a:pPr algn="l"/>
            <a:r>
              <a:rPr kumimoji="1" lang="en-US" altLang="zh-CN" b="1" dirty="0" smtClean="0">
                <a:solidFill>
                  <a:srgbClr val="423E42"/>
                </a:solidFill>
                <a:latin typeface="+mj-ea"/>
                <a:ea typeface="+mj-ea"/>
              </a:rPr>
              <a:t>T</a:t>
            </a:r>
            <a:r>
              <a:rPr kumimoji="1" lang="zh-CN" altLang="en-US" b="1" dirty="0" smtClean="0">
                <a:solidFill>
                  <a:srgbClr val="423E42"/>
                </a:solidFill>
                <a:latin typeface="+mj-ea"/>
                <a:ea typeface="+mj-ea"/>
              </a:rPr>
              <a:t>ime：</a:t>
            </a:r>
            <a:r>
              <a:rPr kumimoji="1" lang="en-US" altLang="zh-CN" b="1" dirty="0">
                <a:solidFill>
                  <a:srgbClr val="423E42"/>
                </a:solidFill>
                <a:latin typeface="+mj-ea"/>
              </a:rPr>
              <a:t>201X.0X.XX</a:t>
            </a:r>
            <a:endParaRPr kumimoji="1" lang="en-US" altLang="zh-CN" b="1" dirty="0">
              <a:solidFill>
                <a:srgbClr val="423E42"/>
              </a:solidFill>
              <a:latin typeface="+mj-ea"/>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848602" y="-157691"/>
            <a:ext cx="3096698" cy="2064465"/>
          </a:xfrm>
          <a:prstGeom prst="rect">
            <a:avLst/>
          </a:prstGeom>
        </p:spPr>
      </p:pic>
      <p:sp>
        <p:nvSpPr>
          <p:cNvPr id="2" name="矩形 1"/>
          <p:cNvSpPr/>
          <p:nvPr/>
        </p:nvSpPr>
        <p:spPr>
          <a:xfrm>
            <a:off x="9732500" y="-1268652"/>
            <a:ext cx="1080120" cy="2736031"/>
          </a:xfrm>
          <a:prstGeom prst="rect">
            <a:avLst/>
          </a:prstGeom>
          <a:noFill/>
          <a:ln w="152400">
            <a:solidFill>
              <a:srgbClr val="42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9462470" y="2174119"/>
            <a:ext cx="1620180" cy="1754326"/>
          </a:xfrm>
          <a:prstGeom prst="rect">
            <a:avLst/>
          </a:prstGeom>
          <a:noFill/>
        </p:spPr>
        <p:txBody>
          <a:bodyPr wrap="square" rtlCol="0">
            <a:spAutoFit/>
          </a:bodyPr>
          <a:lstStyle/>
          <a:p>
            <a:pPr algn="ctr"/>
            <a:r>
              <a:rPr kumimoji="1" lang="en-US" altLang="zh-CN" dirty="0" smtClean="0"/>
              <a:t>Please add something you need here. </a:t>
            </a:r>
            <a:r>
              <a:rPr kumimoji="1" lang="en-US" altLang="zh-CN" dirty="0"/>
              <a:t>Please add something you need here. </a:t>
            </a:r>
            <a:endParaRPr kumimoji="1" lang="zh-CN" altLang="en-US" dirty="0"/>
          </a:p>
        </p:txBody>
      </p:sp>
      <p:cxnSp>
        <p:nvCxnSpPr>
          <p:cNvPr id="4" name="直线箭头连接符 3"/>
          <p:cNvCxnSpPr/>
          <p:nvPr/>
        </p:nvCxnSpPr>
        <p:spPr>
          <a:xfrm>
            <a:off x="10272560" y="315251"/>
            <a:ext cx="0" cy="360313"/>
          </a:xfrm>
          <a:prstGeom prst="straightConnector1">
            <a:avLst/>
          </a:prstGeom>
          <a:ln w="63500">
            <a:solidFill>
              <a:srgbClr val="9F9A77"/>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线箭头连接符 5"/>
          <p:cNvCxnSpPr/>
          <p:nvPr/>
        </p:nvCxnSpPr>
        <p:spPr>
          <a:xfrm>
            <a:off x="10272560" y="891315"/>
            <a:ext cx="0" cy="360313"/>
          </a:xfrm>
          <a:prstGeom prst="straightConnector1">
            <a:avLst/>
          </a:prstGeom>
          <a:ln w="63500">
            <a:solidFill>
              <a:srgbClr val="9F9A77"/>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线连接符 7"/>
          <p:cNvCxnSpPr/>
          <p:nvPr/>
        </p:nvCxnSpPr>
        <p:spPr>
          <a:xfrm>
            <a:off x="9408560" y="3992663"/>
            <a:ext cx="1728000" cy="0"/>
          </a:xfrm>
          <a:prstGeom prst="line">
            <a:avLst/>
          </a:prstGeom>
          <a:ln w="25400">
            <a:solidFill>
              <a:srgbClr val="423E42"/>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139396" y="1825204"/>
            <a:ext cx="266328" cy="26632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10051987" y="1773702"/>
            <a:ext cx="441146" cy="369332"/>
          </a:xfrm>
          <a:prstGeom prst="rect">
            <a:avLst/>
          </a:prstGeom>
          <a:noFill/>
        </p:spPr>
        <p:txBody>
          <a:bodyPr wrap="none" rtlCol="0">
            <a:spAutoFit/>
          </a:bodyPr>
          <a:lstStyle/>
          <a:p>
            <a:r>
              <a:rPr kumimoji="1" lang="en-US" altLang="zh-CN" b="1" dirty="0" smtClean="0">
                <a:solidFill>
                  <a:srgbClr val="DDDBCE"/>
                </a:solidFill>
              </a:rPr>
              <a:t>01</a:t>
            </a:r>
            <a:endParaRPr kumimoji="1" lang="zh-CN" altLang="en-US" b="1" dirty="0">
              <a:solidFill>
                <a:srgbClr val="DDDBCE"/>
              </a:solidFill>
            </a:endParaRPr>
          </a:p>
        </p:txBody>
      </p:sp>
      <p:sp>
        <p:nvSpPr>
          <p:cNvPr id="11" name="矩形 10"/>
          <p:cNvSpPr/>
          <p:nvPr/>
        </p:nvSpPr>
        <p:spPr>
          <a:xfrm>
            <a:off x="10139396" y="4164515"/>
            <a:ext cx="266328" cy="26632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10051987" y="4113013"/>
            <a:ext cx="441146" cy="369332"/>
          </a:xfrm>
          <a:prstGeom prst="rect">
            <a:avLst/>
          </a:prstGeom>
          <a:noFill/>
        </p:spPr>
        <p:txBody>
          <a:bodyPr wrap="none" rtlCol="0">
            <a:spAutoFit/>
          </a:bodyPr>
          <a:lstStyle/>
          <a:p>
            <a:r>
              <a:rPr kumimoji="1" lang="en-US" altLang="zh-CN" b="1" dirty="0" smtClean="0">
                <a:solidFill>
                  <a:srgbClr val="DDDBCE"/>
                </a:solidFill>
              </a:rPr>
              <a:t>02</a:t>
            </a:r>
            <a:endParaRPr kumimoji="1" lang="zh-CN" altLang="en-US" b="1" dirty="0">
              <a:solidFill>
                <a:srgbClr val="DDDBCE"/>
              </a:solidFill>
            </a:endParaRPr>
          </a:p>
        </p:txBody>
      </p:sp>
      <p:sp>
        <p:nvSpPr>
          <p:cNvPr id="13" name="文本框 12"/>
          <p:cNvSpPr txBox="1"/>
          <p:nvPr/>
        </p:nvSpPr>
        <p:spPr>
          <a:xfrm>
            <a:off x="9462470" y="4430384"/>
            <a:ext cx="1620180" cy="1754326"/>
          </a:xfrm>
          <a:prstGeom prst="rect">
            <a:avLst/>
          </a:prstGeom>
          <a:noFill/>
        </p:spPr>
        <p:txBody>
          <a:bodyPr wrap="square" rtlCol="0">
            <a:spAutoFit/>
          </a:bodyPr>
          <a:lstStyle/>
          <a:p>
            <a:pPr algn="ctr"/>
            <a:r>
              <a:rPr kumimoji="1" lang="en-US" altLang="zh-CN" dirty="0" smtClean="0"/>
              <a:t>Please add something you need here. </a:t>
            </a:r>
            <a:r>
              <a:rPr kumimoji="1" lang="en-US" altLang="zh-CN" dirty="0"/>
              <a:t>Please add something you need here. </a:t>
            </a:r>
            <a:endParaRPr kumimoji="1" lang="zh-CN" altLang="en-US" dirty="0"/>
          </a:p>
        </p:txBody>
      </p:sp>
      <p:cxnSp>
        <p:nvCxnSpPr>
          <p:cNvPr id="14" name="直线连接符 13"/>
          <p:cNvCxnSpPr/>
          <p:nvPr/>
        </p:nvCxnSpPr>
        <p:spPr>
          <a:xfrm>
            <a:off x="9408560" y="6345261"/>
            <a:ext cx="1728000" cy="0"/>
          </a:xfrm>
          <a:prstGeom prst="line">
            <a:avLst/>
          </a:prstGeom>
          <a:ln w="25400">
            <a:solidFill>
              <a:srgbClr val="423E4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95789" y="-747464"/>
            <a:ext cx="1944081" cy="3107532"/>
          </a:xfrm>
          <a:prstGeom prst="rect">
            <a:avLst/>
          </a:prstGeom>
          <a:noFill/>
          <a:ln w="254000">
            <a:solidFill>
              <a:srgbClr val="42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4019100" y="391566"/>
            <a:ext cx="4621776" cy="2031325"/>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a:t>
            </a:r>
            <a:r>
              <a:rPr kumimoji="1" lang="en-US" altLang="zh-CN" dirty="0" smtClean="0"/>
              <a:t>.</a:t>
            </a:r>
            <a:endParaRPr kumimoji="1" lang="en-US" altLang="zh-CN" dirty="0" smtClean="0"/>
          </a:p>
          <a:p>
            <a:r>
              <a:rPr kumimoji="1" lang="en-US" altLang="zh-CN" dirty="0"/>
              <a:t>Please add something you need here. Please add something you need here. </a:t>
            </a:r>
            <a:endParaRPr kumimoji="1" lang="zh-CN" altLang="en-US" dirty="0"/>
          </a:p>
          <a:p>
            <a:r>
              <a:rPr kumimoji="1" lang="en-US" altLang="zh-CN" dirty="0"/>
              <a:t>Please add something you need here. Please add something you need here. </a:t>
            </a:r>
            <a:endParaRPr kumimoji="1" lang="zh-CN" altLang="en-US" dirty="0"/>
          </a:p>
        </p:txBody>
      </p:sp>
      <p:cxnSp>
        <p:nvCxnSpPr>
          <p:cNvPr id="19" name="直线连接符 18"/>
          <p:cNvCxnSpPr/>
          <p:nvPr/>
        </p:nvCxnSpPr>
        <p:spPr>
          <a:xfrm>
            <a:off x="3444802" y="2925928"/>
            <a:ext cx="0" cy="3571148"/>
          </a:xfrm>
          <a:prstGeom prst="line">
            <a:avLst/>
          </a:prstGeom>
          <a:ln w="25400">
            <a:solidFill>
              <a:srgbClr val="423E42"/>
            </a:solidFill>
          </a:ln>
        </p:spPr>
        <p:style>
          <a:lnRef idx="1">
            <a:schemeClr val="accent1"/>
          </a:lnRef>
          <a:fillRef idx="0">
            <a:schemeClr val="accent1"/>
          </a:fillRef>
          <a:effectRef idx="0">
            <a:schemeClr val="accent1"/>
          </a:effectRef>
          <a:fontRef idx="minor">
            <a:schemeClr val="tx1"/>
          </a:fontRef>
        </p:style>
      </p:cxnSp>
      <p:cxnSp>
        <p:nvCxnSpPr>
          <p:cNvPr id="22" name="直线连接符 21"/>
          <p:cNvCxnSpPr/>
          <p:nvPr/>
        </p:nvCxnSpPr>
        <p:spPr>
          <a:xfrm>
            <a:off x="5692233" y="2925928"/>
            <a:ext cx="0" cy="3571148"/>
          </a:xfrm>
          <a:prstGeom prst="line">
            <a:avLst/>
          </a:prstGeom>
          <a:ln w="25400">
            <a:solidFill>
              <a:srgbClr val="423E42"/>
            </a:solidFill>
          </a:ln>
        </p:spPr>
        <p:style>
          <a:lnRef idx="1">
            <a:schemeClr val="accent1"/>
          </a:lnRef>
          <a:fillRef idx="0">
            <a:schemeClr val="accent1"/>
          </a:fillRef>
          <a:effectRef idx="0">
            <a:schemeClr val="accent1"/>
          </a:effectRef>
          <a:fontRef idx="minor">
            <a:schemeClr val="tx1"/>
          </a:fontRef>
        </p:style>
      </p:cxnSp>
      <p:cxnSp>
        <p:nvCxnSpPr>
          <p:cNvPr id="23" name="直线连接符 22"/>
          <p:cNvCxnSpPr/>
          <p:nvPr/>
        </p:nvCxnSpPr>
        <p:spPr>
          <a:xfrm>
            <a:off x="7939664" y="2946849"/>
            <a:ext cx="0" cy="3571148"/>
          </a:xfrm>
          <a:prstGeom prst="line">
            <a:avLst/>
          </a:prstGeom>
          <a:ln w="25400">
            <a:solidFill>
              <a:srgbClr val="423E42"/>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737238" y="2853920"/>
            <a:ext cx="1620180" cy="3416320"/>
          </a:xfrm>
          <a:prstGeom prst="rect">
            <a:avLst/>
          </a:prstGeom>
          <a:noFill/>
        </p:spPr>
        <p:txBody>
          <a:bodyPr wrap="square" rtlCol="0">
            <a:spAutoFit/>
          </a:bodyPr>
          <a:lstStyle/>
          <a:p>
            <a:pPr algn="r"/>
            <a:r>
              <a:rPr kumimoji="1" lang="en-US" altLang="zh-CN" dirty="0" smtClean="0"/>
              <a:t>Please add something you need here. </a:t>
            </a:r>
            <a:r>
              <a:rPr kumimoji="1" lang="en-US" altLang="zh-CN" dirty="0"/>
              <a:t>Please add something you need here</a:t>
            </a:r>
            <a:r>
              <a:rPr kumimoji="1" lang="en-US" altLang="zh-CN" dirty="0" smtClean="0"/>
              <a:t>.</a:t>
            </a:r>
            <a:endParaRPr kumimoji="1" lang="en-US" altLang="zh-CN" dirty="0" smtClean="0"/>
          </a:p>
          <a:p>
            <a:pPr algn="r"/>
            <a:r>
              <a:rPr kumimoji="1" lang="en-US" altLang="zh-CN" dirty="0"/>
              <a:t>Please add something you need here. Please add something you need here. </a:t>
            </a:r>
            <a:r>
              <a:rPr kumimoji="1" lang="en-US" altLang="zh-CN" dirty="0" smtClean="0"/>
              <a:t> </a:t>
            </a:r>
            <a:endParaRPr kumimoji="1" lang="zh-CN" altLang="en-US" dirty="0"/>
          </a:p>
        </p:txBody>
      </p:sp>
      <p:sp>
        <p:nvSpPr>
          <p:cNvPr id="25" name="文本框 24"/>
          <p:cNvSpPr txBox="1"/>
          <p:nvPr/>
        </p:nvSpPr>
        <p:spPr>
          <a:xfrm>
            <a:off x="3984644" y="2853920"/>
            <a:ext cx="1620180" cy="3416320"/>
          </a:xfrm>
          <a:prstGeom prst="rect">
            <a:avLst/>
          </a:prstGeom>
          <a:noFill/>
        </p:spPr>
        <p:txBody>
          <a:bodyPr wrap="square" rtlCol="0">
            <a:spAutoFit/>
          </a:bodyPr>
          <a:lstStyle/>
          <a:p>
            <a:pPr algn="r"/>
            <a:r>
              <a:rPr kumimoji="1" lang="en-US" altLang="zh-CN" dirty="0" smtClean="0"/>
              <a:t>Please add something you need here. </a:t>
            </a:r>
            <a:r>
              <a:rPr kumimoji="1" lang="en-US" altLang="zh-CN" dirty="0"/>
              <a:t>Please add something you need here</a:t>
            </a:r>
            <a:r>
              <a:rPr kumimoji="1" lang="en-US" altLang="zh-CN" dirty="0" smtClean="0"/>
              <a:t>.</a:t>
            </a:r>
            <a:endParaRPr kumimoji="1" lang="en-US" altLang="zh-CN" dirty="0" smtClean="0"/>
          </a:p>
          <a:p>
            <a:pPr algn="r"/>
            <a:r>
              <a:rPr kumimoji="1" lang="en-US" altLang="zh-CN" dirty="0"/>
              <a:t>Please add something you need here. Please add something you need here. </a:t>
            </a:r>
            <a:r>
              <a:rPr kumimoji="1" lang="en-US" altLang="zh-CN" dirty="0" smtClean="0"/>
              <a:t> </a:t>
            </a:r>
            <a:endParaRPr kumimoji="1" lang="zh-CN" altLang="en-US" dirty="0"/>
          </a:p>
        </p:txBody>
      </p:sp>
      <p:sp>
        <p:nvSpPr>
          <p:cNvPr id="26" name="文本框 25"/>
          <p:cNvSpPr txBox="1"/>
          <p:nvPr/>
        </p:nvSpPr>
        <p:spPr>
          <a:xfrm>
            <a:off x="6121159" y="2925928"/>
            <a:ext cx="1620180" cy="3416320"/>
          </a:xfrm>
          <a:prstGeom prst="rect">
            <a:avLst/>
          </a:prstGeom>
          <a:noFill/>
        </p:spPr>
        <p:txBody>
          <a:bodyPr wrap="square" rtlCol="0">
            <a:spAutoFit/>
          </a:bodyPr>
          <a:lstStyle/>
          <a:p>
            <a:pPr algn="r"/>
            <a:r>
              <a:rPr kumimoji="1" lang="en-US" altLang="zh-CN" dirty="0" smtClean="0"/>
              <a:t>Please add something you need here. </a:t>
            </a:r>
            <a:r>
              <a:rPr kumimoji="1" lang="en-US" altLang="zh-CN" dirty="0"/>
              <a:t>Please add something you need here</a:t>
            </a:r>
            <a:r>
              <a:rPr kumimoji="1" lang="en-US" altLang="zh-CN" dirty="0" smtClean="0"/>
              <a:t>.</a:t>
            </a:r>
            <a:endParaRPr kumimoji="1" lang="en-US" altLang="zh-CN" dirty="0" smtClean="0"/>
          </a:p>
          <a:p>
            <a:pPr algn="r"/>
            <a:r>
              <a:rPr kumimoji="1" lang="en-US" altLang="zh-CN" dirty="0"/>
              <a:t>Please add something you need here. Please add something you need here. </a:t>
            </a:r>
            <a:r>
              <a:rPr kumimoji="1" lang="en-US" altLang="zh-CN" dirty="0" smtClean="0"/>
              <a:t> </a:t>
            </a:r>
            <a:endParaRPr kumimoji="1" lang="zh-CN" altLang="en-US" dirty="0"/>
          </a:p>
        </p:txBody>
      </p:sp>
      <p:sp>
        <p:nvSpPr>
          <p:cNvPr id="30" name="矩形 29"/>
          <p:cNvSpPr>
            <a:spLocks noChangeAspect="1"/>
          </p:cNvSpPr>
          <p:nvPr/>
        </p:nvSpPr>
        <p:spPr>
          <a:xfrm rot="5400000">
            <a:off x="3314555" y="6165360"/>
            <a:ext cx="360000" cy="648000"/>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矩形 30"/>
          <p:cNvSpPr>
            <a:spLocks noChangeAspect="1"/>
          </p:cNvSpPr>
          <p:nvPr/>
        </p:nvSpPr>
        <p:spPr>
          <a:xfrm rot="5400000">
            <a:off x="5518662" y="6165360"/>
            <a:ext cx="360000" cy="648000"/>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a:spLocks noChangeAspect="1"/>
          </p:cNvSpPr>
          <p:nvPr/>
        </p:nvSpPr>
        <p:spPr>
          <a:xfrm rot="5400000">
            <a:off x="7666264" y="6165360"/>
            <a:ext cx="360000" cy="648000"/>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graphicFrame>
        <p:nvGraphicFramePr>
          <p:cNvPr id="2" name="图表 1"/>
          <p:cNvGraphicFramePr/>
          <p:nvPr/>
        </p:nvGraphicFramePr>
        <p:xfrm>
          <a:off x="3731488" y="298791"/>
          <a:ext cx="8208912" cy="4176464"/>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 name="图表 2"/>
          <p:cNvGraphicFramePr/>
          <p:nvPr/>
        </p:nvGraphicFramePr>
        <p:xfrm>
          <a:off x="4188790" y="4757259"/>
          <a:ext cx="1831752" cy="180304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p:cNvGraphicFramePr/>
          <p:nvPr/>
        </p:nvGraphicFramePr>
        <p:xfrm>
          <a:off x="6762575" y="4757259"/>
          <a:ext cx="1831752" cy="18030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p:nvPr/>
        </p:nvGraphicFramePr>
        <p:xfrm>
          <a:off x="9336360" y="4757259"/>
          <a:ext cx="1831752" cy="1803049"/>
        </p:xfrm>
        <a:graphic>
          <a:graphicData uri="http://schemas.openxmlformats.org/drawingml/2006/chart">
            <c:chart xmlns:c="http://schemas.openxmlformats.org/drawingml/2006/chart" xmlns:r="http://schemas.openxmlformats.org/officeDocument/2006/relationships" r:id="rId4"/>
          </a:graphicData>
        </a:graphic>
      </p:graphicFrame>
      <p:sp>
        <p:nvSpPr>
          <p:cNvPr id="6" name="文本框 5"/>
          <p:cNvSpPr txBox="1"/>
          <p:nvPr/>
        </p:nvSpPr>
        <p:spPr>
          <a:xfrm>
            <a:off x="4744626" y="5474117"/>
            <a:ext cx="720080" cy="369332"/>
          </a:xfrm>
          <a:prstGeom prst="rect">
            <a:avLst/>
          </a:prstGeom>
          <a:solidFill>
            <a:srgbClr val="423E42"/>
          </a:solidFill>
        </p:spPr>
        <p:txBody>
          <a:bodyPr wrap="square" rtlCol="0">
            <a:spAutoFit/>
          </a:bodyPr>
          <a:lstStyle/>
          <a:p>
            <a:r>
              <a:rPr kumimoji="1" lang="en-US" altLang="zh-CN" dirty="0" smtClean="0">
                <a:solidFill>
                  <a:srgbClr val="DDDBCE"/>
                </a:solidFill>
              </a:rPr>
              <a:t>40</a:t>
            </a:r>
            <a:r>
              <a:rPr kumimoji="1" lang="zh-CN" altLang="en-US" dirty="0" smtClean="0">
                <a:solidFill>
                  <a:srgbClr val="DDDBCE"/>
                </a:solidFill>
              </a:rPr>
              <a:t>％</a:t>
            </a:r>
            <a:endParaRPr kumimoji="1" lang="zh-CN" altLang="en-US" dirty="0">
              <a:solidFill>
                <a:srgbClr val="DDDBCE"/>
              </a:solidFill>
            </a:endParaRPr>
          </a:p>
        </p:txBody>
      </p:sp>
      <p:sp>
        <p:nvSpPr>
          <p:cNvPr id="7" name="文本框 6"/>
          <p:cNvSpPr txBox="1"/>
          <p:nvPr/>
        </p:nvSpPr>
        <p:spPr>
          <a:xfrm>
            <a:off x="7318411" y="5487474"/>
            <a:ext cx="720080" cy="369332"/>
          </a:xfrm>
          <a:prstGeom prst="rect">
            <a:avLst/>
          </a:prstGeom>
          <a:solidFill>
            <a:srgbClr val="423E42"/>
          </a:solidFill>
        </p:spPr>
        <p:txBody>
          <a:bodyPr wrap="square" rtlCol="0">
            <a:spAutoFit/>
          </a:bodyPr>
          <a:lstStyle/>
          <a:p>
            <a:r>
              <a:rPr kumimoji="1" lang="en-US" altLang="zh-CN" dirty="0" smtClean="0">
                <a:solidFill>
                  <a:srgbClr val="DDDBCE"/>
                </a:solidFill>
              </a:rPr>
              <a:t>25</a:t>
            </a:r>
            <a:r>
              <a:rPr kumimoji="1" lang="zh-CN" altLang="en-US" dirty="0" smtClean="0">
                <a:solidFill>
                  <a:srgbClr val="DDDBCE"/>
                </a:solidFill>
              </a:rPr>
              <a:t>％</a:t>
            </a:r>
            <a:endParaRPr kumimoji="1" lang="zh-CN" altLang="en-US" dirty="0">
              <a:solidFill>
                <a:srgbClr val="DDDBCE"/>
              </a:solidFill>
            </a:endParaRPr>
          </a:p>
        </p:txBody>
      </p:sp>
      <p:sp>
        <p:nvSpPr>
          <p:cNvPr id="8" name="文本框 7"/>
          <p:cNvSpPr txBox="1"/>
          <p:nvPr/>
        </p:nvSpPr>
        <p:spPr>
          <a:xfrm>
            <a:off x="9892196" y="5487474"/>
            <a:ext cx="720080" cy="369332"/>
          </a:xfrm>
          <a:prstGeom prst="rect">
            <a:avLst/>
          </a:prstGeom>
          <a:solidFill>
            <a:srgbClr val="423E42"/>
          </a:solidFill>
        </p:spPr>
        <p:txBody>
          <a:bodyPr wrap="square" rtlCol="0">
            <a:spAutoFit/>
          </a:bodyPr>
          <a:lstStyle/>
          <a:p>
            <a:r>
              <a:rPr kumimoji="1" lang="en-US" altLang="zh-CN" dirty="0" smtClean="0">
                <a:solidFill>
                  <a:srgbClr val="DDDBCE"/>
                </a:solidFill>
              </a:rPr>
              <a:t>90</a:t>
            </a:r>
            <a:r>
              <a:rPr kumimoji="1" lang="zh-CN" altLang="en-US" dirty="0" smtClean="0">
                <a:solidFill>
                  <a:srgbClr val="DDDBCE"/>
                </a:solidFill>
              </a:rPr>
              <a:t>％</a:t>
            </a:r>
            <a:endParaRPr kumimoji="1" lang="zh-CN" altLang="en-US" dirty="0">
              <a:solidFill>
                <a:srgbClr val="DDDBCE"/>
              </a:solidFill>
            </a:endParaRPr>
          </a:p>
        </p:txBody>
      </p:sp>
      <p:sp>
        <p:nvSpPr>
          <p:cNvPr id="10" name="矩形 9"/>
          <p:cNvSpPr/>
          <p:nvPr/>
        </p:nvSpPr>
        <p:spPr>
          <a:xfrm>
            <a:off x="418867" y="404664"/>
            <a:ext cx="1152128"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418348" y="428089"/>
            <a:ext cx="1247457" cy="461665"/>
          </a:xfrm>
          <a:prstGeom prst="rect">
            <a:avLst/>
          </a:prstGeom>
          <a:noFill/>
        </p:spPr>
        <p:txBody>
          <a:bodyPr wrap="none" rtlCol="0">
            <a:spAutoFit/>
          </a:bodyPr>
          <a:lstStyle/>
          <a:p>
            <a:r>
              <a:rPr kumimoji="1" lang="en-US" altLang="zh-CN" sz="2400" dirty="0" smtClean="0">
                <a:solidFill>
                  <a:srgbClr val="DDDBCE"/>
                </a:solidFill>
              </a:rPr>
              <a:t>PLEASE </a:t>
            </a:r>
            <a:endParaRPr kumimoji="1" lang="en-US" altLang="zh-CN" sz="2400" dirty="0" smtClean="0">
              <a:solidFill>
                <a:srgbClr val="DDDBCE"/>
              </a:solidFill>
            </a:endParaRPr>
          </a:p>
        </p:txBody>
      </p:sp>
      <p:sp>
        <p:nvSpPr>
          <p:cNvPr id="12" name="矩形 11"/>
          <p:cNvSpPr/>
          <p:nvPr/>
        </p:nvSpPr>
        <p:spPr>
          <a:xfrm>
            <a:off x="418348" y="949741"/>
            <a:ext cx="2533066"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矩形 12"/>
          <p:cNvSpPr/>
          <p:nvPr/>
        </p:nvSpPr>
        <p:spPr>
          <a:xfrm>
            <a:off x="407368" y="925760"/>
            <a:ext cx="2533066" cy="461665"/>
          </a:xfrm>
          <a:prstGeom prst="rect">
            <a:avLst/>
          </a:prstGeom>
        </p:spPr>
        <p:txBody>
          <a:bodyPr wrap="none">
            <a:spAutoFit/>
          </a:bodyPr>
          <a:lstStyle/>
          <a:p>
            <a:r>
              <a:rPr kumimoji="1" lang="en-US" altLang="zh-CN" sz="2400" dirty="0">
                <a:solidFill>
                  <a:srgbClr val="DDDBCE"/>
                </a:solidFill>
              </a:rPr>
              <a:t>ADD YOUR TITLE </a:t>
            </a:r>
            <a:endParaRPr kumimoji="1" lang="en-US" altLang="zh-CN" sz="2400" dirty="0">
              <a:solidFill>
                <a:srgbClr val="DDDBCE"/>
              </a:solidFill>
            </a:endParaRPr>
          </a:p>
        </p:txBody>
      </p:sp>
      <p:sp>
        <p:nvSpPr>
          <p:cNvPr id="14" name="矩形 13"/>
          <p:cNvSpPr/>
          <p:nvPr/>
        </p:nvSpPr>
        <p:spPr>
          <a:xfrm>
            <a:off x="418867" y="1491144"/>
            <a:ext cx="982721" cy="369171"/>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a:off x="418348" y="1460651"/>
            <a:ext cx="971741" cy="461665"/>
          </a:xfrm>
          <a:prstGeom prst="rect">
            <a:avLst/>
          </a:prstGeom>
        </p:spPr>
        <p:txBody>
          <a:bodyPr wrap="none">
            <a:spAutoFit/>
          </a:bodyPr>
          <a:lstStyle/>
          <a:p>
            <a:r>
              <a:rPr kumimoji="1" lang="en-US" altLang="zh-CN" sz="2400" dirty="0">
                <a:solidFill>
                  <a:srgbClr val="DDDBCE"/>
                </a:solidFill>
              </a:rPr>
              <a:t>HERE </a:t>
            </a:r>
            <a:endParaRPr kumimoji="1" lang="zh-CN" altLang="en-US" sz="2400" dirty="0">
              <a:solidFill>
                <a:srgbClr val="DDDBCE"/>
              </a:solidFill>
            </a:endParaRPr>
          </a:p>
        </p:txBody>
      </p:sp>
      <p:sp>
        <p:nvSpPr>
          <p:cNvPr id="16" name="文本框 15"/>
          <p:cNvSpPr txBox="1"/>
          <p:nvPr/>
        </p:nvSpPr>
        <p:spPr>
          <a:xfrm>
            <a:off x="379713" y="1906134"/>
            <a:ext cx="2808313" cy="1477328"/>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sp>
        <p:nvSpPr>
          <p:cNvPr id="17" name="单圆角矩形 16"/>
          <p:cNvSpPr/>
          <p:nvPr/>
        </p:nvSpPr>
        <p:spPr>
          <a:xfrm>
            <a:off x="1546883" y="3518543"/>
            <a:ext cx="301928" cy="304507"/>
          </a:xfrm>
          <a:prstGeom prst="round1Rect">
            <a:avLst>
              <a:gd name="adj" fmla="val 0"/>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单圆角矩形 17"/>
          <p:cNvSpPr/>
          <p:nvPr/>
        </p:nvSpPr>
        <p:spPr>
          <a:xfrm>
            <a:off x="489563" y="3518544"/>
            <a:ext cx="301928" cy="304507"/>
          </a:xfrm>
          <a:prstGeom prst="round1Rect">
            <a:avLst>
              <a:gd name="adj" fmla="val 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单圆角矩形 18"/>
          <p:cNvSpPr/>
          <p:nvPr/>
        </p:nvSpPr>
        <p:spPr>
          <a:xfrm>
            <a:off x="2604203" y="3518542"/>
            <a:ext cx="301928" cy="304507"/>
          </a:xfrm>
          <a:prstGeom prst="round1Rect">
            <a:avLst>
              <a:gd name="adj" fmla="val 0"/>
            </a:avLst>
          </a:prstGeom>
          <a:solidFill>
            <a:srgbClr val="C5C2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文本框 19"/>
          <p:cNvSpPr txBox="1"/>
          <p:nvPr/>
        </p:nvSpPr>
        <p:spPr>
          <a:xfrm>
            <a:off x="784682" y="3471972"/>
            <a:ext cx="616905" cy="369332"/>
          </a:xfrm>
          <a:prstGeom prst="rect">
            <a:avLst/>
          </a:prstGeom>
          <a:noFill/>
        </p:spPr>
        <p:txBody>
          <a:bodyPr wrap="square" rtlCol="0">
            <a:spAutoFit/>
          </a:bodyPr>
          <a:lstStyle/>
          <a:p>
            <a:r>
              <a:rPr kumimoji="1" lang="en-US" altLang="zh-CN" dirty="0" smtClean="0"/>
              <a:t>one</a:t>
            </a:r>
            <a:endParaRPr kumimoji="1" lang="zh-CN" altLang="en-US" dirty="0"/>
          </a:p>
        </p:txBody>
      </p:sp>
      <p:sp>
        <p:nvSpPr>
          <p:cNvPr id="21" name="文本框 20"/>
          <p:cNvSpPr txBox="1"/>
          <p:nvPr/>
        </p:nvSpPr>
        <p:spPr>
          <a:xfrm>
            <a:off x="2940232" y="3471972"/>
            <a:ext cx="734221" cy="369332"/>
          </a:xfrm>
          <a:prstGeom prst="rect">
            <a:avLst/>
          </a:prstGeom>
          <a:noFill/>
        </p:spPr>
        <p:txBody>
          <a:bodyPr wrap="square" rtlCol="0">
            <a:spAutoFit/>
          </a:bodyPr>
          <a:lstStyle/>
          <a:p>
            <a:r>
              <a:rPr kumimoji="1" lang="en-US" altLang="zh-CN" smtClean="0"/>
              <a:t>three</a:t>
            </a:r>
            <a:endParaRPr kumimoji="1" lang="zh-CN" altLang="en-US" dirty="0"/>
          </a:p>
        </p:txBody>
      </p:sp>
      <p:sp>
        <p:nvSpPr>
          <p:cNvPr id="22" name="文本框 21"/>
          <p:cNvSpPr txBox="1"/>
          <p:nvPr/>
        </p:nvSpPr>
        <p:spPr>
          <a:xfrm>
            <a:off x="1842404" y="3471972"/>
            <a:ext cx="567145" cy="369332"/>
          </a:xfrm>
          <a:prstGeom prst="rect">
            <a:avLst/>
          </a:prstGeom>
          <a:noFill/>
        </p:spPr>
        <p:txBody>
          <a:bodyPr wrap="square" rtlCol="0">
            <a:spAutoFit/>
          </a:bodyPr>
          <a:lstStyle/>
          <a:p>
            <a:r>
              <a:rPr kumimoji="1" lang="en-US" altLang="zh-CN" smtClean="0"/>
              <a:t>two</a:t>
            </a:r>
            <a:endParaRPr kumimoji="1" lang="zh-CN" altLang="en-US" dirty="0"/>
          </a:p>
        </p:txBody>
      </p:sp>
      <p:sp>
        <p:nvSpPr>
          <p:cNvPr id="23" name="文本框 22"/>
          <p:cNvSpPr txBox="1"/>
          <p:nvPr/>
        </p:nvSpPr>
        <p:spPr>
          <a:xfrm>
            <a:off x="359318" y="4475255"/>
            <a:ext cx="3015551" cy="461665"/>
          </a:xfrm>
          <a:prstGeom prst="rect">
            <a:avLst/>
          </a:prstGeom>
          <a:noFill/>
        </p:spPr>
        <p:txBody>
          <a:bodyPr wrap="square" rtlCol="0">
            <a:spAutoFit/>
          </a:bodyPr>
          <a:lstStyle/>
          <a:p>
            <a:pPr algn="ctr"/>
            <a:r>
              <a:rPr kumimoji="1" lang="en-US" altLang="zh-CN" sz="2400" b="1" smtClean="0">
                <a:solidFill>
                  <a:srgbClr val="423E42"/>
                </a:solidFill>
                <a:latin typeface="微软雅黑" panose="020B0503020204020204" charset="-122"/>
                <a:ea typeface="微软雅黑" panose="020B0503020204020204" charset="-122"/>
                <a:cs typeface="微软雅黑" panose="020B0503020204020204" charset="-122"/>
              </a:rPr>
              <a:t>ADD  YOUR TITLE</a:t>
            </a:r>
            <a:endParaRPr kumimoji="1" lang="en-US" altLang="zh-CN" sz="2400" b="1" dirty="0">
              <a:solidFill>
                <a:srgbClr val="423E42"/>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386024" y="4914842"/>
            <a:ext cx="2347510" cy="369332"/>
          </a:xfrm>
          <a:prstGeom prst="rect">
            <a:avLst/>
          </a:prstGeom>
          <a:noFill/>
        </p:spPr>
        <p:txBody>
          <a:bodyPr wrap="square" rtlCol="0">
            <a:spAutoFit/>
          </a:bodyPr>
          <a:lstStyle/>
          <a:p>
            <a:pPr algn="ctr"/>
            <a:r>
              <a:rPr kumimoji="1" lang="en-US" altLang="zh-CN" b="1" dirty="0" smtClean="0">
                <a:solidFill>
                  <a:srgbClr val="423E42"/>
                </a:solidFill>
                <a:latin typeface="微软雅黑" panose="020B0503020204020204" charset="-122"/>
                <a:ea typeface="微软雅黑" panose="020B0503020204020204" charset="-122"/>
                <a:cs typeface="微软雅黑" panose="020B0503020204020204" charset="-122"/>
              </a:rPr>
              <a:t>Add  Your Subtitle</a:t>
            </a:r>
            <a:endParaRPr kumimoji="1" lang="en-US" altLang="zh-CN" b="1" dirty="0">
              <a:solidFill>
                <a:srgbClr val="423E42"/>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407368" y="5192032"/>
            <a:ext cx="2808313" cy="1477328"/>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sp>
        <p:nvSpPr>
          <p:cNvPr id="2" name="矩形 1"/>
          <p:cNvSpPr/>
          <p:nvPr/>
        </p:nvSpPr>
        <p:spPr>
          <a:xfrm>
            <a:off x="551384" y="1412776"/>
            <a:ext cx="7507188" cy="4320480"/>
          </a:xfrm>
          <a:prstGeom prst="rect">
            <a:avLst/>
          </a:prstGeom>
          <a:noFill/>
          <a:ln w="152400">
            <a:solidFill>
              <a:srgbClr val="42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b="26954"/>
          <a:stretch>
            <a:fillRect/>
          </a:stretch>
        </p:blipFill>
        <p:spPr>
          <a:xfrm>
            <a:off x="4127242" y="1703856"/>
            <a:ext cx="3654496" cy="1779640"/>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26954"/>
          <a:stretch>
            <a:fillRect/>
          </a:stretch>
        </p:blipFill>
        <p:spPr>
          <a:xfrm>
            <a:off x="4139450" y="3686268"/>
            <a:ext cx="3654496" cy="1779640"/>
          </a:xfrm>
          <a:prstGeom prst="rect">
            <a:avLst/>
          </a:prstGeom>
        </p:spPr>
      </p:pic>
      <p:sp>
        <p:nvSpPr>
          <p:cNvPr id="6" name="矩形 5"/>
          <p:cNvSpPr/>
          <p:nvPr/>
        </p:nvSpPr>
        <p:spPr>
          <a:xfrm>
            <a:off x="901200" y="1772870"/>
            <a:ext cx="434726" cy="434726"/>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813791" y="1721368"/>
            <a:ext cx="720080" cy="369332"/>
          </a:xfrm>
          <a:prstGeom prst="rect">
            <a:avLst/>
          </a:prstGeom>
          <a:noFill/>
        </p:spPr>
        <p:txBody>
          <a:bodyPr wrap="square" rtlCol="0">
            <a:spAutoFit/>
          </a:bodyPr>
          <a:lstStyle/>
          <a:p>
            <a:r>
              <a:rPr kumimoji="1" lang="en-US" altLang="zh-CN" b="1" dirty="0" smtClean="0">
                <a:solidFill>
                  <a:srgbClr val="DDDBCE"/>
                </a:solidFill>
              </a:rPr>
              <a:t>01</a:t>
            </a:r>
            <a:endParaRPr kumimoji="1" lang="zh-CN" altLang="en-US" b="1" dirty="0">
              <a:solidFill>
                <a:srgbClr val="DDDBCE"/>
              </a:solidFill>
            </a:endParaRPr>
          </a:p>
        </p:txBody>
      </p:sp>
      <p:sp>
        <p:nvSpPr>
          <p:cNvPr id="9" name="矩形 8"/>
          <p:cNvSpPr/>
          <p:nvPr/>
        </p:nvSpPr>
        <p:spPr>
          <a:xfrm>
            <a:off x="901200" y="3713632"/>
            <a:ext cx="434726" cy="434726"/>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813791" y="3662130"/>
            <a:ext cx="720080" cy="369332"/>
          </a:xfrm>
          <a:prstGeom prst="rect">
            <a:avLst/>
          </a:prstGeom>
          <a:noFill/>
        </p:spPr>
        <p:txBody>
          <a:bodyPr wrap="square" rtlCol="0">
            <a:spAutoFit/>
          </a:bodyPr>
          <a:lstStyle/>
          <a:p>
            <a:r>
              <a:rPr kumimoji="1" lang="en-US" altLang="zh-CN" b="1" dirty="0" smtClean="0">
                <a:solidFill>
                  <a:srgbClr val="DDDBCE"/>
                </a:solidFill>
              </a:rPr>
              <a:t>02</a:t>
            </a:r>
            <a:endParaRPr kumimoji="1" lang="zh-CN" altLang="en-US" b="1" dirty="0">
              <a:solidFill>
                <a:srgbClr val="DDDBCE"/>
              </a:solidFill>
            </a:endParaRPr>
          </a:p>
        </p:txBody>
      </p:sp>
      <p:grpSp>
        <p:nvGrpSpPr>
          <p:cNvPr id="16" name="组 15"/>
          <p:cNvGrpSpPr/>
          <p:nvPr/>
        </p:nvGrpSpPr>
        <p:grpSpPr>
          <a:xfrm>
            <a:off x="8434013" y="1721368"/>
            <a:ext cx="720080" cy="486228"/>
            <a:chOff x="8434013" y="1721368"/>
            <a:chExt cx="720080" cy="486228"/>
          </a:xfrm>
        </p:grpSpPr>
        <p:sp>
          <p:nvSpPr>
            <p:cNvPr id="11" name="矩形 10"/>
            <p:cNvSpPr/>
            <p:nvPr/>
          </p:nvSpPr>
          <p:spPr>
            <a:xfrm>
              <a:off x="8521422" y="1772870"/>
              <a:ext cx="434726" cy="434726"/>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8434013" y="1721368"/>
              <a:ext cx="720080" cy="369332"/>
            </a:xfrm>
            <a:prstGeom prst="rect">
              <a:avLst/>
            </a:prstGeom>
            <a:noFill/>
          </p:spPr>
          <p:txBody>
            <a:bodyPr wrap="square" rtlCol="0">
              <a:spAutoFit/>
            </a:bodyPr>
            <a:lstStyle/>
            <a:p>
              <a:r>
                <a:rPr kumimoji="1" lang="en-US" altLang="zh-CN" b="1" dirty="0" smtClean="0">
                  <a:solidFill>
                    <a:srgbClr val="DDDBCE"/>
                  </a:solidFill>
                </a:rPr>
                <a:t>03</a:t>
              </a:r>
              <a:endParaRPr kumimoji="1" lang="zh-CN" altLang="en-US" b="1" dirty="0">
                <a:solidFill>
                  <a:srgbClr val="DDDBCE"/>
                </a:solidFill>
              </a:endParaRPr>
            </a:p>
          </p:txBody>
        </p:sp>
      </p:grpSp>
      <p:grpSp>
        <p:nvGrpSpPr>
          <p:cNvPr id="15" name="组 14"/>
          <p:cNvGrpSpPr/>
          <p:nvPr/>
        </p:nvGrpSpPr>
        <p:grpSpPr>
          <a:xfrm>
            <a:off x="8434013" y="3662130"/>
            <a:ext cx="720080" cy="486228"/>
            <a:chOff x="8536331" y="3662130"/>
            <a:chExt cx="720080" cy="486228"/>
          </a:xfrm>
        </p:grpSpPr>
        <p:sp>
          <p:nvSpPr>
            <p:cNvPr id="13" name="矩形 12"/>
            <p:cNvSpPr/>
            <p:nvPr/>
          </p:nvSpPr>
          <p:spPr>
            <a:xfrm>
              <a:off x="8623740" y="3713632"/>
              <a:ext cx="434726" cy="434726"/>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8536331" y="3662130"/>
              <a:ext cx="720080" cy="369332"/>
            </a:xfrm>
            <a:prstGeom prst="rect">
              <a:avLst/>
            </a:prstGeom>
            <a:noFill/>
          </p:spPr>
          <p:txBody>
            <a:bodyPr wrap="square" rtlCol="0">
              <a:spAutoFit/>
            </a:bodyPr>
            <a:lstStyle/>
            <a:p>
              <a:r>
                <a:rPr kumimoji="1" lang="en-US" altLang="zh-CN" b="1" dirty="0" smtClean="0">
                  <a:solidFill>
                    <a:srgbClr val="DDDBCE"/>
                  </a:solidFill>
                </a:rPr>
                <a:t>04</a:t>
              </a:r>
              <a:endParaRPr kumimoji="1" lang="zh-CN" altLang="en-US" b="1" dirty="0">
                <a:solidFill>
                  <a:srgbClr val="DDDBCE"/>
                </a:solidFill>
              </a:endParaRPr>
            </a:p>
          </p:txBody>
        </p:sp>
      </p:grpSp>
      <p:sp>
        <p:nvSpPr>
          <p:cNvPr id="17" name="文本框 16"/>
          <p:cNvSpPr txBox="1"/>
          <p:nvPr/>
        </p:nvSpPr>
        <p:spPr>
          <a:xfrm>
            <a:off x="1361551" y="1695523"/>
            <a:ext cx="2808313" cy="1477328"/>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sp>
        <p:nvSpPr>
          <p:cNvPr id="18" name="文本框 17"/>
          <p:cNvSpPr txBox="1"/>
          <p:nvPr/>
        </p:nvSpPr>
        <p:spPr>
          <a:xfrm>
            <a:off x="1367614" y="3679912"/>
            <a:ext cx="2808313" cy="1477328"/>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sp>
        <p:nvSpPr>
          <p:cNvPr id="19" name="文本框 18"/>
          <p:cNvSpPr txBox="1"/>
          <p:nvPr/>
        </p:nvSpPr>
        <p:spPr>
          <a:xfrm>
            <a:off x="9048328" y="1700808"/>
            <a:ext cx="2808313" cy="1477328"/>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sp>
        <p:nvSpPr>
          <p:cNvPr id="20" name="文本框 19"/>
          <p:cNvSpPr txBox="1"/>
          <p:nvPr/>
        </p:nvSpPr>
        <p:spPr>
          <a:xfrm>
            <a:off x="9048328" y="3662130"/>
            <a:ext cx="2808313" cy="1477328"/>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15626" b="-2"/>
          <a:stretch>
            <a:fillRect/>
          </a:stretch>
        </p:blipFill>
        <p:spPr>
          <a:xfrm>
            <a:off x="-1" y="0"/>
            <a:ext cx="12192001" cy="6858000"/>
          </a:xfrm>
          <a:prstGeom prst="rect">
            <a:avLst/>
          </a:prstGeom>
        </p:spPr>
      </p:pic>
      <p:sp>
        <p:nvSpPr>
          <p:cNvPr id="5" name="矩形 4"/>
          <p:cNvSpPr/>
          <p:nvPr/>
        </p:nvSpPr>
        <p:spPr>
          <a:xfrm>
            <a:off x="623392" y="332656"/>
            <a:ext cx="5112568" cy="6264696"/>
          </a:xfrm>
          <a:prstGeom prst="rect">
            <a:avLst/>
          </a:prstGeom>
          <a:solidFill>
            <a:srgbClr val="A09D7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2555946" y="654919"/>
            <a:ext cx="1292341" cy="461665"/>
          </a:xfrm>
          <a:prstGeom prst="rect">
            <a:avLst/>
          </a:prstGeom>
          <a:noFill/>
        </p:spPr>
        <p:txBody>
          <a:bodyPr wrap="none" rtlCol="0">
            <a:spAutoFit/>
          </a:bodyPr>
          <a:lstStyle/>
          <a:p>
            <a:r>
              <a:rPr kumimoji="1" lang="en-US" altLang="zh-CN" sz="2400" b="1" dirty="0" smtClean="0">
                <a:solidFill>
                  <a:srgbClr val="423E42"/>
                </a:solidFill>
              </a:rPr>
              <a:t>PLEASE </a:t>
            </a:r>
            <a:endParaRPr kumimoji="1" lang="en-US" altLang="zh-CN" sz="2400" b="1" dirty="0" smtClean="0">
              <a:solidFill>
                <a:srgbClr val="423E42"/>
              </a:solidFill>
            </a:endParaRPr>
          </a:p>
        </p:txBody>
      </p:sp>
      <p:sp>
        <p:nvSpPr>
          <p:cNvPr id="12" name="矩形 11"/>
          <p:cNvSpPr/>
          <p:nvPr/>
        </p:nvSpPr>
        <p:spPr>
          <a:xfrm>
            <a:off x="1913142" y="997189"/>
            <a:ext cx="2646878" cy="461665"/>
          </a:xfrm>
          <a:prstGeom prst="rect">
            <a:avLst/>
          </a:prstGeom>
        </p:spPr>
        <p:txBody>
          <a:bodyPr wrap="none">
            <a:spAutoFit/>
          </a:bodyPr>
          <a:lstStyle/>
          <a:p>
            <a:r>
              <a:rPr kumimoji="1" lang="en-US" altLang="zh-CN" sz="2400" b="1" dirty="0">
                <a:solidFill>
                  <a:srgbClr val="423E42"/>
                </a:solidFill>
              </a:rPr>
              <a:t>ADD YOUR TITLE </a:t>
            </a:r>
            <a:endParaRPr kumimoji="1" lang="en-US" altLang="zh-CN" sz="2400" b="1" dirty="0">
              <a:solidFill>
                <a:srgbClr val="423E42"/>
              </a:solidFill>
            </a:endParaRPr>
          </a:p>
        </p:txBody>
      </p:sp>
      <p:sp>
        <p:nvSpPr>
          <p:cNvPr id="14" name="矩形 13"/>
          <p:cNvSpPr/>
          <p:nvPr/>
        </p:nvSpPr>
        <p:spPr>
          <a:xfrm>
            <a:off x="2693803" y="1285944"/>
            <a:ext cx="1005403" cy="461665"/>
          </a:xfrm>
          <a:prstGeom prst="rect">
            <a:avLst/>
          </a:prstGeom>
        </p:spPr>
        <p:txBody>
          <a:bodyPr wrap="none">
            <a:spAutoFit/>
          </a:bodyPr>
          <a:lstStyle/>
          <a:p>
            <a:r>
              <a:rPr kumimoji="1" lang="en-US" altLang="zh-CN" sz="2400" b="1" dirty="0">
                <a:solidFill>
                  <a:srgbClr val="423E42"/>
                </a:solidFill>
              </a:rPr>
              <a:t>HERE </a:t>
            </a:r>
            <a:endParaRPr kumimoji="1" lang="zh-CN" altLang="en-US" sz="2400" b="1" dirty="0">
              <a:solidFill>
                <a:srgbClr val="423E42"/>
              </a:solidFill>
            </a:endParaRPr>
          </a:p>
        </p:txBody>
      </p:sp>
      <p:sp>
        <p:nvSpPr>
          <p:cNvPr id="15" name="文本框 14"/>
          <p:cNvSpPr txBox="1"/>
          <p:nvPr/>
        </p:nvSpPr>
        <p:spPr>
          <a:xfrm>
            <a:off x="868788" y="1832676"/>
            <a:ext cx="4621776" cy="1477328"/>
          </a:xfrm>
          <a:prstGeom prst="rect">
            <a:avLst/>
          </a:prstGeom>
          <a:noFill/>
        </p:spPr>
        <p:txBody>
          <a:bodyPr wrap="square" rtlCol="0">
            <a:spAutoFit/>
          </a:bodyPr>
          <a:lstStyle/>
          <a:p>
            <a:pPr algn="ctr"/>
            <a:r>
              <a:rPr kumimoji="1" lang="en-US" altLang="zh-CN" dirty="0" smtClean="0">
                <a:solidFill>
                  <a:srgbClr val="DDDBCE"/>
                </a:solidFill>
              </a:rPr>
              <a:t>Please add something you need here. </a:t>
            </a:r>
            <a:r>
              <a:rPr kumimoji="1" lang="en-US" altLang="zh-CN" dirty="0">
                <a:solidFill>
                  <a:srgbClr val="DDDBCE"/>
                </a:solidFill>
              </a:rPr>
              <a:t>Please add something you need here. </a:t>
            </a:r>
            <a:endParaRPr kumimoji="1" lang="zh-CN" altLang="en-US" dirty="0">
              <a:solidFill>
                <a:srgbClr val="DDDBCE"/>
              </a:solidFill>
            </a:endParaRPr>
          </a:p>
          <a:p>
            <a:pPr algn="ctr"/>
            <a:r>
              <a:rPr kumimoji="1" lang="en-US" altLang="zh-CN" dirty="0">
                <a:solidFill>
                  <a:srgbClr val="DDDBCE"/>
                </a:solidFill>
              </a:rPr>
              <a:t>Please add something you need here</a:t>
            </a:r>
            <a:r>
              <a:rPr kumimoji="1" lang="en-US" altLang="zh-CN" dirty="0" smtClean="0">
                <a:solidFill>
                  <a:srgbClr val="DDDBCE"/>
                </a:solidFill>
              </a:rPr>
              <a:t>.</a:t>
            </a:r>
            <a:endParaRPr kumimoji="1" lang="en-US" altLang="zh-CN" dirty="0" smtClean="0">
              <a:solidFill>
                <a:srgbClr val="DDDBCE"/>
              </a:solidFill>
            </a:endParaRPr>
          </a:p>
          <a:p>
            <a:pPr algn="ctr"/>
            <a:r>
              <a:rPr kumimoji="1" lang="en-US" altLang="zh-CN" dirty="0">
                <a:solidFill>
                  <a:srgbClr val="DDDBCE"/>
                </a:solidFill>
              </a:rPr>
              <a:t>Please add something you need here. Please add something you need here. </a:t>
            </a:r>
            <a:endParaRPr kumimoji="1" lang="zh-CN" altLang="en-US" dirty="0">
              <a:solidFill>
                <a:srgbClr val="DDDBCE"/>
              </a:solidFill>
            </a:endParaRPr>
          </a:p>
        </p:txBody>
      </p:sp>
      <p:cxnSp>
        <p:nvCxnSpPr>
          <p:cNvPr id="16" name="直线连接符 15"/>
          <p:cNvCxnSpPr/>
          <p:nvPr/>
        </p:nvCxnSpPr>
        <p:spPr>
          <a:xfrm>
            <a:off x="1055440" y="1832676"/>
            <a:ext cx="4435124" cy="15441"/>
          </a:xfrm>
          <a:prstGeom prst="line">
            <a:avLst/>
          </a:prstGeom>
          <a:ln w="19050">
            <a:solidFill>
              <a:srgbClr val="DDDBCE"/>
            </a:solidFill>
            <a:prstDash val="solid"/>
          </a:ln>
        </p:spPr>
        <p:style>
          <a:lnRef idx="1">
            <a:schemeClr val="accent1"/>
          </a:lnRef>
          <a:fillRef idx="0">
            <a:schemeClr val="accent1"/>
          </a:fillRef>
          <a:effectRef idx="0">
            <a:schemeClr val="accent1"/>
          </a:effectRef>
          <a:fontRef idx="minor">
            <a:schemeClr val="tx1"/>
          </a:fontRef>
        </p:style>
      </p:cxnSp>
      <p:cxnSp>
        <p:nvCxnSpPr>
          <p:cNvPr id="19" name="直线连接符 18"/>
          <p:cNvCxnSpPr/>
          <p:nvPr/>
        </p:nvCxnSpPr>
        <p:spPr>
          <a:xfrm>
            <a:off x="2279576" y="654919"/>
            <a:ext cx="1800200" cy="0"/>
          </a:xfrm>
          <a:prstGeom prst="line">
            <a:avLst/>
          </a:prstGeom>
          <a:ln w="19050">
            <a:solidFill>
              <a:srgbClr val="DDDBCE"/>
            </a:solidFill>
            <a:prstDash val="solid"/>
          </a:ln>
        </p:spPr>
        <p:style>
          <a:lnRef idx="1">
            <a:schemeClr val="accent1"/>
          </a:lnRef>
          <a:fillRef idx="0">
            <a:schemeClr val="accent1"/>
          </a:fillRef>
          <a:effectRef idx="0">
            <a:schemeClr val="accent1"/>
          </a:effectRef>
          <a:fontRef idx="minor">
            <a:schemeClr val="tx1"/>
          </a:fontRef>
        </p:style>
      </p:cxnSp>
      <p:cxnSp>
        <p:nvCxnSpPr>
          <p:cNvPr id="20" name="直线连接符 19"/>
          <p:cNvCxnSpPr/>
          <p:nvPr/>
        </p:nvCxnSpPr>
        <p:spPr>
          <a:xfrm>
            <a:off x="1667505" y="3386204"/>
            <a:ext cx="3024336" cy="0"/>
          </a:xfrm>
          <a:prstGeom prst="line">
            <a:avLst/>
          </a:prstGeom>
          <a:ln w="19050">
            <a:solidFill>
              <a:srgbClr val="DDDBCE"/>
            </a:solidFill>
            <a:prstDash val="soli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92563" y="3799515"/>
            <a:ext cx="2062888" cy="769441"/>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p:cNvSpPr txBox="1"/>
          <p:nvPr/>
        </p:nvSpPr>
        <p:spPr>
          <a:xfrm>
            <a:off x="920452" y="3837188"/>
            <a:ext cx="1681226" cy="769441"/>
          </a:xfrm>
          <a:prstGeom prst="rect">
            <a:avLst/>
          </a:prstGeom>
          <a:noFill/>
        </p:spPr>
        <p:txBody>
          <a:bodyPr wrap="square" rtlCol="0">
            <a:spAutoFit/>
          </a:bodyPr>
          <a:lstStyle/>
          <a:p>
            <a:r>
              <a:rPr kumimoji="1" lang="en-US" altLang="zh-CN" sz="4400" dirty="0" smtClean="0">
                <a:solidFill>
                  <a:srgbClr val="DDDBCE"/>
                </a:solidFill>
              </a:rPr>
              <a:t>120</a:t>
            </a:r>
            <a:r>
              <a:rPr kumimoji="1" lang="zh-CN" altLang="en-US" sz="4400" dirty="0" smtClean="0">
                <a:solidFill>
                  <a:srgbClr val="DDDBCE"/>
                </a:solidFill>
              </a:rPr>
              <a:t>％</a:t>
            </a:r>
            <a:endParaRPr kumimoji="1" lang="zh-CN" altLang="en-US" sz="4400" dirty="0">
              <a:solidFill>
                <a:srgbClr val="DDDBCE"/>
              </a:solidFill>
            </a:endParaRPr>
          </a:p>
        </p:txBody>
      </p:sp>
      <p:sp>
        <p:nvSpPr>
          <p:cNvPr id="27" name="矩形 26"/>
          <p:cNvSpPr/>
          <p:nvPr/>
        </p:nvSpPr>
        <p:spPr>
          <a:xfrm>
            <a:off x="3431704" y="3811686"/>
            <a:ext cx="1935644" cy="769441"/>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矩形 27"/>
          <p:cNvSpPr/>
          <p:nvPr/>
        </p:nvSpPr>
        <p:spPr>
          <a:xfrm>
            <a:off x="2207568" y="5057613"/>
            <a:ext cx="1791400" cy="769441"/>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文本框 28"/>
          <p:cNvSpPr txBox="1"/>
          <p:nvPr/>
        </p:nvSpPr>
        <p:spPr>
          <a:xfrm>
            <a:off x="3549061" y="3799516"/>
            <a:ext cx="1342034" cy="769441"/>
          </a:xfrm>
          <a:prstGeom prst="rect">
            <a:avLst/>
          </a:prstGeom>
          <a:noFill/>
        </p:spPr>
        <p:txBody>
          <a:bodyPr wrap="none" rtlCol="0">
            <a:spAutoFit/>
          </a:bodyPr>
          <a:lstStyle/>
          <a:p>
            <a:r>
              <a:rPr kumimoji="1" lang="en-US" altLang="zh-CN" sz="4400" dirty="0" smtClean="0">
                <a:solidFill>
                  <a:srgbClr val="DDDBCE"/>
                </a:solidFill>
              </a:rPr>
              <a:t>80</a:t>
            </a:r>
            <a:r>
              <a:rPr kumimoji="1" lang="zh-CN" altLang="en-US" sz="4400" dirty="0" smtClean="0">
                <a:solidFill>
                  <a:srgbClr val="DDDBCE"/>
                </a:solidFill>
              </a:rPr>
              <a:t>％</a:t>
            </a:r>
            <a:endParaRPr kumimoji="1" lang="zh-CN" altLang="en-US" sz="4400" dirty="0">
              <a:solidFill>
                <a:srgbClr val="DDDBCE"/>
              </a:solidFill>
            </a:endParaRPr>
          </a:p>
        </p:txBody>
      </p:sp>
      <p:sp>
        <p:nvSpPr>
          <p:cNvPr id="30" name="文本框 29"/>
          <p:cNvSpPr txBox="1"/>
          <p:nvPr/>
        </p:nvSpPr>
        <p:spPr>
          <a:xfrm>
            <a:off x="2323510" y="5070639"/>
            <a:ext cx="1342034" cy="769441"/>
          </a:xfrm>
          <a:prstGeom prst="rect">
            <a:avLst/>
          </a:prstGeom>
          <a:noFill/>
        </p:spPr>
        <p:txBody>
          <a:bodyPr wrap="none" rtlCol="0">
            <a:spAutoFit/>
          </a:bodyPr>
          <a:lstStyle/>
          <a:p>
            <a:r>
              <a:rPr kumimoji="1" lang="en-US" altLang="zh-CN" sz="4400" dirty="0" smtClean="0">
                <a:solidFill>
                  <a:srgbClr val="DDDBCE"/>
                </a:solidFill>
              </a:rPr>
              <a:t>70</a:t>
            </a:r>
            <a:r>
              <a:rPr kumimoji="1" lang="zh-CN" altLang="en-US" sz="4400" dirty="0" smtClean="0">
                <a:solidFill>
                  <a:srgbClr val="DDDBCE"/>
                </a:solidFill>
              </a:rPr>
              <a:t>％</a:t>
            </a:r>
            <a:endParaRPr kumimoji="1" lang="zh-CN" altLang="en-US" sz="4400" dirty="0">
              <a:solidFill>
                <a:srgbClr val="DDDBCE"/>
              </a:solidFill>
            </a:endParaRPr>
          </a:p>
        </p:txBody>
      </p:sp>
      <p:sp>
        <p:nvSpPr>
          <p:cNvPr id="32" name="三角形 31"/>
          <p:cNvSpPr>
            <a:spLocks noChangeAspect="1"/>
          </p:cNvSpPr>
          <p:nvPr/>
        </p:nvSpPr>
        <p:spPr>
          <a:xfrm rot="13529716" flipV="1">
            <a:off x="2502817" y="3968558"/>
            <a:ext cx="303393" cy="302175"/>
          </a:xfrm>
          <a:prstGeom prst="triangle">
            <a:avLst>
              <a:gd name="adj" fmla="val 0"/>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7" name="三角形 36"/>
          <p:cNvSpPr>
            <a:spLocks noChangeAspect="1"/>
          </p:cNvSpPr>
          <p:nvPr/>
        </p:nvSpPr>
        <p:spPr>
          <a:xfrm rot="13494793" flipV="1">
            <a:off x="3604494" y="5264851"/>
            <a:ext cx="269498" cy="268416"/>
          </a:xfrm>
          <a:prstGeom prst="triangle">
            <a:avLst>
              <a:gd name="adj" fmla="val 0"/>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8" name="三角形 37"/>
          <p:cNvSpPr>
            <a:spLocks noChangeAspect="1"/>
          </p:cNvSpPr>
          <p:nvPr/>
        </p:nvSpPr>
        <p:spPr>
          <a:xfrm rot="2678518" flipV="1">
            <a:off x="4944087" y="4150286"/>
            <a:ext cx="267831" cy="266756"/>
          </a:xfrm>
          <a:prstGeom prst="triangle">
            <a:avLst>
              <a:gd name="adj" fmla="val 0"/>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l="7342" r="17262"/>
          <a:stretch>
            <a:fillRect/>
          </a:stretch>
        </p:blipFill>
        <p:spPr>
          <a:xfrm>
            <a:off x="-746204" y="-316719"/>
            <a:ext cx="6842203" cy="6049975"/>
          </a:xfrm>
          <a:prstGeom prst="rect">
            <a:avLst/>
          </a:prstGeom>
        </p:spPr>
      </p:pic>
      <p:sp>
        <p:nvSpPr>
          <p:cNvPr id="2" name="直角三角形 1"/>
          <p:cNvSpPr/>
          <p:nvPr/>
        </p:nvSpPr>
        <p:spPr>
          <a:xfrm>
            <a:off x="0" y="3356992"/>
            <a:ext cx="5951984" cy="2376264"/>
          </a:xfrm>
          <a:prstGeom prst="r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207471" y="3326228"/>
            <a:ext cx="1483432" cy="2693046"/>
          </a:xfrm>
          <a:prstGeom prst="rect">
            <a:avLst/>
          </a:prstGeom>
          <a:noFill/>
        </p:spPr>
        <p:txBody>
          <a:bodyPr wrap="square" rtlCol="0">
            <a:spAutoFit/>
          </a:bodyPr>
          <a:lstStyle/>
          <a:p>
            <a:r>
              <a:rPr kumimoji="1" lang="zh-CN" altLang="en-US" sz="16600" dirty="0" smtClean="0">
                <a:solidFill>
                  <a:srgbClr val="A09D7A"/>
                </a:solidFill>
                <a:latin typeface="仿宋" panose="02010609060101010101" charset="-122"/>
                <a:ea typeface="仿宋" panose="02010609060101010101" charset="-122"/>
                <a:cs typeface="仿宋" panose="02010609060101010101" charset="-122"/>
              </a:rPr>
              <a:t>”</a:t>
            </a:r>
            <a:endParaRPr kumimoji="1" lang="zh-CN" altLang="en-US" sz="16600" dirty="0">
              <a:solidFill>
                <a:srgbClr val="A09D7A"/>
              </a:solidFill>
              <a:latin typeface="仿宋" panose="02010609060101010101" charset="-122"/>
              <a:ea typeface="仿宋" panose="02010609060101010101" charset="-122"/>
              <a:cs typeface="仿宋" panose="02010609060101010101" charset="-122"/>
            </a:endParaRPr>
          </a:p>
        </p:txBody>
      </p:sp>
      <p:sp>
        <p:nvSpPr>
          <p:cNvPr id="4" name="矩形 3"/>
          <p:cNvSpPr/>
          <p:nvPr/>
        </p:nvSpPr>
        <p:spPr>
          <a:xfrm>
            <a:off x="442041" y="4924107"/>
            <a:ext cx="2234907" cy="400110"/>
          </a:xfrm>
          <a:prstGeom prst="rect">
            <a:avLst/>
          </a:prstGeom>
        </p:spPr>
        <p:txBody>
          <a:bodyPr wrap="none">
            <a:spAutoFit/>
          </a:bodyPr>
          <a:lstStyle/>
          <a:p>
            <a:r>
              <a:rPr kumimoji="1" lang="en-US" altLang="zh-CN" sz="2000" b="1" dirty="0">
                <a:solidFill>
                  <a:srgbClr val="A09D7A"/>
                </a:solidFill>
              </a:rPr>
              <a:t>ADD YOUR TITLE </a:t>
            </a:r>
            <a:endParaRPr kumimoji="1" lang="en-US" altLang="zh-CN" sz="2000" b="1" dirty="0">
              <a:solidFill>
                <a:srgbClr val="A09D7A"/>
              </a:solidFill>
            </a:endParaRPr>
          </a:p>
        </p:txBody>
      </p:sp>
      <p:sp>
        <p:nvSpPr>
          <p:cNvPr id="5" name="矩形 4"/>
          <p:cNvSpPr/>
          <p:nvPr/>
        </p:nvSpPr>
        <p:spPr>
          <a:xfrm>
            <a:off x="451500" y="4624787"/>
            <a:ext cx="1107996" cy="400110"/>
          </a:xfrm>
          <a:prstGeom prst="rect">
            <a:avLst/>
          </a:prstGeom>
        </p:spPr>
        <p:txBody>
          <a:bodyPr wrap="none">
            <a:spAutoFit/>
          </a:bodyPr>
          <a:lstStyle/>
          <a:p>
            <a:r>
              <a:rPr kumimoji="1" lang="en-US" altLang="zh-CN" sz="2000" b="1" dirty="0">
                <a:solidFill>
                  <a:srgbClr val="A09D7A"/>
                </a:solidFill>
              </a:rPr>
              <a:t>PLEASE </a:t>
            </a:r>
            <a:endParaRPr kumimoji="1" lang="en-US" altLang="zh-CN" sz="2000" b="1" dirty="0">
              <a:solidFill>
                <a:srgbClr val="A09D7A"/>
              </a:solidFill>
            </a:endParaRPr>
          </a:p>
        </p:txBody>
      </p:sp>
      <p:sp>
        <p:nvSpPr>
          <p:cNvPr id="6" name="矩形 5"/>
          <p:cNvSpPr/>
          <p:nvPr/>
        </p:nvSpPr>
        <p:spPr>
          <a:xfrm>
            <a:off x="442041" y="5223427"/>
            <a:ext cx="800219" cy="400110"/>
          </a:xfrm>
          <a:prstGeom prst="rect">
            <a:avLst/>
          </a:prstGeom>
        </p:spPr>
        <p:txBody>
          <a:bodyPr wrap="none">
            <a:spAutoFit/>
          </a:bodyPr>
          <a:lstStyle/>
          <a:p>
            <a:r>
              <a:rPr kumimoji="1" lang="en-US" altLang="zh-CN" sz="2000" b="1" dirty="0" smtClean="0">
                <a:solidFill>
                  <a:srgbClr val="A09D7A"/>
                </a:solidFill>
              </a:rPr>
              <a:t>HERE</a:t>
            </a:r>
            <a:endParaRPr kumimoji="1" lang="en-US" altLang="zh-CN" sz="2000" b="1" dirty="0">
              <a:solidFill>
                <a:srgbClr val="A09D7A"/>
              </a:solidFill>
            </a:endParaRPr>
          </a:p>
        </p:txBody>
      </p:sp>
      <p:pic>
        <p:nvPicPr>
          <p:cNvPr id="11" name="图片 10"/>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6456040" y="476421"/>
            <a:ext cx="4997100" cy="3331400"/>
          </a:xfrm>
          <a:prstGeom prst="rect">
            <a:avLst/>
          </a:prstGeom>
        </p:spPr>
      </p:pic>
      <p:sp>
        <p:nvSpPr>
          <p:cNvPr id="13" name="矩形 12"/>
          <p:cNvSpPr/>
          <p:nvPr/>
        </p:nvSpPr>
        <p:spPr>
          <a:xfrm>
            <a:off x="10779767" y="2312247"/>
            <a:ext cx="118085" cy="295232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a:off x="4583832" y="196193"/>
            <a:ext cx="7343668" cy="4226372"/>
          </a:xfrm>
          <a:prstGeom prst="rect">
            <a:avLst/>
          </a:prstGeom>
          <a:noFill/>
          <a:ln w="152400">
            <a:solidFill>
              <a:srgbClr val="42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p:nvSpPr>
        <p:spPr>
          <a:xfrm>
            <a:off x="6888088" y="3979340"/>
            <a:ext cx="3439409" cy="747770"/>
          </a:xfrm>
          <a:prstGeom prst="rect">
            <a:avLst/>
          </a:prstGeom>
          <a:solidFill>
            <a:srgbClr val="DDD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7440756" y="3788411"/>
            <a:ext cx="2808313" cy="3139321"/>
          </a:xfrm>
          <a:prstGeom prst="rect">
            <a:avLst/>
          </a:prstGeom>
          <a:noFill/>
        </p:spPr>
        <p:txBody>
          <a:bodyPr wrap="square" rtlCol="0">
            <a:spAutoFit/>
          </a:bodyPr>
          <a:lstStyle/>
          <a:p>
            <a:pPr algn="r"/>
            <a:r>
              <a:rPr kumimoji="1" lang="en-US" altLang="zh-CN" dirty="0" smtClean="0">
                <a:solidFill>
                  <a:srgbClr val="423E42"/>
                </a:solidFill>
              </a:rPr>
              <a:t>Please add something you need here. </a:t>
            </a:r>
            <a:r>
              <a:rPr kumimoji="1" lang="en-US" altLang="zh-CN" dirty="0">
                <a:solidFill>
                  <a:srgbClr val="423E42"/>
                </a:solidFill>
              </a:rPr>
              <a:t>Please add something you need here. </a:t>
            </a:r>
            <a:endParaRPr kumimoji="1" lang="zh-CN" altLang="en-US" dirty="0">
              <a:solidFill>
                <a:srgbClr val="423E42"/>
              </a:solidFill>
            </a:endParaRPr>
          </a:p>
          <a:p>
            <a:pPr algn="r"/>
            <a:r>
              <a:rPr kumimoji="1" lang="en-US" altLang="zh-CN" dirty="0">
                <a:solidFill>
                  <a:srgbClr val="423E42"/>
                </a:solidFill>
              </a:rPr>
              <a:t>Please add something you need here. </a:t>
            </a:r>
            <a:endParaRPr kumimoji="1" lang="en-US" altLang="zh-CN" dirty="0" smtClean="0">
              <a:solidFill>
                <a:srgbClr val="423E42"/>
              </a:solidFill>
            </a:endParaRPr>
          </a:p>
          <a:p>
            <a:pPr algn="r"/>
            <a:r>
              <a:rPr kumimoji="1" lang="en-US" altLang="zh-CN" dirty="0">
                <a:solidFill>
                  <a:srgbClr val="423E42"/>
                </a:solidFill>
              </a:rPr>
              <a:t>Please add something you need here. Please add something you need here. </a:t>
            </a:r>
            <a:endParaRPr kumimoji="1" lang="zh-CN" altLang="en-US" dirty="0">
              <a:solidFill>
                <a:srgbClr val="423E42"/>
              </a:solidFill>
            </a:endParaRPr>
          </a:p>
          <a:p>
            <a:pPr algn="r"/>
            <a:r>
              <a:rPr kumimoji="1" lang="en-US" altLang="zh-CN" dirty="0">
                <a:solidFill>
                  <a:srgbClr val="423E42"/>
                </a:solidFill>
              </a:rPr>
              <a:t>Please add something you need here. </a:t>
            </a:r>
            <a:endParaRPr kumimoji="1" lang="zh-CN" altLang="en-US" dirty="0">
              <a:solidFill>
                <a:srgbClr val="423E42"/>
              </a:solidFill>
            </a:endParaRPr>
          </a:p>
          <a:p>
            <a:pPr algn="r"/>
            <a:endParaRPr kumimoji="1" lang="zh-CN" altLang="en-US" dirty="0">
              <a:solidFill>
                <a:srgbClr val="423E42"/>
              </a:solidFill>
            </a:endParaRPr>
          </a:p>
        </p:txBody>
      </p:sp>
      <p:sp>
        <p:nvSpPr>
          <p:cNvPr id="17" name="矩形 16"/>
          <p:cNvSpPr/>
          <p:nvPr/>
        </p:nvSpPr>
        <p:spPr>
          <a:xfrm>
            <a:off x="2852475" y="4951761"/>
            <a:ext cx="118085" cy="2952328"/>
          </a:xfrm>
          <a:prstGeom prst="rect">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2927648" y="5890046"/>
            <a:ext cx="3084578" cy="923330"/>
          </a:xfrm>
          <a:prstGeom prst="rect">
            <a:avLst/>
          </a:prstGeom>
        </p:spPr>
        <p:txBody>
          <a:bodyPr wrap="square">
            <a:spAutoFit/>
          </a:bodyPr>
          <a:lstStyle/>
          <a:p>
            <a:r>
              <a:rPr kumimoji="1" lang="en-US" altLang="zh-CN" dirty="0">
                <a:solidFill>
                  <a:srgbClr val="423E42"/>
                </a:solidFill>
              </a:rPr>
              <a:t>Please add something you need here. Please add something you need here. </a:t>
            </a:r>
            <a:endParaRPr kumimoji="1" lang="zh-CN" altLang="en-US" dirty="0">
              <a:solidFill>
                <a:srgbClr val="423E42"/>
              </a:solidFill>
            </a:endParaRP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sp>
        <p:nvSpPr>
          <p:cNvPr id="28" name="文本框 27"/>
          <p:cNvSpPr txBox="1"/>
          <p:nvPr/>
        </p:nvSpPr>
        <p:spPr>
          <a:xfrm>
            <a:off x="3575720" y="4376277"/>
            <a:ext cx="3811004" cy="1754326"/>
          </a:xfrm>
          <a:prstGeom prst="rect">
            <a:avLst/>
          </a:prstGeom>
          <a:solidFill>
            <a:srgbClr val="DDDBCE">
              <a:alpha val="90000"/>
            </a:srgbClr>
          </a:solidFill>
        </p:spPr>
        <p:txBody>
          <a:bodyPr wrap="square" rtlCol="0">
            <a:spAutoFit/>
          </a:bodyPr>
          <a:lstStyle/>
          <a:p>
            <a:pPr algn="r"/>
            <a:r>
              <a:rPr kumimoji="1" lang="zh-CN" altLang="en-US" dirty="0" smtClean="0"/>
              <a:t>    </a:t>
            </a:r>
            <a:r>
              <a:rPr kumimoji="1" lang="en-US" altLang="zh-CN" dirty="0" smtClean="0"/>
              <a:t>add something you need here. </a:t>
            </a:r>
            <a:r>
              <a:rPr kumimoji="1" lang="en-US" altLang="zh-CN" dirty="0"/>
              <a:t>Please add something you need </a:t>
            </a:r>
            <a:r>
              <a:rPr kumimoji="1" lang="en-US" altLang="zh-CN" dirty="0" smtClean="0"/>
              <a:t> </a:t>
            </a:r>
            <a:r>
              <a:rPr kumimoji="1" lang="en-US" altLang="zh-CN" dirty="0"/>
              <a:t>add something you </a:t>
            </a:r>
            <a:r>
              <a:rPr kumimoji="1" lang="en-US" altLang="zh-CN" dirty="0" smtClean="0"/>
              <a:t>need</a:t>
            </a:r>
            <a:endParaRPr kumimoji="1" lang="en-US" altLang="zh-CN" dirty="0" smtClean="0"/>
          </a:p>
          <a:p>
            <a:pPr algn="r"/>
            <a:r>
              <a:rPr kumimoji="1" lang="en-US" altLang="zh-CN" dirty="0"/>
              <a:t>Please add something you need here. Please add something you need here. </a:t>
            </a:r>
            <a:endParaRPr kumimoji="1" lang="zh-CN" altLang="en-US" dirty="0"/>
          </a:p>
        </p:txBody>
      </p:sp>
      <p:sp>
        <p:nvSpPr>
          <p:cNvPr id="2" name="直角三角形 1"/>
          <p:cNvSpPr/>
          <p:nvPr/>
        </p:nvSpPr>
        <p:spPr>
          <a:xfrm>
            <a:off x="1565099" y="896179"/>
            <a:ext cx="2940749" cy="5970768"/>
          </a:xfrm>
          <a:prstGeom prst="r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直角三角形 2"/>
          <p:cNvSpPr/>
          <p:nvPr/>
        </p:nvSpPr>
        <p:spPr>
          <a:xfrm rot="5400000" flipV="1">
            <a:off x="-640383" y="2344438"/>
            <a:ext cx="2916324" cy="1252870"/>
          </a:xfrm>
          <a:prstGeom prst="rtTriangle">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p:nvPr/>
        </p:nvCxnSpPr>
        <p:spPr>
          <a:xfrm>
            <a:off x="1818663" y="2717304"/>
            <a:ext cx="3240360" cy="11282"/>
          </a:xfrm>
          <a:prstGeom prst="line">
            <a:avLst/>
          </a:prstGeom>
          <a:ln w="19050">
            <a:solidFill>
              <a:srgbClr val="C5C2BD"/>
            </a:solidFill>
            <a:prstDash val="solid"/>
          </a:ln>
        </p:spPr>
        <p:style>
          <a:lnRef idx="1">
            <a:schemeClr val="accent1"/>
          </a:lnRef>
          <a:fillRef idx="0">
            <a:schemeClr val="accent1"/>
          </a:fillRef>
          <a:effectRef idx="0">
            <a:schemeClr val="accent1"/>
          </a:effectRef>
          <a:fontRef idx="minor">
            <a:schemeClr val="tx1"/>
          </a:fontRef>
        </p:style>
      </p:cxnSp>
      <p:cxnSp>
        <p:nvCxnSpPr>
          <p:cNvPr id="7" name="直线连接符 6"/>
          <p:cNvCxnSpPr/>
          <p:nvPr/>
        </p:nvCxnSpPr>
        <p:spPr>
          <a:xfrm>
            <a:off x="2073506" y="3441542"/>
            <a:ext cx="2049413" cy="0"/>
          </a:xfrm>
          <a:prstGeom prst="line">
            <a:avLst/>
          </a:prstGeom>
          <a:ln w="19050">
            <a:solidFill>
              <a:srgbClr val="C5C2BD"/>
            </a:solidFill>
            <a:prstDash val="solid"/>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818663" y="2204864"/>
            <a:ext cx="3485249" cy="523220"/>
          </a:xfrm>
          <a:prstGeom prst="rect">
            <a:avLst/>
          </a:prstGeom>
        </p:spPr>
        <p:txBody>
          <a:bodyPr wrap="none">
            <a:spAutoFit/>
          </a:bodyPr>
          <a:lstStyle/>
          <a:p>
            <a:r>
              <a:rPr kumimoji="1" lang="en-US" altLang="zh-CN" sz="2800" b="1" dirty="0" smtClean="0">
                <a:solidFill>
                  <a:srgbClr val="A09D7A"/>
                </a:solidFill>
              </a:rPr>
              <a:t>PLEASE</a:t>
            </a:r>
            <a:r>
              <a:rPr kumimoji="1" lang="zh-CN" altLang="en-US" sz="2800" b="1" dirty="0" smtClean="0">
                <a:solidFill>
                  <a:srgbClr val="A09D7A"/>
                </a:solidFill>
              </a:rPr>
              <a:t> </a:t>
            </a:r>
            <a:r>
              <a:rPr kumimoji="1" lang="en-US" altLang="zh-CN" sz="2800" b="1" dirty="0" smtClean="0">
                <a:solidFill>
                  <a:srgbClr val="A09D7A"/>
                </a:solidFill>
              </a:rPr>
              <a:t>ADD YOUR  </a:t>
            </a:r>
            <a:endParaRPr kumimoji="1" lang="en-US" altLang="zh-CN" sz="2800" b="1" dirty="0">
              <a:solidFill>
                <a:srgbClr val="A09D7A"/>
              </a:solidFill>
            </a:endParaRPr>
          </a:p>
        </p:txBody>
      </p:sp>
      <p:sp>
        <p:nvSpPr>
          <p:cNvPr id="13" name="矩形 12"/>
          <p:cNvSpPr/>
          <p:nvPr/>
        </p:nvSpPr>
        <p:spPr>
          <a:xfrm>
            <a:off x="2073506" y="2978914"/>
            <a:ext cx="2204450" cy="523220"/>
          </a:xfrm>
          <a:prstGeom prst="rect">
            <a:avLst/>
          </a:prstGeom>
        </p:spPr>
        <p:txBody>
          <a:bodyPr wrap="none">
            <a:spAutoFit/>
          </a:bodyPr>
          <a:lstStyle/>
          <a:p>
            <a:r>
              <a:rPr kumimoji="1" lang="en-US" altLang="zh-CN" sz="2800" b="1" dirty="0">
                <a:solidFill>
                  <a:srgbClr val="A09D7A"/>
                </a:solidFill>
              </a:rPr>
              <a:t>TITLE  HERE </a:t>
            </a:r>
            <a:endParaRPr kumimoji="1" lang="zh-CN" altLang="en-US" sz="2800" b="1" dirty="0">
              <a:solidFill>
                <a:srgbClr val="A09D7A"/>
              </a:solidFill>
            </a:endParaRPr>
          </a:p>
        </p:txBody>
      </p:sp>
      <p:sp>
        <p:nvSpPr>
          <p:cNvPr id="16" name="矩形 15"/>
          <p:cNvSpPr/>
          <p:nvPr/>
        </p:nvSpPr>
        <p:spPr>
          <a:xfrm>
            <a:off x="4655840" y="298053"/>
            <a:ext cx="7271660" cy="829542"/>
          </a:xfrm>
          <a:prstGeom prst="rect">
            <a:avLst/>
          </a:prstGeom>
          <a:noFill/>
          <a:ln w="88900">
            <a:solidFill>
              <a:srgbClr val="42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5" name="图片 14"/>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6152105" y="612388"/>
            <a:ext cx="5522886" cy="3681924"/>
          </a:xfrm>
          <a:prstGeom prst="rect">
            <a:avLst/>
          </a:prstGeom>
        </p:spPr>
      </p:pic>
      <p:sp>
        <p:nvSpPr>
          <p:cNvPr id="18" name="矩形 17"/>
          <p:cNvSpPr/>
          <p:nvPr/>
        </p:nvSpPr>
        <p:spPr>
          <a:xfrm>
            <a:off x="6099403" y="1084628"/>
            <a:ext cx="3915135" cy="90000"/>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p:cNvSpPr/>
          <p:nvPr/>
        </p:nvSpPr>
        <p:spPr>
          <a:xfrm>
            <a:off x="10003985" y="454628"/>
            <a:ext cx="77416" cy="1260000"/>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p:nvSpPr>
        <p:spPr>
          <a:xfrm>
            <a:off x="11634323" y="896178"/>
            <a:ext cx="251809" cy="423753"/>
          </a:xfrm>
          <a:prstGeom prst="rect">
            <a:avLst/>
          </a:prstGeom>
          <a:solidFill>
            <a:srgbClr val="DDD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p:cNvSpPr/>
          <p:nvPr/>
        </p:nvSpPr>
        <p:spPr>
          <a:xfrm>
            <a:off x="11886133" y="1164703"/>
            <a:ext cx="90000" cy="2772000"/>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p:cNvSpPr/>
          <p:nvPr/>
        </p:nvSpPr>
        <p:spPr>
          <a:xfrm>
            <a:off x="7651977" y="3868667"/>
            <a:ext cx="4320000" cy="90000"/>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文本框 22"/>
          <p:cNvSpPr txBox="1"/>
          <p:nvPr/>
        </p:nvSpPr>
        <p:spPr>
          <a:xfrm>
            <a:off x="7400825" y="5248134"/>
            <a:ext cx="4635608" cy="1477328"/>
          </a:xfrm>
          <a:prstGeom prst="rect">
            <a:avLst/>
          </a:prstGeom>
          <a:solidFill>
            <a:srgbClr val="DDDBCE">
              <a:alpha val="90000"/>
            </a:srgbClr>
          </a:solid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a:t>
            </a:r>
            <a:r>
              <a:rPr kumimoji="1" lang="en-US" altLang="zh-CN" dirty="0" smtClean="0"/>
              <a:t>.</a:t>
            </a:r>
            <a:endParaRPr kumimoji="1" lang="en-US" altLang="zh-CN" dirty="0" smtClean="0"/>
          </a:p>
          <a:p>
            <a:r>
              <a:rPr kumimoji="1" lang="en-US" altLang="zh-CN" dirty="0"/>
              <a:t>Please add something you need here. Please add something you need here. </a:t>
            </a:r>
            <a:endParaRPr kumimoji="1" lang="zh-CN" altLang="en-US" dirty="0"/>
          </a:p>
        </p:txBody>
      </p:sp>
      <p:sp>
        <p:nvSpPr>
          <p:cNvPr id="25" name="文本框 24"/>
          <p:cNvSpPr txBox="1"/>
          <p:nvPr/>
        </p:nvSpPr>
        <p:spPr>
          <a:xfrm>
            <a:off x="10111323" y="633698"/>
            <a:ext cx="1675459" cy="1323439"/>
          </a:xfrm>
          <a:prstGeom prst="rect">
            <a:avLst/>
          </a:prstGeom>
          <a:noFill/>
        </p:spPr>
        <p:txBody>
          <a:bodyPr wrap="none" rtlCol="0">
            <a:spAutoFit/>
          </a:bodyPr>
          <a:lstStyle/>
          <a:p>
            <a:r>
              <a:rPr kumimoji="1" lang="en-US" altLang="zh-CN" sz="8000" dirty="0" smtClean="0">
                <a:solidFill>
                  <a:srgbClr val="A09D7A"/>
                </a:solidFill>
              </a:rPr>
              <a:t>80</a:t>
            </a:r>
            <a:r>
              <a:rPr kumimoji="1" lang="zh-CN" altLang="en-US" sz="3200" dirty="0" smtClean="0">
                <a:solidFill>
                  <a:srgbClr val="A09D7A"/>
                </a:solidFill>
              </a:rPr>
              <a:t>％</a:t>
            </a:r>
            <a:endParaRPr kumimoji="1" lang="zh-CN" altLang="en-US" sz="3200" dirty="0">
              <a:solidFill>
                <a:srgbClr val="A09D7A"/>
              </a:solidFill>
            </a:endParaRPr>
          </a:p>
        </p:txBody>
      </p:sp>
      <p:sp>
        <p:nvSpPr>
          <p:cNvPr id="26" name="矩形 25"/>
          <p:cNvSpPr/>
          <p:nvPr/>
        </p:nvSpPr>
        <p:spPr>
          <a:xfrm>
            <a:off x="7647821" y="3265067"/>
            <a:ext cx="90000" cy="1584176"/>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文本框 26"/>
          <p:cNvSpPr txBox="1"/>
          <p:nvPr/>
        </p:nvSpPr>
        <p:spPr>
          <a:xfrm>
            <a:off x="6066937" y="2970873"/>
            <a:ext cx="1675459" cy="1323439"/>
          </a:xfrm>
          <a:prstGeom prst="rect">
            <a:avLst/>
          </a:prstGeom>
          <a:noFill/>
        </p:spPr>
        <p:txBody>
          <a:bodyPr wrap="none" rtlCol="0">
            <a:spAutoFit/>
          </a:bodyPr>
          <a:lstStyle/>
          <a:p>
            <a:r>
              <a:rPr kumimoji="1" lang="en-US" altLang="zh-CN" sz="8000" dirty="0" smtClean="0">
                <a:solidFill>
                  <a:srgbClr val="A09D7A"/>
                </a:solidFill>
              </a:rPr>
              <a:t>20</a:t>
            </a:r>
            <a:r>
              <a:rPr kumimoji="1" lang="zh-CN" altLang="en-US" sz="3200" dirty="0" smtClean="0">
                <a:solidFill>
                  <a:srgbClr val="A09D7A"/>
                </a:solidFill>
              </a:rPr>
              <a:t>％</a:t>
            </a:r>
            <a:endParaRPr kumimoji="1" lang="zh-CN" altLang="en-US" sz="3200" dirty="0">
              <a:solidFill>
                <a:srgbClr val="A09D7A"/>
              </a:solidFill>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5176555" y="699776"/>
            <a:ext cx="5743981" cy="3829321"/>
          </a:xfrm>
          <a:prstGeom prst="rect">
            <a:avLst/>
          </a:prstGeom>
        </p:spPr>
      </p:pic>
      <p:cxnSp>
        <p:nvCxnSpPr>
          <p:cNvPr id="6" name="直线连接符 5"/>
          <p:cNvCxnSpPr/>
          <p:nvPr/>
        </p:nvCxnSpPr>
        <p:spPr>
          <a:xfrm flipV="1">
            <a:off x="2766646" y="1447616"/>
            <a:ext cx="1817186" cy="671"/>
          </a:xfrm>
          <a:prstGeom prst="line">
            <a:avLst/>
          </a:prstGeom>
          <a:ln w="63500">
            <a:solidFill>
              <a:srgbClr val="A09D7A"/>
            </a:solidFill>
            <a:headEnd type="oval"/>
          </a:ln>
        </p:spPr>
        <p:style>
          <a:lnRef idx="1">
            <a:schemeClr val="accent1"/>
          </a:lnRef>
          <a:fillRef idx="0">
            <a:schemeClr val="accent1"/>
          </a:fillRef>
          <a:effectRef idx="0">
            <a:schemeClr val="accent1"/>
          </a:effectRef>
          <a:fontRef idx="minor">
            <a:schemeClr val="tx1"/>
          </a:fontRef>
        </p:style>
      </p:cxnSp>
      <p:cxnSp>
        <p:nvCxnSpPr>
          <p:cNvPr id="7" name="直线连接符 6"/>
          <p:cNvCxnSpPr/>
          <p:nvPr/>
        </p:nvCxnSpPr>
        <p:spPr>
          <a:xfrm>
            <a:off x="947428" y="2343741"/>
            <a:ext cx="3672408" cy="0"/>
          </a:xfrm>
          <a:prstGeom prst="line">
            <a:avLst/>
          </a:prstGeom>
          <a:ln w="63500">
            <a:solidFill>
              <a:srgbClr val="A09D7A"/>
            </a:solidFill>
            <a:headEnd type="oval"/>
          </a:ln>
        </p:spPr>
        <p:style>
          <a:lnRef idx="1">
            <a:schemeClr val="accent1"/>
          </a:lnRef>
          <a:fillRef idx="0">
            <a:schemeClr val="accent1"/>
          </a:fillRef>
          <a:effectRef idx="0">
            <a:schemeClr val="accent1"/>
          </a:effectRef>
          <a:fontRef idx="minor">
            <a:schemeClr val="tx1"/>
          </a:fontRef>
        </p:style>
      </p:cxnSp>
      <p:cxnSp>
        <p:nvCxnSpPr>
          <p:cNvPr id="8" name="直线连接符 7"/>
          <p:cNvCxnSpPr/>
          <p:nvPr/>
        </p:nvCxnSpPr>
        <p:spPr>
          <a:xfrm>
            <a:off x="3071664" y="3077957"/>
            <a:ext cx="1512168" cy="0"/>
          </a:xfrm>
          <a:prstGeom prst="line">
            <a:avLst/>
          </a:prstGeom>
          <a:ln w="63500">
            <a:solidFill>
              <a:srgbClr val="A09D7A"/>
            </a:solidFill>
            <a:headEnd type="ova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856715" y="867748"/>
            <a:ext cx="1649811" cy="646331"/>
          </a:xfrm>
          <a:prstGeom prst="rect">
            <a:avLst/>
          </a:prstGeom>
          <a:noFill/>
        </p:spPr>
        <p:txBody>
          <a:bodyPr wrap="none" rtlCol="0">
            <a:spAutoFit/>
          </a:bodyPr>
          <a:lstStyle/>
          <a:p>
            <a:r>
              <a:rPr kumimoji="1" lang="en-US" altLang="zh-CN" sz="3600" dirty="0" smtClean="0"/>
              <a:t>PLEASE</a:t>
            </a:r>
            <a:endParaRPr kumimoji="1" lang="zh-CN" altLang="en-US" sz="3600" dirty="0"/>
          </a:p>
        </p:txBody>
      </p:sp>
      <p:sp>
        <p:nvSpPr>
          <p:cNvPr id="12" name="文本框 11"/>
          <p:cNvSpPr txBox="1"/>
          <p:nvPr/>
        </p:nvSpPr>
        <p:spPr>
          <a:xfrm>
            <a:off x="1004006" y="1711547"/>
            <a:ext cx="3579826" cy="646331"/>
          </a:xfrm>
          <a:prstGeom prst="rect">
            <a:avLst/>
          </a:prstGeom>
          <a:noFill/>
        </p:spPr>
        <p:txBody>
          <a:bodyPr wrap="none" rtlCol="0">
            <a:spAutoFit/>
          </a:bodyPr>
          <a:lstStyle/>
          <a:p>
            <a:r>
              <a:rPr kumimoji="1" lang="en-US" altLang="zh-CN" sz="3600" dirty="0" smtClean="0"/>
              <a:t>ADD YOUR TITLE</a:t>
            </a:r>
            <a:endParaRPr kumimoji="1" lang="zh-CN" altLang="en-US" sz="3600" dirty="0"/>
          </a:p>
        </p:txBody>
      </p:sp>
      <p:sp>
        <p:nvSpPr>
          <p:cNvPr id="14" name="文本框 13"/>
          <p:cNvSpPr txBox="1"/>
          <p:nvPr/>
        </p:nvSpPr>
        <p:spPr>
          <a:xfrm>
            <a:off x="3272402" y="2455728"/>
            <a:ext cx="1236236" cy="646331"/>
          </a:xfrm>
          <a:prstGeom prst="rect">
            <a:avLst/>
          </a:prstGeom>
          <a:noFill/>
        </p:spPr>
        <p:txBody>
          <a:bodyPr wrap="none" rtlCol="0">
            <a:spAutoFit/>
          </a:bodyPr>
          <a:lstStyle/>
          <a:p>
            <a:r>
              <a:rPr kumimoji="1" lang="en-US" altLang="zh-CN" sz="3600" smtClean="0"/>
              <a:t>HERE</a:t>
            </a:r>
            <a:endParaRPr kumimoji="1" lang="zh-CN" altLang="en-US" sz="3600" dirty="0"/>
          </a:p>
        </p:txBody>
      </p:sp>
      <p:sp>
        <p:nvSpPr>
          <p:cNvPr id="17" name="文本框 16"/>
          <p:cNvSpPr txBox="1"/>
          <p:nvPr/>
        </p:nvSpPr>
        <p:spPr>
          <a:xfrm>
            <a:off x="5211833" y="5192032"/>
            <a:ext cx="4635608" cy="1477328"/>
          </a:xfrm>
          <a:prstGeom prst="rect">
            <a:avLst/>
          </a:prstGeom>
          <a:solidFill>
            <a:srgbClr val="DDDBCE">
              <a:alpha val="90000"/>
            </a:srgbClr>
          </a:solid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a:t>
            </a:r>
            <a:r>
              <a:rPr kumimoji="1" lang="en-US" altLang="zh-CN" dirty="0" smtClean="0"/>
              <a:t>.</a:t>
            </a:r>
            <a:endParaRPr kumimoji="1" lang="en-US" altLang="zh-CN" dirty="0" smtClean="0"/>
          </a:p>
          <a:p>
            <a:r>
              <a:rPr kumimoji="1" lang="en-US" altLang="zh-CN" dirty="0"/>
              <a:t>Please add something you need here. Please add something you need here. </a:t>
            </a:r>
            <a:endParaRPr kumimoji="1" lang="zh-CN" altLang="en-US" dirty="0"/>
          </a:p>
        </p:txBody>
      </p:sp>
      <p:sp>
        <p:nvSpPr>
          <p:cNvPr id="18" name="文本框 17"/>
          <p:cNvSpPr txBox="1"/>
          <p:nvPr/>
        </p:nvSpPr>
        <p:spPr>
          <a:xfrm>
            <a:off x="947428" y="3374935"/>
            <a:ext cx="3501482" cy="2308324"/>
          </a:xfrm>
          <a:prstGeom prst="rect">
            <a:avLst/>
          </a:prstGeom>
          <a:solidFill>
            <a:srgbClr val="DDDBCE">
              <a:alpha val="90000"/>
            </a:srgbClr>
          </a:solidFill>
        </p:spPr>
        <p:txBody>
          <a:bodyPr wrap="square" rtlCol="0">
            <a:spAutoFit/>
          </a:bodyPr>
          <a:lstStyle/>
          <a:p>
            <a:pPr algn="r"/>
            <a:r>
              <a:rPr kumimoji="1" lang="en-US" altLang="zh-CN" dirty="0" smtClean="0"/>
              <a:t>Please add something you need here. </a:t>
            </a:r>
            <a:r>
              <a:rPr kumimoji="1" lang="en-US" altLang="zh-CN" dirty="0"/>
              <a:t>Please add something you need here. </a:t>
            </a:r>
            <a:endParaRPr kumimoji="1" lang="zh-CN" altLang="en-US" dirty="0"/>
          </a:p>
          <a:p>
            <a:pPr algn="r"/>
            <a:r>
              <a:rPr kumimoji="1" lang="en-US" altLang="zh-CN" dirty="0"/>
              <a:t>Please add something you need here</a:t>
            </a:r>
            <a:r>
              <a:rPr kumimoji="1" lang="en-US" altLang="zh-CN" dirty="0" smtClean="0"/>
              <a:t>.</a:t>
            </a:r>
            <a:endParaRPr kumimoji="1" lang="en-US" altLang="zh-CN" dirty="0" smtClean="0"/>
          </a:p>
          <a:p>
            <a:pPr algn="r"/>
            <a:r>
              <a:rPr kumimoji="1" lang="en-US" altLang="zh-CN" dirty="0"/>
              <a:t>Please add something you need here. Please add something you need here. </a:t>
            </a:r>
            <a:endParaRPr kumimoji="1" lang="zh-CN" altLang="en-US" dirty="0"/>
          </a:p>
        </p:txBody>
      </p:sp>
      <p:sp>
        <p:nvSpPr>
          <p:cNvPr id="3" name="矩形 2"/>
          <p:cNvSpPr/>
          <p:nvPr/>
        </p:nvSpPr>
        <p:spPr>
          <a:xfrm>
            <a:off x="4619836" y="458088"/>
            <a:ext cx="6624736" cy="4333220"/>
          </a:xfrm>
          <a:prstGeom prst="rect">
            <a:avLst/>
          </a:prstGeom>
          <a:noFill/>
          <a:ln w="76200">
            <a:solidFill>
              <a:srgbClr val="42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直角三角形 18"/>
          <p:cNvSpPr/>
          <p:nvPr/>
        </p:nvSpPr>
        <p:spPr>
          <a:xfrm>
            <a:off x="5159896" y="3751872"/>
            <a:ext cx="757248" cy="757248"/>
          </a:xfrm>
          <a:prstGeom prst="rtTriangle">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直角三角形 19"/>
          <p:cNvSpPr/>
          <p:nvPr/>
        </p:nvSpPr>
        <p:spPr>
          <a:xfrm rot="10800000">
            <a:off x="10163288" y="699776"/>
            <a:ext cx="757248" cy="757248"/>
          </a:xfrm>
          <a:prstGeom prst="rtTriangle">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sp>
        <p:nvSpPr>
          <p:cNvPr id="12" name="矩形 11"/>
          <p:cNvSpPr/>
          <p:nvPr/>
        </p:nvSpPr>
        <p:spPr>
          <a:xfrm rot="8055790">
            <a:off x="3162460" y="-2008525"/>
            <a:ext cx="1404000" cy="11202199"/>
          </a:xfrm>
          <a:prstGeom prst="rect">
            <a:avLst/>
          </a:prstGeom>
          <a:solidFill>
            <a:srgbClr val="A09D7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2639616" y="2420888"/>
            <a:ext cx="6840760" cy="1759207"/>
          </a:xfrm>
          <a:prstGeom prst="rect">
            <a:avLst/>
          </a:prstGeom>
          <a:noFill/>
          <a:ln w="66675">
            <a:solidFill>
              <a:srgbClr val="9F9A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3"/>
          <p:cNvSpPr txBox="1"/>
          <p:nvPr/>
        </p:nvSpPr>
        <p:spPr>
          <a:xfrm>
            <a:off x="5029378" y="3995429"/>
            <a:ext cx="2146742" cy="369332"/>
          </a:xfrm>
          <a:prstGeom prst="rect">
            <a:avLst/>
          </a:prstGeom>
          <a:solidFill>
            <a:srgbClr val="DDDBCE"/>
          </a:solidFill>
        </p:spPr>
        <p:txBody>
          <a:bodyPr wrap="none" rtlCol="0">
            <a:spAutoFit/>
          </a:bodyPr>
          <a:lstStyle/>
          <a:p>
            <a:pPr algn="dist"/>
            <a:r>
              <a:rPr kumimoji="1" lang="en-US" altLang="zh-CN" dirty="0" smtClean="0">
                <a:solidFill>
                  <a:srgbClr val="9F9A77"/>
                </a:solidFill>
                <a:latin typeface="微软雅黑 Light" panose="020B0502040204020203" charset="-122"/>
                <a:ea typeface="微软雅黑 Light" panose="020B0502040204020203" charset="-122"/>
                <a:cs typeface="微软雅黑 Light" panose="020B0502040204020203" charset="-122"/>
              </a:rPr>
              <a:t>Add your subtitle</a:t>
            </a:r>
            <a:endParaRPr kumimoji="1" lang="en-US" altLang="zh-CN" dirty="0">
              <a:solidFill>
                <a:srgbClr val="9F9A77"/>
              </a:solidFill>
              <a:latin typeface="微软雅黑 Light" panose="020B0502040204020203" charset="-122"/>
              <a:ea typeface="微软雅黑 Light" panose="020B0502040204020203" charset="-122"/>
              <a:cs typeface="微软雅黑 Light" panose="020B0502040204020203" charset="-122"/>
            </a:endParaRPr>
          </a:p>
        </p:txBody>
      </p:sp>
      <p:grpSp>
        <p:nvGrpSpPr>
          <p:cNvPr id="9" name="组 11"/>
          <p:cNvGrpSpPr/>
          <p:nvPr/>
        </p:nvGrpSpPr>
        <p:grpSpPr>
          <a:xfrm rot="16200000">
            <a:off x="5719092" y="4238905"/>
            <a:ext cx="321766" cy="650712"/>
            <a:chOff x="6382023" y="881581"/>
            <a:chExt cx="218033" cy="440931"/>
          </a:xfrm>
        </p:grpSpPr>
        <p:sp>
          <p:nvSpPr>
            <p:cNvPr id="10" name="三角形 12"/>
            <p:cNvSpPr/>
            <p:nvPr/>
          </p:nvSpPr>
          <p:spPr>
            <a:xfrm rot="16200000">
              <a:off x="6270574" y="993030"/>
              <a:ext cx="440931" cy="218033"/>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三角形 13"/>
            <p:cNvSpPr>
              <a:spLocks noChangeAspect="1"/>
            </p:cNvSpPr>
            <p:nvPr/>
          </p:nvSpPr>
          <p:spPr>
            <a:xfrm rot="16200000">
              <a:off x="6369932" y="1033508"/>
              <a:ext cx="307965" cy="15228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 name="TextBox 1"/>
          <p:cNvSpPr txBox="1"/>
          <p:nvPr/>
        </p:nvSpPr>
        <p:spPr>
          <a:xfrm>
            <a:off x="3359696" y="2564904"/>
            <a:ext cx="5306261" cy="1446550"/>
          </a:xfrm>
          <a:prstGeom prst="rect">
            <a:avLst/>
          </a:prstGeom>
          <a:noFill/>
        </p:spPr>
        <p:txBody>
          <a:bodyPr wrap="none" rtlCol="0">
            <a:spAutoFit/>
          </a:bodyPr>
          <a:lstStyle/>
          <a:p>
            <a:r>
              <a:rPr lang="en-US" altLang="zh-CN" sz="8800" b="1" dirty="0" smtClean="0">
                <a:solidFill>
                  <a:srgbClr val="A09D7A"/>
                </a:solidFill>
              </a:rPr>
              <a:t>Thank you</a:t>
            </a:r>
            <a:endParaRPr lang="zh-CN" altLang="en-US" sz="8800" b="1" dirty="0">
              <a:solidFill>
                <a:srgbClr val="A09D7A"/>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DACE"/>
        </a:solidFill>
        <a:effectLst/>
      </p:bgPr>
    </p:bg>
    <p:spTree>
      <p:nvGrpSpPr>
        <p:cNvPr id="1" name=""/>
        <p:cNvGrpSpPr/>
        <p:nvPr/>
      </p:nvGrpSpPr>
      <p:grpSpPr>
        <a:xfrm>
          <a:off x="0" y="0"/>
          <a:ext cx="0" cy="0"/>
          <a:chOff x="0" y="0"/>
          <a:chExt cx="0" cy="0"/>
        </a:xfrm>
      </p:grpSpPr>
      <p:sp>
        <p:nvSpPr>
          <p:cNvPr id="10" name="矩形 9"/>
          <p:cNvSpPr/>
          <p:nvPr/>
        </p:nvSpPr>
        <p:spPr>
          <a:xfrm>
            <a:off x="0" y="854083"/>
            <a:ext cx="5514047" cy="5149835"/>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三角形 19"/>
          <p:cNvSpPr/>
          <p:nvPr/>
        </p:nvSpPr>
        <p:spPr>
          <a:xfrm rot="16200000">
            <a:off x="1703372" y="2188978"/>
            <a:ext cx="5149837" cy="2471514"/>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三角形 20"/>
          <p:cNvSpPr/>
          <p:nvPr/>
        </p:nvSpPr>
        <p:spPr>
          <a:xfrm rot="16200000">
            <a:off x="4295186" y="3029472"/>
            <a:ext cx="1647200" cy="790524"/>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p:cNvSpPr txBox="1"/>
          <p:nvPr/>
        </p:nvSpPr>
        <p:spPr>
          <a:xfrm rot="16200000">
            <a:off x="3857734" y="2790991"/>
            <a:ext cx="5197257" cy="1323439"/>
          </a:xfrm>
          <a:prstGeom prst="rect">
            <a:avLst/>
          </a:prstGeom>
          <a:noFill/>
        </p:spPr>
        <p:txBody>
          <a:bodyPr wrap="none" rtlCol="0">
            <a:spAutoFit/>
          </a:bodyPr>
          <a:lstStyle/>
          <a:p>
            <a:r>
              <a:rPr kumimoji="1" lang="en-US" altLang="zh-CN" sz="8000" dirty="0" smtClean="0">
                <a:solidFill>
                  <a:srgbClr val="9F9A77"/>
                </a:solidFill>
              </a:rPr>
              <a:t>CONTENTS</a:t>
            </a:r>
            <a:endParaRPr kumimoji="1" lang="zh-CN" altLang="en-US" sz="8000" dirty="0">
              <a:solidFill>
                <a:srgbClr val="9F9A77"/>
              </a:solidFill>
            </a:endParaRPr>
          </a:p>
        </p:txBody>
      </p:sp>
      <p:grpSp>
        <p:nvGrpSpPr>
          <p:cNvPr id="33" name="组 32"/>
          <p:cNvGrpSpPr/>
          <p:nvPr/>
        </p:nvGrpSpPr>
        <p:grpSpPr>
          <a:xfrm>
            <a:off x="7153655" y="881581"/>
            <a:ext cx="218033" cy="440931"/>
            <a:chOff x="6382023" y="881581"/>
            <a:chExt cx="218033" cy="440931"/>
          </a:xfrm>
        </p:grpSpPr>
        <p:sp>
          <p:nvSpPr>
            <p:cNvPr id="23" name="三角形 22"/>
            <p:cNvSpPr/>
            <p:nvPr/>
          </p:nvSpPr>
          <p:spPr>
            <a:xfrm rot="16200000">
              <a:off x="6270574" y="993030"/>
              <a:ext cx="440931" cy="21803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三角形 31"/>
            <p:cNvSpPr>
              <a:spLocks noChangeAspect="1"/>
            </p:cNvSpPr>
            <p:nvPr/>
          </p:nvSpPr>
          <p:spPr>
            <a:xfrm rot="16200000">
              <a:off x="6436850" y="1048046"/>
              <a:ext cx="218411" cy="108000"/>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4" name="组 33"/>
          <p:cNvGrpSpPr/>
          <p:nvPr/>
        </p:nvGrpSpPr>
        <p:grpSpPr>
          <a:xfrm>
            <a:off x="7153655" y="1549744"/>
            <a:ext cx="218033" cy="440931"/>
            <a:chOff x="6382023" y="881581"/>
            <a:chExt cx="218033" cy="440931"/>
          </a:xfrm>
        </p:grpSpPr>
        <p:sp>
          <p:nvSpPr>
            <p:cNvPr id="35" name="三角形 34"/>
            <p:cNvSpPr/>
            <p:nvPr/>
          </p:nvSpPr>
          <p:spPr>
            <a:xfrm rot="16200000">
              <a:off x="6270574" y="993030"/>
              <a:ext cx="440931" cy="21803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三角形 35"/>
            <p:cNvSpPr>
              <a:spLocks noChangeAspect="1"/>
            </p:cNvSpPr>
            <p:nvPr/>
          </p:nvSpPr>
          <p:spPr>
            <a:xfrm rot="16200000">
              <a:off x="6436850" y="1048046"/>
              <a:ext cx="218411" cy="108000"/>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7" name="组 36"/>
          <p:cNvGrpSpPr/>
          <p:nvPr/>
        </p:nvGrpSpPr>
        <p:grpSpPr>
          <a:xfrm>
            <a:off x="7153655" y="2217907"/>
            <a:ext cx="218033" cy="440931"/>
            <a:chOff x="6382023" y="881581"/>
            <a:chExt cx="218033" cy="440931"/>
          </a:xfrm>
        </p:grpSpPr>
        <p:sp>
          <p:nvSpPr>
            <p:cNvPr id="38" name="三角形 37"/>
            <p:cNvSpPr/>
            <p:nvPr/>
          </p:nvSpPr>
          <p:spPr>
            <a:xfrm rot="16200000">
              <a:off x="6270574" y="993030"/>
              <a:ext cx="440931" cy="21803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三角形 38"/>
            <p:cNvSpPr>
              <a:spLocks noChangeAspect="1"/>
            </p:cNvSpPr>
            <p:nvPr/>
          </p:nvSpPr>
          <p:spPr>
            <a:xfrm rot="16200000">
              <a:off x="6436850" y="1048046"/>
              <a:ext cx="218411" cy="108000"/>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0" name="组 39"/>
          <p:cNvGrpSpPr/>
          <p:nvPr/>
        </p:nvGrpSpPr>
        <p:grpSpPr>
          <a:xfrm>
            <a:off x="7153655" y="2886070"/>
            <a:ext cx="218033" cy="440931"/>
            <a:chOff x="6382023" y="881581"/>
            <a:chExt cx="218033" cy="440931"/>
          </a:xfrm>
        </p:grpSpPr>
        <p:sp>
          <p:nvSpPr>
            <p:cNvPr id="41" name="三角形 40"/>
            <p:cNvSpPr/>
            <p:nvPr/>
          </p:nvSpPr>
          <p:spPr>
            <a:xfrm rot="16200000">
              <a:off x="6270574" y="993030"/>
              <a:ext cx="440931" cy="21803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三角形 41"/>
            <p:cNvSpPr>
              <a:spLocks noChangeAspect="1"/>
            </p:cNvSpPr>
            <p:nvPr/>
          </p:nvSpPr>
          <p:spPr>
            <a:xfrm rot="16200000">
              <a:off x="6436850" y="1048046"/>
              <a:ext cx="218411" cy="108000"/>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3" name="组 42"/>
          <p:cNvGrpSpPr/>
          <p:nvPr/>
        </p:nvGrpSpPr>
        <p:grpSpPr>
          <a:xfrm>
            <a:off x="7153655" y="3554233"/>
            <a:ext cx="218033" cy="440931"/>
            <a:chOff x="6382023" y="881581"/>
            <a:chExt cx="218033" cy="440931"/>
          </a:xfrm>
        </p:grpSpPr>
        <p:sp>
          <p:nvSpPr>
            <p:cNvPr id="44" name="三角形 43"/>
            <p:cNvSpPr/>
            <p:nvPr/>
          </p:nvSpPr>
          <p:spPr>
            <a:xfrm rot="16200000">
              <a:off x="6270574" y="993030"/>
              <a:ext cx="440931" cy="21803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5" name="三角形 44"/>
            <p:cNvSpPr>
              <a:spLocks noChangeAspect="1"/>
            </p:cNvSpPr>
            <p:nvPr/>
          </p:nvSpPr>
          <p:spPr>
            <a:xfrm rot="16200000">
              <a:off x="6436850" y="1048046"/>
              <a:ext cx="218411" cy="108000"/>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6" name="组 45"/>
          <p:cNvGrpSpPr/>
          <p:nvPr/>
        </p:nvGrpSpPr>
        <p:grpSpPr>
          <a:xfrm>
            <a:off x="7153655" y="4222396"/>
            <a:ext cx="218033" cy="440931"/>
            <a:chOff x="6382023" y="881581"/>
            <a:chExt cx="218033" cy="440931"/>
          </a:xfrm>
        </p:grpSpPr>
        <p:sp>
          <p:nvSpPr>
            <p:cNvPr id="47" name="三角形 46"/>
            <p:cNvSpPr/>
            <p:nvPr/>
          </p:nvSpPr>
          <p:spPr>
            <a:xfrm rot="16200000">
              <a:off x="6270574" y="993030"/>
              <a:ext cx="440931" cy="21803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三角形 47"/>
            <p:cNvSpPr>
              <a:spLocks noChangeAspect="1"/>
            </p:cNvSpPr>
            <p:nvPr/>
          </p:nvSpPr>
          <p:spPr>
            <a:xfrm rot="16200000">
              <a:off x="6436850" y="1048046"/>
              <a:ext cx="218411" cy="108000"/>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9" name="组 48"/>
          <p:cNvGrpSpPr/>
          <p:nvPr/>
        </p:nvGrpSpPr>
        <p:grpSpPr>
          <a:xfrm>
            <a:off x="7153655" y="4890559"/>
            <a:ext cx="218033" cy="440931"/>
            <a:chOff x="6382023" y="881581"/>
            <a:chExt cx="218033" cy="440931"/>
          </a:xfrm>
        </p:grpSpPr>
        <p:sp>
          <p:nvSpPr>
            <p:cNvPr id="50" name="三角形 49"/>
            <p:cNvSpPr/>
            <p:nvPr/>
          </p:nvSpPr>
          <p:spPr>
            <a:xfrm rot="16200000">
              <a:off x="6270574" y="993030"/>
              <a:ext cx="440931" cy="21803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1" name="三角形 50"/>
            <p:cNvSpPr>
              <a:spLocks noChangeAspect="1"/>
            </p:cNvSpPr>
            <p:nvPr/>
          </p:nvSpPr>
          <p:spPr>
            <a:xfrm rot="16200000">
              <a:off x="6436850" y="1048046"/>
              <a:ext cx="218411" cy="108000"/>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52" name="组 51"/>
          <p:cNvGrpSpPr/>
          <p:nvPr/>
        </p:nvGrpSpPr>
        <p:grpSpPr>
          <a:xfrm>
            <a:off x="7153655" y="5558723"/>
            <a:ext cx="218033" cy="440931"/>
            <a:chOff x="6382023" y="881581"/>
            <a:chExt cx="218033" cy="440931"/>
          </a:xfrm>
        </p:grpSpPr>
        <p:sp>
          <p:nvSpPr>
            <p:cNvPr id="53" name="三角形 52"/>
            <p:cNvSpPr/>
            <p:nvPr/>
          </p:nvSpPr>
          <p:spPr>
            <a:xfrm rot="16200000">
              <a:off x="6270574" y="993030"/>
              <a:ext cx="440931" cy="21803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4" name="三角形 53"/>
            <p:cNvSpPr>
              <a:spLocks noChangeAspect="1"/>
            </p:cNvSpPr>
            <p:nvPr/>
          </p:nvSpPr>
          <p:spPr>
            <a:xfrm rot="16200000">
              <a:off x="6436850" y="1048046"/>
              <a:ext cx="218411" cy="108000"/>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5" name="文本框 54"/>
          <p:cNvSpPr txBox="1"/>
          <p:nvPr/>
        </p:nvSpPr>
        <p:spPr>
          <a:xfrm>
            <a:off x="7481720" y="778880"/>
            <a:ext cx="1433830" cy="368300"/>
          </a:xfrm>
          <a:prstGeom prst="rect">
            <a:avLst/>
          </a:prstGeom>
          <a:noFill/>
        </p:spPr>
        <p:txBody>
          <a:bodyPr wrap="none" rtlCol="0">
            <a:spAutoFit/>
          </a:bodyPr>
          <a:lstStyle/>
          <a:p>
            <a:r>
              <a:rPr kumimoji="1" lang="en-US" altLang="zh-CN" dirty="0" smtClean="0">
                <a:latin typeface="微软雅黑 Light" panose="020B0502040204020203" charset="-122"/>
                <a:ea typeface="微软雅黑 Light" panose="020B0502040204020203" charset="-122"/>
                <a:cs typeface="微软雅黑 Light" panose="020B0502040204020203" charset="-122"/>
              </a:rPr>
              <a:t>Introduction</a:t>
            </a:r>
            <a:endParaRPr kumimoji="1" lang="zh-CN" altLang="en-US" dirty="0">
              <a:latin typeface="微软雅黑 Light" panose="020B0502040204020203" charset="-122"/>
              <a:ea typeface="微软雅黑 Light" panose="020B0502040204020203" charset="-122"/>
              <a:cs typeface="微软雅黑 Light" panose="020B0502040204020203" charset="-122"/>
            </a:endParaRPr>
          </a:p>
        </p:txBody>
      </p:sp>
      <p:sp>
        <p:nvSpPr>
          <p:cNvPr id="56" name="文本框 55"/>
          <p:cNvSpPr txBox="1"/>
          <p:nvPr/>
        </p:nvSpPr>
        <p:spPr>
          <a:xfrm>
            <a:off x="7481720" y="1447043"/>
            <a:ext cx="4050665" cy="368300"/>
          </a:xfrm>
          <a:prstGeom prst="rect">
            <a:avLst/>
          </a:prstGeom>
          <a:noFill/>
        </p:spPr>
        <p:txBody>
          <a:bodyPr wrap="none" rtlCol="0">
            <a:spAutoFit/>
          </a:bodyPr>
          <a:lstStyle/>
          <a:p>
            <a:r>
              <a:rPr kumimoji="1" lang="en-US" altLang="zh-CN" dirty="0" smtClean="0">
                <a:latin typeface="微软雅黑 Light" panose="020B0502040204020203" charset="-122"/>
                <a:ea typeface="微软雅黑 Light" panose="020B0502040204020203" charset="-122"/>
                <a:cs typeface="微软雅黑 Light" panose="020B0502040204020203" charset="-122"/>
              </a:rPr>
              <a:t>Industry Market Environment Analysis</a:t>
            </a:r>
            <a:endParaRPr kumimoji="1" lang="zh-CN" altLang="en-US" dirty="0">
              <a:latin typeface="微软雅黑 Light" panose="020B0502040204020203" charset="-122"/>
              <a:ea typeface="微软雅黑 Light" panose="020B0502040204020203" charset="-122"/>
              <a:cs typeface="微软雅黑 Light" panose="020B0502040204020203" charset="-122"/>
            </a:endParaRPr>
          </a:p>
        </p:txBody>
      </p:sp>
      <p:sp>
        <p:nvSpPr>
          <p:cNvPr id="57" name="文本框 56"/>
          <p:cNvSpPr txBox="1"/>
          <p:nvPr/>
        </p:nvSpPr>
        <p:spPr>
          <a:xfrm>
            <a:off x="7481720" y="2115206"/>
            <a:ext cx="3835400" cy="368300"/>
          </a:xfrm>
          <a:prstGeom prst="rect">
            <a:avLst/>
          </a:prstGeom>
          <a:noFill/>
        </p:spPr>
        <p:txBody>
          <a:bodyPr wrap="none" rtlCol="0">
            <a:spAutoFit/>
          </a:bodyPr>
          <a:lstStyle/>
          <a:p>
            <a:r>
              <a:rPr kumimoji="1" lang="en-US" altLang="zh-CN" dirty="0" smtClean="0">
                <a:latin typeface="微软雅黑 Light" panose="020B0502040204020203" charset="-122"/>
                <a:ea typeface="微软雅黑 Light" panose="020B0502040204020203" charset="-122"/>
                <a:cs typeface="微软雅黑 Light" panose="020B0502040204020203" charset="-122"/>
              </a:rPr>
              <a:t>Target Market Environment Analysis</a:t>
            </a:r>
            <a:endParaRPr kumimoji="1" lang="zh-CN" altLang="en-US" dirty="0">
              <a:latin typeface="微软雅黑 Light" panose="020B0502040204020203" charset="-122"/>
              <a:ea typeface="微软雅黑 Light" panose="020B0502040204020203" charset="-122"/>
              <a:cs typeface="微软雅黑 Light" panose="020B0502040204020203" charset="-122"/>
            </a:endParaRPr>
          </a:p>
        </p:txBody>
      </p:sp>
      <p:sp>
        <p:nvSpPr>
          <p:cNvPr id="58" name="文本框 57"/>
          <p:cNvSpPr txBox="1"/>
          <p:nvPr/>
        </p:nvSpPr>
        <p:spPr>
          <a:xfrm>
            <a:off x="7481720" y="2783369"/>
            <a:ext cx="2307590" cy="645160"/>
          </a:xfrm>
          <a:prstGeom prst="rect">
            <a:avLst/>
          </a:prstGeom>
          <a:noFill/>
        </p:spPr>
        <p:txBody>
          <a:bodyPr wrap="none" rtlCol="0">
            <a:spAutoFit/>
          </a:bodyPr>
          <a:lstStyle/>
          <a:p>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a:p>
            <a:r>
              <a:rPr kumimoji="1" lang="en-US" altLang="zh-CN" dirty="0" smtClean="0">
                <a:latin typeface="微软雅黑 Light" panose="020B0502040204020203" charset="-122"/>
                <a:ea typeface="微软雅黑 Light" panose="020B0502040204020203" charset="-122"/>
                <a:cs typeface="微软雅黑 Light" panose="020B0502040204020203" charset="-122"/>
              </a:rPr>
              <a:t>Competitive Analysis</a:t>
            </a:r>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p:txBody>
      </p:sp>
      <p:sp>
        <p:nvSpPr>
          <p:cNvPr id="59" name="文本框 58"/>
          <p:cNvSpPr txBox="1"/>
          <p:nvPr/>
        </p:nvSpPr>
        <p:spPr>
          <a:xfrm>
            <a:off x="7481720" y="3451532"/>
            <a:ext cx="2126615" cy="645160"/>
          </a:xfrm>
          <a:prstGeom prst="rect">
            <a:avLst/>
          </a:prstGeom>
          <a:noFill/>
        </p:spPr>
        <p:txBody>
          <a:bodyPr wrap="none" rtlCol="0">
            <a:spAutoFit/>
          </a:bodyPr>
          <a:lstStyle/>
          <a:p>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a:p>
            <a:r>
              <a:rPr kumimoji="1" lang="en-US" altLang="zh-CN" dirty="0" smtClean="0">
                <a:latin typeface="微软雅黑 Light" panose="020B0502040204020203" charset="-122"/>
                <a:ea typeface="微软雅黑 Light" panose="020B0502040204020203" charset="-122"/>
                <a:cs typeface="微软雅黑 Light" panose="020B0502040204020203" charset="-122"/>
              </a:rPr>
              <a:t>Consumer Analysis</a:t>
            </a:r>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p:txBody>
      </p:sp>
      <p:sp>
        <p:nvSpPr>
          <p:cNvPr id="60" name="文本框 59"/>
          <p:cNvSpPr txBox="1"/>
          <p:nvPr/>
        </p:nvSpPr>
        <p:spPr>
          <a:xfrm>
            <a:off x="7481720" y="4119695"/>
            <a:ext cx="1673225" cy="645160"/>
          </a:xfrm>
          <a:prstGeom prst="rect">
            <a:avLst/>
          </a:prstGeom>
          <a:noFill/>
        </p:spPr>
        <p:txBody>
          <a:bodyPr wrap="none" rtlCol="0">
            <a:spAutoFit/>
          </a:bodyPr>
          <a:lstStyle/>
          <a:p>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a:p>
            <a:r>
              <a:rPr kumimoji="1" lang="en-US" altLang="zh-CN" dirty="0" smtClean="0">
                <a:latin typeface="微软雅黑 Light" panose="020B0502040204020203" charset="-122"/>
                <a:ea typeface="微软雅黑 Light" panose="020B0502040204020203" charset="-122"/>
                <a:cs typeface="微软雅黑 Light" panose="020B0502040204020203" charset="-122"/>
              </a:rPr>
              <a:t>Brand Analysis</a:t>
            </a:r>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p:txBody>
      </p:sp>
      <p:sp>
        <p:nvSpPr>
          <p:cNvPr id="61" name="文本框 60"/>
          <p:cNvSpPr txBox="1"/>
          <p:nvPr/>
        </p:nvSpPr>
        <p:spPr>
          <a:xfrm>
            <a:off x="7481720" y="4787858"/>
            <a:ext cx="1854200" cy="645160"/>
          </a:xfrm>
          <a:prstGeom prst="rect">
            <a:avLst/>
          </a:prstGeom>
          <a:noFill/>
        </p:spPr>
        <p:txBody>
          <a:bodyPr wrap="none" rtlCol="0">
            <a:spAutoFit/>
          </a:bodyPr>
          <a:lstStyle/>
          <a:p>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a:p>
            <a:r>
              <a:rPr kumimoji="1" lang="en-US" altLang="zh-CN" dirty="0" smtClean="0">
                <a:latin typeface="微软雅黑 Light" panose="020B0502040204020203" charset="-122"/>
                <a:ea typeface="微软雅黑 Light" panose="020B0502040204020203" charset="-122"/>
                <a:cs typeface="微软雅黑 Light" panose="020B0502040204020203" charset="-122"/>
              </a:rPr>
              <a:t>Strategic Design</a:t>
            </a:r>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p:txBody>
      </p:sp>
      <p:sp>
        <p:nvSpPr>
          <p:cNvPr id="62" name="文本框 61"/>
          <p:cNvSpPr txBox="1"/>
          <p:nvPr/>
        </p:nvSpPr>
        <p:spPr>
          <a:xfrm>
            <a:off x="7481720" y="5456022"/>
            <a:ext cx="1297305" cy="645160"/>
          </a:xfrm>
          <a:prstGeom prst="rect">
            <a:avLst/>
          </a:prstGeom>
          <a:noFill/>
        </p:spPr>
        <p:txBody>
          <a:bodyPr wrap="none" rtlCol="0">
            <a:spAutoFit/>
          </a:bodyPr>
          <a:lstStyle/>
          <a:p>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a:p>
            <a:r>
              <a:rPr kumimoji="1" lang="en-US" altLang="zh-CN" dirty="0" smtClean="0">
                <a:latin typeface="微软雅黑 Light" panose="020B0502040204020203" charset="-122"/>
                <a:ea typeface="微软雅黑 Light" panose="020B0502040204020203" charset="-122"/>
                <a:cs typeface="微软雅黑 Light" panose="020B0502040204020203" charset="-122"/>
              </a:rPr>
              <a:t>Brand Plan</a:t>
            </a:r>
            <a:endParaRPr kumimoji="1" lang="en-US" altLang="zh-CN" dirty="0" smtClean="0">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DDACE"/>
        </a:solidFill>
        <a:effectLst/>
      </p:bgPr>
    </p:bg>
    <p:spTree>
      <p:nvGrpSpPr>
        <p:cNvPr id="1" name=""/>
        <p:cNvGrpSpPr/>
        <p:nvPr/>
      </p:nvGrpSpPr>
      <p:grpSpPr>
        <a:xfrm>
          <a:off x="0" y="0"/>
          <a:ext cx="0" cy="0"/>
          <a:chOff x="0" y="0"/>
          <a:chExt cx="0" cy="0"/>
        </a:xfrm>
      </p:grpSpPr>
      <p:sp>
        <p:nvSpPr>
          <p:cNvPr id="2" name="矩形 1"/>
          <p:cNvSpPr/>
          <p:nvPr/>
        </p:nvSpPr>
        <p:spPr>
          <a:xfrm>
            <a:off x="981704" y="1332764"/>
            <a:ext cx="504056" cy="314096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p:nvSpPr>
        <p:spPr>
          <a:xfrm>
            <a:off x="1817250" y="3012167"/>
            <a:ext cx="1461565" cy="1461565"/>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4229365" y="1332764"/>
            <a:ext cx="8029778" cy="4192472"/>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3789830" y="1294958"/>
            <a:ext cx="1704947" cy="1569660"/>
          </a:xfrm>
          <a:prstGeom prst="rect">
            <a:avLst/>
          </a:prstGeom>
          <a:noFill/>
        </p:spPr>
        <p:txBody>
          <a:bodyPr wrap="square" rtlCol="0">
            <a:spAutoFit/>
          </a:bodyPr>
          <a:lstStyle/>
          <a:p>
            <a:r>
              <a:rPr kumimoji="1" lang="en-US" altLang="zh-CN" sz="9600" b="1" dirty="0" smtClean="0">
                <a:solidFill>
                  <a:srgbClr val="9F9A77"/>
                </a:solidFill>
                <a:latin typeface="+mn-ea"/>
                <a:cs typeface="微软雅黑" panose="020B0503020204020204" charset="-122"/>
              </a:rPr>
              <a:t>“</a:t>
            </a:r>
            <a:endParaRPr kumimoji="1" lang="zh-CN" altLang="en-US" sz="9600" b="1" dirty="0">
              <a:solidFill>
                <a:srgbClr val="9F9A77"/>
              </a:solidFill>
              <a:latin typeface="+mn-ea"/>
              <a:cs typeface="微软雅黑" panose="020B0503020204020204" charset="-122"/>
            </a:endParaRPr>
          </a:p>
        </p:txBody>
      </p:sp>
      <p:sp>
        <p:nvSpPr>
          <p:cNvPr id="8" name="文本框 7"/>
          <p:cNvSpPr txBox="1"/>
          <p:nvPr/>
        </p:nvSpPr>
        <p:spPr>
          <a:xfrm>
            <a:off x="11352270" y="4429166"/>
            <a:ext cx="1704947" cy="1569660"/>
          </a:xfrm>
          <a:prstGeom prst="rect">
            <a:avLst/>
          </a:prstGeom>
          <a:noFill/>
        </p:spPr>
        <p:txBody>
          <a:bodyPr wrap="square" rtlCol="0">
            <a:spAutoFit/>
          </a:bodyPr>
          <a:lstStyle/>
          <a:p>
            <a:r>
              <a:rPr kumimoji="1" lang="en-US" altLang="zh-CN" sz="9600" b="1" smtClean="0">
                <a:solidFill>
                  <a:srgbClr val="9F9A77"/>
                </a:solidFill>
                <a:latin typeface="+mn-ea"/>
                <a:cs typeface="微软雅黑" panose="020B0503020204020204" charset="-122"/>
              </a:rPr>
              <a:t>”</a:t>
            </a:r>
            <a:endParaRPr kumimoji="1" lang="zh-CN" altLang="en-US" sz="9600" b="1" dirty="0">
              <a:solidFill>
                <a:srgbClr val="9F9A77"/>
              </a:solidFill>
              <a:latin typeface="+mn-ea"/>
              <a:cs typeface="微软雅黑" panose="020B0503020204020204" charset="-122"/>
            </a:endParaRPr>
          </a:p>
        </p:txBody>
      </p:sp>
      <p:grpSp>
        <p:nvGrpSpPr>
          <p:cNvPr id="11" name="组 10"/>
          <p:cNvGrpSpPr/>
          <p:nvPr/>
        </p:nvGrpSpPr>
        <p:grpSpPr>
          <a:xfrm rot="10800000">
            <a:off x="2608670" y="3242191"/>
            <a:ext cx="533434" cy="1078771"/>
            <a:chOff x="6382023" y="881581"/>
            <a:chExt cx="218033" cy="440931"/>
          </a:xfrm>
        </p:grpSpPr>
        <p:sp>
          <p:nvSpPr>
            <p:cNvPr id="12" name="三角形 11"/>
            <p:cNvSpPr/>
            <p:nvPr/>
          </p:nvSpPr>
          <p:spPr>
            <a:xfrm rot="16200000">
              <a:off x="6270574" y="993030"/>
              <a:ext cx="440931" cy="218033"/>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三角形 12"/>
            <p:cNvSpPr>
              <a:spLocks noChangeAspect="1"/>
            </p:cNvSpPr>
            <p:nvPr/>
          </p:nvSpPr>
          <p:spPr>
            <a:xfrm rot="16200000">
              <a:off x="6436850" y="1048046"/>
              <a:ext cx="218411" cy="108000"/>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5" name="矩形 14"/>
          <p:cNvSpPr/>
          <p:nvPr/>
        </p:nvSpPr>
        <p:spPr>
          <a:xfrm rot="16200000">
            <a:off x="-141" y="2719779"/>
            <a:ext cx="2431499" cy="584775"/>
          </a:xfrm>
          <a:prstGeom prst="rect">
            <a:avLst/>
          </a:prstGeom>
        </p:spPr>
        <p:txBody>
          <a:bodyPr wrap="none">
            <a:spAutoFit/>
          </a:bodyPr>
          <a:lstStyle/>
          <a:p>
            <a:r>
              <a:rPr kumimoji="1" lang="en-US" altLang="zh-CN" sz="3200" dirty="0">
                <a:solidFill>
                  <a:srgbClr val="9F9A77"/>
                </a:solidFill>
                <a:latin typeface="微软雅黑 Light" panose="020B0502040204020203" charset="-122"/>
                <a:ea typeface="微软雅黑 Light" panose="020B0502040204020203" charset="-122"/>
                <a:cs typeface="微软雅黑 Light" panose="020B0502040204020203" charset="-122"/>
              </a:rPr>
              <a:t>Introduction</a:t>
            </a:r>
            <a:endParaRPr kumimoji="1" lang="zh-CN" altLang="en-US" sz="3200" dirty="0">
              <a:solidFill>
                <a:srgbClr val="9F9A77"/>
              </a:solidFill>
              <a:latin typeface="微软雅黑 Light" panose="020B0502040204020203" charset="-122"/>
              <a:ea typeface="微软雅黑 Light" panose="020B0502040204020203" charset="-122"/>
              <a:cs typeface="微软雅黑 Light" panose="020B0502040204020203" charset="-122"/>
            </a:endParaRPr>
          </a:p>
        </p:txBody>
      </p:sp>
      <p:sp>
        <p:nvSpPr>
          <p:cNvPr id="17" name="矩形 16"/>
          <p:cNvSpPr/>
          <p:nvPr/>
        </p:nvSpPr>
        <p:spPr>
          <a:xfrm rot="16200000">
            <a:off x="1609159" y="3807629"/>
            <a:ext cx="494934" cy="2880320"/>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692340" y="4921608"/>
            <a:ext cx="2431499" cy="584775"/>
          </a:xfrm>
          <a:prstGeom prst="rect">
            <a:avLst/>
          </a:prstGeom>
        </p:spPr>
        <p:txBody>
          <a:bodyPr wrap="none">
            <a:spAutoFit/>
          </a:bodyPr>
          <a:lstStyle/>
          <a:p>
            <a:r>
              <a:rPr kumimoji="1" lang="en-US" altLang="zh-CN" sz="3200" dirty="0">
                <a:solidFill>
                  <a:srgbClr val="9F9A77"/>
                </a:solidFill>
                <a:latin typeface="微软雅黑 Light" panose="020B0502040204020203" charset="-122"/>
                <a:ea typeface="微软雅黑 Light" panose="020B0502040204020203" charset="-122"/>
                <a:cs typeface="微软雅黑 Light" panose="020B0502040204020203" charset="-122"/>
              </a:rPr>
              <a:t>Introduction</a:t>
            </a:r>
            <a:endParaRPr kumimoji="1" lang="zh-CN" altLang="en-US" sz="3200" dirty="0">
              <a:solidFill>
                <a:srgbClr val="9F9A77"/>
              </a:solidFill>
              <a:latin typeface="微软雅黑 Light" panose="020B0502040204020203" charset="-122"/>
              <a:ea typeface="微软雅黑 Light" panose="020B0502040204020203" charset="-122"/>
              <a:cs typeface="微软雅黑 Light" panose="020B0502040204020203" charset="-122"/>
            </a:endParaRPr>
          </a:p>
        </p:txBody>
      </p:sp>
      <p:sp>
        <p:nvSpPr>
          <p:cNvPr id="20" name="文本框 19"/>
          <p:cNvSpPr txBox="1"/>
          <p:nvPr/>
        </p:nvSpPr>
        <p:spPr>
          <a:xfrm>
            <a:off x="5042986" y="1797676"/>
            <a:ext cx="6843773" cy="3415030"/>
          </a:xfrm>
          <a:prstGeom prst="rect">
            <a:avLst/>
          </a:prstGeom>
          <a:noFill/>
        </p:spPr>
        <p:txBody>
          <a:bodyPr wrap="square" rtlCol="0">
            <a:spAutoFit/>
          </a:bodyPr>
          <a:lstStyle/>
          <a:p>
            <a:pPr>
              <a:lnSpc>
                <a:spcPct val="150000"/>
              </a:lnSpc>
            </a:pPr>
            <a:r>
              <a:rPr kumimoji="1" dirty="0">
                <a:solidFill>
                  <a:srgbClr val="DDDBCE"/>
                </a:solidFill>
              </a:rPr>
              <a:t>At present, XX company owns coke, eye-catching, Fanta, Sprite and other carbonated drinks. It owns coldfruit and other juice drinks. The ice dew pure water has not been advertising the brand image as the core of the other beverage brands of XX since 2002. Like the XX advertising language, "seize this feeling", Sprite's "crystal bright, cool and cool" has become the present. As one of the beverage products in the Chinese market, ice dew is one of the beverage products in the Chinese market</a:t>
            </a:r>
            <a:r>
              <a:rPr kumimoji="1" lang="en-US" dirty="0">
                <a:solidFill>
                  <a:srgbClr val="DDDBCE"/>
                </a:solidFill>
              </a:rPr>
              <a:t>……</a:t>
            </a:r>
            <a:endParaRPr kumimoji="1" lang="en-US" dirty="0">
              <a:solidFill>
                <a:srgbClr val="DDDBCE"/>
              </a:solidFill>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sp>
        <p:nvSpPr>
          <p:cNvPr id="9" name="矩形 8"/>
          <p:cNvSpPr/>
          <p:nvPr/>
        </p:nvSpPr>
        <p:spPr>
          <a:xfrm>
            <a:off x="-13498" y="0"/>
            <a:ext cx="6456363" cy="6858000"/>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p:cNvSpPr/>
          <p:nvPr/>
        </p:nvSpPr>
        <p:spPr>
          <a:xfrm>
            <a:off x="1055440" y="1124744"/>
            <a:ext cx="4032448" cy="4865772"/>
          </a:xfrm>
          <a:prstGeom prst="rect">
            <a:avLst/>
          </a:prstGeom>
          <a:noFill/>
          <a:ln w="66675">
            <a:solidFill>
              <a:srgbClr val="9F9A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1271464" y="1268760"/>
            <a:ext cx="3617144" cy="954107"/>
          </a:xfrm>
          <a:prstGeom prst="rect">
            <a:avLst/>
          </a:prstGeom>
        </p:spPr>
        <p:txBody>
          <a:bodyPr wrap="none">
            <a:spAutoFit/>
          </a:bodyPr>
          <a:lstStyle/>
          <a:p>
            <a:pPr algn="ctr"/>
            <a:r>
              <a:rPr kumimoji="1" lang="en-US" altLang="zh-CN" sz="2800" dirty="0">
                <a:solidFill>
                  <a:srgbClr val="9F9A77"/>
                </a:solidFill>
                <a:latin typeface="微软雅黑 Light" panose="020B0502040204020203" charset="-122"/>
                <a:ea typeface="微软雅黑 Light" panose="020B0502040204020203" charset="-122"/>
                <a:cs typeface="微软雅黑 Light" panose="020B0502040204020203" charset="-122"/>
              </a:rPr>
              <a:t>Industry Market </a:t>
            </a:r>
            <a:endParaRPr kumimoji="1" lang="en-US" altLang="zh-CN" sz="2800" dirty="0" smtClean="0">
              <a:solidFill>
                <a:srgbClr val="9F9A77"/>
              </a:solidFill>
              <a:latin typeface="微软雅黑 Light" panose="020B0502040204020203" charset="-122"/>
              <a:ea typeface="微软雅黑 Light" panose="020B0502040204020203" charset="-122"/>
              <a:cs typeface="微软雅黑 Light" panose="020B0502040204020203" charset="-122"/>
            </a:endParaRPr>
          </a:p>
          <a:p>
            <a:pPr algn="ctr"/>
            <a:r>
              <a:rPr kumimoji="1" lang="en-US" altLang="zh-CN" sz="2800" dirty="0" smtClean="0">
                <a:solidFill>
                  <a:srgbClr val="9F9A77"/>
                </a:solidFill>
                <a:latin typeface="微软雅黑 Light" panose="020B0502040204020203" charset="-122"/>
                <a:ea typeface="微软雅黑 Light" panose="020B0502040204020203" charset="-122"/>
                <a:cs typeface="微软雅黑 Light" panose="020B0502040204020203" charset="-122"/>
              </a:rPr>
              <a:t>Environment </a:t>
            </a:r>
            <a:r>
              <a:rPr kumimoji="1" lang="en-US" altLang="zh-CN" sz="2800" dirty="0">
                <a:solidFill>
                  <a:srgbClr val="9F9A77"/>
                </a:solidFill>
                <a:latin typeface="微软雅黑 Light" panose="020B0502040204020203" charset="-122"/>
                <a:ea typeface="微软雅黑 Light" panose="020B0502040204020203" charset="-122"/>
                <a:cs typeface="微软雅黑 Light" panose="020B0502040204020203" charset="-122"/>
              </a:rPr>
              <a:t>Analysis</a:t>
            </a:r>
            <a:endParaRPr kumimoji="1" lang="zh-CN" altLang="en-US" sz="2800" dirty="0">
              <a:solidFill>
                <a:srgbClr val="9F9A77"/>
              </a:solidFill>
              <a:latin typeface="微软雅黑 Light" panose="020B0502040204020203" charset="-122"/>
              <a:ea typeface="微软雅黑 Light" panose="020B0502040204020203" charset="-122"/>
              <a:cs typeface="微软雅黑 Light" panose="020B0502040204020203" charset="-122"/>
            </a:endParaRPr>
          </a:p>
        </p:txBody>
      </p:sp>
      <p:sp>
        <p:nvSpPr>
          <p:cNvPr id="8" name="矩形 7"/>
          <p:cNvSpPr/>
          <p:nvPr/>
        </p:nvSpPr>
        <p:spPr>
          <a:xfrm>
            <a:off x="1225550" y="2326640"/>
            <a:ext cx="2844165" cy="2676525"/>
          </a:xfrm>
          <a:prstGeom prst="rect">
            <a:avLst/>
          </a:prstGeom>
        </p:spPr>
        <p:txBody>
          <a:bodyPr wrap="square">
            <a:spAutoFit/>
          </a:bodyPr>
          <a:lstStyle/>
          <a:p>
            <a:pPr>
              <a:lnSpc>
                <a:spcPct val="150000"/>
              </a:lnSpc>
            </a:pPr>
            <a:r>
              <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rPr>
              <a:t>Microenvironmental factors</a:t>
            </a:r>
            <a:endPar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endParaRPr>
          </a:p>
          <a:p>
            <a:pPr>
              <a:lnSpc>
                <a:spcPct val="150000"/>
              </a:lnSpc>
            </a:pPr>
            <a:r>
              <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rPr>
              <a:t>customer</a:t>
            </a:r>
            <a:endPar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endParaRPr>
          </a:p>
          <a:p>
            <a:pPr>
              <a:lnSpc>
                <a:spcPct val="150000"/>
              </a:lnSpc>
            </a:pPr>
            <a:r>
              <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rPr>
              <a:t>Competitor</a:t>
            </a:r>
            <a:endPar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endParaRPr>
          </a:p>
          <a:p>
            <a:pPr>
              <a:lnSpc>
                <a:spcPct val="150000"/>
              </a:lnSpc>
            </a:pPr>
            <a:r>
              <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rPr>
              <a:t>Social public</a:t>
            </a:r>
            <a:endPar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endParaRPr>
          </a:p>
          <a:p>
            <a:pPr>
              <a:lnSpc>
                <a:spcPct val="150000"/>
              </a:lnSpc>
            </a:pPr>
            <a:r>
              <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rPr>
              <a:t>Internal enterprise</a:t>
            </a:r>
            <a:endPar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endParaRPr>
          </a:p>
          <a:p>
            <a:pPr>
              <a:lnSpc>
                <a:spcPct val="150000"/>
              </a:lnSpc>
            </a:pPr>
            <a:r>
              <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rPr>
              <a:t>Marketing middleman</a:t>
            </a:r>
            <a:endPar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endParaRPr>
          </a:p>
          <a:p>
            <a:pPr>
              <a:lnSpc>
                <a:spcPct val="150000"/>
              </a:lnSpc>
            </a:pPr>
            <a:r>
              <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rPr>
              <a:t>Enterprise suppliers</a:t>
            </a:r>
            <a:endParaRPr lang="zh-CN" altLang="en-US" sz="1600" dirty="0">
              <a:solidFill>
                <a:srgbClr val="DDDBCE"/>
              </a:solidFill>
              <a:latin typeface="微软雅黑 Light" panose="020B0502040204020203" charset="-122"/>
              <a:ea typeface="微软雅黑 Light" panose="020B0502040204020203" charset="-122"/>
              <a:cs typeface="微软雅黑 Light" panose="020B0502040204020203" charset="-122"/>
            </a:endParaRPr>
          </a:p>
        </p:txBody>
      </p:sp>
      <p:sp>
        <p:nvSpPr>
          <p:cNvPr id="10" name="矩形 9"/>
          <p:cNvSpPr/>
          <p:nvPr/>
        </p:nvSpPr>
        <p:spPr>
          <a:xfrm>
            <a:off x="2330528" y="3084433"/>
            <a:ext cx="2687960" cy="2676525"/>
          </a:xfrm>
          <a:prstGeom prst="rect">
            <a:avLst/>
          </a:prstGeom>
        </p:spPr>
        <p:txBody>
          <a:bodyPr wrap="square">
            <a:spAutoFit/>
          </a:bodyPr>
          <a:lstStyle/>
          <a:p>
            <a:pPr algn="r">
              <a:lnSpc>
                <a:spcPct val="150000"/>
              </a:lnSpc>
            </a:pPr>
            <a:r>
              <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rPr>
              <a:t>population</a:t>
            </a:r>
            <a:endPar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endParaRPr>
          </a:p>
          <a:p>
            <a:pPr algn="r">
              <a:lnSpc>
                <a:spcPct val="150000"/>
              </a:lnSpc>
            </a:pPr>
            <a:r>
              <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rPr>
              <a:t>Economics</a:t>
            </a:r>
            <a:endPar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endParaRPr>
          </a:p>
          <a:p>
            <a:pPr algn="r">
              <a:lnSpc>
                <a:spcPct val="150000"/>
              </a:lnSpc>
            </a:pPr>
            <a:r>
              <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rPr>
              <a:t>Politics</a:t>
            </a:r>
            <a:endPar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endParaRPr>
          </a:p>
          <a:p>
            <a:pPr algn="r">
              <a:lnSpc>
                <a:spcPct val="150000"/>
              </a:lnSpc>
            </a:pPr>
            <a:r>
              <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rPr>
              <a:t>Law</a:t>
            </a:r>
            <a:endPar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endParaRPr>
          </a:p>
          <a:p>
            <a:pPr algn="r">
              <a:lnSpc>
                <a:spcPct val="150000"/>
              </a:lnSpc>
            </a:pPr>
            <a:r>
              <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rPr>
              <a:t>Science and technology</a:t>
            </a:r>
            <a:endPar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endParaRPr>
          </a:p>
          <a:p>
            <a:pPr algn="r">
              <a:lnSpc>
                <a:spcPct val="150000"/>
              </a:lnSpc>
            </a:pPr>
            <a:r>
              <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rPr>
              <a:t>social culture</a:t>
            </a:r>
            <a:endPar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endParaRPr>
          </a:p>
          <a:p>
            <a:pPr algn="r">
              <a:lnSpc>
                <a:spcPct val="150000"/>
              </a:lnSpc>
            </a:pPr>
            <a:r>
              <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rPr>
              <a:t>physical geography</a:t>
            </a:r>
            <a:endPar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endParaRPr>
          </a:p>
          <a:p>
            <a:pPr algn="r">
              <a:lnSpc>
                <a:spcPct val="150000"/>
              </a:lnSpc>
            </a:pPr>
            <a:r>
              <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rPr>
              <a:t>Macro environmental factors</a:t>
            </a:r>
            <a:endParaRPr lang="zh-CN" altLang="en-US" sz="1400" dirty="0" smtClean="0">
              <a:solidFill>
                <a:srgbClr val="DDDBCE"/>
              </a:solidFill>
              <a:latin typeface="微软雅黑 Light" panose="020B0502040204020203" charset="-122"/>
              <a:ea typeface="微软雅黑 Light" panose="020B0502040204020203" charset="-122"/>
              <a:cs typeface="微软雅黑 Light" panose="020B0502040204020203" charset="-122"/>
            </a:endParaRPr>
          </a:p>
        </p:txBody>
      </p:sp>
      <p:grpSp>
        <p:nvGrpSpPr>
          <p:cNvPr id="11" name="组 10"/>
          <p:cNvGrpSpPr>
            <a:grpSpLocks noChangeAspect="1"/>
          </p:cNvGrpSpPr>
          <p:nvPr/>
        </p:nvGrpSpPr>
        <p:grpSpPr>
          <a:xfrm>
            <a:off x="4841807" y="5326003"/>
            <a:ext cx="226078" cy="457200"/>
            <a:chOff x="6382023" y="881581"/>
            <a:chExt cx="218033" cy="440931"/>
          </a:xfrm>
        </p:grpSpPr>
        <p:sp>
          <p:nvSpPr>
            <p:cNvPr id="12" name="三角形 11"/>
            <p:cNvSpPr/>
            <p:nvPr/>
          </p:nvSpPr>
          <p:spPr>
            <a:xfrm rot="16200000">
              <a:off x="6270574" y="993030"/>
              <a:ext cx="440931" cy="218033"/>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三角形 12"/>
            <p:cNvSpPr>
              <a:spLocks noChangeAspect="1"/>
            </p:cNvSpPr>
            <p:nvPr/>
          </p:nvSpPr>
          <p:spPr>
            <a:xfrm rot="16200000">
              <a:off x="6436850" y="1048046"/>
              <a:ext cx="218411" cy="108000"/>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4" name="组 13"/>
          <p:cNvGrpSpPr/>
          <p:nvPr/>
        </p:nvGrpSpPr>
        <p:grpSpPr>
          <a:xfrm rot="10800000">
            <a:off x="1084736" y="2355639"/>
            <a:ext cx="225937" cy="456916"/>
            <a:chOff x="6382023" y="881581"/>
            <a:chExt cx="218033" cy="440931"/>
          </a:xfrm>
        </p:grpSpPr>
        <p:sp>
          <p:nvSpPr>
            <p:cNvPr id="15" name="三角形 14"/>
            <p:cNvSpPr/>
            <p:nvPr/>
          </p:nvSpPr>
          <p:spPr>
            <a:xfrm rot="16200000">
              <a:off x="6270574" y="993030"/>
              <a:ext cx="440931" cy="218033"/>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三角形 15"/>
            <p:cNvSpPr>
              <a:spLocks noChangeAspect="1"/>
            </p:cNvSpPr>
            <p:nvPr/>
          </p:nvSpPr>
          <p:spPr>
            <a:xfrm rot="16200000">
              <a:off x="6436850" y="1048046"/>
              <a:ext cx="218411" cy="108000"/>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cxnSp>
        <p:nvCxnSpPr>
          <p:cNvPr id="18" name="直线连接符 17"/>
          <p:cNvCxnSpPr/>
          <p:nvPr/>
        </p:nvCxnSpPr>
        <p:spPr>
          <a:xfrm>
            <a:off x="1415480" y="2852936"/>
            <a:ext cx="1548000" cy="0"/>
          </a:xfrm>
          <a:prstGeom prst="line">
            <a:avLst/>
          </a:prstGeom>
          <a:ln w="19050">
            <a:solidFill>
              <a:srgbClr val="9F9A77"/>
            </a:solidFill>
          </a:ln>
        </p:spPr>
        <p:style>
          <a:lnRef idx="1">
            <a:schemeClr val="accent1"/>
          </a:lnRef>
          <a:fillRef idx="0">
            <a:schemeClr val="accent1"/>
          </a:fillRef>
          <a:effectRef idx="0">
            <a:schemeClr val="accent1"/>
          </a:effectRef>
          <a:fontRef idx="minor">
            <a:schemeClr val="tx1"/>
          </a:fontRef>
        </p:style>
      </p:cxnSp>
      <p:cxnSp>
        <p:nvCxnSpPr>
          <p:cNvPr id="19" name="直线连接符 18"/>
          <p:cNvCxnSpPr/>
          <p:nvPr/>
        </p:nvCxnSpPr>
        <p:spPr>
          <a:xfrm>
            <a:off x="3112769" y="5733256"/>
            <a:ext cx="1512000" cy="0"/>
          </a:xfrm>
          <a:prstGeom prst="line">
            <a:avLst/>
          </a:prstGeom>
          <a:ln w="12700">
            <a:solidFill>
              <a:srgbClr val="9F9A77"/>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960887" y="2274190"/>
            <a:ext cx="4621776" cy="2031325"/>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a:t>
            </a:r>
            <a:r>
              <a:rPr kumimoji="1" lang="en-US" altLang="zh-CN" dirty="0" smtClean="0"/>
              <a:t>.</a:t>
            </a:r>
            <a:endParaRPr kumimoji="1" lang="en-US" altLang="zh-CN" dirty="0" smtClean="0"/>
          </a:p>
          <a:p>
            <a:r>
              <a:rPr kumimoji="1" lang="en-US" altLang="zh-CN" dirty="0"/>
              <a:t>Please add something you need here. Please add something you need here. </a:t>
            </a:r>
            <a:endParaRPr kumimoji="1" lang="zh-CN" altLang="en-US" dirty="0"/>
          </a:p>
          <a:p>
            <a:r>
              <a:rPr kumimoji="1" lang="en-US" altLang="zh-CN" dirty="0"/>
              <a:t>Please add something you need here. Please add something you need here. </a:t>
            </a:r>
            <a:endParaRPr kumimoji="1" lang="zh-CN" altLang="en-US" dirty="0"/>
          </a:p>
        </p:txBody>
      </p:sp>
      <p:sp>
        <p:nvSpPr>
          <p:cNvPr id="20" name="文本框 19"/>
          <p:cNvSpPr txBox="1"/>
          <p:nvPr/>
        </p:nvSpPr>
        <p:spPr>
          <a:xfrm>
            <a:off x="6949345" y="4538939"/>
            <a:ext cx="4621776" cy="2031325"/>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a:t>
            </a:r>
            <a:r>
              <a:rPr kumimoji="1" lang="en-US" altLang="zh-CN" dirty="0" smtClean="0"/>
              <a:t>.</a:t>
            </a:r>
            <a:endParaRPr kumimoji="1" lang="en-US" altLang="zh-CN" dirty="0" smtClean="0"/>
          </a:p>
          <a:p>
            <a:r>
              <a:rPr kumimoji="1" lang="en-US" altLang="zh-CN" dirty="0"/>
              <a:t>Please add something you need here. Please add something you need here. </a:t>
            </a:r>
            <a:endParaRPr kumimoji="1" lang="zh-CN" altLang="en-US" dirty="0"/>
          </a:p>
          <a:p>
            <a:r>
              <a:rPr kumimoji="1" lang="en-US" altLang="zh-CN" dirty="0"/>
              <a:t>Please add something you need here. Please add something you need here. </a:t>
            </a:r>
            <a:endParaRPr kumimoji="1" lang="zh-CN" altLang="en-US" dirty="0"/>
          </a:p>
        </p:txBody>
      </p:sp>
      <p:sp>
        <p:nvSpPr>
          <p:cNvPr id="21" name="矩形 20"/>
          <p:cNvSpPr/>
          <p:nvPr/>
        </p:nvSpPr>
        <p:spPr>
          <a:xfrm>
            <a:off x="7105899" y="665896"/>
            <a:ext cx="1152128"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p:cNvSpPr txBox="1"/>
          <p:nvPr/>
        </p:nvSpPr>
        <p:spPr>
          <a:xfrm>
            <a:off x="7105380" y="663078"/>
            <a:ext cx="1247457" cy="461665"/>
          </a:xfrm>
          <a:prstGeom prst="rect">
            <a:avLst/>
          </a:prstGeom>
          <a:noFill/>
        </p:spPr>
        <p:txBody>
          <a:bodyPr wrap="none" rtlCol="0">
            <a:spAutoFit/>
          </a:bodyPr>
          <a:lstStyle/>
          <a:p>
            <a:r>
              <a:rPr kumimoji="1" lang="en-US" altLang="zh-CN" sz="2400" dirty="0" smtClean="0">
                <a:solidFill>
                  <a:srgbClr val="DDDBCE"/>
                </a:solidFill>
              </a:rPr>
              <a:t>PLEASE </a:t>
            </a:r>
            <a:endParaRPr kumimoji="1" lang="en-US" altLang="zh-CN" sz="2400" dirty="0" smtClean="0">
              <a:solidFill>
                <a:srgbClr val="DDDBCE"/>
              </a:solidFill>
            </a:endParaRPr>
          </a:p>
        </p:txBody>
      </p:sp>
      <p:sp>
        <p:nvSpPr>
          <p:cNvPr id="23" name="矩形 22"/>
          <p:cNvSpPr/>
          <p:nvPr/>
        </p:nvSpPr>
        <p:spPr>
          <a:xfrm>
            <a:off x="7116879" y="1127561"/>
            <a:ext cx="2533066"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p:cNvSpPr/>
          <p:nvPr/>
        </p:nvSpPr>
        <p:spPr>
          <a:xfrm>
            <a:off x="7105899" y="1103580"/>
            <a:ext cx="2533066" cy="461665"/>
          </a:xfrm>
          <a:prstGeom prst="rect">
            <a:avLst/>
          </a:prstGeom>
        </p:spPr>
        <p:txBody>
          <a:bodyPr wrap="none">
            <a:spAutoFit/>
          </a:bodyPr>
          <a:lstStyle/>
          <a:p>
            <a:r>
              <a:rPr kumimoji="1" lang="en-US" altLang="zh-CN" sz="2400" dirty="0">
                <a:solidFill>
                  <a:srgbClr val="DDDBCE"/>
                </a:solidFill>
              </a:rPr>
              <a:t>ADD YOUR TITLE </a:t>
            </a:r>
            <a:endParaRPr kumimoji="1" lang="en-US" altLang="zh-CN" sz="2400" dirty="0">
              <a:solidFill>
                <a:srgbClr val="DDDBCE"/>
              </a:solidFill>
            </a:endParaRPr>
          </a:p>
        </p:txBody>
      </p:sp>
      <p:sp>
        <p:nvSpPr>
          <p:cNvPr id="25" name="矩形 24"/>
          <p:cNvSpPr/>
          <p:nvPr/>
        </p:nvSpPr>
        <p:spPr>
          <a:xfrm>
            <a:off x="7105899" y="1593126"/>
            <a:ext cx="982721" cy="369171"/>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矩形 25"/>
          <p:cNvSpPr/>
          <p:nvPr/>
        </p:nvSpPr>
        <p:spPr>
          <a:xfrm>
            <a:off x="7105380" y="1562633"/>
            <a:ext cx="971741" cy="461665"/>
          </a:xfrm>
          <a:prstGeom prst="rect">
            <a:avLst/>
          </a:prstGeom>
        </p:spPr>
        <p:txBody>
          <a:bodyPr wrap="none">
            <a:spAutoFit/>
          </a:bodyPr>
          <a:lstStyle/>
          <a:p>
            <a:r>
              <a:rPr kumimoji="1" lang="en-US" altLang="zh-CN" sz="2400" dirty="0">
                <a:solidFill>
                  <a:srgbClr val="DDDBCE"/>
                </a:solidFill>
              </a:rPr>
              <a:t>HERE </a:t>
            </a:r>
            <a:endParaRPr kumimoji="1" lang="zh-CN" altLang="en-US" sz="2400" dirty="0">
              <a:solidFill>
                <a:srgbClr val="DDDBCE"/>
              </a:solidFill>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grpSp>
        <p:nvGrpSpPr>
          <p:cNvPr id="12" name="组 11"/>
          <p:cNvGrpSpPr/>
          <p:nvPr/>
        </p:nvGrpSpPr>
        <p:grpSpPr>
          <a:xfrm>
            <a:off x="1415480" y="980728"/>
            <a:ext cx="2088232" cy="2448272"/>
            <a:chOff x="1631504" y="980728"/>
            <a:chExt cx="2088232" cy="2448272"/>
          </a:xfrm>
        </p:grpSpPr>
        <p:sp>
          <p:nvSpPr>
            <p:cNvPr id="2" name="矩形 1"/>
            <p:cNvSpPr/>
            <p:nvPr/>
          </p:nvSpPr>
          <p:spPr>
            <a:xfrm>
              <a:off x="1631504" y="980728"/>
              <a:ext cx="2088232" cy="2088232"/>
            </a:xfrm>
            <a:prstGeom prst="rect">
              <a:avLst/>
            </a:prstGeom>
            <a:solidFill>
              <a:srgbClr val="A09D7A"/>
            </a:solidFill>
            <a:ln w="63500">
              <a:solidFill>
                <a:srgbClr val="42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三角形 2"/>
            <p:cNvSpPr/>
            <p:nvPr/>
          </p:nvSpPr>
          <p:spPr>
            <a:xfrm flipV="1">
              <a:off x="2423591" y="3085162"/>
              <a:ext cx="576065" cy="343838"/>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a:blip r:embed="rId1">
              <a:duotone>
                <a:prstClr val="black"/>
                <a:srgbClr val="423E42">
                  <a:tint val="45000"/>
                  <a:satMod val="400000"/>
                </a:srgbClr>
              </a:duotone>
              <a:extLst>
                <a:ext uri="{28A0092B-C50C-407E-A947-70E740481C1C}">
                  <a14:useLocalDpi xmlns:a14="http://schemas.microsoft.com/office/drawing/2010/main" val="0"/>
                </a:ext>
              </a:extLst>
            </a:blip>
            <a:stretch>
              <a:fillRect/>
            </a:stretch>
          </p:blipFill>
          <p:spPr>
            <a:xfrm flipH="1">
              <a:off x="1969232" y="1318456"/>
              <a:ext cx="1412776" cy="1412776"/>
            </a:xfrm>
            <a:prstGeom prst="rect">
              <a:avLst/>
            </a:prstGeom>
          </p:spPr>
        </p:pic>
      </p:grpSp>
      <p:grpSp>
        <p:nvGrpSpPr>
          <p:cNvPr id="13" name="组 12"/>
          <p:cNvGrpSpPr/>
          <p:nvPr/>
        </p:nvGrpSpPr>
        <p:grpSpPr>
          <a:xfrm>
            <a:off x="5015880" y="980728"/>
            <a:ext cx="2088232" cy="2448272"/>
            <a:chOff x="5375920" y="1020908"/>
            <a:chExt cx="2088232" cy="2448272"/>
          </a:xfrm>
        </p:grpSpPr>
        <p:sp>
          <p:nvSpPr>
            <p:cNvPr id="6" name="矩形 5"/>
            <p:cNvSpPr/>
            <p:nvPr/>
          </p:nvSpPr>
          <p:spPr>
            <a:xfrm>
              <a:off x="5375920" y="1020908"/>
              <a:ext cx="2088232" cy="2088232"/>
            </a:xfrm>
            <a:prstGeom prst="rect">
              <a:avLst/>
            </a:prstGeom>
            <a:solidFill>
              <a:srgbClr val="A09D7A"/>
            </a:solidFill>
            <a:ln w="63500">
              <a:solidFill>
                <a:srgbClr val="42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三角形 6"/>
            <p:cNvSpPr/>
            <p:nvPr/>
          </p:nvSpPr>
          <p:spPr>
            <a:xfrm flipV="1">
              <a:off x="6168007" y="3125342"/>
              <a:ext cx="576065" cy="343838"/>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p:cNvPicPr>
              <a:picLocks noChangeAspect="1"/>
            </p:cNvPicPr>
            <p:nvPr/>
          </p:nvPicPr>
          <p:blipFill>
            <a:blip r:embed="rId2">
              <a:duotone>
                <a:prstClr val="black"/>
                <a:srgbClr val="000000">
                  <a:tint val="45000"/>
                  <a:satMod val="400000"/>
                </a:srgbClr>
              </a:duotone>
              <a:extLst>
                <a:ext uri="{28A0092B-C50C-407E-A947-70E740481C1C}">
                  <a14:useLocalDpi xmlns:a14="http://schemas.microsoft.com/office/drawing/2010/main" val="0"/>
                </a:ext>
              </a:extLst>
            </a:blip>
            <a:stretch>
              <a:fillRect/>
            </a:stretch>
          </p:blipFill>
          <p:spPr>
            <a:xfrm flipH="1">
              <a:off x="5713648" y="1358636"/>
              <a:ext cx="1412776" cy="1412776"/>
            </a:xfrm>
            <a:prstGeom prst="rect">
              <a:avLst/>
            </a:prstGeom>
          </p:spPr>
        </p:pic>
      </p:grpSp>
      <p:grpSp>
        <p:nvGrpSpPr>
          <p:cNvPr id="14" name="组 13"/>
          <p:cNvGrpSpPr/>
          <p:nvPr/>
        </p:nvGrpSpPr>
        <p:grpSpPr>
          <a:xfrm>
            <a:off x="8616280" y="980728"/>
            <a:ext cx="2088232" cy="2448272"/>
            <a:chOff x="8832304" y="1004706"/>
            <a:chExt cx="2088232" cy="2448272"/>
          </a:xfrm>
        </p:grpSpPr>
        <p:sp>
          <p:nvSpPr>
            <p:cNvPr id="9" name="矩形 8"/>
            <p:cNvSpPr/>
            <p:nvPr/>
          </p:nvSpPr>
          <p:spPr>
            <a:xfrm>
              <a:off x="8832304" y="1004706"/>
              <a:ext cx="2088232" cy="2088232"/>
            </a:xfrm>
            <a:prstGeom prst="rect">
              <a:avLst/>
            </a:prstGeom>
            <a:solidFill>
              <a:srgbClr val="A09D7A"/>
            </a:solidFill>
            <a:ln w="63500">
              <a:solidFill>
                <a:srgbClr val="423E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三角形 9"/>
            <p:cNvSpPr/>
            <p:nvPr/>
          </p:nvSpPr>
          <p:spPr>
            <a:xfrm flipV="1">
              <a:off x="9624391" y="3109140"/>
              <a:ext cx="576065" cy="343838"/>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70032" y="1585304"/>
              <a:ext cx="1412776" cy="927035"/>
            </a:xfrm>
            <a:prstGeom prst="rect">
              <a:avLst/>
            </a:prstGeom>
          </p:spPr>
        </p:pic>
      </p:grpSp>
      <p:sp>
        <p:nvSpPr>
          <p:cNvPr id="5" name="文本框 4"/>
          <p:cNvSpPr txBox="1"/>
          <p:nvPr/>
        </p:nvSpPr>
        <p:spPr>
          <a:xfrm>
            <a:off x="1303613" y="3565539"/>
            <a:ext cx="2448106" cy="461665"/>
          </a:xfrm>
          <a:prstGeom prst="rect">
            <a:avLst/>
          </a:prstGeom>
          <a:noFill/>
        </p:spPr>
        <p:txBody>
          <a:bodyPr wrap="none" rtlCol="0">
            <a:spAutoFit/>
          </a:bodyPr>
          <a:lstStyle/>
          <a:p>
            <a:r>
              <a:rPr kumimoji="1" lang="en-US" altLang="zh-CN" sz="2400" b="1" dirty="0" smtClean="0"/>
              <a:t>Mob  Marketing</a:t>
            </a:r>
            <a:endParaRPr kumimoji="1" lang="zh-CN" altLang="en-US" sz="2400" b="1" dirty="0"/>
          </a:p>
        </p:txBody>
      </p:sp>
      <p:sp>
        <p:nvSpPr>
          <p:cNvPr id="15" name="文本框 14"/>
          <p:cNvSpPr txBox="1"/>
          <p:nvPr/>
        </p:nvSpPr>
        <p:spPr>
          <a:xfrm>
            <a:off x="5138846" y="3573015"/>
            <a:ext cx="1914307" cy="461665"/>
          </a:xfrm>
          <a:prstGeom prst="rect">
            <a:avLst/>
          </a:prstGeom>
          <a:noFill/>
        </p:spPr>
        <p:txBody>
          <a:bodyPr wrap="none" rtlCol="0">
            <a:spAutoFit/>
          </a:bodyPr>
          <a:lstStyle/>
          <a:p>
            <a:r>
              <a:rPr kumimoji="1" lang="en-US" altLang="zh-CN" sz="2400" b="1" dirty="0" smtClean="0"/>
              <a:t>Relationship</a:t>
            </a:r>
            <a:endParaRPr kumimoji="1" lang="zh-CN" altLang="en-US" sz="2400" b="1" dirty="0"/>
          </a:p>
        </p:txBody>
      </p:sp>
      <p:sp>
        <p:nvSpPr>
          <p:cNvPr id="16" name="文本框 15"/>
          <p:cNvSpPr txBox="1"/>
          <p:nvPr/>
        </p:nvSpPr>
        <p:spPr>
          <a:xfrm>
            <a:off x="8689331" y="3507207"/>
            <a:ext cx="2289409" cy="461665"/>
          </a:xfrm>
          <a:prstGeom prst="rect">
            <a:avLst/>
          </a:prstGeom>
          <a:noFill/>
        </p:spPr>
        <p:txBody>
          <a:bodyPr wrap="none" rtlCol="0">
            <a:spAutoFit/>
          </a:bodyPr>
          <a:lstStyle/>
          <a:p>
            <a:r>
              <a:rPr kumimoji="1" lang="en-US" altLang="zh-CN" sz="2400" b="1" dirty="0" err="1" smtClean="0"/>
              <a:t>Seo</a:t>
            </a:r>
            <a:r>
              <a:rPr kumimoji="1" lang="en-US" altLang="zh-CN" sz="2400" b="1" dirty="0"/>
              <a:t> </a:t>
            </a:r>
            <a:r>
              <a:rPr kumimoji="1" lang="en-US" altLang="zh-CN" sz="2400" b="1" dirty="0" smtClean="0"/>
              <a:t>Consulting</a:t>
            </a:r>
            <a:endParaRPr kumimoji="1" lang="zh-CN" altLang="en-US" sz="2400" b="1" dirty="0"/>
          </a:p>
        </p:txBody>
      </p:sp>
      <p:sp>
        <p:nvSpPr>
          <p:cNvPr id="17" name="文本框 16"/>
          <p:cNvSpPr txBox="1"/>
          <p:nvPr/>
        </p:nvSpPr>
        <p:spPr>
          <a:xfrm>
            <a:off x="1123509" y="3954746"/>
            <a:ext cx="2808313" cy="2031325"/>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sp>
        <p:nvSpPr>
          <p:cNvPr id="18" name="文本框 17"/>
          <p:cNvSpPr txBox="1"/>
          <p:nvPr/>
        </p:nvSpPr>
        <p:spPr>
          <a:xfrm>
            <a:off x="4869895" y="3954746"/>
            <a:ext cx="2808313" cy="2031325"/>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sp>
        <p:nvSpPr>
          <p:cNvPr id="19" name="文本框 18"/>
          <p:cNvSpPr txBox="1"/>
          <p:nvPr/>
        </p:nvSpPr>
        <p:spPr>
          <a:xfrm>
            <a:off x="8429878" y="3954745"/>
            <a:ext cx="2808313" cy="2031325"/>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cxnSp>
        <p:nvCxnSpPr>
          <p:cNvPr id="21" name="直线连接符 20"/>
          <p:cNvCxnSpPr/>
          <p:nvPr/>
        </p:nvCxnSpPr>
        <p:spPr>
          <a:xfrm>
            <a:off x="1123509" y="6237312"/>
            <a:ext cx="10192987" cy="0"/>
          </a:xfrm>
          <a:prstGeom prst="line">
            <a:avLst/>
          </a:prstGeom>
          <a:ln w="19050">
            <a:solidFill>
              <a:srgbClr val="A09D7A"/>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sp>
        <p:nvSpPr>
          <p:cNvPr id="2" name="矩形 1"/>
          <p:cNvSpPr/>
          <p:nvPr/>
        </p:nvSpPr>
        <p:spPr>
          <a:xfrm>
            <a:off x="0" y="2996952"/>
            <a:ext cx="12192000" cy="3861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p:nvSpPr>
        <p:spPr>
          <a:xfrm>
            <a:off x="4151784" y="476672"/>
            <a:ext cx="3888432" cy="1008112"/>
          </a:xfrm>
          <a:prstGeom prst="rect">
            <a:avLst/>
          </a:prstGeom>
          <a:noFill/>
          <a:ln w="66675">
            <a:solidFill>
              <a:srgbClr val="9F9A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5110794" y="1300118"/>
            <a:ext cx="1970411" cy="369332"/>
          </a:xfrm>
          <a:prstGeom prst="rect">
            <a:avLst/>
          </a:prstGeom>
          <a:solidFill>
            <a:srgbClr val="DDDBCE"/>
          </a:solidFill>
        </p:spPr>
        <p:txBody>
          <a:bodyPr wrap="none" rtlCol="0">
            <a:spAutoFit/>
          </a:bodyPr>
          <a:lstStyle/>
          <a:p>
            <a:r>
              <a:rPr kumimoji="1" lang="en-US" altLang="zh-CN" dirty="0" smtClean="0">
                <a:solidFill>
                  <a:srgbClr val="9F9A77"/>
                </a:solidFill>
                <a:latin typeface="微软雅黑 Light" panose="020B0502040204020203" charset="-122"/>
                <a:ea typeface="微软雅黑 Light" panose="020B0502040204020203" charset="-122"/>
                <a:cs typeface="微软雅黑 Light" panose="020B0502040204020203" charset="-122"/>
              </a:rPr>
              <a:t>Add your subtitle</a:t>
            </a:r>
            <a:endParaRPr kumimoji="1" lang="en-US" altLang="zh-CN" dirty="0">
              <a:solidFill>
                <a:srgbClr val="9F9A77"/>
              </a:solidFill>
              <a:latin typeface="微软雅黑 Light" panose="020B0502040204020203" charset="-122"/>
              <a:ea typeface="微软雅黑 Light" panose="020B0502040204020203" charset="-122"/>
              <a:cs typeface="微软雅黑 Light" panose="020B0502040204020203" charset="-122"/>
            </a:endParaRPr>
          </a:p>
        </p:txBody>
      </p:sp>
      <p:sp>
        <p:nvSpPr>
          <p:cNvPr id="5" name="文本框 4"/>
          <p:cNvSpPr txBox="1"/>
          <p:nvPr/>
        </p:nvSpPr>
        <p:spPr>
          <a:xfrm>
            <a:off x="4727848" y="699955"/>
            <a:ext cx="2901948" cy="584775"/>
          </a:xfrm>
          <a:prstGeom prst="rect">
            <a:avLst/>
          </a:prstGeom>
          <a:solidFill>
            <a:srgbClr val="DDDBCE"/>
          </a:solidFill>
        </p:spPr>
        <p:txBody>
          <a:bodyPr wrap="none" rtlCol="0">
            <a:spAutoFit/>
          </a:bodyPr>
          <a:lstStyle/>
          <a:p>
            <a:r>
              <a:rPr kumimoji="1" lang="en-US" altLang="zh-CN" sz="3200" dirty="0" smtClean="0">
                <a:solidFill>
                  <a:srgbClr val="9F9A77"/>
                </a:solidFill>
                <a:latin typeface="微软雅黑 Light" panose="020B0502040204020203" charset="-122"/>
                <a:ea typeface="微软雅黑 Light" panose="020B0502040204020203" charset="-122"/>
                <a:cs typeface="微软雅黑 Light" panose="020B0502040204020203" charset="-122"/>
              </a:rPr>
              <a:t>Add  Your Title</a:t>
            </a:r>
            <a:endParaRPr kumimoji="1" lang="en-US" altLang="zh-CN" sz="3200" dirty="0">
              <a:solidFill>
                <a:srgbClr val="9F9A77"/>
              </a:solidFill>
              <a:latin typeface="微软雅黑 Light" panose="020B0502040204020203" charset="-122"/>
              <a:ea typeface="微软雅黑 Light" panose="020B0502040204020203" charset="-122"/>
              <a:cs typeface="微软雅黑 Light" panose="020B0502040204020203" charset="-122"/>
            </a:endParaRPr>
          </a:p>
        </p:txBody>
      </p:sp>
      <p:grpSp>
        <p:nvGrpSpPr>
          <p:cNvPr id="12" name="组 11"/>
          <p:cNvGrpSpPr/>
          <p:nvPr/>
        </p:nvGrpSpPr>
        <p:grpSpPr>
          <a:xfrm rot="16200000">
            <a:off x="5935116" y="1543594"/>
            <a:ext cx="321766" cy="650712"/>
            <a:chOff x="6382023" y="881581"/>
            <a:chExt cx="218033" cy="440931"/>
          </a:xfrm>
        </p:grpSpPr>
        <p:sp>
          <p:nvSpPr>
            <p:cNvPr id="13" name="三角形 12"/>
            <p:cNvSpPr/>
            <p:nvPr/>
          </p:nvSpPr>
          <p:spPr>
            <a:xfrm rot="16200000">
              <a:off x="6270574" y="993030"/>
              <a:ext cx="440931" cy="218033"/>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三角形 13"/>
            <p:cNvSpPr>
              <a:spLocks noChangeAspect="1"/>
            </p:cNvSpPr>
            <p:nvPr/>
          </p:nvSpPr>
          <p:spPr>
            <a:xfrm rot="16200000">
              <a:off x="6369932" y="1033508"/>
              <a:ext cx="307965" cy="152283"/>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8" name="组 27"/>
          <p:cNvGrpSpPr/>
          <p:nvPr/>
        </p:nvGrpSpPr>
        <p:grpSpPr>
          <a:xfrm>
            <a:off x="911424" y="2420888"/>
            <a:ext cx="1296144" cy="1545902"/>
            <a:chOff x="911424" y="2348880"/>
            <a:chExt cx="1296144" cy="1545902"/>
          </a:xfrm>
        </p:grpSpPr>
        <p:sp>
          <p:nvSpPr>
            <p:cNvPr id="8" name="椭圆 7"/>
            <p:cNvSpPr/>
            <p:nvPr/>
          </p:nvSpPr>
          <p:spPr>
            <a:xfrm>
              <a:off x="911424" y="2348880"/>
              <a:ext cx="1296144" cy="1296144"/>
            </a:xfrm>
            <a:prstGeom prst="ellipse">
              <a:avLst/>
            </a:prstGeom>
            <a:solidFill>
              <a:srgbClr val="423E42"/>
            </a:solidFill>
            <a:ln w="41275">
              <a:solidFill>
                <a:srgbClr val="A09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三角形 15"/>
            <p:cNvSpPr/>
            <p:nvPr/>
          </p:nvSpPr>
          <p:spPr>
            <a:xfrm rot="10800000">
              <a:off x="1234140" y="3573016"/>
              <a:ext cx="650712" cy="321766"/>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17"/>
            <p:cNvSpPr txBox="1"/>
            <p:nvPr/>
          </p:nvSpPr>
          <p:spPr>
            <a:xfrm>
              <a:off x="1287626" y="2744901"/>
              <a:ext cx="370205" cy="521970"/>
            </a:xfrm>
            <a:prstGeom prst="rect">
              <a:avLst/>
            </a:prstGeom>
            <a:noFill/>
          </p:spPr>
          <p:txBody>
            <a:bodyPr wrap="none" rtlCol="0">
              <a:spAutoFit/>
            </a:bodyPr>
            <a:lstStyle/>
            <a:p>
              <a:r>
                <a:rPr kumimoji="1" lang="en-US" altLang="zh-CN" sz="2800" dirty="0" smtClean="0">
                  <a:solidFill>
                    <a:srgbClr val="DDDBCE"/>
                  </a:solidFill>
                </a:rPr>
                <a:t>1</a:t>
              </a:r>
              <a:endParaRPr kumimoji="1" lang="en-US" altLang="zh-CN" sz="2800" dirty="0">
                <a:solidFill>
                  <a:srgbClr val="DDDBCE"/>
                </a:solidFill>
              </a:endParaRPr>
            </a:p>
          </p:txBody>
        </p:sp>
      </p:grpSp>
      <p:grpSp>
        <p:nvGrpSpPr>
          <p:cNvPr id="29" name="组 28"/>
          <p:cNvGrpSpPr/>
          <p:nvPr/>
        </p:nvGrpSpPr>
        <p:grpSpPr>
          <a:xfrm>
            <a:off x="3901130" y="2420888"/>
            <a:ext cx="1296144" cy="1545902"/>
            <a:chOff x="3647728" y="2348880"/>
            <a:chExt cx="1296144" cy="1545902"/>
          </a:xfrm>
        </p:grpSpPr>
        <p:sp>
          <p:nvSpPr>
            <p:cNvPr id="19" name="椭圆 18"/>
            <p:cNvSpPr/>
            <p:nvPr/>
          </p:nvSpPr>
          <p:spPr>
            <a:xfrm>
              <a:off x="3647728" y="2348880"/>
              <a:ext cx="1296144" cy="1296144"/>
            </a:xfrm>
            <a:prstGeom prst="ellipse">
              <a:avLst/>
            </a:prstGeom>
            <a:solidFill>
              <a:srgbClr val="423E42"/>
            </a:solidFill>
            <a:ln w="41275">
              <a:solidFill>
                <a:srgbClr val="A09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三角形 19"/>
            <p:cNvSpPr/>
            <p:nvPr/>
          </p:nvSpPr>
          <p:spPr>
            <a:xfrm rot="10800000">
              <a:off x="3970444" y="3573016"/>
              <a:ext cx="650712" cy="321766"/>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文本框 20"/>
            <p:cNvSpPr txBox="1"/>
            <p:nvPr/>
          </p:nvSpPr>
          <p:spPr>
            <a:xfrm>
              <a:off x="4024178" y="2787315"/>
              <a:ext cx="370205" cy="521970"/>
            </a:xfrm>
            <a:prstGeom prst="rect">
              <a:avLst/>
            </a:prstGeom>
            <a:noFill/>
          </p:spPr>
          <p:txBody>
            <a:bodyPr wrap="none" rtlCol="0">
              <a:spAutoFit/>
            </a:bodyPr>
            <a:lstStyle/>
            <a:p>
              <a:r>
                <a:rPr kumimoji="1" lang="en-US" altLang="zh-CN" sz="2800" dirty="0">
                  <a:solidFill>
                    <a:srgbClr val="DDDBCE"/>
                  </a:solidFill>
                </a:rPr>
                <a:t>2</a:t>
              </a:r>
              <a:endParaRPr kumimoji="1" lang="en-US" altLang="zh-CN" sz="2800" dirty="0">
                <a:solidFill>
                  <a:srgbClr val="DDDBCE"/>
                </a:solidFill>
              </a:endParaRPr>
            </a:p>
          </p:txBody>
        </p:sp>
      </p:grpSp>
      <p:grpSp>
        <p:nvGrpSpPr>
          <p:cNvPr id="30" name="组 29"/>
          <p:cNvGrpSpPr/>
          <p:nvPr/>
        </p:nvGrpSpPr>
        <p:grpSpPr>
          <a:xfrm>
            <a:off x="6890836" y="2420888"/>
            <a:ext cx="1296144" cy="1545902"/>
            <a:chOff x="7763201" y="2348880"/>
            <a:chExt cx="1296144" cy="1545902"/>
          </a:xfrm>
        </p:grpSpPr>
        <p:sp>
          <p:nvSpPr>
            <p:cNvPr id="22" name="椭圆 21"/>
            <p:cNvSpPr/>
            <p:nvPr/>
          </p:nvSpPr>
          <p:spPr>
            <a:xfrm>
              <a:off x="7763201" y="2348880"/>
              <a:ext cx="1296144" cy="1296144"/>
            </a:xfrm>
            <a:prstGeom prst="ellipse">
              <a:avLst/>
            </a:prstGeom>
            <a:solidFill>
              <a:srgbClr val="423E42"/>
            </a:solidFill>
            <a:ln w="41275">
              <a:solidFill>
                <a:srgbClr val="A09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三角形 22"/>
            <p:cNvSpPr/>
            <p:nvPr/>
          </p:nvSpPr>
          <p:spPr>
            <a:xfrm rot="10800000">
              <a:off x="8085917" y="3573016"/>
              <a:ext cx="650712" cy="321766"/>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p:cNvSpPr txBox="1"/>
            <p:nvPr/>
          </p:nvSpPr>
          <p:spPr>
            <a:xfrm>
              <a:off x="8165051" y="2787315"/>
              <a:ext cx="370205" cy="521970"/>
            </a:xfrm>
            <a:prstGeom prst="rect">
              <a:avLst/>
            </a:prstGeom>
            <a:noFill/>
          </p:spPr>
          <p:txBody>
            <a:bodyPr wrap="none" rtlCol="0">
              <a:spAutoFit/>
            </a:bodyPr>
            <a:lstStyle/>
            <a:p>
              <a:r>
                <a:rPr kumimoji="1" lang="en-US" altLang="zh-CN" sz="2800" dirty="0">
                  <a:solidFill>
                    <a:srgbClr val="DDDBCE"/>
                  </a:solidFill>
                </a:rPr>
                <a:t>3</a:t>
              </a:r>
              <a:endParaRPr kumimoji="1" lang="en-US" altLang="zh-CN" sz="2800" dirty="0">
                <a:solidFill>
                  <a:srgbClr val="DDDBCE"/>
                </a:solidFill>
              </a:endParaRPr>
            </a:p>
          </p:txBody>
        </p:sp>
      </p:grpSp>
      <p:grpSp>
        <p:nvGrpSpPr>
          <p:cNvPr id="31" name="组 30"/>
          <p:cNvGrpSpPr/>
          <p:nvPr/>
        </p:nvGrpSpPr>
        <p:grpSpPr>
          <a:xfrm>
            <a:off x="9880541" y="2420888"/>
            <a:ext cx="1296144" cy="1545902"/>
            <a:chOff x="10413837" y="2375667"/>
            <a:chExt cx="1296144" cy="1545902"/>
          </a:xfrm>
        </p:grpSpPr>
        <p:sp>
          <p:nvSpPr>
            <p:cNvPr id="25" name="椭圆 24"/>
            <p:cNvSpPr/>
            <p:nvPr/>
          </p:nvSpPr>
          <p:spPr>
            <a:xfrm>
              <a:off x="10413837" y="2375667"/>
              <a:ext cx="1296144" cy="1296144"/>
            </a:xfrm>
            <a:prstGeom prst="ellipse">
              <a:avLst/>
            </a:prstGeom>
            <a:solidFill>
              <a:srgbClr val="423E42"/>
            </a:solidFill>
            <a:ln w="41275">
              <a:solidFill>
                <a:srgbClr val="A09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三角形 25"/>
            <p:cNvSpPr/>
            <p:nvPr/>
          </p:nvSpPr>
          <p:spPr>
            <a:xfrm rot="10800000">
              <a:off x="10736553" y="3599803"/>
              <a:ext cx="650712" cy="321766"/>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文本框 26"/>
            <p:cNvSpPr txBox="1"/>
            <p:nvPr/>
          </p:nvSpPr>
          <p:spPr>
            <a:xfrm>
              <a:off x="10815687" y="2814102"/>
              <a:ext cx="370205" cy="521970"/>
            </a:xfrm>
            <a:prstGeom prst="rect">
              <a:avLst/>
            </a:prstGeom>
            <a:noFill/>
          </p:spPr>
          <p:txBody>
            <a:bodyPr wrap="none" rtlCol="0">
              <a:spAutoFit/>
            </a:bodyPr>
            <a:lstStyle/>
            <a:p>
              <a:r>
                <a:rPr kumimoji="1" lang="en-US" altLang="zh-CN" sz="2800" dirty="0">
                  <a:solidFill>
                    <a:srgbClr val="DDDBCE"/>
                  </a:solidFill>
                </a:rPr>
                <a:t>4</a:t>
              </a:r>
              <a:endParaRPr kumimoji="1" lang="en-US" altLang="zh-CN" sz="2800" dirty="0">
                <a:solidFill>
                  <a:srgbClr val="DDDBCE"/>
                </a:solidFill>
              </a:endParaRPr>
            </a:p>
          </p:txBody>
        </p:sp>
      </p:grpSp>
      <p:sp>
        <p:nvSpPr>
          <p:cNvPr id="36" name="文本框 35"/>
          <p:cNvSpPr txBox="1"/>
          <p:nvPr/>
        </p:nvSpPr>
        <p:spPr>
          <a:xfrm>
            <a:off x="263352" y="4759984"/>
            <a:ext cx="2808313" cy="1477328"/>
          </a:xfrm>
          <a:prstGeom prst="rect">
            <a:avLst/>
          </a:prstGeom>
          <a:noFill/>
        </p:spPr>
        <p:txBody>
          <a:bodyPr wrap="square" rtlCol="0">
            <a:spAutoFit/>
          </a:bodyPr>
          <a:lstStyle/>
          <a:p>
            <a:r>
              <a:rPr kumimoji="1" lang="en-US" altLang="zh-CN" dirty="0" smtClean="0">
                <a:solidFill>
                  <a:srgbClr val="DDDBCE"/>
                </a:solidFill>
              </a:rPr>
              <a:t>Please add something you need here. </a:t>
            </a:r>
            <a:r>
              <a:rPr kumimoji="1" lang="en-US" altLang="zh-CN" dirty="0">
                <a:solidFill>
                  <a:srgbClr val="DDDBCE"/>
                </a:solidFill>
              </a:rPr>
              <a:t>Please add something you need here. </a:t>
            </a:r>
            <a:endParaRPr kumimoji="1" lang="zh-CN" altLang="en-US" dirty="0">
              <a:solidFill>
                <a:srgbClr val="DDDBCE"/>
              </a:solidFill>
            </a:endParaRPr>
          </a:p>
          <a:p>
            <a:r>
              <a:rPr kumimoji="1" lang="en-US" altLang="zh-CN" dirty="0">
                <a:solidFill>
                  <a:srgbClr val="DDDBCE"/>
                </a:solidFill>
              </a:rPr>
              <a:t>Please add something you need here. </a:t>
            </a:r>
            <a:endParaRPr kumimoji="1" lang="zh-CN" altLang="en-US" dirty="0">
              <a:solidFill>
                <a:srgbClr val="DDDBCE"/>
              </a:solidFill>
            </a:endParaRPr>
          </a:p>
        </p:txBody>
      </p:sp>
      <p:sp>
        <p:nvSpPr>
          <p:cNvPr id="37" name="文本框 36"/>
          <p:cNvSpPr txBox="1"/>
          <p:nvPr/>
        </p:nvSpPr>
        <p:spPr>
          <a:xfrm>
            <a:off x="3274019" y="4759984"/>
            <a:ext cx="2808313" cy="1477328"/>
          </a:xfrm>
          <a:prstGeom prst="rect">
            <a:avLst/>
          </a:prstGeom>
          <a:noFill/>
        </p:spPr>
        <p:txBody>
          <a:bodyPr wrap="square" rtlCol="0">
            <a:spAutoFit/>
          </a:bodyPr>
          <a:lstStyle/>
          <a:p>
            <a:r>
              <a:rPr kumimoji="1" lang="en-US" altLang="zh-CN" dirty="0" smtClean="0">
                <a:solidFill>
                  <a:srgbClr val="DDDBCE"/>
                </a:solidFill>
              </a:rPr>
              <a:t>Please add something you need here. </a:t>
            </a:r>
            <a:r>
              <a:rPr kumimoji="1" lang="en-US" altLang="zh-CN" dirty="0">
                <a:solidFill>
                  <a:srgbClr val="DDDBCE"/>
                </a:solidFill>
              </a:rPr>
              <a:t>Please add something you need here. </a:t>
            </a:r>
            <a:endParaRPr kumimoji="1" lang="zh-CN" altLang="en-US" dirty="0">
              <a:solidFill>
                <a:srgbClr val="DDDBCE"/>
              </a:solidFill>
            </a:endParaRPr>
          </a:p>
          <a:p>
            <a:r>
              <a:rPr kumimoji="1" lang="en-US" altLang="zh-CN" dirty="0">
                <a:solidFill>
                  <a:srgbClr val="DDDBCE"/>
                </a:solidFill>
              </a:rPr>
              <a:t>Please add something you need here. </a:t>
            </a:r>
            <a:endParaRPr kumimoji="1" lang="zh-CN" altLang="en-US" dirty="0">
              <a:solidFill>
                <a:srgbClr val="DDDBCE"/>
              </a:solidFill>
            </a:endParaRPr>
          </a:p>
        </p:txBody>
      </p:sp>
      <p:sp>
        <p:nvSpPr>
          <p:cNvPr id="38" name="文本框 37"/>
          <p:cNvSpPr txBox="1"/>
          <p:nvPr/>
        </p:nvSpPr>
        <p:spPr>
          <a:xfrm>
            <a:off x="6284686" y="4759984"/>
            <a:ext cx="2808313" cy="1477328"/>
          </a:xfrm>
          <a:prstGeom prst="rect">
            <a:avLst/>
          </a:prstGeom>
          <a:noFill/>
        </p:spPr>
        <p:txBody>
          <a:bodyPr wrap="square" rtlCol="0">
            <a:spAutoFit/>
          </a:bodyPr>
          <a:lstStyle/>
          <a:p>
            <a:r>
              <a:rPr kumimoji="1" lang="en-US" altLang="zh-CN" dirty="0" smtClean="0">
                <a:solidFill>
                  <a:srgbClr val="DDDBCE"/>
                </a:solidFill>
              </a:rPr>
              <a:t>Please add something you need here. </a:t>
            </a:r>
            <a:r>
              <a:rPr kumimoji="1" lang="en-US" altLang="zh-CN" dirty="0">
                <a:solidFill>
                  <a:srgbClr val="DDDBCE"/>
                </a:solidFill>
              </a:rPr>
              <a:t>Please add something you need here. </a:t>
            </a:r>
            <a:endParaRPr kumimoji="1" lang="zh-CN" altLang="en-US" dirty="0">
              <a:solidFill>
                <a:srgbClr val="DDDBCE"/>
              </a:solidFill>
            </a:endParaRPr>
          </a:p>
          <a:p>
            <a:r>
              <a:rPr kumimoji="1" lang="en-US" altLang="zh-CN" dirty="0">
                <a:solidFill>
                  <a:srgbClr val="DDDBCE"/>
                </a:solidFill>
              </a:rPr>
              <a:t>Please add something you need here. </a:t>
            </a:r>
            <a:endParaRPr kumimoji="1" lang="zh-CN" altLang="en-US" dirty="0">
              <a:solidFill>
                <a:srgbClr val="DDDBCE"/>
              </a:solidFill>
            </a:endParaRPr>
          </a:p>
        </p:txBody>
      </p:sp>
      <p:sp>
        <p:nvSpPr>
          <p:cNvPr id="39" name="文本框 38"/>
          <p:cNvSpPr txBox="1"/>
          <p:nvPr/>
        </p:nvSpPr>
        <p:spPr>
          <a:xfrm>
            <a:off x="9295353" y="4759984"/>
            <a:ext cx="2808313" cy="1477328"/>
          </a:xfrm>
          <a:prstGeom prst="rect">
            <a:avLst/>
          </a:prstGeom>
          <a:noFill/>
        </p:spPr>
        <p:txBody>
          <a:bodyPr wrap="square" rtlCol="0">
            <a:spAutoFit/>
          </a:bodyPr>
          <a:lstStyle/>
          <a:p>
            <a:r>
              <a:rPr kumimoji="1" lang="en-US" altLang="zh-CN" dirty="0" smtClean="0">
                <a:solidFill>
                  <a:srgbClr val="DDDBCE"/>
                </a:solidFill>
              </a:rPr>
              <a:t>Please add something you need here. </a:t>
            </a:r>
            <a:r>
              <a:rPr kumimoji="1" lang="en-US" altLang="zh-CN" dirty="0">
                <a:solidFill>
                  <a:srgbClr val="DDDBCE"/>
                </a:solidFill>
              </a:rPr>
              <a:t>Please add something you need here. </a:t>
            </a:r>
            <a:endParaRPr kumimoji="1" lang="zh-CN" altLang="en-US" dirty="0">
              <a:solidFill>
                <a:srgbClr val="DDDBCE"/>
              </a:solidFill>
            </a:endParaRPr>
          </a:p>
          <a:p>
            <a:r>
              <a:rPr kumimoji="1" lang="en-US" altLang="zh-CN" dirty="0">
                <a:solidFill>
                  <a:srgbClr val="DDDBCE"/>
                </a:solidFill>
              </a:rPr>
              <a:t>Please add something you need here. </a:t>
            </a:r>
            <a:endParaRPr kumimoji="1" lang="zh-CN" altLang="en-US" dirty="0">
              <a:solidFill>
                <a:srgbClr val="DDDBCE"/>
              </a:solidFill>
            </a:endParaRPr>
          </a:p>
        </p:txBody>
      </p:sp>
      <p:sp>
        <p:nvSpPr>
          <p:cNvPr id="32" name="文本框 31"/>
          <p:cNvSpPr txBox="1"/>
          <p:nvPr/>
        </p:nvSpPr>
        <p:spPr>
          <a:xfrm>
            <a:off x="617898" y="4139788"/>
            <a:ext cx="1845826" cy="369332"/>
          </a:xfrm>
          <a:prstGeom prst="rect">
            <a:avLst/>
          </a:prstGeom>
          <a:noFill/>
        </p:spPr>
        <p:txBody>
          <a:bodyPr wrap="none" rtlCol="0">
            <a:spAutoFit/>
          </a:bodyPr>
          <a:lstStyle/>
          <a:p>
            <a:r>
              <a:rPr kumimoji="1" lang="en-US" altLang="zh-CN" dirty="0" smtClean="0">
                <a:solidFill>
                  <a:srgbClr val="9F9A77"/>
                </a:solidFill>
                <a:latin typeface="微软雅黑" panose="020B0503020204020204" charset="-122"/>
                <a:ea typeface="微软雅黑" panose="020B0503020204020204" charset="-122"/>
                <a:cs typeface="微软雅黑" panose="020B0503020204020204" charset="-122"/>
              </a:rPr>
              <a:t>Add your point</a:t>
            </a:r>
            <a:endParaRPr kumimoji="1" lang="en-US" altLang="zh-CN" dirty="0">
              <a:solidFill>
                <a:srgbClr val="9F9A77"/>
              </a:solidFill>
              <a:latin typeface="微软雅黑" panose="020B0503020204020204" charset="-122"/>
              <a:ea typeface="微软雅黑" panose="020B0503020204020204" charset="-122"/>
              <a:cs typeface="微软雅黑" panose="020B0503020204020204" charset="-122"/>
            </a:endParaRPr>
          </a:p>
        </p:txBody>
      </p:sp>
      <p:sp>
        <p:nvSpPr>
          <p:cNvPr id="33" name="文本框 32"/>
          <p:cNvSpPr txBox="1"/>
          <p:nvPr/>
        </p:nvSpPr>
        <p:spPr>
          <a:xfrm>
            <a:off x="3652859" y="4139788"/>
            <a:ext cx="1845826" cy="369332"/>
          </a:xfrm>
          <a:prstGeom prst="rect">
            <a:avLst/>
          </a:prstGeom>
          <a:noFill/>
        </p:spPr>
        <p:txBody>
          <a:bodyPr wrap="none" rtlCol="0">
            <a:spAutoFit/>
          </a:bodyPr>
          <a:lstStyle/>
          <a:p>
            <a:r>
              <a:rPr kumimoji="1" lang="en-US" altLang="zh-CN" dirty="0" smtClean="0">
                <a:solidFill>
                  <a:srgbClr val="9F9A77"/>
                </a:solidFill>
                <a:latin typeface="微软雅黑" panose="020B0503020204020204" charset="-122"/>
                <a:ea typeface="微软雅黑" panose="020B0503020204020204" charset="-122"/>
                <a:cs typeface="微软雅黑" panose="020B0503020204020204" charset="-122"/>
              </a:rPr>
              <a:t>Add </a:t>
            </a:r>
            <a:r>
              <a:rPr kumimoji="1" lang="en-US" altLang="zh-CN" smtClean="0">
                <a:solidFill>
                  <a:srgbClr val="9F9A77"/>
                </a:solidFill>
                <a:latin typeface="微软雅黑" panose="020B0503020204020204" charset="-122"/>
                <a:ea typeface="微软雅黑" panose="020B0503020204020204" charset="-122"/>
                <a:cs typeface="微软雅黑" panose="020B0503020204020204" charset="-122"/>
              </a:rPr>
              <a:t>your point</a:t>
            </a:r>
            <a:endParaRPr kumimoji="1" lang="en-US" altLang="zh-CN" dirty="0">
              <a:solidFill>
                <a:srgbClr val="9F9A77"/>
              </a:solidFill>
              <a:latin typeface="微软雅黑" panose="020B0503020204020204" charset="-122"/>
              <a:ea typeface="微软雅黑" panose="020B0503020204020204" charset="-122"/>
              <a:cs typeface="微软雅黑" panose="020B0503020204020204" charset="-122"/>
            </a:endParaRPr>
          </a:p>
        </p:txBody>
      </p:sp>
      <p:sp>
        <p:nvSpPr>
          <p:cNvPr id="34" name="文本框 33"/>
          <p:cNvSpPr txBox="1"/>
          <p:nvPr/>
        </p:nvSpPr>
        <p:spPr>
          <a:xfrm>
            <a:off x="6687820" y="4139788"/>
            <a:ext cx="1845826" cy="369332"/>
          </a:xfrm>
          <a:prstGeom prst="rect">
            <a:avLst/>
          </a:prstGeom>
          <a:noFill/>
        </p:spPr>
        <p:txBody>
          <a:bodyPr wrap="none" rtlCol="0">
            <a:spAutoFit/>
          </a:bodyPr>
          <a:lstStyle/>
          <a:p>
            <a:r>
              <a:rPr kumimoji="1" lang="en-US" altLang="zh-CN" dirty="0" smtClean="0">
                <a:solidFill>
                  <a:srgbClr val="9F9A77"/>
                </a:solidFill>
                <a:latin typeface="微软雅黑" panose="020B0503020204020204" charset="-122"/>
                <a:ea typeface="微软雅黑" panose="020B0503020204020204" charset="-122"/>
                <a:cs typeface="微软雅黑" panose="020B0503020204020204" charset="-122"/>
              </a:rPr>
              <a:t>Add </a:t>
            </a:r>
            <a:r>
              <a:rPr kumimoji="1" lang="en-US" altLang="zh-CN" smtClean="0">
                <a:solidFill>
                  <a:srgbClr val="9F9A77"/>
                </a:solidFill>
                <a:latin typeface="微软雅黑" panose="020B0503020204020204" charset="-122"/>
                <a:ea typeface="微软雅黑" panose="020B0503020204020204" charset="-122"/>
                <a:cs typeface="微软雅黑" panose="020B0503020204020204" charset="-122"/>
              </a:rPr>
              <a:t>your point</a:t>
            </a:r>
            <a:endParaRPr kumimoji="1" lang="en-US" altLang="zh-CN" dirty="0">
              <a:solidFill>
                <a:srgbClr val="9F9A77"/>
              </a:solidFill>
              <a:latin typeface="微软雅黑" panose="020B0503020204020204" charset="-122"/>
              <a:ea typeface="微软雅黑" panose="020B0503020204020204" charset="-122"/>
              <a:cs typeface="微软雅黑" panose="020B0503020204020204" charset="-122"/>
            </a:endParaRPr>
          </a:p>
        </p:txBody>
      </p:sp>
      <p:sp>
        <p:nvSpPr>
          <p:cNvPr id="35" name="文本框 34"/>
          <p:cNvSpPr txBox="1"/>
          <p:nvPr/>
        </p:nvSpPr>
        <p:spPr>
          <a:xfrm>
            <a:off x="9722782" y="4139788"/>
            <a:ext cx="1845826" cy="369332"/>
          </a:xfrm>
          <a:prstGeom prst="rect">
            <a:avLst/>
          </a:prstGeom>
          <a:noFill/>
        </p:spPr>
        <p:txBody>
          <a:bodyPr wrap="none" rtlCol="0">
            <a:spAutoFit/>
          </a:bodyPr>
          <a:lstStyle/>
          <a:p>
            <a:r>
              <a:rPr kumimoji="1" lang="en-US" altLang="zh-CN" dirty="0" smtClean="0">
                <a:solidFill>
                  <a:srgbClr val="9F9A77"/>
                </a:solidFill>
                <a:latin typeface="微软雅黑" panose="020B0503020204020204" charset="-122"/>
                <a:ea typeface="微软雅黑" panose="020B0503020204020204" charset="-122"/>
                <a:cs typeface="微软雅黑" panose="020B0503020204020204" charset="-122"/>
              </a:rPr>
              <a:t>Add </a:t>
            </a:r>
            <a:r>
              <a:rPr kumimoji="1" lang="en-US" altLang="zh-CN" smtClean="0">
                <a:solidFill>
                  <a:srgbClr val="9F9A77"/>
                </a:solidFill>
                <a:latin typeface="微软雅黑" panose="020B0503020204020204" charset="-122"/>
                <a:ea typeface="微软雅黑" panose="020B0503020204020204" charset="-122"/>
                <a:cs typeface="微软雅黑" panose="020B0503020204020204" charset="-122"/>
              </a:rPr>
              <a:t>your point</a:t>
            </a:r>
            <a:endParaRPr kumimoji="1" lang="en-US" altLang="zh-CN" dirty="0">
              <a:solidFill>
                <a:srgbClr val="9F9A77"/>
              </a:solidFill>
              <a:latin typeface="微软雅黑" panose="020B0503020204020204" charset="-122"/>
              <a:ea typeface="微软雅黑" panose="020B0503020204020204" charset="-122"/>
              <a:cs typeface="微软雅黑" panose="020B0503020204020204" charset="-122"/>
            </a:endParaRPr>
          </a:p>
        </p:txBody>
      </p:sp>
      <p:cxnSp>
        <p:nvCxnSpPr>
          <p:cNvPr id="40" name="直线连接符 39"/>
          <p:cNvCxnSpPr/>
          <p:nvPr/>
        </p:nvCxnSpPr>
        <p:spPr>
          <a:xfrm>
            <a:off x="330066" y="6597352"/>
            <a:ext cx="11670590" cy="0"/>
          </a:xfrm>
          <a:prstGeom prst="line">
            <a:avLst/>
          </a:prstGeom>
          <a:ln w="19050">
            <a:solidFill>
              <a:srgbClr val="A09D7A"/>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sp>
        <p:nvSpPr>
          <p:cNvPr id="21" name="矩形 20"/>
          <p:cNvSpPr/>
          <p:nvPr/>
        </p:nvSpPr>
        <p:spPr>
          <a:xfrm rot="2709853">
            <a:off x="377891" y="2698303"/>
            <a:ext cx="1556841" cy="4526464"/>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p:cNvSpPr/>
          <p:nvPr/>
        </p:nvSpPr>
        <p:spPr>
          <a:xfrm rot="2709853">
            <a:off x="2189299" y="3282985"/>
            <a:ext cx="1160262" cy="2157412"/>
          </a:xfrm>
          <a:prstGeom prst="rect">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p:nvSpPr>
        <p:spPr>
          <a:xfrm rot="2709853">
            <a:off x="1057861" y="4226311"/>
            <a:ext cx="1791756" cy="4355575"/>
          </a:xfrm>
          <a:prstGeom prst="rect">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三角形 18"/>
          <p:cNvSpPr/>
          <p:nvPr/>
        </p:nvSpPr>
        <p:spPr>
          <a:xfrm flipV="1">
            <a:off x="0" y="0"/>
            <a:ext cx="3420380" cy="3406645"/>
          </a:xfrm>
          <a:prstGeom prst="triangle">
            <a:avLst>
              <a:gd name="adj" fmla="val 0"/>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rot="2709853">
            <a:off x="939134" y="-3362455"/>
            <a:ext cx="1435145" cy="12221651"/>
          </a:xfrm>
          <a:prstGeom prst="rect">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p:cNvSpPr/>
          <p:nvPr/>
        </p:nvSpPr>
        <p:spPr>
          <a:xfrm rot="2709853">
            <a:off x="2372784" y="-878625"/>
            <a:ext cx="1422467" cy="6262977"/>
          </a:xfrm>
          <a:prstGeom prst="rect">
            <a:avLst/>
          </a:prstGeom>
          <a:solidFill>
            <a:srgbClr val="DDD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三角形 11"/>
          <p:cNvSpPr/>
          <p:nvPr/>
        </p:nvSpPr>
        <p:spPr>
          <a:xfrm>
            <a:off x="6096000" y="764704"/>
            <a:ext cx="6096000" cy="6093296"/>
          </a:xfrm>
          <a:prstGeom prst="triangle">
            <a:avLst>
              <a:gd name="adj" fmla="val 100000"/>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p:nvSpPr>
        <p:spPr>
          <a:xfrm rot="2709853">
            <a:off x="9218512" y="637257"/>
            <a:ext cx="1422467" cy="6858000"/>
          </a:xfrm>
          <a:prstGeom prst="rect">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rot="2709853">
            <a:off x="9495231" y="-750341"/>
            <a:ext cx="1422467" cy="6858000"/>
          </a:xfrm>
          <a:prstGeom prst="rect">
            <a:avLst/>
          </a:prstGeom>
          <a:solidFill>
            <a:srgbClr val="DDD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rot="2709853">
            <a:off x="8518881" y="-1758452"/>
            <a:ext cx="1422467" cy="6858000"/>
          </a:xfrm>
          <a:prstGeom prst="rect">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菱形 4"/>
          <p:cNvSpPr/>
          <p:nvPr/>
        </p:nvSpPr>
        <p:spPr>
          <a:xfrm>
            <a:off x="2675620" y="17240"/>
            <a:ext cx="6840760" cy="6840760"/>
          </a:xfrm>
          <a:prstGeom prst="diamond">
            <a:avLst/>
          </a:prstGeom>
          <a:solidFill>
            <a:srgbClr val="DDDBCE"/>
          </a:solidFill>
          <a:ln w="21590">
            <a:solidFill>
              <a:srgbClr val="A09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2750820" algn="l"/>
              </a:tabLst>
            </a:pPr>
            <a:endParaRPr kumimoji="1" lang="zh-CN" altLang="en-US" dirty="0"/>
          </a:p>
        </p:txBody>
      </p:sp>
      <p:sp>
        <p:nvSpPr>
          <p:cNvPr id="23" name="矩形 22"/>
          <p:cNvSpPr/>
          <p:nvPr/>
        </p:nvSpPr>
        <p:spPr>
          <a:xfrm rot="2709853">
            <a:off x="2248926" y="4521045"/>
            <a:ext cx="932046" cy="1094064"/>
          </a:xfrm>
          <a:prstGeom prst="rect">
            <a:avLst/>
          </a:prstGeom>
          <a:solidFill>
            <a:srgbClr val="DDD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三角形 6"/>
          <p:cNvSpPr/>
          <p:nvPr/>
        </p:nvSpPr>
        <p:spPr>
          <a:xfrm rot="17100121">
            <a:off x="5671636" y="-1575032"/>
            <a:ext cx="4887686" cy="4213522"/>
          </a:xfrm>
          <a:prstGeom prst="triangle">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三角形 14"/>
          <p:cNvSpPr/>
          <p:nvPr/>
        </p:nvSpPr>
        <p:spPr>
          <a:xfrm rot="16200000" flipV="1">
            <a:off x="2668753" y="3444487"/>
            <a:ext cx="3420380" cy="3406645"/>
          </a:xfrm>
          <a:prstGeom prst="triangle">
            <a:avLst>
              <a:gd name="adj" fmla="val 0"/>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5" name="直线连接符 24"/>
          <p:cNvCxnSpPr/>
          <p:nvPr/>
        </p:nvCxnSpPr>
        <p:spPr>
          <a:xfrm>
            <a:off x="4349844" y="1767758"/>
            <a:ext cx="1483259" cy="1373655"/>
          </a:xfrm>
          <a:prstGeom prst="line">
            <a:avLst/>
          </a:prstGeom>
          <a:ln>
            <a:solidFill>
              <a:srgbClr val="9F9A77"/>
            </a:solidFill>
          </a:ln>
        </p:spPr>
        <p:style>
          <a:lnRef idx="1">
            <a:schemeClr val="accent1"/>
          </a:lnRef>
          <a:fillRef idx="0">
            <a:schemeClr val="accent1"/>
          </a:fillRef>
          <a:effectRef idx="0">
            <a:schemeClr val="accent1"/>
          </a:effectRef>
          <a:fontRef idx="minor">
            <a:schemeClr val="tx1"/>
          </a:fontRef>
        </p:style>
      </p:cxnSp>
      <p:cxnSp>
        <p:nvCxnSpPr>
          <p:cNvPr id="27" name="直线连接符 26"/>
          <p:cNvCxnSpPr/>
          <p:nvPr/>
        </p:nvCxnSpPr>
        <p:spPr>
          <a:xfrm flipV="1">
            <a:off x="4390256" y="3733826"/>
            <a:ext cx="1452015" cy="1385055"/>
          </a:xfrm>
          <a:prstGeom prst="line">
            <a:avLst/>
          </a:prstGeom>
          <a:ln>
            <a:solidFill>
              <a:srgbClr val="9F9A77"/>
            </a:solidFill>
          </a:ln>
        </p:spPr>
        <p:style>
          <a:lnRef idx="1">
            <a:schemeClr val="accent1"/>
          </a:lnRef>
          <a:fillRef idx="0">
            <a:schemeClr val="accent1"/>
          </a:fillRef>
          <a:effectRef idx="0">
            <a:schemeClr val="accent1"/>
          </a:effectRef>
          <a:fontRef idx="minor">
            <a:schemeClr val="tx1"/>
          </a:fontRef>
        </p:style>
      </p:cxnSp>
      <p:cxnSp>
        <p:nvCxnSpPr>
          <p:cNvPr id="28" name="直线连接符 27"/>
          <p:cNvCxnSpPr/>
          <p:nvPr/>
        </p:nvCxnSpPr>
        <p:spPr>
          <a:xfrm flipH="1">
            <a:off x="6401473" y="1767758"/>
            <a:ext cx="1399356" cy="1373655"/>
          </a:xfrm>
          <a:prstGeom prst="line">
            <a:avLst/>
          </a:prstGeom>
          <a:ln>
            <a:solidFill>
              <a:srgbClr val="9F9A77"/>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a:off x="6401473" y="3733826"/>
            <a:ext cx="1409095" cy="1385055"/>
          </a:xfrm>
          <a:prstGeom prst="line">
            <a:avLst/>
          </a:prstGeom>
          <a:ln>
            <a:solidFill>
              <a:srgbClr val="9F9A77"/>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5977725" y="328747"/>
            <a:ext cx="306494" cy="369332"/>
          </a:xfrm>
          <a:prstGeom prst="rect">
            <a:avLst/>
          </a:prstGeom>
          <a:noFill/>
        </p:spPr>
        <p:txBody>
          <a:bodyPr wrap="none" rtlCol="0">
            <a:spAutoFit/>
          </a:bodyPr>
          <a:lstStyle/>
          <a:p>
            <a:r>
              <a:rPr kumimoji="1" lang="en-US" altLang="zh-CN" smtClean="0"/>
              <a:t>1</a:t>
            </a:r>
            <a:endParaRPr kumimoji="1" lang="zh-CN" altLang="en-US" dirty="0"/>
          </a:p>
        </p:txBody>
      </p:sp>
      <p:sp>
        <p:nvSpPr>
          <p:cNvPr id="37" name="文本框 36"/>
          <p:cNvSpPr txBox="1"/>
          <p:nvPr/>
        </p:nvSpPr>
        <p:spPr>
          <a:xfrm>
            <a:off x="5982246" y="3830452"/>
            <a:ext cx="306494" cy="369332"/>
          </a:xfrm>
          <a:prstGeom prst="rect">
            <a:avLst/>
          </a:prstGeom>
          <a:noFill/>
        </p:spPr>
        <p:txBody>
          <a:bodyPr wrap="none" rtlCol="0">
            <a:spAutoFit/>
          </a:bodyPr>
          <a:lstStyle/>
          <a:p>
            <a:r>
              <a:rPr kumimoji="1" lang="en-US" altLang="zh-CN" smtClean="0"/>
              <a:t>3</a:t>
            </a:r>
            <a:endParaRPr kumimoji="1" lang="zh-CN" altLang="en-US" dirty="0"/>
          </a:p>
        </p:txBody>
      </p:sp>
      <p:sp>
        <p:nvSpPr>
          <p:cNvPr id="38" name="文本框 37"/>
          <p:cNvSpPr txBox="1"/>
          <p:nvPr/>
        </p:nvSpPr>
        <p:spPr>
          <a:xfrm>
            <a:off x="7750955" y="2130294"/>
            <a:ext cx="306494" cy="369332"/>
          </a:xfrm>
          <a:prstGeom prst="rect">
            <a:avLst/>
          </a:prstGeom>
          <a:noFill/>
        </p:spPr>
        <p:txBody>
          <a:bodyPr wrap="none" rtlCol="0">
            <a:spAutoFit/>
          </a:bodyPr>
          <a:lstStyle/>
          <a:p>
            <a:r>
              <a:rPr kumimoji="1" lang="en-US" altLang="zh-CN" dirty="0" smtClean="0"/>
              <a:t>2</a:t>
            </a:r>
            <a:endParaRPr kumimoji="1" lang="zh-CN" altLang="en-US" dirty="0"/>
          </a:p>
        </p:txBody>
      </p:sp>
      <p:sp>
        <p:nvSpPr>
          <p:cNvPr id="53" name="文本框 52"/>
          <p:cNvSpPr txBox="1"/>
          <p:nvPr/>
        </p:nvSpPr>
        <p:spPr>
          <a:xfrm>
            <a:off x="4185062" y="2130294"/>
            <a:ext cx="306494" cy="369332"/>
          </a:xfrm>
          <a:prstGeom prst="rect">
            <a:avLst/>
          </a:prstGeom>
          <a:noFill/>
        </p:spPr>
        <p:txBody>
          <a:bodyPr wrap="none" rtlCol="0">
            <a:spAutoFit/>
          </a:bodyPr>
          <a:lstStyle/>
          <a:p>
            <a:r>
              <a:rPr kumimoji="1" lang="en-US" altLang="zh-CN" dirty="0" smtClean="0"/>
              <a:t>4</a:t>
            </a:r>
            <a:endParaRPr kumimoji="1" lang="zh-CN" altLang="en-US" dirty="0"/>
          </a:p>
        </p:txBody>
      </p:sp>
      <p:sp>
        <p:nvSpPr>
          <p:cNvPr id="55" name="文本框 54"/>
          <p:cNvSpPr txBox="1"/>
          <p:nvPr/>
        </p:nvSpPr>
        <p:spPr>
          <a:xfrm>
            <a:off x="5288863" y="752357"/>
            <a:ext cx="1676036" cy="338554"/>
          </a:xfrm>
          <a:prstGeom prst="rect">
            <a:avLst/>
          </a:prstGeom>
          <a:noFill/>
        </p:spPr>
        <p:txBody>
          <a:bodyPr wrap="none" rtlCol="0">
            <a:spAutoFit/>
          </a:bodyPr>
          <a:lstStyle/>
          <a:p>
            <a:r>
              <a:rPr kumimoji="1" lang="en-US" altLang="zh-CN" sz="1600" dirty="0" smtClean="0">
                <a:solidFill>
                  <a:srgbClr val="9F9A77"/>
                </a:solidFill>
                <a:latin typeface="微软雅黑" panose="020B0503020204020204" charset="-122"/>
                <a:ea typeface="微软雅黑" panose="020B0503020204020204" charset="-122"/>
                <a:cs typeface="微软雅黑" panose="020B0503020204020204" charset="-122"/>
              </a:rPr>
              <a:t>Add your point</a:t>
            </a:r>
            <a:endParaRPr kumimoji="1" lang="en-US" altLang="zh-CN" sz="1600" dirty="0">
              <a:solidFill>
                <a:srgbClr val="9F9A77"/>
              </a:solidFill>
              <a:latin typeface="微软雅黑" panose="020B0503020204020204" charset="-122"/>
              <a:ea typeface="微软雅黑" panose="020B0503020204020204" charset="-122"/>
              <a:cs typeface="微软雅黑" panose="020B0503020204020204" charset="-122"/>
            </a:endParaRPr>
          </a:p>
        </p:txBody>
      </p:sp>
      <p:sp>
        <p:nvSpPr>
          <p:cNvPr id="56" name="文本框 55"/>
          <p:cNvSpPr txBox="1"/>
          <p:nvPr/>
        </p:nvSpPr>
        <p:spPr>
          <a:xfrm>
            <a:off x="7037951" y="2401995"/>
            <a:ext cx="1676036" cy="338554"/>
          </a:xfrm>
          <a:prstGeom prst="rect">
            <a:avLst/>
          </a:prstGeom>
          <a:noFill/>
        </p:spPr>
        <p:txBody>
          <a:bodyPr wrap="none" rtlCol="0">
            <a:spAutoFit/>
          </a:bodyPr>
          <a:lstStyle/>
          <a:p>
            <a:r>
              <a:rPr kumimoji="1" lang="en-US" altLang="zh-CN" sz="1600" dirty="0" smtClean="0">
                <a:solidFill>
                  <a:srgbClr val="9F9A77"/>
                </a:solidFill>
                <a:latin typeface="微软雅黑" panose="020B0503020204020204" charset="-122"/>
                <a:ea typeface="微软雅黑" panose="020B0503020204020204" charset="-122"/>
                <a:cs typeface="微软雅黑" panose="020B0503020204020204" charset="-122"/>
              </a:rPr>
              <a:t>Add your point</a:t>
            </a:r>
            <a:endParaRPr kumimoji="1" lang="en-US" altLang="zh-CN" sz="1600" dirty="0">
              <a:solidFill>
                <a:srgbClr val="9F9A77"/>
              </a:solidFill>
              <a:latin typeface="微软雅黑" panose="020B0503020204020204" charset="-122"/>
              <a:ea typeface="微软雅黑" panose="020B0503020204020204" charset="-122"/>
              <a:cs typeface="微软雅黑" panose="020B0503020204020204" charset="-122"/>
            </a:endParaRPr>
          </a:p>
        </p:txBody>
      </p:sp>
      <p:sp>
        <p:nvSpPr>
          <p:cNvPr id="57" name="文本框 56"/>
          <p:cNvSpPr txBox="1"/>
          <p:nvPr/>
        </p:nvSpPr>
        <p:spPr>
          <a:xfrm>
            <a:off x="5305379" y="4114651"/>
            <a:ext cx="1676036" cy="338554"/>
          </a:xfrm>
          <a:prstGeom prst="rect">
            <a:avLst/>
          </a:prstGeom>
          <a:noFill/>
        </p:spPr>
        <p:txBody>
          <a:bodyPr wrap="none" rtlCol="0">
            <a:spAutoFit/>
          </a:bodyPr>
          <a:lstStyle/>
          <a:p>
            <a:r>
              <a:rPr kumimoji="1" lang="en-US" altLang="zh-CN" sz="1600" dirty="0" smtClean="0">
                <a:solidFill>
                  <a:srgbClr val="9F9A77"/>
                </a:solidFill>
                <a:latin typeface="微软雅黑" panose="020B0503020204020204" charset="-122"/>
                <a:ea typeface="微软雅黑" panose="020B0503020204020204" charset="-122"/>
                <a:cs typeface="微软雅黑" panose="020B0503020204020204" charset="-122"/>
              </a:rPr>
              <a:t>Add your point</a:t>
            </a:r>
            <a:endParaRPr kumimoji="1" lang="en-US" altLang="zh-CN" sz="1600" dirty="0">
              <a:solidFill>
                <a:srgbClr val="9F9A77"/>
              </a:solidFill>
              <a:latin typeface="微软雅黑" panose="020B0503020204020204" charset="-122"/>
              <a:ea typeface="微软雅黑" panose="020B0503020204020204" charset="-122"/>
              <a:cs typeface="微软雅黑" panose="020B0503020204020204" charset="-122"/>
            </a:endParaRPr>
          </a:p>
        </p:txBody>
      </p:sp>
      <p:sp>
        <p:nvSpPr>
          <p:cNvPr id="58" name="文本框 57"/>
          <p:cNvSpPr txBox="1"/>
          <p:nvPr/>
        </p:nvSpPr>
        <p:spPr>
          <a:xfrm>
            <a:off x="3533104" y="2455790"/>
            <a:ext cx="1676036" cy="338554"/>
          </a:xfrm>
          <a:prstGeom prst="rect">
            <a:avLst/>
          </a:prstGeom>
          <a:noFill/>
        </p:spPr>
        <p:txBody>
          <a:bodyPr wrap="none" rtlCol="0">
            <a:spAutoFit/>
          </a:bodyPr>
          <a:lstStyle/>
          <a:p>
            <a:r>
              <a:rPr kumimoji="1" lang="en-US" altLang="zh-CN" sz="1600" dirty="0" smtClean="0">
                <a:solidFill>
                  <a:srgbClr val="9F9A77"/>
                </a:solidFill>
                <a:latin typeface="微软雅黑" panose="020B0503020204020204" charset="-122"/>
                <a:ea typeface="微软雅黑" panose="020B0503020204020204" charset="-122"/>
                <a:cs typeface="微软雅黑" panose="020B0503020204020204" charset="-122"/>
              </a:rPr>
              <a:t>Add your point</a:t>
            </a:r>
            <a:endParaRPr kumimoji="1" lang="en-US" altLang="zh-CN" sz="1600" dirty="0">
              <a:solidFill>
                <a:srgbClr val="9F9A77"/>
              </a:solidFill>
              <a:latin typeface="微软雅黑" panose="020B0503020204020204" charset="-122"/>
              <a:ea typeface="微软雅黑" panose="020B0503020204020204" charset="-122"/>
              <a:cs typeface="微软雅黑" panose="020B0503020204020204" charset="-122"/>
            </a:endParaRPr>
          </a:p>
        </p:txBody>
      </p:sp>
      <p:sp>
        <p:nvSpPr>
          <p:cNvPr id="59" name="文本框 58"/>
          <p:cNvSpPr txBox="1"/>
          <p:nvPr/>
        </p:nvSpPr>
        <p:spPr>
          <a:xfrm>
            <a:off x="5007763" y="1208200"/>
            <a:ext cx="2808313" cy="1323439"/>
          </a:xfrm>
          <a:prstGeom prst="rect">
            <a:avLst/>
          </a:prstGeom>
          <a:noFill/>
        </p:spPr>
        <p:txBody>
          <a:bodyPr wrap="square" rtlCol="0">
            <a:spAutoFit/>
          </a:bodyPr>
          <a:lstStyle/>
          <a:p>
            <a:r>
              <a:rPr kumimoji="1" lang="en-US" altLang="zh-CN" sz="1600" dirty="0" smtClean="0">
                <a:solidFill>
                  <a:srgbClr val="423E42"/>
                </a:solidFill>
              </a:rPr>
              <a:t>Please add something you need here. </a:t>
            </a:r>
            <a:r>
              <a:rPr kumimoji="1" lang="en-US" altLang="zh-CN" sz="1600" dirty="0">
                <a:solidFill>
                  <a:srgbClr val="423E42"/>
                </a:solidFill>
              </a:rPr>
              <a:t>Please add something you need here. </a:t>
            </a:r>
            <a:endParaRPr kumimoji="1" lang="zh-CN" altLang="en-US" sz="1600" dirty="0">
              <a:solidFill>
                <a:srgbClr val="423E42"/>
              </a:solidFill>
            </a:endParaRPr>
          </a:p>
          <a:p>
            <a:r>
              <a:rPr kumimoji="1" lang="en-US" altLang="zh-CN" sz="1600" dirty="0">
                <a:solidFill>
                  <a:srgbClr val="423E42"/>
                </a:solidFill>
              </a:rPr>
              <a:t>Please add something you need here. </a:t>
            </a:r>
            <a:endParaRPr kumimoji="1" lang="zh-CN" altLang="en-US" sz="1600" dirty="0">
              <a:solidFill>
                <a:srgbClr val="423E42"/>
              </a:solidFill>
            </a:endParaRPr>
          </a:p>
        </p:txBody>
      </p:sp>
      <p:sp>
        <p:nvSpPr>
          <p:cNvPr id="60" name="文本框 59"/>
          <p:cNvSpPr txBox="1"/>
          <p:nvPr/>
        </p:nvSpPr>
        <p:spPr>
          <a:xfrm>
            <a:off x="3305028" y="2895766"/>
            <a:ext cx="2808313" cy="1323439"/>
          </a:xfrm>
          <a:prstGeom prst="rect">
            <a:avLst/>
          </a:prstGeom>
          <a:noFill/>
        </p:spPr>
        <p:txBody>
          <a:bodyPr wrap="square" rtlCol="0">
            <a:spAutoFit/>
          </a:bodyPr>
          <a:lstStyle/>
          <a:p>
            <a:r>
              <a:rPr kumimoji="1" lang="en-US" altLang="zh-CN" sz="1600" dirty="0" smtClean="0">
                <a:solidFill>
                  <a:srgbClr val="423E42"/>
                </a:solidFill>
              </a:rPr>
              <a:t>Please add something you need here. </a:t>
            </a:r>
            <a:r>
              <a:rPr kumimoji="1" lang="en-US" altLang="zh-CN" sz="1600" dirty="0">
                <a:solidFill>
                  <a:srgbClr val="423E42"/>
                </a:solidFill>
              </a:rPr>
              <a:t>Please add something you need here. </a:t>
            </a:r>
            <a:endParaRPr kumimoji="1" lang="zh-CN" altLang="en-US" sz="1600" dirty="0">
              <a:solidFill>
                <a:srgbClr val="423E42"/>
              </a:solidFill>
            </a:endParaRPr>
          </a:p>
          <a:p>
            <a:r>
              <a:rPr kumimoji="1" lang="en-US" altLang="zh-CN" sz="1600" dirty="0">
                <a:solidFill>
                  <a:srgbClr val="423E42"/>
                </a:solidFill>
              </a:rPr>
              <a:t>Please add something you need here. </a:t>
            </a:r>
            <a:endParaRPr kumimoji="1" lang="zh-CN" altLang="en-US" sz="1600" dirty="0">
              <a:solidFill>
                <a:srgbClr val="423E42"/>
              </a:solidFill>
            </a:endParaRPr>
          </a:p>
        </p:txBody>
      </p:sp>
      <p:sp>
        <p:nvSpPr>
          <p:cNvPr id="61" name="文本框 60"/>
          <p:cNvSpPr txBox="1"/>
          <p:nvPr/>
        </p:nvSpPr>
        <p:spPr>
          <a:xfrm>
            <a:off x="6660806" y="2852936"/>
            <a:ext cx="2808313" cy="1323439"/>
          </a:xfrm>
          <a:prstGeom prst="rect">
            <a:avLst/>
          </a:prstGeom>
          <a:noFill/>
        </p:spPr>
        <p:txBody>
          <a:bodyPr wrap="square" rtlCol="0">
            <a:spAutoFit/>
          </a:bodyPr>
          <a:lstStyle/>
          <a:p>
            <a:r>
              <a:rPr kumimoji="1" lang="en-US" altLang="zh-CN" sz="1600" dirty="0" smtClean="0">
                <a:solidFill>
                  <a:srgbClr val="423E42"/>
                </a:solidFill>
              </a:rPr>
              <a:t>Please add something you need here. </a:t>
            </a:r>
            <a:r>
              <a:rPr kumimoji="1" lang="en-US" altLang="zh-CN" sz="1600" dirty="0">
                <a:solidFill>
                  <a:srgbClr val="423E42"/>
                </a:solidFill>
              </a:rPr>
              <a:t>Please add something you need here. </a:t>
            </a:r>
            <a:endParaRPr kumimoji="1" lang="zh-CN" altLang="en-US" sz="1600" dirty="0">
              <a:solidFill>
                <a:srgbClr val="423E42"/>
              </a:solidFill>
            </a:endParaRPr>
          </a:p>
          <a:p>
            <a:r>
              <a:rPr kumimoji="1" lang="en-US" altLang="zh-CN" sz="1600" dirty="0">
                <a:solidFill>
                  <a:srgbClr val="423E42"/>
                </a:solidFill>
              </a:rPr>
              <a:t>Please add something you need here. </a:t>
            </a:r>
            <a:endParaRPr kumimoji="1" lang="zh-CN" altLang="en-US" sz="1600" dirty="0">
              <a:solidFill>
                <a:srgbClr val="423E42"/>
              </a:solidFill>
            </a:endParaRPr>
          </a:p>
        </p:txBody>
      </p:sp>
      <p:sp>
        <p:nvSpPr>
          <p:cNvPr id="62" name="文本框 61"/>
          <p:cNvSpPr txBox="1"/>
          <p:nvPr/>
        </p:nvSpPr>
        <p:spPr>
          <a:xfrm>
            <a:off x="4954828" y="4529083"/>
            <a:ext cx="2808313" cy="1323439"/>
          </a:xfrm>
          <a:prstGeom prst="rect">
            <a:avLst/>
          </a:prstGeom>
          <a:noFill/>
        </p:spPr>
        <p:txBody>
          <a:bodyPr wrap="square" rtlCol="0">
            <a:spAutoFit/>
          </a:bodyPr>
          <a:lstStyle/>
          <a:p>
            <a:r>
              <a:rPr kumimoji="1" lang="en-US" altLang="zh-CN" sz="1600" dirty="0" smtClean="0">
                <a:solidFill>
                  <a:srgbClr val="423E42"/>
                </a:solidFill>
              </a:rPr>
              <a:t>Please add something you need here. </a:t>
            </a:r>
            <a:r>
              <a:rPr kumimoji="1" lang="en-US" altLang="zh-CN" sz="1600" dirty="0">
                <a:solidFill>
                  <a:srgbClr val="423E42"/>
                </a:solidFill>
              </a:rPr>
              <a:t>Please add something you need here. </a:t>
            </a:r>
            <a:endParaRPr kumimoji="1" lang="zh-CN" altLang="en-US" sz="1600" dirty="0">
              <a:solidFill>
                <a:srgbClr val="423E42"/>
              </a:solidFill>
            </a:endParaRPr>
          </a:p>
          <a:p>
            <a:r>
              <a:rPr kumimoji="1" lang="en-US" altLang="zh-CN" sz="1600" dirty="0">
                <a:solidFill>
                  <a:srgbClr val="423E42"/>
                </a:solidFill>
              </a:rPr>
              <a:t>Please add something you need here. </a:t>
            </a:r>
            <a:endParaRPr kumimoji="1" lang="zh-CN" altLang="en-US" sz="1600" dirty="0">
              <a:solidFill>
                <a:srgbClr val="423E42"/>
              </a:solidFill>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0" name="矩形 29"/>
          <p:cNvSpPr/>
          <p:nvPr/>
        </p:nvSpPr>
        <p:spPr>
          <a:xfrm>
            <a:off x="-96688" y="-171400"/>
            <a:ext cx="12385376" cy="7165367"/>
          </a:xfrm>
          <a:prstGeom prst="rect">
            <a:avLst/>
          </a:prstGeom>
          <a:solidFill>
            <a:srgbClr val="DDDBC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p:cNvSpPr/>
          <p:nvPr/>
        </p:nvSpPr>
        <p:spPr>
          <a:xfrm>
            <a:off x="1271464" y="1294250"/>
            <a:ext cx="2808312" cy="4824536"/>
          </a:xfrm>
          <a:prstGeom prst="rect">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8400256" y="1294250"/>
            <a:ext cx="2808000" cy="4849200"/>
          </a:xfrm>
          <a:prstGeom prst="rect">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4836016" y="1268760"/>
            <a:ext cx="2808000" cy="4849200"/>
          </a:xfrm>
          <a:prstGeom prst="rect">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364056" y="1385286"/>
            <a:ext cx="1152128"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1363537" y="1382468"/>
            <a:ext cx="1247457" cy="461665"/>
          </a:xfrm>
          <a:prstGeom prst="rect">
            <a:avLst/>
          </a:prstGeom>
          <a:noFill/>
        </p:spPr>
        <p:txBody>
          <a:bodyPr wrap="none" rtlCol="0">
            <a:spAutoFit/>
          </a:bodyPr>
          <a:lstStyle/>
          <a:p>
            <a:r>
              <a:rPr kumimoji="1" lang="en-US" altLang="zh-CN" sz="2400" dirty="0" smtClean="0">
                <a:solidFill>
                  <a:srgbClr val="DDDBCE"/>
                </a:solidFill>
              </a:rPr>
              <a:t>PLEASE </a:t>
            </a:r>
            <a:endParaRPr kumimoji="1" lang="en-US" altLang="zh-CN" sz="2400" dirty="0" smtClean="0">
              <a:solidFill>
                <a:srgbClr val="DDDBCE"/>
              </a:solidFill>
            </a:endParaRPr>
          </a:p>
        </p:txBody>
      </p:sp>
      <p:sp>
        <p:nvSpPr>
          <p:cNvPr id="11" name="矩形 10"/>
          <p:cNvSpPr/>
          <p:nvPr/>
        </p:nvSpPr>
        <p:spPr>
          <a:xfrm>
            <a:off x="1375036" y="1846951"/>
            <a:ext cx="2533066"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1364056" y="1822970"/>
            <a:ext cx="2533066" cy="461665"/>
          </a:xfrm>
          <a:prstGeom prst="rect">
            <a:avLst/>
          </a:prstGeom>
        </p:spPr>
        <p:txBody>
          <a:bodyPr wrap="none">
            <a:spAutoFit/>
          </a:bodyPr>
          <a:lstStyle/>
          <a:p>
            <a:r>
              <a:rPr kumimoji="1" lang="en-US" altLang="zh-CN" sz="2400" dirty="0">
                <a:solidFill>
                  <a:srgbClr val="DDDBCE"/>
                </a:solidFill>
              </a:rPr>
              <a:t>ADD YOUR TITLE </a:t>
            </a:r>
            <a:endParaRPr kumimoji="1" lang="en-US" altLang="zh-CN" sz="2400" dirty="0">
              <a:solidFill>
                <a:srgbClr val="DDDBCE"/>
              </a:solidFill>
            </a:endParaRPr>
          </a:p>
        </p:txBody>
      </p:sp>
      <p:sp>
        <p:nvSpPr>
          <p:cNvPr id="12" name="矩形 11"/>
          <p:cNvSpPr/>
          <p:nvPr/>
        </p:nvSpPr>
        <p:spPr>
          <a:xfrm>
            <a:off x="1364056" y="2312516"/>
            <a:ext cx="982721" cy="369171"/>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1363537" y="2282023"/>
            <a:ext cx="971741" cy="461665"/>
          </a:xfrm>
          <a:prstGeom prst="rect">
            <a:avLst/>
          </a:prstGeom>
        </p:spPr>
        <p:txBody>
          <a:bodyPr wrap="none">
            <a:spAutoFit/>
          </a:bodyPr>
          <a:lstStyle/>
          <a:p>
            <a:r>
              <a:rPr kumimoji="1" lang="en-US" altLang="zh-CN" sz="2400" dirty="0">
                <a:solidFill>
                  <a:srgbClr val="DDDBCE"/>
                </a:solidFill>
              </a:rPr>
              <a:t>HERE </a:t>
            </a:r>
            <a:endParaRPr kumimoji="1" lang="zh-CN" altLang="en-US" sz="2400" dirty="0">
              <a:solidFill>
                <a:srgbClr val="DDDBCE"/>
              </a:solidFill>
            </a:endParaRPr>
          </a:p>
        </p:txBody>
      </p:sp>
      <p:sp>
        <p:nvSpPr>
          <p:cNvPr id="13" name="矩形 12"/>
          <p:cNvSpPr/>
          <p:nvPr/>
        </p:nvSpPr>
        <p:spPr>
          <a:xfrm>
            <a:off x="4955397" y="1385286"/>
            <a:ext cx="1152128"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966377" y="1370477"/>
            <a:ext cx="1247457" cy="461665"/>
          </a:xfrm>
          <a:prstGeom prst="rect">
            <a:avLst/>
          </a:prstGeom>
          <a:noFill/>
        </p:spPr>
        <p:txBody>
          <a:bodyPr wrap="none" rtlCol="0">
            <a:spAutoFit/>
          </a:bodyPr>
          <a:lstStyle/>
          <a:p>
            <a:r>
              <a:rPr kumimoji="1" lang="en-US" altLang="zh-CN" sz="2400" dirty="0" smtClean="0">
                <a:solidFill>
                  <a:srgbClr val="DDDBCE"/>
                </a:solidFill>
              </a:rPr>
              <a:t>PLEASE </a:t>
            </a:r>
            <a:endParaRPr kumimoji="1" lang="en-US" altLang="zh-CN" sz="2400" dirty="0" smtClean="0">
              <a:solidFill>
                <a:srgbClr val="DDDBCE"/>
              </a:solidFill>
            </a:endParaRPr>
          </a:p>
        </p:txBody>
      </p:sp>
      <p:sp>
        <p:nvSpPr>
          <p:cNvPr id="15" name="矩形 14"/>
          <p:cNvSpPr/>
          <p:nvPr/>
        </p:nvSpPr>
        <p:spPr>
          <a:xfrm>
            <a:off x="4966377" y="1846951"/>
            <a:ext cx="2533066"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p:nvSpPr>
        <p:spPr>
          <a:xfrm>
            <a:off x="4955397" y="1822970"/>
            <a:ext cx="2533066" cy="461665"/>
          </a:xfrm>
          <a:prstGeom prst="rect">
            <a:avLst/>
          </a:prstGeom>
        </p:spPr>
        <p:txBody>
          <a:bodyPr wrap="none">
            <a:spAutoFit/>
          </a:bodyPr>
          <a:lstStyle/>
          <a:p>
            <a:r>
              <a:rPr kumimoji="1" lang="en-US" altLang="zh-CN" sz="2400" dirty="0">
                <a:solidFill>
                  <a:srgbClr val="DDDBCE"/>
                </a:solidFill>
              </a:rPr>
              <a:t>ADD YOUR TITLE </a:t>
            </a:r>
            <a:endParaRPr kumimoji="1" lang="en-US" altLang="zh-CN" sz="2400" dirty="0">
              <a:solidFill>
                <a:srgbClr val="DDDBCE"/>
              </a:solidFill>
            </a:endParaRPr>
          </a:p>
        </p:txBody>
      </p:sp>
      <p:sp>
        <p:nvSpPr>
          <p:cNvPr id="17" name="矩形 16"/>
          <p:cNvSpPr/>
          <p:nvPr/>
        </p:nvSpPr>
        <p:spPr>
          <a:xfrm>
            <a:off x="4955397" y="2312516"/>
            <a:ext cx="982721" cy="369171"/>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4954878" y="2282023"/>
            <a:ext cx="971741" cy="461665"/>
          </a:xfrm>
          <a:prstGeom prst="rect">
            <a:avLst/>
          </a:prstGeom>
        </p:spPr>
        <p:txBody>
          <a:bodyPr wrap="none">
            <a:spAutoFit/>
          </a:bodyPr>
          <a:lstStyle/>
          <a:p>
            <a:r>
              <a:rPr kumimoji="1" lang="en-US" altLang="zh-CN" sz="2400" dirty="0">
                <a:solidFill>
                  <a:srgbClr val="DDDBCE"/>
                </a:solidFill>
              </a:rPr>
              <a:t>HERE </a:t>
            </a:r>
            <a:endParaRPr kumimoji="1" lang="zh-CN" altLang="en-US" sz="2400" dirty="0">
              <a:solidFill>
                <a:srgbClr val="DDDBCE"/>
              </a:solidFill>
            </a:endParaRPr>
          </a:p>
        </p:txBody>
      </p:sp>
      <p:sp>
        <p:nvSpPr>
          <p:cNvPr id="19" name="矩形 18"/>
          <p:cNvSpPr/>
          <p:nvPr/>
        </p:nvSpPr>
        <p:spPr>
          <a:xfrm>
            <a:off x="8533292" y="1400095"/>
            <a:ext cx="1152128"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文本框 19"/>
          <p:cNvSpPr txBox="1"/>
          <p:nvPr/>
        </p:nvSpPr>
        <p:spPr>
          <a:xfrm>
            <a:off x="8544272" y="1385286"/>
            <a:ext cx="1247457" cy="461665"/>
          </a:xfrm>
          <a:prstGeom prst="rect">
            <a:avLst/>
          </a:prstGeom>
          <a:noFill/>
        </p:spPr>
        <p:txBody>
          <a:bodyPr wrap="none" rtlCol="0">
            <a:spAutoFit/>
          </a:bodyPr>
          <a:lstStyle/>
          <a:p>
            <a:r>
              <a:rPr kumimoji="1" lang="en-US" altLang="zh-CN" sz="2400" dirty="0" smtClean="0">
                <a:solidFill>
                  <a:srgbClr val="DDDBCE"/>
                </a:solidFill>
              </a:rPr>
              <a:t>PLEASE </a:t>
            </a:r>
            <a:endParaRPr kumimoji="1" lang="en-US" altLang="zh-CN" sz="2400" dirty="0" smtClean="0">
              <a:solidFill>
                <a:srgbClr val="DDDBCE"/>
              </a:solidFill>
            </a:endParaRPr>
          </a:p>
        </p:txBody>
      </p:sp>
      <p:sp>
        <p:nvSpPr>
          <p:cNvPr id="21" name="矩形 20"/>
          <p:cNvSpPr/>
          <p:nvPr/>
        </p:nvSpPr>
        <p:spPr>
          <a:xfrm>
            <a:off x="8544272" y="1861760"/>
            <a:ext cx="2533066"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p:cNvSpPr/>
          <p:nvPr/>
        </p:nvSpPr>
        <p:spPr>
          <a:xfrm>
            <a:off x="8533292" y="1837779"/>
            <a:ext cx="2533066" cy="461665"/>
          </a:xfrm>
          <a:prstGeom prst="rect">
            <a:avLst/>
          </a:prstGeom>
        </p:spPr>
        <p:txBody>
          <a:bodyPr wrap="none">
            <a:spAutoFit/>
          </a:bodyPr>
          <a:lstStyle/>
          <a:p>
            <a:r>
              <a:rPr kumimoji="1" lang="en-US" altLang="zh-CN" sz="2400" dirty="0">
                <a:solidFill>
                  <a:srgbClr val="DDDBCE"/>
                </a:solidFill>
              </a:rPr>
              <a:t>ADD YOUR TITLE </a:t>
            </a:r>
            <a:endParaRPr kumimoji="1" lang="en-US" altLang="zh-CN" sz="2400" dirty="0">
              <a:solidFill>
                <a:srgbClr val="DDDBCE"/>
              </a:solidFill>
            </a:endParaRPr>
          </a:p>
        </p:txBody>
      </p:sp>
      <p:sp>
        <p:nvSpPr>
          <p:cNvPr id="23" name="矩形 22"/>
          <p:cNvSpPr/>
          <p:nvPr/>
        </p:nvSpPr>
        <p:spPr>
          <a:xfrm>
            <a:off x="8533292" y="2327325"/>
            <a:ext cx="982721" cy="369171"/>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p:cNvSpPr/>
          <p:nvPr/>
        </p:nvSpPr>
        <p:spPr>
          <a:xfrm>
            <a:off x="8532773" y="2296832"/>
            <a:ext cx="971741" cy="461665"/>
          </a:xfrm>
          <a:prstGeom prst="rect">
            <a:avLst/>
          </a:prstGeom>
        </p:spPr>
        <p:txBody>
          <a:bodyPr wrap="none">
            <a:spAutoFit/>
          </a:bodyPr>
          <a:lstStyle/>
          <a:p>
            <a:r>
              <a:rPr kumimoji="1" lang="en-US" altLang="zh-CN" sz="2400" dirty="0">
                <a:solidFill>
                  <a:srgbClr val="DDDBCE"/>
                </a:solidFill>
              </a:rPr>
              <a:t>HERE </a:t>
            </a:r>
            <a:endParaRPr kumimoji="1" lang="zh-CN" altLang="en-US" sz="2400" dirty="0">
              <a:solidFill>
                <a:srgbClr val="DDDBCE"/>
              </a:solidFill>
            </a:endParaRPr>
          </a:p>
        </p:txBody>
      </p:sp>
      <p:sp>
        <p:nvSpPr>
          <p:cNvPr id="25" name="文本框 24"/>
          <p:cNvSpPr txBox="1"/>
          <p:nvPr/>
        </p:nvSpPr>
        <p:spPr>
          <a:xfrm>
            <a:off x="1343471" y="2849080"/>
            <a:ext cx="2808313" cy="2862322"/>
          </a:xfrm>
          <a:prstGeom prst="rect">
            <a:avLst/>
          </a:prstGeom>
          <a:noFill/>
        </p:spPr>
        <p:txBody>
          <a:bodyPr wrap="square" rtlCol="0">
            <a:spAutoFit/>
          </a:bodyPr>
          <a:lstStyle/>
          <a:p>
            <a:r>
              <a:rPr kumimoji="1" lang="en-US" altLang="zh-CN" dirty="0" smtClean="0">
                <a:solidFill>
                  <a:srgbClr val="423E42"/>
                </a:solidFill>
              </a:rPr>
              <a:t>Please add something you need here. </a:t>
            </a:r>
            <a:r>
              <a:rPr kumimoji="1" lang="en-US" altLang="zh-CN" dirty="0">
                <a:solidFill>
                  <a:srgbClr val="423E42"/>
                </a:solidFill>
              </a:rPr>
              <a:t>Please add something you need here</a:t>
            </a:r>
            <a:r>
              <a:rPr kumimoji="1" lang="en-US" altLang="zh-CN" dirty="0" smtClean="0">
                <a:solidFill>
                  <a:srgbClr val="423E42"/>
                </a:solidFill>
              </a:rPr>
              <a:t>.</a:t>
            </a:r>
            <a:endParaRPr kumimoji="1" lang="en-US" altLang="zh-CN" dirty="0" smtClean="0">
              <a:solidFill>
                <a:srgbClr val="423E42"/>
              </a:solidFill>
            </a:endParaRPr>
          </a:p>
          <a:p>
            <a:r>
              <a:rPr kumimoji="1" lang="en-US" altLang="zh-CN" dirty="0" smtClean="0">
                <a:solidFill>
                  <a:srgbClr val="423E42"/>
                </a:solidFill>
              </a:rPr>
              <a:t> </a:t>
            </a:r>
            <a:endParaRPr kumimoji="1" lang="zh-CN" altLang="en-US" dirty="0">
              <a:solidFill>
                <a:srgbClr val="423E42"/>
              </a:solidFill>
            </a:endParaRPr>
          </a:p>
          <a:p>
            <a:r>
              <a:rPr kumimoji="1" lang="en-US" altLang="zh-CN" dirty="0">
                <a:solidFill>
                  <a:srgbClr val="423E42"/>
                </a:solidFill>
              </a:rPr>
              <a:t>Please add something you need here. </a:t>
            </a:r>
            <a:r>
              <a:rPr kumimoji="1" lang="en-US" altLang="zh-CN" dirty="0" smtClean="0">
                <a:solidFill>
                  <a:srgbClr val="423E42"/>
                </a:solidFill>
              </a:rPr>
              <a:t>Please </a:t>
            </a:r>
            <a:r>
              <a:rPr kumimoji="1" lang="en-US" altLang="zh-CN" dirty="0">
                <a:solidFill>
                  <a:srgbClr val="423E42"/>
                </a:solidFill>
              </a:rPr>
              <a:t>add something you need here. </a:t>
            </a:r>
            <a:endParaRPr kumimoji="1" lang="en-US" altLang="zh-CN" dirty="0" smtClean="0">
              <a:solidFill>
                <a:srgbClr val="423E42"/>
              </a:solidFill>
            </a:endParaRPr>
          </a:p>
          <a:p>
            <a:endParaRPr kumimoji="1" lang="zh-CN" altLang="en-US" dirty="0">
              <a:solidFill>
                <a:srgbClr val="423E42"/>
              </a:solidFill>
            </a:endParaRPr>
          </a:p>
          <a:p>
            <a:r>
              <a:rPr kumimoji="1" lang="en-US" altLang="zh-CN" dirty="0">
                <a:solidFill>
                  <a:srgbClr val="423E42"/>
                </a:solidFill>
              </a:rPr>
              <a:t>Please add something you need here. </a:t>
            </a:r>
            <a:endParaRPr kumimoji="1" lang="zh-CN" altLang="en-US" dirty="0">
              <a:solidFill>
                <a:srgbClr val="423E42"/>
              </a:solidFill>
            </a:endParaRPr>
          </a:p>
        </p:txBody>
      </p:sp>
      <p:sp>
        <p:nvSpPr>
          <p:cNvPr id="27" name="文本框 26"/>
          <p:cNvSpPr txBox="1"/>
          <p:nvPr/>
        </p:nvSpPr>
        <p:spPr>
          <a:xfrm>
            <a:off x="4882829" y="2885655"/>
            <a:ext cx="2808313" cy="2862322"/>
          </a:xfrm>
          <a:prstGeom prst="rect">
            <a:avLst/>
          </a:prstGeom>
          <a:noFill/>
        </p:spPr>
        <p:txBody>
          <a:bodyPr wrap="square" rtlCol="0">
            <a:spAutoFit/>
          </a:bodyPr>
          <a:lstStyle/>
          <a:p>
            <a:r>
              <a:rPr kumimoji="1" lang="en-US" altLang="zh-CN" dirty="0" smtClean="0">
                <a:solidFill>
                  <a:srgbClr val="423E42"/>
                </a:solidFill>
              </a:rPr>
              <a:t>Please add something you need here. </a:t>
            </a:r>
            <a:r>
              <a:rPr kumimoji="1" lang="en-US" altLang="zh-CN" dirty="0">
                <a:solidFill>
                  <a:srgbClr val="423E42"/>
                </a:solidFill>
              </a:rPr>
              <a:t>Please add something you need here</a:t>
            </a:r>
            <a:r>
              <a:rPr kumimoji="1" lang="en-US" altLang="zh-CN" dirty="0" smtClean="0">
                <a:solidFill>
                  <a:srgbClr val="423E42"/>
                </a:solidFill>
              </a:rPr>
              <a:t>.</a:t>
            </a:r>
            <a:endParaRPr kumimoji="1" lang="en-US" altLang="zh-CN" dirty="0" smtClean="0">
              <a:solidFill>
                <a:srgbClr val="423E42"/>
              </a:solidFill>
            </a:endParaRPr>
          </a:p>
          <a:p>
            <a:r>
              <a:rPr kumimoji="1" lang="en-US" altLang="zh-CN" dirty="0" smtClean="0">
                <a:solidFill>
                  <a:srgbClr val="423E42"/>
                </a:solidFill>
              </a:rPr>
              <a:t> </a:t>
            </a:r>
            <a:endParaRPr kumimoji="1" lang="zh-CN" altLang="en-US" dirty="0">
              <a:solidFill>
                <a:srgbClr val="423E42"/>
              </a:solidFill>
            </a:endParaRPr>
          </a:p>
          <a:p>
            <a:r>
              <a:rPr kumimoji="1" lang="en-US" altLang="zh-CN" dirty="0">
                <a:solidFill>
                  <a:srgbClr val="423E42"/>
                </a:solidFill>
              </a:rPr>
              <a:t>Please add something you need here. </a:t>
            </a:r>
            <a:r>
              <a:rPr kumimoji="1" lang="en-US" altLang="zh-CN" dirty="0" smtClean="0">
                <a:solidFill>
                  <a:srgbClr val="423E42"/>
                </a:solidFill>
              </a:rPr>
              <a:t>Please </a:t>
            </a:r>
            <a:r>
              <a:rPr kumimoji="1" lang="en-US" altLang="zh-CN" dirty="0">
                <a:solidFill>
                  <a:srgbClr val="423E42"/>
                </a:solidFill>
              </a:rPr>
              <a:t>add something you need here. </a:t>
            </a:r>
            <a:endParaRPr kumimoji="1" lang="en-US" altLang="zh-CN" dirty="0" smtClean="0">
              <a:solidFill>
                <a:srgbClr val="423E42"/>
              </a:solidFill>
            </a:endParaRPr>
          </a:p>
          <a:p>
            <a:endParaRPr kumimoji="1" lang="zh-CN" altLang="en-US" dirty="0">
              <a:solidFill>
                <a:srgbClr val="423E42"/>
              </a:solidFill>
            </a:endParaRPr>
          </a:p>
          <a:p>
            <a:r>
              <a:rPr kumimoji="1" lang="en-US" altLang="zh-CN" dirty="0">
                <a:solidFill>
                  <a:srgbClr val="423E42"/>
                </a:solidFill>
              </a:rPr>
              <a:t>Please add something you need here. </a:t>
            </a:r>
            <a:endParaRPr kumimoji="1" lang="zh-CN" altLang="en-US" dirty="0">
              <a:solidFill>
                <a:srgbClr val="423E42"/>
              </a:solidFill>
            </a:endParaRPr>
          </a:p>
        </p:txBody>
      </p:sp>
      <p:sp>
        <p:nvSpPr>
          <p:cNvPr id="28" name="文本框 27"/>
          <p:cNvSpPr txBox="1"/>
          <p:nvPr/>
        </p:nvSpPr>
        <p:spPr>
          <a:xfrm>
            <a:off x="8472264" y="2885655"/>
            <a:ext cx="2808313" cy="2862322"/>
          </a:xfrm>
          <a:prstGeom prst="rect">
            <a:avLst/>
          </a:prstGeom>
          <a:noFill/>
        </p:spPr>
        <p:txBody>
          <a:bodyPr wrap="square" rtlCol="0">
            <a:spAutoFit/>
          </a:bodyPr>
          <a:lstStyle/>
          <a:p>
            <a:r>
              <a:rPr kumimoji="1" lang="en-US" altLang="zh-CN" dirty="0" smtClean="0">
                <a:solidFill>
                  <a:srgbClr val="423E42"/>
                </a:solidFill>
              </a:rPr>
              <a:t>Please add something you need here. </a:t>
            </a:r>
            <a:r>
              <a:rPr kumimoji="1" lang="en-US" altLang="zh-CN" dirty="0">
                <a:solidFill>
                  <a:srgbClr val="423E42"/>
                </a:solidFill>
              </a:rPr>
              <a:t>Please add something you need here</a:t>
            </a:r>
            <a:r>
              <a:rPr kumimoji="1" lang="en-US" altLang="zh-CN" dirty="0" smtClean="0">
                <a:solidFill>
                  <a:srgbClr val="423E42"/>
                </a:solidFill>
              </a:rPr>
              <a:t>.</a:t>
            </a:r>
            <a:endParaRPr kumimoji="1" lang="en-US" altLang="zh-CN" dirty="0" smtClean="0">
              <a:solidFill>
                <a:srgbClr val="423E42"/>
              </a:solidFill>
            </a:endParaRPr>
          </a:p>
          <a:p>
            <a:r>
              <a:rPr kumimoji="1" lang="en-US" altLang="zh-CN" dirty="0" smtClean="0">
                <a:solidFill>
                  <a:srgbClr val="423E42"/>
                </a:solidFill>
              </a:rPr>
              <a:t> </a:t>
            </a:r>
            <a:endParaRPr kumimoji="1" lang="zh-CN" altLang="en-US" dirty="0">
              <a:solidFill>
                <a:srgbClr val="423E42"/>
              </a:solidFill>
            </a:endParaRPr>
          </a:p>
          <a:p>
            <a:r>
              <a:rPr kumimoji="1" lang="en-US" altLang="zh-CN" dirty="0">
                <a:solidFill>
                  <a:srgbClr val="423E42"/>
                </a:solidFill>
              </a:rPr>
              <a:t>Please add something you need here. </a:t>
            </a:r>
            <a:r>
              <a:rPr kumimoji="1" lang="en-US" altLang="zh-CN" dirty="0" smtClean="0">
                <a:solidFill>
                  <a:srgbClr val="423E42"/>
                </a:solidFill>
              </a:rPr>
              <a:t>Please </a:t>
            </a:r>
            <a:r>
              <a:rPr kumimoji="1" lang="en-US" altLang="zh-CN" dirty="0">
                <a:solidFill>
                  <a:srgbClr val="423E42"/>
                </a:solidFill>
              </a:rPr>
              <a:t>add something you need here. </a:t>
            </a:r>
            <a:endParaRPr kumimoji="1" lang="en-US" altLang="zh-CN" dirty="0" smtClean="0">
              <a:solidFill>
                <a:srgbClr val="423E42"/>
              </a:solidFill>
            </a:endParaRPr>
          </a:p>
          <a:p>
            <a:endParaRPr kumimoji="1" lang="zh-CN" altLang="en-US" dirty="0">
              <a:solidFill>
                <a:srgbClr val="423E42"/>
              </a:solidFill>
            </a:endParaRPr>
          </a:p>
          <a:p>
            <a:r>
              <a:rPr kumimoji="1" lang="en-US" altLang="zh-CN" dirty="0">
                <a:solidFill>
                  <a:srgbClr val="423E42"/>
                </a:solidFill>
              </a:rPr>
              <a:t>Please add something you need here. </a:t>
            </a:r>
            <a:endParaRPr kumimoji="1" lang="zh-CN" altLang="en-US" dirty="0">
              <a:solidFill>
                <a:srgbClr val="423E42"/>
              </a:solidFill>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DBCE"/>
        </a:solidFill>
        <a:effectLst/>
      </p:bgPr>
    </p:bg>
    <p:spTree>
      <p:nvGrpSpPr>
        <p:cNvPr id="1" name=""/>
        <p:cNvGrpSpPr/>
        <p:nvPr/>
      </p:nvGrpSpPr>
      <p:grpSpPr>
        <a:xfrm>
          <a:off x="0" y="0"/>
          <a:ext cx="0" cy="0"/>
          <a:chOff x="0" y="0"/>
          <a:chExt cx="0" cy="0"/>
        </a:xfrm>
      </p:grpSpPr>
      <p:sp>
        <p:nvSpPr>
          <p:cNvPr id="47" name="矩形 46"/>
          <p:cNvSpPr/>
          <p:nvPr/>
        </p:nvSpPr>
        <p:spPr>
          <a:xfrm rot="5400000">
            <a:off x="5206259" y="-5406794"/>
            <a:ext cx="176366" cy="12197533"/>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a:spLocks noChangeAspect="1"/>
          </p:cNvSpPr>
          <p:nvPr/>
        </p:nvSpPr>
        <p:spPr>
          <a:xfrm>
            <a:off x="479376" y="1243806"/>
            <a:ext cx="2412000" cy="2412000"/>
          </a:xfrm>
          <a:prstGeom prst="ellipse">
            <a:avLst/>
          </a:prstGeom>
          <a:solidFill>
            <a:srgbClr val="423E42"/>
          </a:solidFill>
          <a:ln w="41275">
            <a:solidFill>
              <a:srgbClr val="A09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a:spLocks noChangeAspect="1"/>
          </p:cNvSpPr>
          <p:nvPr/>
        </p:nvSpPr>
        <p:spPr>
          <a:xfrm>
            <a:off x="3369735" y="1243806"/>
            <a:ext cx="2412000" cy="2412000"/>
          </a:xfrm>
          <a:prstGeom prst="ellipse">
            <a:avLst/>
          </a:prstGeom>
          <a:solidFill>
            <a:srgbClr val="423E42"/>
          </a:solidFill>
          <a:ln w="41275">
            <a:solidFill>
              <a:srgbClr val="A09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a:spLocks noChangeAspect="1"/>
          </p:cNvSpPr>
          <p:nvPr/>
        </p:nvSpPr>
        <p:spPr>
          <a:xfrm>
            <a:off x="479376" y="4185352"/>
            <a:ext cx="2412000" cy="2412000"/>
          </a:xfrm>
          <a:prstGeom prst="ellipse">
            <a:avLst/>
          </a:prstGeom>
          <a:solidFill>
            <a:srgbClr val="423E42"/>
          </a:solidFill>
          <a:ln w="41275">
            <a:solidFill>
              <a:srgbClr val="A09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p:cNvSpPr>
            <a:spLocks noChangeAspect="1"/>
          </p:cNvSpPr>
          <p:nvPr/>
        </p:nvSpPr>
        <p:spPr>
          <a:xfrm>
            <a:off x="3369735" y="4185352"/>
            <a:ext cx="2412000" cy="2412000"/>
          </a:xfrm>
          <a:prstGeom prst="ellipse">
            <a:avLst/>
          </a:prstGeom>
          <a:solidFill>
            <a:srgbClr val="423E42"/>
          </a:solidFill>
          <a:ln w="41275">
            <a:solidFill>
              <a:srgbClr val="A09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804365" y="1680365"/>
            <a:ext cx="1762021" cy="769441"/>
          </a:xfrm>
          <a:prstGeom prst="rect">
            <a:avLst/>
          </a:prstGeom>
          <a:noFill/>
        </p:spPr>
        <p:txBody>
          <a:bodyPr wrap="none" rtlCol="0">
            <a:spAutoFit/>
          </a:bodyPr>
          <a:lstStyle/>
          <a:p>
            <a:r>
              <a:rPr kumimoji="1" lang="zh-CN" altLang="en-US" sz="4400" dirty="0" smtClean="0">
                <a:solidFill>
                  <a:srgbClr val="DDDBCE"/>
                </a:solidFill>
              </a:rPr>
              <a:t>＋</a:t>
            </a:r>
            <a:r>
              <a:rPr kumimoji="1" lang="en-US" altLang="zh-CN" sz="4400" dirty="0" smtClean="0">
                <a:solidFill>
                  <a:srgbClr val="DDDBCE"/>
                </a:solidFill>
              </a:rPr>
              <a:t>14.8</a:t>
            </a:r>
            <a:endParaRPr kumimoji="1" lang="zh-CN" altLang="en-US" sz="4400" dirty="0">
              <a:solidFill>
                <a:srgbClr val="DDDBCE"/>
              </a:solidFill>
            </a:endParaRPr>
          </a:p>
        </p:txBody>
      </p:sp>
      <p:sp>
        <p:nvSpPr>
          <p:cNvPr id="12" name="文本框 11"/>
          <p:cNvSpPr txBox="1"/>
          <p:nvPr/>
        </p:nvSpPr>
        <p:spPr>
          <a:xfrm>
            <a:off x="3503712" y="1715388"/>
            <a:ext cx="1762021" cy="769441"/>
          </a:xfrm>
          <a:prstGeom prst="rect">
            <a:avLst/>
          </a:prstGeom>
          <a:noFill/>
        </p:spPr>
        <p:txBody>
          <a:bodyPr wrap="none" rtlCol="0">
            <a:spAutoFit/>
          </a:bodyPr>
          <a:lstStyle/>
          <a:p>
            <a:r>
              <a:rPr kumimoji="1" lang="zh-CN" altLang="en-US" sz="4400" dirty="0" smtClean="0">
                <a:solidFill>
                  <a:srgbClr val="DDDBCE"/>
                </a:solidFill>
              </a:rPr>
              <a:t>－</a:t>
            </a:r>
            <a:r>
              <a:rPr kumimoji="1" lang="en-US" altLang="zh-CN" sz="4400" dirty="0" smtClean="0">
                <a:solidFill>
                  <a:srgbClr val="DDDBCE"/>
                </a:solidFill>
              </a:rPr>
              <a:t>0.06</a:t>
            </a:r>
            <a:endParaRPr kumimoji="1" lang="zh-CN" altLang="en-US" sz="4400" dirty="0">
              <a:solidFill>
                <a:srgbClr val="DDDBCE"/>
              </a:solidFill>
            </a:endParaRPr>
          </a:p>
        </p:txBody>
      </p:sp>
      <p:sp>
        <p:nvSpPr>
          <p:cNvPr id="13" name="文本框 12"/>
          <p:cNvSpPr txBox="1"/>
          <p:nvPr/>
        </p:nvSpPr>
        <p:spPr>
          <a:xfrm>
            <a:off x="1007144" y="4621909"/>
            <a:ext cx="1638590" cy="769441"/>
          </a:xfrm>
          <a:prstGeom prst="rect">
            <a:avLst/>
          </a:prstGeom>
          <a:noFill/>
        </p:spPr>
        <p:txBody>
          <a:bodyPr wrap="none" rtlCol="0">
            <a:spAutoFit/>
          </a:bodyPr>
          <a:lstStyle/>
          <a:p>
            <a:r>
              <a:rPr kumimoji="1" lang="en-US" altLang="zh-CN" sz="4400" dirty="0" smtClean="0">
                <a:solidFill>
                  <a:srgbClr val="DDDBCE"/>
                </a:solidFill>
              </a:rPr>
              <a:t>120</a:t>
            </a:r>
            <a:r>
              <a:rPr kumimoji="1" lang="zh-CN" altLang="en-US" sz="4400" dirty="0" smtClean="0">
                <a:solidFill>
                  <a:srgbClr val="DDDBCE"/>
                </a:solidFill>
              </a:rPr>
              <a:t>％</a:t>
            </a:r>
            <a:endParaRPr kumimoji="1" lang="zh-CN" altLang="en-US" sz="4400" dirty="0">
              <a:solidFill>
                <a:srgbClr val="DDDBCE"/>
              </a:solidFill>
            </a:endParaRPr>
          </a:p>
        </p:txBody>
      </p:sp>
      <p:sp>
        <p:nvSpPr>
          <p:cNvPr id="14" name="文本框 13"/>
          <p:cNvSpPr txBox="1"/>
          <p:nvPr/>
        </p:nvSpPr>
        <p:spPr>
          <a:xfrm>
            <a:off x="3904718" y="4650525"/>
            <a:ext cx="1342034" cy="769441"/>
          </a:xfrm>
          <a:prstGeom prst="rect">
            <a:avLst/>
          </a:prstGeom>
          <a:noFill/>
        </p:spPr>
        <p:txBody>
          <a:bodyPr wrap="none" rtlCol="0">
            <a:spAutoFit/>
          </a:bodyPr>
          <a:lstStyle/>
          <a:p>
            <a:r>
              <a:rPr kumimoji="1" lang="en-US" altLang="zh-CN" sz="4400" dirty="0" smtClean="0">
                <a:solidFill>
                  <a:srgbClr val="DDDBCE"/>
                </a:solidFill>
              </a:rPr>
              <a:t>23</a:t>
            </a:r>
            <a:r>
              <a:rPr kumimoji="1" lang="zh-CN" altLang="en-US" sz="4400" dirty="0" smtClean="0">
                <a:solidFill>
                  <a:srgbClr val="DDDBCE"/>
                </a:solidFill>
              </a:rPr>
              <a:t>％</a:t>
            </a:r>
            <a:endParaRPr kumimoji="1" lang="zh-CN" altLang="en-US" sz="4400" dirty="0">
              <a:solidFill>
                <a:srgbClr val="DDDBCE"/>
              </a:solidFill>
            </a:endParaRPr>
          </a:p>
        </p:txBody>
      </p:sp>
      <p:cxnSp>
        <p:nvCxnSpPr>
          <p:cNvPr id="16" name="直线连接符 15"/>
          <p:cNvCxnSpPr/>
          <p:nvPr/>
        </p:nvCxnSpPr>
        <p:spPr>
          <a:xfrm>
            <a:off x="695375" y="2444160"/>
            <a:ext cx="1980000" cy="0"/>
          </a:xfrm>
          <a:prstGeom prst="line">
            <a:avLst/>
          </a:prstGeom>
          <a:ln w="19050">
            <a:solidFill>
              <a:srgbClr val="DDDBCE"/>
            </a:solidFill>
          </a:ln>
        </p:spPr>
        <p:style>
          <a:lnRef idx="1">
            <a:schemeClr val="accent1"/>
          </a:lnRef>
          <a:fillRef idx="0">
            <a:schemeClr val="accent1"/>
          </a:fillRef>
          <a:effectRef idx="0">
            <a:schemeClr val="accent1"/>
          </a:effectRef>
          <a:fontRef idx="minor">
            <a:schemeClr val="tx1"/>
          </a:fontRef>
        </p:style>
      </p:cxnSp>
      <p:cxnSp>
        <p:nvCxnSpPr>
          <p:cNvPr id="17" name="直线连接符 16"/>
          <p:cNvCxnSpPr/>
          <p:nvPr/>
        </p:nvCxnSpPr>
        <p:spPr>
          <a:xfrm>
            <a:off x="3503712" y="2435253"/>
            <a:ext cx="1980000" cy="0"/>
          </a:xfrm>
          <a:prstGeom prst="line">
            <a:avLst/>
          </a:prstGeom>
          <a:ln w="19050">
            <a:solidFill>
              <a:srgbClr val="DDDBCE"/>
            </a:solidFill>
          </a:ln>
        </p:spPr>
        <p:style>
          <a:lnRef idx="1">
            <a:schemeClr val="accent1"/>
          </a:lnRef>
          <a:fillRef idx="0">
            <a:schemeClr val="accent1"/>
          </a:fillRef>
          <a:effectRef idx="0">
            <a:schemeClr val="accent1"/>
          </a:effectRef>
          <a:fontRef idx="minor">
            <a:schemeClr val="tx1"/>
          </a:fontRef>
        </p:style>
      </p:cxnSp>
      <p:cxnSp>
        <p:nvCxnSpPr>
          <p:cNvPr id="18" name="直线连接符 17"/>
          <p:cNvCxnSpPr/>
          <p:nvPr/>
        </p:nvCxnSpPr>
        <p:spPr>
          <a:xfrm>
            <a:off x="804365" y="5382443"/>
            <a:ext cx="1980000" cy="0"/>
          </a:xfrm>
          <a:prstGeom prst="line">
            <a:avLst/>
          </a:prstGeom>
          <a:ln w="19050">
            <a:solidFill>
              <a:srgbClr val="DDDBCE"/>
            </a:solidFill>
          </a:ln>
        </p:spPr>
        <p:style>
          <a:lnRef idx="1">
            <a:schemeClr val="accent1"/>
          </a:lnRef>
          <a:fillRef idx="0">
            <a:schemeClr val="accent1"/>
          </a:fillRef>
          <a:effectRef idx="0">
            <a:schemeClr val="accent1"/>
          </a:effectRef>
          <a:fontRef idx="minor">
            <a:schemeClr val="tx1"/>
          </a:fontRef>
        </p:style>
      </p:cxnSp>
      <p:cxnSp>
        <p:nvCxnSpPr>
          <p:cNvPr id="19" name="直线连接符 18"/>
          <p:cNvCxnSpPr/>
          <p:nvPr/>
        </p:nvCxnSpPr>
        <p:spPr>
          <a:xfrm>
            <a:off x="3585735" y="5419966"/>
            <a:ext cx="1980000" cy="0"/>
          </a:xfrm>
          <a:prstGeom prst="line">
            <a:avLst/>
          </a:prstGeom>
          <a:ln w="19050">
            <a:solidFill>
              <a:srgbClr val="DDDBCE"/>
            </a:solidFill>
          </a:ln>
        </p:spPr>
        <p:style>
          <a:lnRef idx="1">
            <a:schemeClr val="accent1"/>
          </a:lnRef>
          <a:fillRef idx="0">
            <a:schemeClr val="accent1"/>
          </a:fillRef>
          <a:effectRef idx="0">
            <a:schemeClr val="accent1"/>
          </a:effectRef>
          <a:fontRef idx="minor">
            <a:schemeClr val="tx1"/>
          </a:fontRef>
        </p:style>
      </p:cxnSp>
      <p:sp>
        <p:nvSpPr>
          <p:cNvPr id="20" name="三角形 19"/>
          <p:cNvSpPr/>
          <p:nvPr/>
        </p:nvSpPr>
        <p:spPr>
          <a:xfrm>
            <a:off x="1360019" y="3919876"/>
            <a:ext cx="650712" cy="321766"/>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三角形 20"/>
          <p:cNvSpPr/>
          <p:nvPr/>
        </p:nvSpPr>
        <p:spPr>
          <a:xfrm rot="5400000">
            <a:off x="2708055" y="2274370"/>
            <a:ext cx="650712" cy="321766"/>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三角形 21"/>
          <p:cNvSpPr/>
          <p:nvPr/>
        </p:nvSpPr>
        <p:spPr>
          <a:xfrm rot="10800000">
            <a:off x="4250379" y="3626701"/>
            <a:ext cx="650712" cy="321766"/>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三角形 22"/>
          <p:cNvSpPr/>
          <p:nvPr/>
        </p:nvSpPr>
        <p:spPr>
          <a:xfrm rot="16200000">
            <a:off x="2929682" y="5259083"/>
            <a:ext cx="650712" cy="321766"/>
          </a:xfrm>
          <a:prstGeom prst="triangle">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p:cNvSpPr/>
          <p:nvPr/>
        </p:nvSpPr>
        <p:spPr>
          <a:xfrm>
            <a:off x="804365" y="2531095"/>
            <a:ext cx="1829796" cy="369332"/>
          </a:xfrm>
          <a:prstGeom prst="rect">
            <a:avLst/>
          </a:prstGeom>
        </p:spPr>
        <p:txBody>
          <a:bodyPr wrap="none">
            <a:spAutoFit/>
          </a:bodyPr>
          <a:lstStyle/>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add </a:t>
            </a:r>
            <a:r>
              <a:rPr kumimoji="1" lang="en-US" altLang="zh-CN" dirty="0">
                <a:solidFill>
                  <a:srgbClr val="DDDBCE"/>
                </a:solidFill>
                <a:latin typeface="微软雅黑" panose="020B0503020204020204" charset="-122"/>
                <a:ea typeface="微软雅黑" panose="020B0503020204020204" charset="-122"/>
                <a:cs typeface="微软雅黑" panose="020B0503020204020204" charset="-122"/>
              </a:rPr>
              <a:t>your point</a:t>
            </a:r>
            <a:endParaRPr kumimoji="1" lang="en-US" altLang="zh-CN" dirty="0">
              <a:solidFill>
                <a:srgbClr val="DDDBCE"/>
              </a:solidFill>
              <a:latin typeface="微软雅黑" panose="020B0503020204020204" charset="-122"/>
              <a:ea typeface="微软雅黑" panose="020B0503020204020204" charset="-122"/>
              <a:cs typeface="微软雅黑" panose="020B0503020204020204" charset="-122"/>
            </a:endParaRPr>
          </a:p>
        </p:txBody>
      </p:sp>
      <p:sp>
        <p:nvSpPr>
          <p:cNvPr id="28" name="矩形 27"/>
          <p:cNvSpPr/>
          <p:nvPr/>
        </p:nvSpPr>
        <p:spPr>
          <a:xfrm>
            <a:off x="1131377" y="2811316"/>
            <a:ext cx="1175771" cy="646331"/>
          </a:xfrm>
          <a:prstGeom prst="rect">
            <a:avLst/>
          </a:prstGeom>
        </p:spPr>
        <p:txBody>
          <a:bodyPr wrap="none">
            <a:spAutoFit/>
          </a:bodyPr>
          <a:lstStyle/>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add your</a:t>
            </a:r>
            <a:endPar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endParaRPr>
          </a:p>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point</a:t>
            </a:r>
            <a:endParaRPr kumimoji="1" lang="en-US" altLang="zh-CN" dirty="0">
              <a:solidFill>
                <a:srgbClr val="DDDBCE"/>
              </a:solidFill>
              <a:latin typeface="微软雅黑" panose="020B0503020204020204" charset="-122"/>
              <a:ea typeface="微软雅黑" panose="020B0503020204020204" charset="-122"/>
              <a:cs typeface="微软雅黑" panose="020B0503020204020204" charset="-122"/>
            </a:endParaRPr>
          </a:p>
        </p:txBody>
      </p:sp>
      <p:sp>
        <p:nvSpPr>
          <p:cNvPr id="29" name="矩形 28"/>
          <p:cNvSpPr/>
          <p:nvPr/>
        </p:nvSpPr>
        <p:spPr>
          <a:xfrm>
            <a:off x="3672653" y="2529320"/>
            <a:ext cx="1829796" cy="369332"/>
          </a:xfrm>
          <a:prstGeom prst="rect">
            <a:avLst/>
          </a:prstGeom>
        </p:spPr>
        <p:txBody>
          <a:bodyPr wrap="none">
            <a:spAutoFit/>
          </a:bodyPr>
          <a:lstStyle/>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add </a:t>
            </a:r>
            <a:r>
              <a:rPr kumimoji="1" lang="en-US" altLang="zh-CN" dirty="0">
                <a:solidFill>
                  <a:srgbClr val="DDDBCE"/>
                </a:solidFill>
                <a:latin typeface="微软雅黑" panose="020B0503020204020204" charset="-122"/>
                <a:ea typeface="微软雅黑" panose="020B0503020204020204" charset="-122"/>
                <a:cs typeface="微软雅黑" panose="020B0503020204020204" charset="-122"/>
              </a:rPr>
              <a:t>your point</a:t>
            </a:r>
            <a:endParaRPr kumimoji="1" lang="en-US" altLang="zh-CN" dirty="0">
              <a:solidFill>
                <a:srgbClr val="DDDBCE"/>
              </a:solidFill>
              <a:latin typeface="微软雅黑" panose="020B0503020204020204" charset="-122"/>
              <a:ea typeface="微软雅黑" panose="020B0503020204020204" charset="-122"/>
              <a:cs typeface="微软雅黑" panose="020B0503020204020204" charset="-122"/>
            </a:endParaRPr>
          </a:p>
        </p:txBody>
      </p:sp>
      <p:sp>
        <p:nvSpPr>
          <p:cNvPr id="30" name="矩形 29"/>
          <p:cNvSpPr/>
          <p:nvPr/>
        </p:nvSpPr>
        <p:spPr>
          <a:xfrm>
            <a:off x="3999665" y="2809541"/>
            <a:ext cx="1175771" cy="646331"/>
          </a:xfrm>
          <a:prstGeom prst="rect">
            <a:avLst/>
          </a:prstGeom>
        </p:spPr>
        <p:txBody>
          <a:bodyPr wrap="none">
            <a:spAutoFit/>
          </a:bodyPr>
          <a:lstStyle/>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add your</a:t>
            </a:r>
            <a:endPar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endParaRPr>
          </a:p>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point</a:t>
            </a:r>
            <a:endParaRPr kumimoji="1" lang="en-US" altLang="zh-CN" dirty="0">
              <a:solidFill>
                <a:srgbClr val="DDDBCE"/>
              </a:solidFill>
              <a:latin typeface="微软雅黑" panose="020B0503020204020204" charset="-122"/>
              <a:ea typeface="微软雅黑" panose="020B0503020204020204" charset="-122"/>
              <a:cs typeface="微软雅黑" panose="020B0503020204020204" charset="-122"/>
            </a:endParaRPr>
          </a:p>
        </p:txBody>
      </p:sp>
      <p:sp>
        <p:nvSpPr>
          <p:cNvPr id="31" name="矩形 30"/>
          <p:cNvSpPr/>
          <p:nvPr/>
        </p:nvSpPr>
        <p:spPr>
          <a:xfrm>
            <a:off x="767572" y="5423658"/>
            <a:ext cx="1829796" cy="369332"/>
          </a:xfrm>
          <a:prstGeom prst="rect">
            <a:avLst/>
          </a:prstGeom>
        </p:spPr>
        <p:txBody>
          <a:bodyPr wrap="none">
            <a:spAutoFit/>
          </a:bodyPr>
          <a:lstStyle/>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add </a:t>
            </a:r>
            <a:r>
              <a:rPr kumimoji="1" lang="en-US" altLang="zh-CN" dirty="0">
                <a:solidFill>
                  <a:srgbClr val="DDDBCE"/>
                </a:solidFill>
                <a:latin typeface="微软雅黑" panose="020B0503020204020204" charset="-122"/>
                <a:ea typeface="微软雅黑" panose="020B0503020204020204" charset="-122"/>
                <a:cs typeface="微软雅黑" panose="020B0503020204020204" charset="-122"/>
              </a:rPr>
              <a:t>your point</a:t>
            </a:r>
            <a:endParaRPr kumimoji="1" lang="en-US" altLang="zh-CN" dirty="0">
              <a:solidFill>
                <a:srgbClr val="DDDBCE"/>
              </a:solidFill>
              <a:latin typeface="微软雅黑" panose="020B0503020204020204" charset="-122"/>
              <a:ea typeface="微软雅黑" panose="020B0503020204020204" charset="-122"/>
              <a:cs typeface="微软雅黑" panose="020B0503020204020204" charset="-122"/>
            </a:endParaRPr>
          </a:p>
        </p:txBody>
      </p:sp>
      <p:sp>
        <p:nvSpPr>
          <p:cNvPr id="32" name="矩形 31"/>
          <p:cNvSpPr/>
          <p:nvPr/>
        </p:nvSpPr>
        <p:spPr>
          <a:xfrm>
            <a:off x="1094584" y="5703879"/>
            <a:ext cx="1175771" cy="646331"/>
          </a:xfrm>
          <a:prstGeom prst="rect">
            <a:avLst/>
          </a:prstGeom>
        </p:spPr>
        <p:txBody>
          <a:bodyPr wrap="none">
            <a:spAutoFit/>
          </a:bodyPr>
          <a:lstStyle/>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add your</a:t>
            </a:r>
            <a:endPar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endParaRPr>
          </a:p>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point</a:t>
            </a:r>
            <a:endParaRPr kumimoji="1" lang="en-US" altLang="zh-CN" dirty="0">
              <a:solidFill>
                <a:srgbClr val="DDDBCE"/>
              </a:solidFill>
              <a:latin typeface="微软雅黑" panose="020B0503020204020204" charset="-122"/>
              <a:ea typeface="微软雅黑" panose="020B0503020204020204" charset="-122"/>
              <a:cs typeface="微软雅黑" panose="020B0503020204020204" charset="-122"/>
            </a:endParaRPr>
          </a:p>
        </p:txBody>
      </p:sp>
      <p:sp>
        <p:nvSpPr>
          <p:cNvPr id="33" name="矩形 32"/>
          <p:cNvSpPr/>
          <p:nvPr/>
        </p:nvSpPr>
        <p:spPr>
          <a:xfrm>
            <a:off x="3618700" y="5440602"/>
            <a:ext cx="1829796" cy="369332"/>
          </a:xfrm>
          <a:prstGeom prst="rect">
            <a:avLst/>
          </a:prstGeom>
        </p:spPr>
        <p:txBody>
          <a:bodyPr wrap="none">
            <a:spAutoFit/>
          </a:bodyPr>
          <a:lstStyle/>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add </a:t>
            </a:r>
            <a:r>
              <a:rPr kumimoji="1" lang="en-US" altLang="zh-CN" dirty="0">
                <a:solidFill>
                  <a:srgbClr val="DDDBCE"/>
                </a:solidFill>
                <a:latin typeface="微软雅黑" panose="020B0503020204020204" charset="-122"/>
                <a:ea typeface="微软雅黑" panose="020B0503020204020204" charset="-122"/>
                <a:cs typeface="微软雅黑" panose="020B0503020204020204" charset="-122"/>
              </a:rPr>
              <a:t>your point</a:t>
            </a:r>
            <a:endParaRPr kumimoji="1" lang="en-US" altLang="zh-CN" dirty="0">
              <a:solidFill>
                <a:srgbClr val="DDDBCE"/>
              </a:solidFill>
              <a:latin typeface="微软雅黑" panose="020B0503020204020204" charset="-122"/>
              <a:ea typeface="微软雅黑" panose="020B0503020204020204" charset="-122"/>
              <a:cs typeface="微软雅黑" panose="020B0503020204020204" charset="-122"/>
            </a:endParaRPr>
          </a:p>
        </p:txBody>
      </p:sp>
      <p:sp>
        <p:nvSpPr>
          <p:cNvPr id="34" name="矩形 33"/>
          <p:cNvSpPr/>
          <p:nvPr/>
        </p:nvSpPr>
        <p:spPr>
          <a:xfrm>
            <a:off x="3945712" y="5720823"/>
            <a:ext cx="1175771" cy="646331"/>
          </a:xfrm>
          <a:prstGeom prst="rect">
            <a:avLst/>
          </a:prstGeom>
        </p:spPr>
        <p:txBody>
          <a:bodyPr wrap="none">
            <a:spAutoFit/>
          </a:bodyPr>
          <a:lstStyle/>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add your</a:t>
            </a:r>
            <a:endPar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endParaRPr>
          </a:p>
          <a:p>
            <a:pPr algn="ctr"/>
            <a:r>
              <a:rPr kumimoji="1" lang="en-US" altLang="zh-CN" dirty="0" smtClean="0">
                <a:solidFill>
                  <a:srgbClr val="DDDBCE"/>
                </a:solidFill>
                <a:latin typeface="微软雅黑" panose="020B0503020204020204" charset="-122"/>
                <a:ea typeface="微软雅黑" panose="020B0503020204020204" charset="-122"/>
                <a:cs typeface="微软雅黑" panose="020B0503020204020204" charset="-122"/>
              </a:rPr>
              <a:t>point</a:t>
            </a:r>
            <a:endParaRPr kumimoji="1" lang="en-US" altLang="zh-CN" dirty="0">
              <a:solidFill>
                <a:srgbClr val="DDDBCE"/>
              </a:solidFill>
              <a:latin typeface="微软雅黑" panose="020B0503020204020204" charset="-122"/>
              <a:ea typeface="微软雅黑" panose="020B0503020204020204" charset="-122"/>
              <a:cs typeface="微软雅黑" panose="020B0503020204020204" charset="-122"/>
            </a:endParaRPr>
          </a:p>
        </p:txBody>
      </p:sp>
      <p:sp>
        <p:nvSpPr>
          <p:cNvPr id="42" name="矩形 41"/>
          <p:cNvSpPr/>
          <p:nvPr/>
        </p:nvSpPr>
        <p:spPr>
          <a:xfrm rot="5400000">
            <a:off x="6010584" y="-5578646"/>
            <a:ext cx="176366" cy="12197533"/>
          </a:xfrm>
          <a:prstGeom prst="rect">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4" name="文本框 43"/>
          <p:cNvSpPr txBox="1"/>
          <p:nvPr/>
        </p:nvSpPr>
        <p:spPr>
          <a:xfrm>
            <a:off x="6610095" y="4542803"/>
            <a:ext cx="4968553" cy="1754326"/>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a:t>
            </a:r>
            <a:r>
              <a:rPr kumimoji="1" lang="en-US" altLang="zh-CN" dirty="0" smtClean="0"/>
              <a:t>.</a:t>
            </a:r>
            <a:endParaRPr kumimoji="1" lang="en-US" altLang="zh-CN" dirty="0" smtClean="0"/>
          </a:p>
          <a:p>
            <a:r>
              <a:rPr kumimoji="1" lang="en-US" altLang="zh-CN" dirty="0"/>
              <a:t>Please add something you need here. Please add something you need here. </a:t>
            </a:r>
            <a:endParaRPr kumimoji="1" lang="zh-CN" altLang="en-US" dirty="0"/>
          </a:p>
          <a:p>
            <a:r>
              <a:rPr kumimoji="1" lang="en-US" altLang="zh-CN" dirty="0"/>
              <a:t>Please add something you need here. </a:t>
            </a:r>
            <a:endParaRPr kumimoji="1" lang="zh-CN" altLang="en-US" dirty="0"/>
          </a:p>
        </p:txBody>
      </p:sp>
      <p:sp>
        <p:nvSpPr>
          <p:cNvPr id="45" name="矩形 44"/>
          <p:cNvSpPr/>
          <p:nvPr/>
        </p:nvSpPr>
        <p:spPr>
          <a:xfrm rot="5400000">
            <a:off x="6777992" y="-5677927"/>
            <a:ext cx="176366" cy="12197533"/>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6" name="矩形 45"/>
          <p:cNvSpPr/>
          <p:nvPr/>
        </p:nvSpPr>
        <p:spPr>
          <a:xfrm rot="5400000" flipH="1">
            <a:off x="9053475" y="3969540"/>
            <a:ext cx="66794" cy="4862022"/>
          </a:xfrm>
          <a:prstGeom prst="rect">
            <a:avLst/>
          </a:prstGeom>
          <a:solidFill>
            <a:srgbClr val="A09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三角形 48"/>
          <p:cNvSpPr/>
          <p:nvPr/>
        </p:nvSpPr>
        <p:spPr>
          <a:xfrm rot="13453245" flipV="1">
            <a:off x="4416449" y="-2680599"/>
            <a:ext cx="3420380" cy="3406645"/>
          </a:xfrm>
          <a:prstGeom prst="triangle">
            <a:avLst>
              <a:gd name="adj" fmla="val 0"/>
            </a:avLst>
          </a:prstGeom>
          <a:solidFill>
            <a:srgbClr val="DDD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文本框 49"/>
          <p:cNvSpPr txBox="1"/>
          <p:nvPr/>
        </p:nvSpPr>
        <p:spPr>
          <a:xfrm>
            <a:off x="5406545" y="61238"/>
            <a:ext cx="1459630" cy="830997"/>
          </a:xfrm>
          <a:prstGeom prst="rect">
            <a:avLst/>
          </a:prstGeom>
          <a:noFill/>
        </p:spPr>
        <p:txBody>
          <a:bodyPr wrap="none" rtlCol="0">
            <a:spAutoFit/>
          </a:bodyPr>
          <a:lstStyle/>
          <a:p>
            <a:pPr algn="ctr"/>
            <a:r>
              <a:rPr kumimoji="1" lang="en-US" altLang="zh-CN" sz="2400" dirty="0" smtClean="0">
                <a:solidFill>
                  <a:srgbClr val="9F9A77"/>
                </a:solidFill>
                <a:latin typeface="微软雅黑 Light" panose="020B0502040204020203" charset="-122"/>
                <a:ea typeface="微软雅黑 Light" panose="020B0502040204020203" charset="-122"/>
                <a:cs typeface="微软雅黑 Light" panose="020B0502040204020203" charset="-122"/>
              </a:rPr>
              <a:t>Add  </a:t>
            </a:r>
            <a:endParaRPr kumimoji="1" lang="en-US" altLang="zh-CN" sz="2400" dirty="0" smtClean="0">
              <a:solidFill>
                <a:srgbClr val="9F9A77"/>
              </a:solidFill>
              <a:latin typeface="微软雅黑 Light" panose="020B0502040204020203" charset="-122"/>
              <a:ea typeface="微软雅黑 Light" panose="020B0502040204020203" charset="-122"/>
              <a:cs typeface="微软雅黑 Light" panose="020B0502040204020203" charset="-122"/>
            </a:endParaRPr>
          </a:p>
          <a:p>
            <a:pPr algn="ctr"/>
            <a:r>
              <a:rPr kumimoji="1" lang="en-US" altLang="zh-CN" sz="2400" dirty="0" smtClean="0">
                <a:solidFill>
                  <a:srgbClr val="9F9A77"/>
                </a:solidFill>
                <a:latin typeface="微软雅黑 Light" panose="020B0502040204020203" charset="-122"/>
                <a:ea typeface="微软雅黑 Light" panose="020B0502040204020203" charset="-122"/>
                <a:cs typeface="微软雅黑 Light" panose="020B0502040204020203" charset="-122"/>
              </a:rPr>
              <a:t>Your Title</a:t>
            </a:r>
            <a:endParaRPr kumimoji="1" lang="en-US" altLang="zh-CN" sz="2400" dirty="0">
              <a:solidFill>
                <a:srgbClr val="9F9A77"/>
              </a:solidFill>
              <a:latin typeface="微软雅黑 Light" panose="020B0502040204020203" charset="-122"/>
              <a:ea typeface="微软雅黑 Light" panose="020B0502040204020203" charset="-122"/>
              <a:cs typeface="微软雅黑 Light" panose="020B0502040204020203" charset="-122"/>
            </a:endParaRPr>
          </a:p>
        </p:txBody>
      </p:sp>
      <p:sp>
        <p:nvSpPr>
          <p:cNvPr id="51" name="三角形 50"/>
          <p:cNvSpPr>
            <a:spLocks noChangeAspect="1"/>
          </p:cNvSpPr>
          <p:nvPr/>
        </p:nvSpPr>
        <p:spPr>
          <a:xfrm rot="13453245" flipV="1">
            <a:off x="5986711" y="928767"/>
            <a:ext cx="361451" cy="360000"/>
          </a:xfrm>
          <a:prstGeom prst="triangle">
            <a:avLst>
              <a:gd name="adj" fmla="val 0"/>
            </a:avLst>
          </a:prstGeom>
          <a:solidFill>
            <a:srgbClr val="9F9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2" name="矩形 51"/>
          <p:cNvSpPr/>
          <p:nvPr/>
        </p:nvSpPr>
        <p:spPr>
          <a:xfrm>
            <a:off x="6656380" y="1656940"/>
            <a:ext cx="1152128"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3" name="文本框 52"/>
          <p:cNvSpPr txBox="1"/>
          <p:nvPr/>
        </p:nvSpPr>
        <p:spPr>
          <a:xfrm>
            <a:off x="6655861" y="1680365"/>
            <a:ext cx="1247457" cy="461665"/>
          </a:xfrm>
          <a:prstGeom prst="rect">
            <a:avLst/>
          </a:prstGeom>
          <a:noFill/>
        </p:spPr>
        <p:txBody>
          <a:bodyPr wrap="none" rtlCol="0">
            <a:spAutoFit/>
          </a:bodyPr>
          <a:lstStyle/>
          <a:p>
            <a:r>
              <a:rPr kumimoji="1" lang="en-US" altLang="zh-CN" sz="2400" dirty="0" smtClean="0">
                <a:solidFill>
                  <a:srgbClr val="DDDBCE"/>
                </a:solidFill>
              </a:rPr>
              <a:t>PLEASE </a:t>
            </a:r>
            <a:endParaRPr kumimoji="1" lang="en-US" altLang="zh-CN" sz="2400" dirty="0" smtClean="0">
              <a:solidFill>
                <a:srgbClr val="DDDBCE"/>
              </a:solidFill>
            </a:endParaRPr>
          </a:p>
        </p:txBody>
      </p:sp>
      <p:sp>
        <p:nvSpPr>
          <p:cNvPr id="54" name="矩形 53"/>
          <p:cNvSpPr/>
          <p:nvPr/>
        </p:nvSpPr>
        <p:spPr>
          <a:xfrm>
            <a:off x="6655861" y="2202017"/>
            <a:ext cx="2533066" cy="432048"/>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5" name="矩形 54"/>
          <p:cNvSpPr/>
          <p:nvPr/>
        </p:nvSpPr>
        <p:spPr>
          <a:xfrm>
            <a:off x="6644881" y="2178036"/>
            <a:ext cx="2533066" cy="461665"/>
          </a:xfrm>
          <a:prstGeom prst="rect">
            <a:avLst/>
          </a:prstGeom>
        </p:spPr>
        <p:txBody>
          <a:bodyPr wrap="none">
            <a:spAutoFit/>
          </a:bodyPr>
          <a:lstStyle/>
          <a:p>
            <a:r>
              <a:rPr kumimoji="1" lang="en-US" altLang="zh-CN" sz="2400" dirty="0">
                <a:solidFill>
                  <a:srgbClr val="DDDBCE"/>
                </a:solidFill>
              </a:rPr>
              <a:t>ADD YOUR TITLE </a:t>
            </a:r>
            <a:endParaRPr kumimoji="1" lang="en-US" altLang="zh-CN" sz="2400" dirty="0">
              <a:solidFill>
                <a:srgbClr val="DDDBCE"/>
              </a:solidFill>
            </a:endParaRPr>
          </a:p>
        </p:txBody>
      </p:sp>
      <p:sp>
        <p:nvSpPr>
          <p:cNvPr id="56" name="矩形 55"/>
          <p:cNvSpPr/>
          <p:nvPr/>
        </p:nvSpPr>
        <p:spPr>
          <a:xfrm>
            <a:off x="6656380" y="2743420"/>
            <a:ext cx="982721" cy="369171"/>
          </a:xfrm>
          <a:prstGeom prst="rect">
            <a:avLst/>
          </a:prstGeom>
          <a:solidFill>
            <a:srgbClr val="42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矩形 56"/>
          <p:cNvSpPr/>
          <p:nvPr/>
        </p:nvSpPr>
        <p:spPr>
          <a:xfrm>
            <a:off x="6655861" y="2712927"/>
            <a:ext cx="971741" cy="461665"/>
          </a:xfrm>
          <a:prstGeom prst="rect">
            <a:avLst/>
          </a:prstGeom>
        </p:spPr>
        <p:txBody>
          <a:bodyPr wrap="none">
            <a:spAutoFit/>
          </a:bodyPr>
          <a:lstStyle/>
          <a:p>
            <a:r>
              <a:rPr kumimoji="1" lang="en-US" altLang="zh-CN" sz="2400" dirty="0">
                <a:solidFill>
                  <a:srgbClr val="DDDBCE"/>
                </a:solidFill>
              </a:rPr>
              <a:t>HERE </a:t>
            </a:r>
            <a:endParaRPr kumimoji="1" lang="zh-CN" altLang="en-US" sz="2400" dirty="0">
              <a:solidFill>
                <a:srgbClr val="DDDBCE"/>
              </a:solidFill>
            </a:endParaRPr>
          </a:p>
        </p:txBody>
      </p:sp>
      <p:sp>
        <p:nvSpPr>
          <p:cNvPr id="58" name="文本框 57"/>
          <p:cNvSpPr txBox="1"/>
          <p:nvPr/>
        </p:nvSpPr>
        <p:spPr>
          <a:xfrm>
            <a:off x="6617226" y="3158410"/>
            <a:ext cx="2808313" cy="1477328"/>
          </a:xfrm>
          <a:prstGeom prst="rect">
            <a:avLst/>
          </a:prstGeom>
          <a:noFill/>
        </p:spPr>
        <p:txBody>
          <a:bodyPr wrap="square" rtlCol="0">
            <a:spAutoFit/>
          </a:bodyPr>
          <a:lstStyle/>
          <a:p>
            <a:r>
              <a:rPr kumimoji="1" lang="en-US" altLang="zh-CN" dirty="0" smtClean="0"/>
              <a:t>Please add something you need here. </a:t>
            </a:r>
            <a:r>
              <a:rPr kumimoji="1" lang="en-US" altLang="zh-CN" dirty="0"/>
              <a:t>Please add something you need here. </a:t>
            </a:r>
            <a:endParaRPr kumimoji="1" lang="zh-CN" altLang="en-US" dirty="0"/>
          </a:p>
          <a:p>
            <a:r>
              <a:rPr kumimoji="1" lang="en-US" altLang="zh-CN" dirty="0"/>
              <a:t>Please add something you need here. </a:t>
            </a:r>
            <a:endParaRPr kumimoji="1" lang="zh-CN" altLang="en-US" dirty="0"/>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www.freeppt7.com-Best powerpoint templates free download-slideshow">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7037</Words>
  <Application>WPS 演示</Application>
  <PresentationFormat>自定义</PresentationFormat>
  <Paragraphs>368</Paragraphs>
  <Slides>17</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宋体</vt:lpstr>
      <vt:lpstr>Wingdings</vt:lpstr>
      <vt:lpstr>Arial</vt:lpstr>
      <vt:lpstr>微软雅黑 Light</vt:lpstr>
      <vt:lpstr>微软雅黑</vt:lpstr>
      <vt:lpstr>仿宋</vt:lpstr>
      <vt:lpstr>等线</vt:lpstr>
      <vt:lpstr>等线 Light</vt:lpstr>
      <vt:lpstr>Arial Unicode MS</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aq175</dc:creator>
  <cp:lastModifiedBy>kwl6163com</cp:lastModifiedBy>
  <cp:revision>200</cp:revision>
  <dcterms:created xsi:type="dcterms:W3CDTF">2016-03-03T01:47:00Z</dcterms:created>
  <dcterms:modified xsi:type="dcterms:W3CDTF">2018-07-15T07:16:19Z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