
<file path=[Content_Types].xml><?xml version="1.0" encoding="utf-8"?>
<Types xmlns="http://schemas.openxmlformats.org/package/2006/content-types">
  <Default Extension="xlsx" ContentType="application/vnd.openxmlformats-officedocument.spreadsheetml.sheet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olors1.xml" ContentType="application/vnd.ms-office.chartcolorstyle+xml"/>
  <Override PartName="/ppt/charts/colors2.xml" ContentType="application/vnd.ms-office.chartcolorstyle+xml"/>
  <Override PartName="/ppt/charts/colors3.xml" ContentType="application/vnd.ms-office.chartcolorstyle+xml"/>
  <Override PartName="/ppt/charts/style1.xml" ContentType="application/vnd.ms-office.chartstyle+xml"/>
  <Override PartName="/ppt/charts/style2.xml" ContentType="application/vnd.ms-office.chartstyle+xml"/>
  <Override PartName="/ppt/charts/style3.xml" ContentType="application/vnd.ms-office.chartstyl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9"/>
  </p:notesMasterIdLst>
  <p:sldIdLst>
    <p:sldId id="276" r:id="rId3"/>
    <p:sldId id="267" r:id="rId4"/>
    <p:sldId id="281" r:id="rId5"/>
    <p:sldId id="297" r:id="rId6"/>
    <p:sldId id="296" r:id="rId7"/>
    <p:sldId id="289" r:id="rId8"/>
    <p:sldId id="293" r:id="rId9"/>
    <p:sldId id="282" r:id="rId10"/>
    <p:sldId id="284" r:id="rId11"/>
    <p:sldId id="298" r:id="rId12"/>
    <p:sldId id="290" r:id="rId13"/>
    <p:sldId id="288" r:id="rId14"/>
    <p:sldId id="283" r:id="rId15"/>
    <p:sldId id="272" r:id="rId16"/>
    <p:sldId id="274" r:id="rId17"/>
    <p:sldId id="295" r:id="rId18"/>
  </p:sldIdLst>
  <p:sldSz cx="12192000" cy="6858000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1pPr>
    <a:lvl2pPr marL="609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2pPr>
    <a:lvl3pPr marL="1219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3pPr>
    <a:lvl4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4pPr>
    <a:lvl5pPr marL="2438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5pPr>
    <a:lvl6pPr marL="3048000" algn="l" defTabSz="1218565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6pPr>
    <a:lvl7pPr marL="3657600" algn="l" defTabSz="1218565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7pPr>
    <a:lvl8pPr marL="4267200" algn="l" defTabSz="1218565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8pPr>
    <a:lvl9pPr marL="4876800" algn="l" defTabSz="1218565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FFCC"/>
    <a:srgbClr val="63E5F7"/>
    <a:srgbClr val="85D1FF"/>
    <a:srgbClr val="CCECFF"/>
    <a:srgbClr val="FCFCFC"/>
    <a:srgbClr val="F38E8E"/>
    <a:srgbClr val="F89E29"/>
    <a:srgbClr val="F06A6A"/>
    <a:srgbClr val="90C250"/>
    <a:srgbClr val="5EAB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870" autoAdjust="0"/>
    <p:restoredTop sz="94660"/>
  </p:normalViewPr>
  <p:slideViewPr>
    <p:cSldViewPr showGuides="1">
      <p:cViewPr varScale="1">
        <p:scale>
          <a:sx n="67" d="100"/>
          <a:sy n="67" d="100"/>
        </p:scale>
        <p:origin x="-96" y="-398"/>
      </p:cViewPr>
      <p:guideLst>
        <p:guide orient="horz" pos="3853"/>
        <p:guide orient="horz" pos="225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2" Type="http://schemas.openxmlformats.org/officeDocument/2006/relationships/tableStyles" Target="tableStyles.xml"/><Relationship Id="rId21" Type="http://schemas.openxmlformats.org/officeDocument/2006/relationships/viewProps" Target="viewProps.xml"/><Relationship Id="rId20" Type="http://schemas.openxmlformats.org/officeDocument/2006/relationships/presProps" Target="presProps.xml"/><Relationship Id="rId2" Type="http://schemas.openxmlformats.org/officeDocument/2006/relationships/theme" Target="theme/theme1.xml"/><Relationship Id="rId19" Type="http://schemas.openxmlformats.org/officeDocument/2006/relationships/notesMaster" Target="notesMasters/notesMaster1.xml"/><Relationship Id="rId18" Type="http://schemas.openxmlformats.org/officeDocument/2006/relationships/slide" Target="slides/slide16.xml"/><Relationship Id="rId17" Type="http://schemas.openxmlformats.org/officeDocument/2006/relationships/slide" Target="slides/slide15.xml"/><Relationship Id="rId16" Type="http://schemas.openxmlformats.org/officeDocument/2006/relationships/slide" Target="slides/slide14.xml"/><Relationship Id="rId15" Type="http://schemas.openxmlformats.org/officeDocument/2006/relationships/slide" Target="slides/slide13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ColorStyle" Target="colors1.xml"/><Relationship Id="rId2" Type="http://schemas.microsoft.com/office/2011/relationships/chartStyle" Target="style1.xml"/><Relationship Id="rId1" Type="http://schemas.openxmlformats.org/officeDocument/2006/relationships/package" Target="../embeddings/Workbook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ColorStyle" Target="colors2.xml"/><Relationship Id="rId2" Type="http://schemas.microsoft.com/office/2011/relationships/chartStyle" Target="style2.xml"/><Relationship Id="rId1" Type="http://schemas.openxmlformats.org/officeDocument/2006/relationships/package" Target="../embeddings/Workbook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ColorStyle" Target="colors3.xml"/><Relationship Id="rId2" Type="http://schemas.microsoft.com/office/2011/relationships/chartStyle" Target="style3.xml"/><Relationship Id="rId1" Type="http://schemas.openxmlformats.org/officeDocument/2006/relationships/package" Target="../embeddings/Workbook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Workbook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0456075981826858"/>
          <c:y val="0"/>
          <c:w val="0.886131569293779"/>
          <c:h val="0.917581476464085"/>
        </c:manualLayout>
      </c:layout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spPr>
            <a:solidFill>
              <a:srgbClr val="F38E8E"/>
            </a:solidFill>
            <a:ln w="19050">
              <a:noFill/>
            </a:ln>
          </c:spPr>
          <c:explosion val="0"/>
          <c:dPt>
            <c:idx val="0"/>
            <c:bubble3D val="0"/>
            <c:spPr>
              <a:solidFill>
                <a:schemeClr val="bg1">
                  <a:lumMod val="95000"/>
                </a:schemeClr>
              </a:solidFill>
              <a:ln w="19050">
                <a:noFill/>
              </a:ln>
              <a:effectLst>
                <a:outerShdw blurRad="76200" dist="50800" dir="13500000" sx="97000" sy="97000" algn="br" rotWithShape="0">
                  <a:prstClr val="black">
                    <a:alpha val="20000"/>
                  </a:prstClr>
                </a:outerShdw>
              </a:effectLst>
            </c:spPr>
          </c:dPt>
          <c:dPt>
            <c:idx val="1"/>
            <c:bubble3D val="0"/>
            <c:spPr>
              <a:noFill/>
              <a:ln w="19050">
                <a:noFill/>
              </a:ln>
              <a:effectLst/>
            </c:spPr>
          </c:dPt>
          <c:dLbls>
            <c:delete val="1"/>
          </c:dLbls>
          <c:cat>
            <c:strRef>
              <c:f>Sheet1!$A$2:$A$3</c:f>
              <c:strCache>
                <c:ptCount val="2"/>
                <c:pt idx="0">
                  <c:v>第一季度</c:v>
                </c:pt>
                <c:pt idx="1">
                  <c:v>第二季度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70</c:v>
                </c:pt>
                <c:pt idx="1">
                  <c:v>30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 lang="zh-CN"/>
      </a:pPr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0456075981826858"/>
          <c:y val="0"/>
          <c:w val="0.886131569293779"/>
          <c:h val="0.917581476464085"/>
        </c:manualLayout>
      </c:layout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spPr>
            <a:solidFill>
              <a:srgbClr val="F38E8E"/>
            </a:solidFill>
            <a:ln w="19050">
              <a:noFill/>
            </a:ln>
          </c:spPr>
          <c:explosion val="0"/>
          <c:dPt>
            <c:idx val="0"/>
            <c:bubble3D val="0"/>
            <c:spPr>
              <a:solidFill>
                <a:schemeClr val="bg1">
                  <a:lumMod val="95000"/>
                </a:schemeClr>
              </a:solidFill>
              <a:ln w="19050">
                <a:noFill/>
              </a:ln>
              <a:effectLst>
                <a:outerShdw blurRad="76200" dist="50800" dir="13500000" sx="97000" sy="97000" algn="br" rotWithShape="0">
                  <a:prstClr val="black">
                    <a:alpha val="20000"/>
                  </a:prstClr>
                </a:outerShdw>
              </a:effectLst>
            </c:spPr>
          </c:dPt>
          <c:dPt>
            <c:idx val="1"/>
            <c:bubble3D val="0"/>
            <c:spPr>
              <a:noFill/>
              <a:ln w="19050">
                <a:noFill/>
              </a:ln>
              <a:effectLst/>
            </c:spPr>
          </c:dPt>
          <c:dLbls>
            <c:delete val="1"/>
          </c:dLbls>
          <c:cat>
            <c:strRef>
              <c:f>Sheet1!$A$2:$A$3</c:f>
              <c:strCache>
                <c:ptCount val="2"/>
                <c:pt idx="0">
                  <c:v>第一季度</c:v>
                </c:pt>
                <c:pt idx="1">
                  <c:v>第二季度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61</c:v>
                </c:pt>
                <c:pt idx="1">
                  <c:v>39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 lang="zh-CN"/>
      </a:pPr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0456075981826858"/>
          <c:y val="0"/>
          <c:w val="0.886131569293779"/>
          <c:h val="0.917581476464085"/>
        </c:manualLayout>
      </c:layout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spPr>
            <a:solidFill>
              <a:srgbClr val="F38E8E"/>
            </a:solidFill>
            <a:ln w="19050">
              <a:noFill/>
            </a:ln>
          </c:spPr>
          <c:explosion val="0"/>
          <c:dPt>
            <c:idx val="0"/>
            <c:bubble3D val="0"/>
            <c:spPr>
              <a:solidFill>
                <a:schemeClr val="bg1">
                  <a:lumMod val="95000"/>
                </a:schemeClr>
              </a:solidFill>
              <a:ln w="19050">
                <a:noFill/>
              </a:ln>
              <a:effectLst>
                <a:outerShdw blurRad="76200" dist="50800" dir="13500000" sx="98000" sy="98000" algn="br" rotWithShape="0">
                  <a:prstClr val="black">
                    <a:alpha val="20000"/>
                  </a:prstClr>
                </a:outerShdw>
              </a:effectLst>
            </c:spPr>
          </c:dPt>
          <c:dPt>
            <c:idx val="1"/>
            <c:bubble3D val="0"/>
            <c:spPr>
              <a:noFill/>
              <a:ln w="19050">
                <a:noFill/>
              </a:ln>
              <a:effectLst/>
            </c:spPr>
          </c:dPt>
          <c:dLbls>
            <c:delete val="1"/>
          </c:dLbls>
          <c:cat>
            <c:strRef>
              <c:f>Sheet1!$A$2:$A$3</c:f>
              <c:strCache>
                <c:ptCount val="2"/>
                <c:pt idx="0">
                  <c:v>第一季度</c:v>
                </c:pt>
                <c:pt idx="1">
                  <c:v>第二季度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69</c:v>
                </c:pt>
                <c:pt idx="1">
                  <c:v>31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 lang="zh-CN"/>
      </a:pPr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chemeClr val="bg1"/>
            </a:solidFill>
            <a:effectLst>
              <a:innerShdw blurRad="63500" dist="12700" dir="16200000">
                <a:prstClr val="black">
                  <a:alpha val="10000"/>
                </a:prstClr>
              </a:inn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0" vertOverflow="ellipsis" vert="horz" wrap="square" lIns="38100" tIns="19050" rIns="38100" bIns="19050" anchor="ctr" anchorCtr="1"/>
              <a:lstStyle/>
              <a:p>
                <a:pPr>
                  <a:defRPr lang="zh-CN" sz="1200" b="0" i="0" u="none" strike="noStrike" kern="1200" baseline="0">
                    <a:solidFill>
                      <a:schemeClr val="bg1"/>
                    </a:solidFill>
                    <a:latin typeface="华文细黑" panose="02010600040101010101" pitchFamily="2" charset="-122"/>
                    <a:ea typeface="华文细黑" panose="02010600040101010101" pitchFamily="2" charset="-122"/>
                    <a:cs typeface="Arial" panose="020B0604020202020204" pitchFamily="34" charset="0"/>
                  </a:defRPr>
                </a:pPr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  <c15:leaderLines/>
              </c:ext>
            </c:extLst>
          </c:dLbls>
          <c:cat>
            <c:numRef>
              <c:f>Sheet1!$A$2:$A$6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6.9</c:v>
                </c:pt>
                <c:pt idx="1">
                  <c:v>2.1</c:v>
                </c:pt>
                <c:pt idx="2">
                  <c:v>3.5</c:v>
                </c:pt>
                <c:pt idx="3">
                  <c:v>7.3</c:v>
                </c:pt>
                <c:pt idx="4">
                  <c:v>19.2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84"/>
        <c:overlap val="7"/>
        <c:axId val="45228032"/>
        <c:axId val="45229568"/>
      </c:barChart>
      <c:catAx>
        <c:axId val="45228032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spPr>
          <a:ln w="9525" cap="flat" cmpd="sng" algn="ctr">
            <a:noFill/>
            <a:prstDash val="solid"/>
            <a:round/>
          </a:ln>
        </c:spPr>
        <c:txPr>
          <a:bodyPr rot="-60000000" spcFirstLastPara="0" vertOverflow="ellipsis" vert="horz" wrap="square" anchor="ctr" anchorCtr="1"/>
          <a:lstStyle/>
          <a:p>
            <a:pPr>
              <a:defRPr lang="zh-CN" sz="1200" b="0" i="0" u="none" strike="noStrike" kern="1200" baseline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defRPr>
            </a:pPr>
          </a:p>
        </c:txPr>
        <c:crossAx val="45229568"/>
        <c:crosses val="autoZero"/>
        <c:auto val="1"/>
        <c:lblAlgn val="ctr"/>
        <c:lblOffset val="100"/>
        <c:noMultiLvlLbl val="0"/>
      </c:catAx>
      <c:valAx>
        <c:axId val="45229568"/>
        <c:scaling>
          <c:orientation val="minMax"/>
        </c:scaling>
        <c:delete val="1"/>
        <c:axPos val="l"/>
        <c:numFmt formatCode="General" sourceLinked="1"/>
        <c:majorTickMark val="out"/>
        <c:minorTickMark val="none"/>
        <c:tickLblPos val="none"/>
        <c:txPr>
          <a:bodyPr rot="-60000000" spcFirstLastPara="0" vertOverflow="ellipsis" vert="horz" wrap="square" anchor="ctr" anchorCtr="1"/>
          <a:lstStyle/>
          <a:p>
            <a:pPr>
              <a:defRPr lang="zh-CN"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</a:p>
        </c:txPr>
        <c:crossAx val="45228032"/>
        <c:crosses val="autoZero"/>
        <c:crossBetween val="between"/>
        <c:majorUnit val="5"/>
        <c:minorUnit val="5"/>
      </c:valAx>
    </c:plotArea>
    <c:plotVisOnly val="1"/>
    <c:dispBlanksAs val="gap"/>
    <c:showDLblsOverMax val="0"/>
  </c:chart>
  <c:txPr>
    <a:bodyPr/>
    <a:lstStyle/>
    <a:p>
      <a:pPr>
        <a:defRPr lang="zh-CN" sz="1800"/>
      </a:pPr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5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5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5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5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5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5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5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5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D2DA1E46-8F53-47F8-B7BC-A9F0352BF51A}" type="datetimeFigureOut">
              <a:rPr lang="zh-CN" altLang="en-US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 smtClean="0"/>
              <a:t>单击此处编辑母版文本样式</a:t>
            </a:r>
            <a:endParaRPr lang="zh-CN" altLang="en-US" noProof="0" smtClean="0"/>
          </a:p>
          <a:p>
            <a:pPr lvl="1"/>
            <a:r>
              <a:rPr lang="zh-CN" altLang="en-US" noProof="0" smtClean="0"/>
              <a:t>第二级</a:t>
            </a:r>
            <a:endParaRPr lang="zh-CN" altLang="en-US" noProof="0" smtClean="0"/>
          </a:p>
          <a:p>
            <a:pPr lvl="2"/>
            <a:r>
              <a:rPr lang="zh-CN" altLang="en-US" noProof="0" smtClean="0"/>
              <a:t>第三级</a:t>
            </a:r>
            <a:endParaRPr lang="zh-CN" altLang="en-US" noProof="0" smtClean="0"/>
          </a:p>
          <a:p>
            <a:pPr lvl="3"/>
            <a:r>
              <a:rPr lang="zh-CN" altLang="en-US" noProof="0" smtClean="0"/>
              <a:t>第四级</a:t>
            </a:r>
            <a:endParaRPr lang="zh-CN" altLang="en-US" noProof="0" smtClean="0"/>
          </a:p>
          <a:p>
            <a:pPr lvl="4"/>
            <a:r>
              <a:rPr lang="zh-CN" altLang="en-US" noProof="0" smtClean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B6661C89-6876-48A9-B4F8-488C2CF11728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609600" algn="l" rtl="0" fontAlgn="base">
      <a:spcBef>
        <a:spcPct val="30000"/>
      </a:spcBef>
      <a:spcAft>
        <a:spcPct val="0"/>
      </a:spcAft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1219200" algn="l" rtl="0" fontAlgn="base">
      <a:spcBef>
        <a:spcPct val="30000"/>
      </a:spcBef>
      <a:spcAft>
        <a:spcPct val="0"/>
      </a:spcAft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828800" algn="l" rtl="0" fontAlgn="base">
      <a:spcBef>
        <a:spcPct val="30000"/>
      </a:spcBef>
      <a:spcAft>
        <a:spcPct val="0"/>
      </a:spcAft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2438400" algn="l" rtl="0" fontAlgn="base">
      <a:spcBef>
        <a:spcPct val="30000"/>
      </a:spcBef>
      <a:spcAft>
        <a:spcPct val="0"/>
      </a:spcAft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3048000" algn="l" defTabSz="121856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3657600" algn="l" defTabSz="121856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4267200" algn="l" defTabSz="121856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4876800" algn="l" defTabSz="1218565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8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B3034-AC56-4B8F-85E2-7159F6ADD5D4}" type="datetime1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3455707" y="6356351"/>
            <a:ext cx="5280587" cy="36618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F34D00-1C4A-4843-A69F-4230EB0A4E3B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8945FF-5269-422B-AEE5-56B8472009B3}" type="datetime1">
              <a:rPr lang="zh-CN" altLang="en-US" smtClean="0"/>
            </a:fld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886881-02D5-4CBA-B86A-380D02969A71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5EDDD1-772C-4457-BA8C-FF29CB85BE86}" type="datetime1">
              <a:rPr lang="zh-CN" altLang="en-US" smtClean="0"/>
            </a:fld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0373FE-7578-46A2-B1D7-46704757B56D}" type="slidenum">
              <a:rPr lang="zh-CN" altLang="en-US"/>
            </a:fld>
            <a:endParaRPr lang="zh-CN" altLang="en-US"/>
          </a:p>
        </p:txBody>
      </p:sp>
      <p:sp>
        <p:nvSpPr>
          <p:cNvPr id="7" name="页脚占位符 4"/>
          <p:cNvSpPr>
            <a:spLocks noGrp="1"/>
          </p:cNvSpPr>
          <p:nvPr>
            <p:ph type="ftr" sz="quarter" idx="3"/>
          </p:nvPr>
        </p:nvSpPr>
        <p:spPr>
          <a:xfrm>
            <a:off x="3455707" y="6356351"/>
            <a:ext cx="5280587" cy="3661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6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 dirty="0" smtClean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09600" y="1628801"/>
            <a:ext cx="10972800" cy="452543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2C2BBA-EFBE-4A22-8798-06DDB9FFB503}" type="datetime1">
              <a:rPr lang="zh-CN" altLang="en-US" smtClean="0"/>
            </a:fld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B94106-C6F4-4655-B7DE-D48D79F37124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5335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665">
                <a:solidFill>
                  <a:schemeClr val="tx1">
                    <a:tint val="75000"/>
                  </a:schemeClr>
                </a:solidFill>
              </a:defRPr>
            </a:lvl1pPr>
            <a:lvl2pPr marL="609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19200" indent="0">
              <a:buNone/>
              <a:defRPr sz="2135">
                <a:solidFill>
                  <a:schemeClr val="tx1">
                    <a:tint val="75000"/>
                  </a:schemeClr>
                </a:solidFill>
              </a:defRPr>
            </a:lvl3pPr>
            <a:lvl4pPr marL="1828800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4pPr>
            <a:lvl5pPr marL="2438400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5pPr>
            <a:lvl6pPr marL="3048000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6pPr>
            <a:lvl7pPr marL="3657600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7pPr>
            <a:lvl8pPr marL="4267200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8pPr>
            <a:lvl9pPr marL="4876800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F180AD-5A3B-4143-95F9-A4A8CACA6F26}" type="datetime1">
              <a:rPr lang="zh-CN" altLang="en-US" smtClean="0"/>
            </a:fld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1DC9E6-6DD3-4691-A9C7-D271DA098654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5"/>
            </a:lvl1pPr>
            <a:lvl2pPr>
              <a:defRPr sz="3200"/>
            </a:lvl2pPr>
            <a:lvl3pPr>
              <a:defRPr sz="2665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3735"/>
            </a:lvl1pPr>
            <a:lvl2pPr>
              <a:defRPr sz="3200"/>
            </a:lvl2pPr>
            <a:lvl3pPr>
              <a:defRPr sz="2665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F7EE31-1C7C-46BB-9063-CEFF43D399D1}" type="datetime1">
              <a:rPr lang="zh-CN" altLang="en-US" smtClean="0"/>
            </a:fld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0D5811-AC7B-4E29-80B8-F7ADF695AEF9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3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600" indent="0">
              <a:buNone/>
              <a:defRPr sz="2665" b="1"/>
            </a:lvl2pPr>
            <a:lvl3pPr marL="1219200" indent="0">
              <a:buNone/>
              <a:defRPr sz="2400" b="1"/>
            </a:lvl3pPr>
            <a:lvl4pPr marL="1828800" indent="0">
              <a:buNone/>
              <a:defRPr sz="2135" b="1"/>
            </a:lvl4pPr>
            <a:lvl5pPr marL="2438400" indent="0">
              <a:buNone/>
              <a:defRPr sz="2135" b="1"/>
            </a:lvl5pPr>
            <a:lvl6pPr marL="3048000" indent="0">
              <a:buNone/>
              <a:defRPr sz="2135" b="1"/>
            </a:lvl6pPr>
            <a:lvl7pPr marL="3657600" indent="0">
              <a:buNone/>
              <a:defRPr sz="2135" b="1"/>
            </a:lvl7pPr>
            <a:lvl8pPr marL="4267200" indent="0">
              <a:buNone/>
              <a:defRPr sz="2135" b="1"/>
            </a:lvl8pPr>
            <a:lvl9pPr marL="4876800" indent="0">
              <a:buNone/>
              <a:defRPr sz="2135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3200"/>
            </a:lvl1pPr>
            <a:lvl2pPr>
              <a:defRPr sz="2665"/>
            </a:lvl2pPr>
            <a:lvl3pPr>
              <a:defRPr sz="2400"/>
            </a:lvl3pPr>
            <a:lvl4pPr>
              <a:defRPr sz="2135"/>
            </a:lvl4pPr>
            <a:lvl5pPr>
              <a:defRPr sz="2135"/>
            </a:lvl5pPr>
            <a:lvl6pPr>
              <a:defRPr sz="2135"/>
            </a:lvl6pPr>
            <a:lvl7pPr>
              <a:defRPr sz="2135"/>
            </a:lvl7pPr>
            <a:lvl8pPr>
              <a:defRPr sz="2135"/>
            </a:lvl8pPr>
            <a:lvl9pPr>
              <a:defRPr sz="213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9" y="1535113"/>
            <a:ext cx="5389033" cy="639763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600" indent="0">
              <a:buNone/>
              <a:defRPr sz="2665" b="1"/>
            </a:lvl2pPr>
            <a:lvl3pPr marL="1219200" indent="0">
              <a:buNone/>
              <a:defRPr sz="2400" b="1"/>
            </a:lvl3pPr>
            <a:lvl4pPr marL="1828800" indent="0">
              <a:buNone/>
              <a:defRPr sz="2135" b="1"/>
            </a:lvl4pPr>
            <a:lvl5pPr marL="2438400" indent="0">
              <a:buNone/>
              <a:defRPr sz="2135" b="1"/>
            </a:lvl5pPr>
            <a:lvl6pPr marL="3048000" indent="0">
              <a:buNone/>
              <a:defRPr sz="2135" b="1"/>
            </a:lvl6pPr>
            <a:lvl7pPr marL="3657600" indent="0">
              <a:buNone/>
              <a:defRPr sz="2135" b="1"/>
            </a:lvl7pPr>
            <a:lvl8pPr marL="4267200" indent="0">
              <a:buNone/>
              <a:defRPr sz="2135" b="1"/>
            </a:lvl8pPr>
            <a:lvl9pPr marL="4876800" indent="0">
              <a:buNone/>
              <a:defRPr sz="2135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9" y="2174875"/>
            <a:ext cx="5389033" cy="3951288"/>
          </a:xfrm>
        </p:spPr>
        <p:txBody>
          <a:bodyPr/>
          <a:lstStyle>
            <a:lvl1pPr>
              <a:defRPr sz="3200"/>
            </a:lvl1pPr>
            <a:lvl2pPr>
              <a:defRPr sz="2665"/>
            </a:lvl2pPr>
            <a:lvl3pPr>
              <a:defRPr sz="2400"/>
            </a:lvl3pPr>
            <a:lvl4pPr>
              <a:defRPr sz="2135"/>
            </a:lvl4pPr>
            <a:lvl5pPr>
              <a:defRPr sz="2135"/>
            </a:lvl5pPr>
            <a:lvl6pPr>
              <a:defRPr sz="2135"/>
            </a:lvl6pPr>
            <a:lvl7pPr>
              <a:defRPr sz="2135"/>
            </a:lvl7pPr>
            <a:lvl8pPr>
              <a:defRPr sz="2135"/>
            </a:lvl8pPr>
            <a:lvl9pPr>
              <a:defRPr sz="213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B10A80-4E27-4642-BAB6-289FA8DA24D8}" type="datetime1">
              <a:rPr lang="zh-CN" altLang="en-US" smtClean="0"/>
            </a:fld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F4A716-14C9-41DE-A1AD-07CBE4E1485A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088AE4-FBF3-4262-AEC9-E11F842BF496}" type="datetime1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1591AA-1701-4670-82F8-29319F7ADA5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AC5D4E-8744-44BE-A98B-762A4F899E2A}" type="datetime1">
              <a:rPr lang="zh-CN" altLang="en-US" smtClean="0"/>
            </a:fld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E96E4C-A786-42C8-98B7-EB52B4851D53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3" y="273052"/>
            <a:ext cx="6815667" cy="5853113"/>
          </a:xfrm>
        </p:spPr>
        <p:txBody>
          <a:bodyPr/>
          <a:lstStyle>
            <a:lvl1pPr>
              <a:defRPr sz="4265"/>
            </a:lvl1pPr>
            <a:lvl2pPr>
              <a:defRPr sz="3735"/>
            </a:lvl2pPr>
            <a:lvl3pPr>
              <a:defRPr sz="3200"/>
            </a:lvl3pPr>
            <a:lvl4pPr>
              <a:defRPr sz="2665"/>
            </a:lvl4pPr>
            <a:lvl5pPr>
              <a:defRPr sz="2665"/>
            </a:lvl5pPr>
            <a:lvl6pPr>
              <a:defRPr sz="2665"/>
            </a:lvl6pPr>
            <a:lvl7pPr>
              <a:defRPr sz="2665"/>
            </a:lvl7pPr>
            <a:lvl8pPr>
              <a:defRPr sz="2665"/>
            </a:lvl8pPr>
            <a:lvl9pPr>
              <a:defRPr sz="266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865"/>
            </a:lvl1pPr>
            <a:lvl2pPr marL="609600" indent="0">
              <a:buNone/>
              <a:defRPr sz="1600"/>
            </a:lvl2pPr>
            <a:lvl3pPr marL="1219200" indent="0">
              <a:buNone/>
              <a:defRPr sz="1335"/>
            </a:lvl3pPr>
            <a:lvl4pPr marL="1828800" indent="0">
              <a:buNone/>
              <a:defRPr sz="1200"/>
            </a:lvl4pPr>
            <a:lvl5pPr marL="2438400" indent="0">
              <a:buNone/>
              <a:defRPr sz="1200"/>
            </a:lvl5pPr>
            <a:lvl6pPr marL="3048000" indent="0">
              <a:buNone/>
              <a:defRPr sz="1200"/>
            </a:lvl6pPr>
            <a:lvl7pPr marL="3657600" indent="0">
              <a:buNone/>
              <a:defRPr sz="1200"/>
            </a:lvl7pPr>
            <a:lvl8pPr marL="4267200" indent="0">
              <a:buNone/>
              <a:defRPr sz="1200"/>
            </a:lvl8pPr>
            <a:lvl9pPr marL="4876800" indent="0">
              <a:buNone/>
              <a:defRPr sz="12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51D7BF-DD11-4F2E-8955-1A9A853CFEB0}" type="datetime1">
              <a:rPr lang="zh-CN" altLang="en-US" smtClean="0"/>
            </a:fld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758159-6336-4F39-ABDF-0970ED78D5A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9"/>
          </a:xfrm>
        </p:spPr>
        <p:txBody>
          <a:bodyPr anchor="b"/>
          <a:lstStyle>
            <a:lvl1pPr algn="l">
              <a:defRPr sz="2665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4265"/>
            </a:lvl1pPr>
            <a:lvl2pPr marL="609600" indent="0">
              <a:buNone/>
              <a:defRPr sz="3735"/>
            </a:lvl2pPr>
            <a:lvl3pPr marL="1219200" indent="0">
              <a:buNone/>
              <a:defRPr sz="3200"/>
            </a:lvl3pPr>
            <a:lvl4pPr marL="1828800" indent="0">
              <a:buNone/>
              <a:defRPr sz="2665"/>
            </a:lvl4pPr>
            <a:lvl5pPr marL="2438400" indent="0">
              <a:buNone/>
              <a:defRPr sz="2665"/>
            </a:lvl5pPr>
            <a:lvl6pPr marL="3048000" indent="0">
              <a:buNone/>
              <a:defRPr sz="2665"/>
            </a:lvl6pPr>
            <a:lvl7pPr marL="3657600" indent="0">
              <a:buNone/>
              <a:defRPr sz="2665"/>
            </a:lvl7pPr>
            <a:lvl8pPr marL="4267200" indent="0">
              <a:buNone/>
              <a:defRPr sz="2665"/>
            </a:lvl8pPr>
            <a:lvl9pPr marL="4876800" indent="0">
              <a:buNone/>
              <a:defRPr sz="2665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3"/>
          </a:xfrm>
        </p:spPr>
        <p:txBody>
          <a:bodyPr/>
          <a:lstStyle>
            <a:lvl1pPr marL="0" indent="0">
              <a:buNone/>
              <a:defRPr sz="1865"/>
            </a:lvl1pPr>
            <a:lvl2pPr marL="609600" indent="0">
              <a:buNone/>
              <a:defRPr sz="1600"/>
            </a:lvl2pPr>
            <a:lvl3pPr marL="1219200" indent="0">
              <a:buNone/>
              <a:defRPr sz="1335"/>
            </a:lvl3pPr>
            <a:lvl4pPr marL="1828800" indent="0">
              <a:buNone/>
              <a:defRPr sz="1200"/>
            </a:lvl4pPr>
            <a:lvl5pPr marL="2438400" indent="0">
              <a:buNone/>
              <a:defRPr sz="1200"/>
            </a:lvl5pPr>
            <a:lvl6pPr marL="3048000" indent="0">
              <a:buNone/>
              <a:defRPr sz="1200"/>
            </a:lvl6pPr>
            <a:lvl7pPr marL="3657600" indent="0">
              <a:buNone/>
              <a:defRPr sz="1200"/>
            </a:lvl7pPr>
            <a:lvl8pPr marL="4267200" indent="0">
              <a:buNone/>
              <a:defRPr sz="1200"/>
            </a:lvl8pPr>
            <a:lvl9pPr marL="4876800" indent="0">
              <a:buNone/>
              <a:defRPr sz="12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444D57-EEF4-463E-85B4-54F4BDE3AFB7}" type="datetime1">
              <a:rPr lang="zh-CN" altLang="en-US" smtClean="0"/>
            </a:fld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6E238C-4D9C-4436-A513-4BF035CCAFFF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3" Type="http://schemas.openxmlformats.org/officeDocument/2006/relationships/theme" Target="../theme/theme1.xml"/><Relationship Id="rId12" Type="http://schemas.openxmlformats.org/officeDocument/2006/relationships/image" Target="../media/image1.jpeg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2" cstate="print">
            <a:lum/>
          </a:blip>
          <a:srcRect/>
          <a:stretch>
            <a:fillRect t="-20000" b="-20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609600" y="275167"/>
            <a:ext cx="109728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 smtClean="0"/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609600" y="1600201"/>
            <a:ext cx="10972800" cy="452543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61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6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AD6A7AAE-4856-4E0E-941F-542B4E7AEDEF}" type="datetime1">
              <a:rPr lang="zh-CN" altLang="en-US" smtClean="0"/>
            </a:fld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61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6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D58473B-3055-42E7-AAA6-D770D94057E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5865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2pPr>
      <a:lvl3pPr algn="ctr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3pPr>
      <a:lvl4pPr algn="ctr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4pPr>
      <a:lvl5pPr algn="ctr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5pPr>
      <a:lvl6pPr marL="609600" algn="ctr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6pPr>
      <a:lvl7pPr marL="1219200" algn="ctr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7pPr>
      <a:lvl8pPr marL="1828800" algn="ctr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8pPr>
      <a:lvl9pPr marL="2438400" algn="ctr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9pPr>
    </p:titleStyle>
    <p:bodyStyle>
      <a:lvl1pPr marL="457200" indent="-4572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4265" kern="1200">
          <a:solidFill>
            <a:schemeClr val="tx1"/>
          </a:solidFill>
          <a:latin typeface="+mn-lt"/>
          <a:ea typeface="+mn-ea"/>
          <a:cs typeface="+mn-cs"/>
        </a:defRPr>
      </a:lvl1pPr>
      <a:lvl2pPr marL="990600" indent="-3810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3735" kern="1200">
          <a:solidFill>
            <a:schemeClr val="tx1"/>
          </a:solidFill>
          <a:latin typeface="+mn-lt"/>
          <a:ea typeface="+mn-ea"/>
          <a:cs typeface="+mn-cs"/>
        </a:defRPr>
      </a:lvl2pPr>
      <a:lvl3pPr marL="1524000" indent="-3048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600" indent="-3048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665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indent="-3048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665" kern="1200">
          <a:solidFill>
            <a:schemeClr val="tx1"/>
          </a:solidFill>
          <a:latin typeface="+mn-lt"/>
          <a:ea typeface="+mn-ea"/>
          <a:cs typeface="+mn-cs"/>
        </a:defRPr>
      </a:lvl5pPr>
      <a:lvl6pPr marL="3352800" indent="-304800" algn="l" defTabSz="1218565" rtl="0" eaLnBrk="1" latinLnBrk="0" hangingPunct="1">
        <a:spcBef>
          <a:spcPct val="20000"/>
        </a:spcBef>
        <a:buFont typeface="Arial" panose="020B0604020202020204" pitchFamily="34" charset="0"/>
        <a:buChar char="•"/>
        <a:defRPr sz="2665" kern="1200">
          <a:solidFill>
            <a:schemeClr val="tx1"/>
          </a:solidFill>
          <a:latin typeface="+mn-lt"/>
          <a:ea typeface="+mn-ea"/>
          <a:cs typeface="+mn-cs"/>
        </a:defRPr>
      </a:lvl6pPr>
      <a:lvl7pPr marL="3962400" indent="-304800" algn="l" defTabSz="1218565" rtl="0" eaLnBrk="1" latinLnBrk="0" hangingPunct="1">
        <a:spcBef>
          <a:spcPct val="20000"/>
        </a:spcBef>
        <a:buFont typeface="Arial" panose="020B0604020202020204" pitchFamily="34" charset="0"/>
        <a:buChar char="•"/>
        <a:defRPr sz="2665" kern="1200">
          <a:solidFill>
            <a:schemeClr val="tx1"/>
          </a:solidFill>
          <a:latin typeface="+mn-lt"/>
          <a:ea typeface="+mn-ea"/>
          <a:cs typeface="+mn-cs"/>
        </a:defRPr>
      </a:lvl7pPr>
      <a:lvl8pPr marL="4572000" indent="-304800" algn="l" defTabSz="1218565" rtl="0" eaLnBrk="1" latinLnBrk="0" hangingPunct="1">
        <a:spcBef>
          <a:spcPct val="20000"/>
        </a:spcBef>
        <a:buFont typeface="Arial" panose="020B0604020202020204" pitchFamily="34" charset="0"/>
        <a:buChar char="•"/>
        <a:defRPr sz="2665" kern="1200">
          <a:solidFill>
            <a:schemeClr val="tx1"/>
          </a:solidFill>
          <a:latin typeface="+mn-lt"/>
          <a:ea typeface="+mn-ea"/>
          <a:cs typeface="+mn-cs"/>
        </a:defRPr>
      </a:lvl8pPr>
      <a:lvl9pPr marL="5181600" indent="-304800" algn="l" defTabSz="1218565" rtl="0" eaLnBrk="1" latinLnBrk="0" hangingPunct="1">
        <a:spcBef>
          <a:spcPct val="20000"/>
        </a:spcBef>
        <a:buFont typeface="Arial" panose="020B0604020202020204" pitchFamily="34" charset="0"/>
        <a:buChar char="•"/>
        <a:defRPr sz="266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21856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600" algn="l" defTabSz="121856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200" algn="l" defTabSz="121856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800" algn="l" defTabSz="121856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400" algn="l" defTabSz="121856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8000" algn="l" defTabSz="121856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600" algn="l" defTabSz="121856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200" algn="l" defTabSz="121856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800" algn="l" defTabSz="121856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7.xml"/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chart" Target="../charts/char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chart" Target="../charts/char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Freeform 5"/>
          <p:cNvSpPr/>
          <p:nvPr/>
        </p:nvSpPr>
        <p:spPr bwMode="auto">
          <a:xfrm>
            <a:off x="3995767" y="2136796"/>
            <a:ext cx="1388608" cy="1331121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06A6A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6" name="Freeform 5"/>
          <p:cNvSpPr/>
          <p:nvPr/>
        </p:nvSpPr>
        <p:spPr bwMode="auto">
          <a:xfrm rot="9502714">
            <a:off x="2470776" y="2136796"/>
            <a:ext cx="1388608" cy="1331121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7" name="Freeform 5"/>
          <p:cNvSpPr/>
          <p:nvPr/>
        </p:nvSpPr>
        <p:spPr bwMode="auto">
          <a:xfrm rot="17952227">
            <a:off x="5509881" y="2193022"/>
            <a:ext cx="1388608" cy="1331121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8" name="Freeform 5"/>
          <p:cNvSpPr/>
          <p:nvPr/>
        </p:nvSpPr>
        <p:spPr bwMode="auto">
          <a:xfrm rot="9123913">
            <a:off x="6926961" y="2116536"/>
            <a:ext cx="1388608" cy="1331121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9" name="Freeform 5"/>
          <p:cNvSpPr/>
          <p:nvPr/>
        </p:nvSpPr>
        <p:spPr bwMode="auto">
          <a:xfrm rot="3526558">
            <a:off x="8431000" y="2184730"/>
            <a:ext cx="1388608" cy="1331121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" name="TextBox 2"/>
          <p:cNvSpPr txBox="1"/>
          <p:nvPr/>
        </p:nvSpPr>
        <p:spPr>
          <a:xfrm>
            <a:off x="2915647" y="2283066"/>
            <a:ext cx="840093" cy="993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865" dirty="0" smtClean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B</a:t>
            </a:r>
            <a:endParaRPr lang="en-US" sz="586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4383724" y="2283066"/>
            <a:ext cx="840093" cy="993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865" dirty="0" smtClean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R</a:t>
            </a:r>
            <a:endParaRPr lang="en-US" sz="586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5846580" y="2283066"/>
            <a:ext cx="840093" cy="993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865" dirty="0" smtClean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</a:t>
            </a:r>
            <a:endParaRPr lang="en-US" sz="586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7346747" y="2283066"/>
            <a:ext cx="840093" cy="993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865" dirty="0" smtClean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</a:t>
            </a:r>
            <a:endParaRPr lang="en-US" sz="586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8751295" y="2258870"/>
            <a:ext cx="840093" cy="993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5865" dirty="0" smtClean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F</a:t>
            </a:r>
            <a:endParaRPr lang="en-US" sz="586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021325" y="4177728"/>
            <a:ext cx="3994888" cy="4205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135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PPT TEMPLATE</a:t>
            </a:r>
            <a:endParaRPr lang="zh-CN" altLang="en-US" sz="21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cxnSp>
        <p:nvCxnSpPr>
          <p:cNvPr id="6" name="直接连接符 5"/>
          <p:cNvCxnSpPr/>
          <p:nvPr/>
        </p:nvCxnSpPr>
        <p:spPr>
          <a:xfrm>
            <a:off x="7125507" y="4414271"/>
            <a:ext cx="1370760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连接符 46"/>
          <p:cNvCxnSpPr/>
          <p:nvPr/>
        </p:nvCxnSpPr>
        <p:spPr>
          <a:xfrm>
            <a:off x="3585113" y="4414891"/>
            <a:ext cx="1370760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18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灯片编号占位符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sp>
        <p:nvSpPr>
          <p:cNvPr id="61" name="燕尾形 60"/>
          <p:cNvSpPr/>
          <p:nvPr/>
        </p:nvSpPr>
        <p:spPr>
          <a:xfrm>
            <a:off x="3784652" y="2588907"/>
            <a:ext cx="600067" cy="960107"/>
          </a:xfrm>
          <a:prstGeom prst="chevron">
            <a:avLst>
              <a:gd name="adj" fmla="val 63522"/>
            </a:avLst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62" name="燕尾形 61"/>
          <p:cNvSpPr/>
          <p:nvPr/>
        </p:nvSpPr>
        <p:spPr>
          <a:xfrm>
            <a:off x="7805099" y="2588907"/>
            <a:ext cx="600067" cy="960107"/>
          </a:xfrm>
          <a:prstGeom prst="chevron">
            <a:avLst>
              <a:gd name="adj" fmla="val 63522"/>
            </a:avLst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2" name="Freeform 5"/>
          <p:cNvSpPr/>
          <p:nvPr/>
        </p:nvSpPr>
        <p:spPr bwMode="auto">
          <a:xfrm rot="9502714">
            <a:off x="1313327" y="2188363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3" name="Freeform 5"/>
          <p:cNvSpPr/>
          <p:nvPr/>
        </p:nvSpPr>
        <p:spPr bwMode="auto">
          <a:xfrm rot="17952227">
            <a:off x="5297727" y="2258137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4" name="矩形 13"/>
          <p:cNvSpPr/>
          <p:nvPr/>
        </p:nvSpPr>
        <p:spPr>
          <a:xfrm>
            <a:off x="1542358" y="2542622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6" name="矩形 15"/>
          <p:cNvSpPr/>
          <p:nvPr/>
        </p:nvSpPr>
        <p:spPr>
          <a:xfrm>
            <a:off x="5538437" y="2598881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" name="Freeform 5"/>
          <p:cNvSpPr/>
          <p:nvPr/>
        </p:nvSpPr>
        <p:spPr bwMode="auto">
          <a:xfrm rot="3526558">
            <a:off x="8938642" y="2388033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9" name="矩形 18"/>
          <p:cNvSpPr/>
          <p:nvPr/>
        </p:nvSpPr>
        <p:spPr>
          <a:xfrm>
            <a:off x="9209297" y="2626691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1084353" y="4389107"/>
            <a:ext cx="10232228" cy="8801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1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21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21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21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21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21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21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21" name="TextBox 10"/>
          <p:cNvSpPr txBox="1"/>
          <p:nvPr/>
        </p:nvSpPr>
        <p:spPr>
          <a:xfrm>
            <a:off x="575387" y="42866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000"/>
                            </p:stCondLst>
                            <p:childTnLst>
                              <p:par>
                                <p:cTn id="1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" grpId="0" animBg="1"/>
      <p:bldP spid="62" grpId="0" animBg="1"/>
      <p:bldP spid="12" grpId="0" animBg="1"/>
      <p:bldP spid="13" grpId="0" animBg="1"/>
      <p:bldP spid="14" grpId="0"/>
      <p:bldP spid="16" grpId="0"/>
      <p:bldP spid="18" grpId="0" animBg="1"/>
      <p:bldP spid="19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Freeform 5"/>
          <p:cNvSpPr/>
          <p:nvPr/>
        </p:nvSpPr>
        <p:spPr bwMode="auto">
          <a:xfrm rot="9502714">
            <a:off x="3952685" y="1403436"/>
            <a:ext cx="677255" cy="64921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1" name="Freeform 5"/>
          <p:cNvSpPr/>
          <p:nvPr/>
        </p:nvSpPr>
        <p:spPr bwMode="auto">
          <a:xfrm rot="17952227">
            <a:off x="5736198" y="2860153"/>
            <a:ext cx="677255" cy="64921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6" name="Freeform 5"/>
          <p:cNvSpPr/>
          <p:nvPr/>
        </p:nvSpPr>
        <p:spPr bwMode="auto">
          <a:xfrm>
            <a:off x="7533937" y="1399630"/>
            <a:ext cx="677255" cy="64921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06A6A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59" name="Freeform 5"/>
          <p:cNvSpPr/>
          <p:nvPr/>
        </p:nvSpPr>
        <p:spPr bwMode="auto">
          <a:xfrm rot="3526558">
            <a:off x="7461650" y="4564570"/>
            <a:ext cx="677255" cy="64921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61" name="Freeform 5"/>
          <p:cNvSpPr/>
          <p:nvPr/>
        </p:nvSpPr>
        <p:spPr bwMode="auto">
          <a:xfrm>
            <a:off x="3935761" y="4551052"/>
            <a:ext cx="677255" cy="64921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06A6A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63" name="Freeform 5"/>
          <p:cNvSpPr/>
          <p:nvPr/>
        </p:nvSpPr>
        <p:spPr bwMode="auto">
          <a:xfrm rot="9502714">
            <a:off x="9583435" y="2872108"/>
            <a:ext cx="677255" cy="64921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64" name="Freeform 5"/>
          <p:cNvSpPr/>
          <p:nvPr/>
        </p:nvSpPr>
        <p:spPr bwMode="auto">
          <a:xfrm rot="3526558">
            <a:off x="1830015" y="2903413"/>
            <a:ext cx="677255" cy="64921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2" name="灯片编号占位符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cxnSp>
        <p:nvCxnSpPr>
          <p:cNvPr id="6" name="直接连接符 5"/>
          <p:cNvCxnSpPr/>
          <p:nvPr/>
        </p:nvCxnSpPr>
        <p:spPr>
          <a:xfrm>
            <a:off x="2315580" y="2108853"/>
            <a:ext cx="3840000" cy="3840000"/>
          </a:xfrm>
          <a:prstGeom prst="line">
            <a:avLst/>
          </a:prstGeom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接连接符 26"/>
          <p:cNvCxnSpPr/>
          <p:nvPr/>
        </p:nvCxnSpPr>
        <p:spPr>
          <a:xfrm>
            <a:off x="5916407" y="2108853"/>
            <a:ext cx="3840000" cy="3840000"/>
          </a:xfrm>
          <a:prstGeom prst="line">
            <a:avLst/>
          </a:prstGeom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连接符 31"/>
          <p:cNvCxnSpPr/>
          <p:nvPr/>
        </p:nvCxnSpPr>
        <p:spPr>
          <a:xfrm rot="5400000">
            <a:off x="5916407" y="2108853"/>
            <a:ext cx="3840000" cy="3840000"/>
          </a:xfrm>
          <a:prstGeom prst="line">
            <a:avLst/>
          </a:prstGeom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连接符 32"/>
          <p:cNvCxnSpPr/>
          <p:nvPr/>
        </p:nvCxnSpPr>
        <p:spPr>
          <a:xfrm rot="5400000">
            <a:off x="2315580" y="2108853"/>
            <a:ext cx="3840000" cy="3840000"/>
          </a:xfrm>
          <a:prstGeom prst="line">
            <a:avLst/>
          </a:prstGeom>
          <a:ln w="9525">
            <a:solidFill>
              <a:schemeClr val="tx1">
                <a:lumMod val="50000"/>
                <a:lumOff val="50000"/>
              </a:schemeClr>
            </a:solidFill>
          </a:ln>
          <a:effectLst>
            <a:outerShdw blurRad="50800" dist="38100" algn="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/>
          <p:cNvSpPr txBox="1"/>
          <p:nvPr/>
        </p:nvSpPr>
        <p:spPr>
          <a:xfrm>
            <a:off x="4020061" y="1435857"/>
            <a:ext cx="6479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2</a:t>
            </a:r>
            <a:endParaRPr lang="zh-CN" altLang="en-US" sz="3200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4007914" y="4569127"/>
            <a:ext cx="6479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3</a:t>
            </a:r>
            <a:endParaRPr lang="zh-CN" altLang="en-US" sz="3200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5748109" y="2828934"/>
            <a:ext cx="6479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4</a:t>
            </a:r>
            <a:endParaRPr lang="zh-CN" altLang="en-US" sz="3200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9648541" y="2888941"/>
            <a:ext cx="6479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7</a:t>
            </a:r>
            <a:endParaRPr lang="zh-CN" altLang="en-US" sz="3200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1895534" y="2888941"/>
            <a:ext cx="6479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1</a:t>
            </a:r>
            <a:endParaRPr lang="zh-CN" altLang="en-US" sz="3200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7548307" y="1420269"/>
            <a:ext cx="6479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5</a:t>
            </a:r>
            <a:endParaRPr lang="zh-CN" altLang="en-US" sz="3200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7488301" y="4522707"/>
            <a:ext cx="6479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6</a:t>
            </a:r>
            <a:endParaRPr lang="zh-CN" altLang="en-US" sz="3200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29" name="TextBox 10"/>
          <p:cNvSpPr txBox="1"/>
          <p:nvPr/>
        </p:nvSpPr>
        <p:spPr>
          <a:xfrm>
            <a:off x="575387" y="42866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65" name="矩形 64"/>
          <p:cNvSpPr/>
          <p:nvPr/>
        </p:nvSpPr>
        <p:spPr>
          <a:xfrm>
            <a:off x="870511" y="3581753"/>
            <a:ext cx="2596261" cy="104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66" name="矩形 65"/>
          <p:cNvSpPr/>
          <p:nvPr/>
        </p:nvSpPr>
        <p:spPr>
          <a:xfrm>
            <a:off x="4786527" y="3581753"/>
            <a:ext cx="2596261" cy="104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67" name="矩形 66"/>
          <p:cNvSpPr/>
          <p:nvPr/>
        </p:nvSpPr>
        <p:spPr>
          <a:xfrm>
            <a:off x="8600306" y="3581753"/>
            <a:ext cx="2596261" cy="104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68" name="矩形 67"/>
          <p:cNvSpPr/>
          <p:nvPr/>
        </p:nvSpPr>
        <p:spPr>
          <a:xfrm>
            <a:off x="2995876" y="2081586"/>
            <a:ext cx="2596261" cy="104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69" name="矩形 68"/>
          <p:cNvSpPr/>
          <p:nvPr/>
        </p:nvSpPr>
        <p:spPr>
          <a:xfrm>
            <a:off x="6576054" y="2081586"/>
            <a:ext cx="2596261" cy="104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70" name="矩形 69"/>
          <p:cNvSpPr/>
          <p:nvPr/>
        </p:nvSpPr>
        <p:spPr>
          <a:xfrm>
            <a:off x="2979902" y="5227014"/>
            <a:ext cx="2596261" cy="104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71" name="矩形 70"/>
          <p:cNvSpPr/>
          <p:nvPr/>
        </p:nvSpPr>
        <p:spPr>
          <a:xfrm>
            <a:off x="6516047" y="5227014"/>
            <a:ext cx="2596261" cy="104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1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3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3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1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 animBg="1"/>
      <p:bldP spid="31" grpId="0" animBg="1"/>
      <p:bldP spid="36" grpId="0" animBg="1"/>
      <p:bldP spid="59" grpId="0" animBg="1"/>
      <p:bldP spid="61" grpId="0" animBg="1"/>
      <p:bldP spid="63" grpId="0" animBg="1"/>
      <p:bldP spid="64" grpId="0" animBg="1"/>
      <p:bldP spid="38" grpId="0"/>
      <p:bldP spid="42" grpId="0"/>
      <p:bldP spid="45" grpId="0"/>
      <p:bldP spid="48" grpId="0"/>
      <p:bldP spid="51" grpId="0"/>
      <p:bldP spid="53" grpId="0"/>
      <p:bldP spid="56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灯片编号占位符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cxnSp>
        <p:nvCxnSpPr>
          <p:cNvPr id="34" name="直接连接符 33"/>
          <p:cNvCxnSpPr/>
          <p:nvPr/>
        </p:nvCxnSpPr>
        <p:spPr>
          <a:xfrm>
            <a:off x="2615613" y="1576537"/>
            <a:ext cx="0" cy="4353280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接连接符 41"/>
          <p:cNvCxnSpPr/>
          <p:nvPr/>
        </p:nvCxnSpPr>
        <p:spPr>
          <a:xfrm>
            <a:off x="4835860" y="1576537"/>
            <a:ext cx="0" cy="4353280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接连接符 42"/>
          <p:cNvCxnSpPr/>
          <p:nvPr/>
        </p:nvCxnSpPr>
        <p:spPr>
          <a:xfrm>
            <a:off x="7086108" y="1576537"/>
            <a:ext cx="0" cy="4353280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接连接符 43"/>
          <p:cNvCxnSpPr/>
          <p:nvPr/>
        </p:nvCxnSpPr>
        <p:spPr>
          <a:xfrm>
            <a:off x="9456373" y="1576537"/>
            <a:ext cx="0" cy="4353280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reeform 5"/>
          <p:cNvSpPr/>
          <p:nvPr/>
        </p:nvSpPr>
        <p:spPr bwMode="auto">
          <a:xfrm rot="9502714">
            <a:off x="527697" y="1468245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6" name="Freeform 5"/>
          <p:cNvSpPr/>
          <p:nvPr/>
        </p:nvSpPr>
        <p:spPr bwMode="auto">
          <a:xfrm rot="17952227">
            <a:off x="2835486" y="1538055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7" name="矩形 36"/>
          <p:cNvSpPr/>
          <p:nvPr/>
        </p:nvSpPr>
        <p:spPr>
          <a:xfrm>
            <a:off x="801060" y="1822505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8" name="Freeform 5"/>
          <p:cNvSpPr/>
          <p:nvPr/>
        </p:nvSpPr>
        <p:spPr bwMode="auto">
          <a:xfrm>
            <a:off x="7432270" y="1508787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06A6A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9" name="矩形 38"/>
          <p:cNvSpPr/>
          <p:nvPr/>
        </p:nvSpPr>
        <p:spPr>
          <a:xfrm>
            <a:off x="3098057" y="1878798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1" name="矩形 40"/>
          <p:cNvSpPr/>
          <p:nvPr/>
        </p:nvSpPr>
        <p:spPr>
          <a:xfrm>
            <a:off x="7672980" y="1835543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5" name="Freeform 5"/>
          <p:cNvSpPr/>
          <p:nvPr/>
        </p:nvSpPr>
        <p:spPr bwMode="auto">
          <a:xfrm rot="3526558">
            <a:off x="9661069" y="1547940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46" name="矩形 45"/>
          <p:cNvSpPr/>
          <p:nvPr/>
        </p:nvSpPr>
        <p:spPr>
          <a:xfrm>
            <a:off x="9890057" y="1786598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7" name="Freeform 5"/>
          <p:cNvSpPr/>
          <p:nvPr/>
        </p:nvSpPr>
        <p:spPr bwMode="auto">
          <a:xfrm rot="3526558">
            <a:off x="5095074" y="1562896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48" name="矩形 47"/>
          <p:cNvSpPr/>
          <p:nvPr/>
        </p:nvSpPr>
        <p:spPr>
          <a:xfrm>
            <a:off x="5365729" y="1801554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9" name="TextBox 10"/>
          <p:cNvSpPr txBox="1"/>
          <p:nvPr/>
        </p:nvSpPr>
        <p:spPr>
          <a:xfrm>
            <a:off x="575387" y="42866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50" name="矩形 49"/>
          <p:cNvSpPr/>
          <p:nvPr/>
        </p:nvSpPr>
        <p:spPr>
          <a:xfrm>
            <a:off x="507240" y="3429000"/>
            <a:ext cx="2048368" cy="2332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7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51" name="矩形 50"/>
          <p:cNvSpPr/>
          <p:nvPr/>
        </p:nvSpPr>
        <p:spPr>
          <a:xfrm>
            <a:off x="2735628" y="3429000"/>
            <a:ext cx="2048368" cy="2332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7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52" name="矩形 51"/>
          <p:cNvSpPr/>
          <p:nvPr/>
        </p:nvSpPr>
        <p:spPr>
          <a:xfrm>
            <a:off x="4981955" y="3432737"/>
            <a:ext cx="2048368" cy="2332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7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53" name="矩形 52"/>
          <p:cNvSpPr/>
          <p:nvPr/>
        </p:nvSpPr>
        <p:spPr>
          <a:xfrm>
            <a:off x="7298648" y="3432737"/>
            <a:ext cx="2048368" cy="2332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7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54" name="矩形 53"/>
          <p:cNvSpPr/>
          <p:nvPr/>
        </p:nvSpPr>
        <p:spPr>
          <a:xfrm>
            <a:off x="9628253" y="3428999"/>
            <a:ext cx="2048368" cy="2332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7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animBg="1"/>
      <p:bldP spid="36" grpId="0" animBg="1"/>
      <p:bldP spid="37" grpId="0"/>
      <p:bldP spid="38" grpId="0" animBg="1"/>
      <p:bldP spid="39" grpId="0"/>
      <p:bldP spid="41" grpId="0"/>
      <p:bldP spid="45" grpId="0" animBg="1"/>
      <p:bldP spid="46" grpId="0"/>
      <p:bldP spid="47" grpId="0" animBg="1"/>
      <p:bldP spid="48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灯片编号占位符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sp>
        <p:nvSpPr>
          <p:cNvPr id="11" name="Freeform 5"/>
          <p:cNvSpPr/>
          <p:nvPr/>
        </p:nvSpPr>
        <p:spPr bwMode="auto">
          <a:xfrm rot="9502714">
            <a:off x="906185" y="2571650"/>
            <a:ext cx="1878756" cy="180097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2" name="Freeform 5"/>
          <p:cNvSpPr/>
          <p:nvPr/>
        </p:nvSpPr>
        <p:spPr bwMode="auto">
          <a:xfrm rot="17952227">
            <a:off x="3164725" y="2571649"/>
            <a:ext cx="1878756" cy="180097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3" name="Freeform 5"/>
          <p:cNvSpPr/>
          <p:nvPr/>
        </p:nvSpPr>
        <p:spPr bwMode="auto">
          <a:xfrm rot="3526558">
            <a:off x="5333511" y="2658493"/>
            <a:ext cx="1878756" cy="180097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4" name="TextBox 6"/>
          <p:cNvSpPr txBox="1"/>
          <p:nvPr/>
        </p:nvSpPr>
        <p:spPr>
          <a:xfrm>
            <a:off x="1452143" y="2947635"/>
            <a:ext cx="600067" cy="913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5335" b="1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1</a:t>
            </a:r>
            <a:endParaRPr lang="zh-CN" altLang="en-US" sz="5335" b="1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15" name="TextBox 7"/>
          <p:cNvSpPr txBox="1"/>
          <p:nvPr/>
        </p:nvSpPr>
        <p:spPr>
          <a:xfrm>
            <a:off x="3672390" y="2976530"/>
            <a:ext cx="537735" cy="913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5335" b="1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2</a:t>
            </a:r>
            <a:endParaRPr lang="zh-CN" altLang="en-US" sz="5335" b="1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16" name="TextBox 8"/>
          <p:cNvSpPr txBox="1"/>
          <p:nvPr/>
        </p:nvSpPr>
        <p:spPr>
          <a:xfrm>
            <a:off x="5926188" y="2976530"/>
            <a:ext cx="600067" cy="913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5335" b="1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3</a:t>
            </a:r>
            <a:endParaRPr lang="zh-CN" altLang="en-US" sz="5335" b="1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18" name="矩形 17"/>
          <p:cNvSpPr/>
          <p:nvPr/>
        </p:nvSpPr>
        <p:spPr>
          <a:xfrm>
            <a:off x="7364498" y="2994099"/>
            <a:ext cx="3346180" cy="13481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37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PART THREE</a:t>
            </a:r>
            <a:endParaRPr lang="en-US" altLang="zh-CN" sz="37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6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BOUT US</a:t>
            </a:r>
            <a:endParaRPr lang="en-US" altLang="zh-CN" sz="26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endParaRPr lang="en-US" altLang="zh-CN" sz="26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6" grpId="0"/>
      <p:bldP spid="18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椭圆 3"/>
          <p:cNvSpPr/>
          <p:nvPr/>
        </p:nvSpPr>
        <p:spPr>
          <a:xfrm>
            <a:off x="4431627" y="2315125"/>
            <a:ext cx="3120347" cy="3120347"/>
          </a:xfrm>
          <a:prstGeom prst="ellipse">
            <a:avLst/>
          </a:prstGeom>
          <a:noFill/>
          <a:ln w="12700">
            <a:solidFill>
              <a:schemeClr val="bg1">
                <a:lumMod val="50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" name="灯片编号占位符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sp>
        <p:nvSpPr>
          <p:cNvPr id="20" name="Freeform 5"/>
          <p:cNvSpPr/>
          <p:nvPr/>
        </p:nvSpPr>
        <p:spPr bwMode="auto">
          <a:xfrm rot="9502714">
            <a:off x="3776166" y="3784755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24" name="Freeform 5"/>
          <p:cNvSpPr/>
          <p:nvPr/>
        </p:nvSpPr>
        <p:spPr bwMode="auto">
          <a:xfrm rot="17952227">
            <a:off x="5147179" y="1598064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4005197" y="4139014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7" name="矩形 26"/>
          <p:cNvSpPr/>
          <p:nvPr/>
        </p:nvSpPr>
        <p:spPr>
          <a:xfrm>
            <a:off x="5387889" y="1938807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0" name="Freeform 5"/>
          <p:cNvSpPr/>
          <p:nvPr/>
        </p:nvSpPr>
        <p:spPr bwMode="auto">
          <a:xfrm rot="3526558">
            <a:off x="6300695" y="3900296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1" name="矩形 30"/>
          <p:cNvSpPr/>
          <p:nvPr/>
        </p:nvSpPr>
        <p:spPr>
          <a:xfrm>
            <a:off x="6571350" y="4138954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2" name="TextBox 10"/>
          <p:cNvSpPr txBox="1"/>
          <p:nvPr/>
        </p:nvSpPr>
        <p:spPr>
          <a:xfrm>
            <a:off x="575387" y="42866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3" name="矩形 32"/>
          <p:cNvSpPr/>
          <p:nvPr/>
        </p:nvSpPr>
        <p:spPr>
          <a:xfrm>
            <a:off x="7182554" y="1651806"/>
            <a:ext cx="4086655" cy="11266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4" name="矩形 33"/>
          <p:cNvSpPr/>
          <p:nvPr/>
        </p:nvSpPr>
        <p:spPr>
          <a:xfrm>
            <a:off x="755407" y="3429072"/>
            <a:ext cx="2880320" cy="1816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5" name="矩形 34"/>
          <p:cNvSpPr/>
          <p:nvPr/>
        </p:nvSpPr>
        <p:spPr>
          <a:xfrm>
            <a:off x="8337002" y="4352402"/>
            <a:ext cx="3399625" cy="7818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000"/>
                            </p:stCondLst>
                            <p:childTnLst>
                              <p:par>
                                <p:cTn id="1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24" grpId="0" animBg="1"/>
      <p:bldP spid="25" grpId="0"/>
      <p:bldP spid="27" grpId="0"/>
      <p:bldP spid="30" grpId="0" animBg="1"/>
      <p:bldP spid="31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新月形 2"/>
          <p:cNvSpPr/>
          <p:nvPr/>
        </p:nvSpPr>
        <p:spPr>
          <a:xfrm rot="10800000">
            <a:off x="1849966" y="2317753"/>
            <a:ext cx="1185695" cy="2371388"/>
          </a:xfrm>
          <a:prstGeom prst="moon">
            <a:avLst>
              <a:gd name="adj" fmla="val 0"/>
            </a:avLst>
          </a:prstGeom>
          <a:solidFill>
            <a:srgbClr val="90C250"/>
          </a:solidFill>
          <a:ln w="12700">
            <a:solidFill>
              <a:srgbClr val="90C2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椭圆 4"/>
          <p:cNvSpPr/>
          <p:nvPr/>
        </p:nvSpPr>
        <p:spPr>
          <a:xfrm>
            <a:off x="1955539" y="2228867"/>
            <a:ext cx="180020" cy="180020"/>
          </a:xfrm>
          <a:prstGeom prst="ellipse">
            <a:avLst/>
          </a:prstGeom>
          <a:solidFill>
            <a:srgbClr val="90C2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3" name="椭圆 32"/>
          <p:cNvSpPr/>
          <p:nvPr/>
        </p:nvSpPr>
        <p:spPr>
          <a:xfrm>
            <a:off x="2735627" y="2768927"/>
            <a:ext cx="180020" cy="180020"/>
          </a:xfrm>
          <a:prstGeom prst="ellipse">
            <a:avLst/>
          </a:prstGeom>
          <a:solidFill>
            <a:srgbClr val="90C2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4" name="椭圆 33"/>
          <p:cNvSpPr/>
          <p:nvPr/>
        </p:nvSpPr>
        <p:spPr>
          <a:xfrm>
            <a:off x="1955541" y="4570251"/>
            <a:ext cx="180020" cy="180020"/>
          </a:xfrm>
          <a:prstGeom prst="ellipse">
            <a:avLst/>
          </a:prstGeom>
          <a:solidFill>
            <a:srgbClr val="90C2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5" name="椭圆 34"/>
          <p:cNvSpPr/>
          <p:nvPr/>
        </p:nvSpPr>
        <p:spPr>
          <a:xfrm>
            <a:off x="2735627" y="4089074"/>
            <a:ext cx="180020" cy="180020"/>
          </a:xfrm>
          <a:prstGeom prst="ellipse">
            <a:avLst/>
          </a:prstGeom>
          <a:solidFill>
            <a:srgbClr val="90C2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7" name="椭圆 36"/>
          <p:cNvSpPr/>
          <p:nvPr/>
        </p:nvSpPr>
        <p:spPr>
          <a:xfrm>
            <a:off x="2915647" y="3368994"/>
            <a:ext cx="180020" cy="180020"/>
          </a:xfrm>
          <a:prstGeom prst="ellipse">
            <a:avLst/>
          </a:prstGeom>
          <a:solidFill>
            <a:srgbClr val="90C2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8" name="新月形 37"/>
          <p:cNvSpPr/>
          <p:nvPr/>
        </p:nvSpPr>
        <p:spPr>
          <a:xfrm>
            <a:off x="9156341" y="2348881"/>
            <a:ext cx="1185695" cy="2371388"/>
          </a:xfrm>
          <a:prstGeom prst="moon">
            <a:avLst>
              <a:gd name="adj" fmla="val 0"/>
            </a:avLst>
          </a:prstGeom>
          <a:noFill/>
          <a:ln w="12700">
            <a:solidFill>
              <a:srgbClr val="F06A6A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9" name="椭圆 38"/>
          <p:cNvSpPr/>
          <p:nvPr/>
        </p:nvSpPr>
        <p:spPr>
          <a:xfrm>
            <a:off x="10056441" y="2288874"/>
            <a:ext cx="180020" cy="180020"/>
          </a:xfrm>
          <a:prstGeom prst="ellipse">
            <a:avLst/>
          </a:prstGeom>
          <a:solidFill>
            <a:srgbClr val="F06A6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0" name="椭圆 39"/>
          <p:cNvSpPr/>
          <p:nvPr/>
        </p:nvSpPr>
        <p:spPr>
          <a:xfrm>
            <a:off x="10056441" y="4629134"/>
            <a:ext cx="180020" cy="180020"/>
          </a:xfrm>
          <a:prstGeom prst="ellipse">
            <a:avLst/>
          </a:prstGeom>
          <a:solidFill>
            <a:srgbClr val="F06A6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1" name="椭圆 40"/>
          <p:cNvSpPr/>
          <p:nvPr/>
        </p:nvSpPr>
        <p:spPr>
          <a:xfrm>
            <a:off x="9096334" y="3669027"/>
            <a:ext cx="180020" cy="180020"/>
          </a:xfrm>
          <a:prstGeom prst="ellipse">
            <a:avLst/>
          </a:prstGeom>
          <a:solidFill>
            <a:srgbClr val="F06A6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" name="灯片编号占位符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sp>
        <p:nvSpPr>
          <p:cNvPr id="27" name="Freeform 5"/>
          <p:cNvSpPr/>
          <p:nvPr/>
        </p:nvSpPr>
        <p:spPr bwMode="auto">
          <a:xfrm>
            <a:off x="9462414" y="2670252"/>
            <a:ext cx="1914173" cy="1834928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06A6A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9773213" y="3064810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1" name="Freeform 5"/>
          <p:cNvSpPr/>
          <p:nvPr/>
        </p:nvSpPr>
        <p:spPr bwMode="auto">
          <a:xfrm rot="3526558">
            <a:off x="857874" y="2605453"/>
            <a:ext cx="1914172" cy="1834928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187373" y="2967043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2" name="TextBox 10"/>
          <p:cNvSpPr txBox="1"/>
          <p:nvPr/>
        </p:nvSpPr>
        <p:spPr>
          <a:xfrm>
            <a:off x="575387" y="42866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3" name="矩形 42"/>
          <p:cNvSpPr/>
          <p:nvPr/>
        </p:nvSpPr>
        <p:spPr>
          <a:xfrm>
            <a:off x="2241134" y="1844875"/>
            <a:ext cx="278658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</a:t>
            </a:r>
            <a:endParaRPr lang="zh-CN" altLang="en-US" sz="2000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5" name="矩形 44"/>
          <p:cNvSpPr/>
          <p:nvPr/>
        </p:nvSpPr>
        <p:spPr>
          <a:xfrm>
            <a:off x="7452307" y="2062713"/>
            <a:ext cx="278658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</a:t>
            </a:r>
            <a:endParaRPr lang="zh-CN" altLang="en-US" sz="2000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6" name="矩形 45"/>
          <p:cNvSpPr/>
          <p:nvPr/>
        </p:nvSpPr>
        <p:spPr>
          <a:xfrm>
            <a:off x="3095667" y="2528901"/>
            <a:ext cx="278658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</a:t>
            </a:r>
            <a:endParaRPr lang="zh-CN" altLang="en-US" sz="2000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6619435" y="3498003"/>
            <a:ext cx="278658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</a:t>
            </a:r>
            <a:endParaRPr lang="zh-CN" altLang="en-US" sz="2000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8" name="矩形 47"/>
          <p:cNvSpPr/>
          <p:nvPr/>
        </p:nvSpPr>
        <p:spPr>
          <a:xfrm>
            <a:off x="2026310" y="4689141"/>
            <a:ext cx="278658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</a:t>
            </a:r>
            <a:endParaRPr lang="zh-CN" altLang="en-US" sz="2000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9" name="矩形 48"/>
          <p:cNvSpPr/>
          <p:nvPr/>
        </p:nvSpPr>
        <p:spPr>
          <a:xfrm>
            <a:off x="7596167" y="4672230"/>
            <a:ext cx="278658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</a:t>
            </a:r>
            <a:endParaRPr lang="zh-CN" altLang="en-US" sz="2000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50" name="矩形 49"/>
          <p:cNvSpPr/>
          <p:nvPr/>
        </p:nvSpPr>
        <p:spPr>
          <a:xfrm>
            <a:off x="3185651" y="3292077"/>
            <a:ext cx="278658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</a:t>
            </a:r>
            <a:endParaRPr lang="zh-CN" altLang="en-US" sz="2000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51" name="矩形 50"/>
          <p:cNvSpPr/>
          <p:nvPr/>
        </p:nvSpPr>
        <p:spPr>
          <a:xfrm>
            <a:off x="3093818" y="4032407"/>
            <a:ext cx="278658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000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</a:t>
            </a:r>
            <a:endParaRPr lang="zh-CN" altLang="en-US" sz="2000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10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8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3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 animBg="1"/>
      <p:bldP spid="33" grpId="0" animBg="1"/>
      <p:bldP spid="34" grpId="0" animBg="1"/>
      <p:bldP spid="35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27" grpId="0" animBg="1"/>
      <p:bldP spid="29" grpId="0"/>
      <p:bldP spid="31" grpId="0" animBg="1"/>
      <p:bldP spid="36" grpId="0"/>
      <p:bldP spid="43" grpId="0"/>
      <p:bldP spid="45" grpId="0"/>
      <p:bldP spid="46" grpId="0"/>
      <p:bldP spid="47" grpId="0"/>
      <p:bldP spid="48" grpId="0"/>
      <p:bldP spid="49" grpId="0"/>
      <p:bldP spid="50" grpId="0"/>
      <p:bldP spid="51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直接连接符 9"/>
          <p:cNvCxnSpPr/>
          <p:nvPr/>
        </p:nvCxnSpPr>
        <p:spPr>
          <a:xfrm>
            <a:off x="5375921" y="3248980"/>
            <a:ext cx="6780753" cy="0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Freeform 5"/>
          <p:cNvSpPr/>
          <p:nvPr/>
        </p:nvSpPr>
        <p:spPr bwMode="auto">
          <a:xfrm>
            <a:off x="3875754" y="2163506"/>
            <a:ext cx="2640293" cy="2530988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06A6A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7" name="TextBox 6"/>
          <p:cNvSpPr txBox="1"/>
          <p:nvPr/>
        </p:nvSpPr>
        <p:spPr>
          <a:xfrm>
            <a:off x="4175786" y="2987982"/>
            <a:ext cx="2700300" cy="748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426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Calibri" panose="020F0502020204030204" pitchFamily="34" charset="0"/>
              </a:rPr>
              <a:t>Thanks</a:t>
            </a:r>
            <a:r>
              <a:rPr lang="zh-CN" altLang="en-US" sz="426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Calibri" panose="020F0502020204030204" pitchFamily="34" charset="0"/>
              </a:rPr>
              <a:t>！</a:t>
            </a:r>
            <a:endParaRPr lang="zh-CN" altLang="en-US" sz="426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Calibri" panose="020F0502020204030204" pitchFamily="34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771075" y="3429000"/>
            <a:ext cx="3994888" cy="4203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135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BRIEF  PPT  TEMPLATE</a:t>
            </a:r>
            <a:endParaRPr lang="zh-CN" altLang="en-US" sz="21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43200000">
                                      <p:cBhvr>
                                        <p:cTn id="6" dur="50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矩形 29"/>
          <p:cNvSpPr/>
          <p:nvPr/>
        </p:nvSpPr>
        <p:spPr>
          <a:xfrm>
            <a:off x="7356143" y="1928834"/>
            <a:ext cx="4020445" cy="30712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auto">
              <a:lnSpc>
                <a:spcPct val="22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9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PART ONE</a:t>
            </a:r>
            <a:endParaRPr lang="en-US" altLang="zh-CN" sz="29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fontAlgn="auto">
              <a:lnSpc>
                <a:spcPct val="22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9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PART TWO</a:t>
            </a:r>
            <a:endParaRPr lang="en-US" altLang="zh-CN" sz="29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fontAlgn="auto">
              <a:lnSpc>
                <a:spcPct val="22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93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PART THREE</a:t>
            </a:r>
            <a:endParaRPr lang="en-US" altLang="zh-CN" sz="293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635394" y="688049"/>
            <a:ext cx="4440493" cy="7898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4535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CONTENTS</a:t>
            </a:r>
            <a:endParaRPr lang="zh-CN" altLang="en-US" sz="4535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sp>
        <p:nvSpPr>
          <p:cNvPr id="12" name="Freeform 5"/>
          <p:cNvSpPr/>
          <p:nvPr/>
        </p:nvSpPr>
        <p:spPr bwMode="auto">
          <a:xfrm rot="9502714">
            <a:off x="6420993" y="2402646"/>
            <a:ext cx="600763" cy="575892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3" name="Freeform 5"/>
          <p:cNvSpPr/>
          <p:nvPr/>
        </p:nvSpPr>
        <p:spPr bwMode="auto">
          <a:xfrm rot="17952227">
            <a:off x="6433553" y="3338427"/>
            <a:ext cx="600763" cy="575892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4" name="Freeform 5"/>
          <p:cNvSpPr/>
          <p:nvPr/>
        </p:nvSpPr>
        <p:spPr bwMode="auto">
          <a:xfrm rot="3526558">
            <a:off x="6437596" y="4295090"/>
            <a:ext cx="600763" cy="575892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 dirty="0"/>
          </a:p>
        </p:txBody>
      </p:sp>
      <p:sp>
        <p:nvSpPr>
          <p:cNvPr id="5" name="文本框 4"/>
          <p:cNvSpPr txBox="1"/>
          <p:nvPr/>
        </p:nvSpPr>
        <p:spPr>
          <a:xfrm>
            <a:off x="6421340" y="2423851"/>
            <a:ext cx="540061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665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1</a:t>
            </a:r>
            <a:endParaRPr lang="zh-CN" altLang="en-US" sz="2665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16" name="文本框 15"/>
          <p:cNvSpPr txBox="1"/>
          <p:nvPr/>
        </p:nvSpPr>
        <p:spPr>
          <a:xfrm>
            <a:off x="6421340" y="3359892"/>
            <a:ext cx="540061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665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2</a:t>
            </a:r>
            <a:endParaRPr lang="zh-CN" altLang="en-US" sz="2665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17" name="文本框 16"/>
          <p:cNvSpPr txBox="1"/>
          <p:nvPr/>
        </p:nvSpPr>
        <p:spPr>
          <a:xfrm>
            <a:off x="6450563" y="4316295"/>
            <a:ext cx="540061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665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3</a:t>
            </a:r>
            <a:endParaRPr lang="zh-CN" altLang="en-US" sz="2665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12" grpId="0" animBg="1"/>
      <p:bldP spid="13" grpId="0" animBg="1"/>
      <p:bldP spid="14" grpId="0" animBg="1"/>
      <p:bldP spid="5" grpId="0"/>
      <p:bldP spid="16" grpId="0"/>
      <p:bldP spid="1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" cstate="print">
            <a:alphaModFix amt="97000"/>
            <a:lum/>
          </a:blip>
          <a:srcRect/>
          <a:stretch>
            <a:fillRect t="-20000" b="-20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5"/>
          <p:cNvSpPr/>
          <p:nvPr/>
        </p:nvSpPr>
        <p:spPr bwMode="auto">
          <a:xfrm rot="3526558">
            <a:off x="9045993" y="2678398"/>
            <a:ext cx="1878756" cy="180097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6" name="Freeform 5"/>
          <p:cNvSpPr/>
          <p:nvPr/>
        </p:nvSpPr>
        <p:spPr bwMode="auto">
          <a:xfrm rot="17952227">
            <a:off x="6941822" y="2647724"/>
            <a:ext cx="1878756" cy="180097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2" name="Freeform 5"/>
          <p:cNvSpPr/>
          <p:nvPr/>
        </p:nvSpPr>
        <p:spPr bwMode="auto">
          <a:xfrm rot="9502714">
            <a:off x="1092141" y="2551494"/>
            <a:ext cx="1878756" cy="180097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7" name="TextBox 6"/>
          <p:cNvSpPr txBox="1"/>
          <p:nvPr/>
        </p:nvSpPr>
        <p:spPr>
          <a:xfrm>
            <a:off x="1711525" y="2980059"/>
            <a:ext cx="600067" cy="913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5335" b="1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1</a:t>
            </a:r>
            <a:endParaRPr lang="zh-CN" altLang="en-US" sz="5335" b="1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7476154" y="3008954"/>
            <a:ext cx="537735" cy="913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5335" b="1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2</a:t>
            </a:r>
            <a:endParaRPr lang="zh-CN" altLang="en-US" sz="5335" b="1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586887" y="3008954"/>
            <a:ext cx="600067" cy="913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5335" b="1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3</a:t>
            </a:r>
            <a:endParaRPr lang="zh-CN" altLang="en-US" sz="5335" b="1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3153702" y="2948947"/>
            <a:ext cx="3346180" cy="9787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3735" dirty="0">
                <a:solidFill>
                  <a:schemeClr val="bg1">
                    <a:lumMod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PART ONE</a:t>
            </a:r>
            <a:endParaRPr lang="en-US" altLang="zh-CN" sz="3735" dirty="0">
              <a:solidFill>
                <a:schemeClr val="bg1">
                  <a:lumMod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665" dirty="0">
                <a:solidFill>
                  <a:schemeClr val="bg1">
                    <a:lumMod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PROJECT PROFILE</a:t>
            </a:r>
            <a:endParaRPr lang="en-US" altLang="zh-CN" sz="2665" dirty="0">
              <a:solidFill>
                <a:schemeClr val="bg1">
                  <a:lumMod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" name="灯片编号占位符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7" grpId="0"/>
      <p:bldP spid="1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组合 14"/>
          <p:cNvGrpSpPr/>
          <p:nvPr/>
        </p:nvGrpSpPr>
        <p:grpSpPr>
          <a:xfrm>
            <a:off x="8676287" y="1628800"/>
            <a:ext cx="1705599" cy="1744493"/>
            <a:chOff x="6533161" y="3374161"/>
            <a:chExt cx="1349669" cy="1380447"/>
          </a:xfrm>
        </p:grpSpPr>
        <p:sp>
          <p:nvSpPr>
            <p:cNvPr id="31" name="Freeform 5"/>
            <p:cNvSpPr/>
            <p:nvPr/>
          </p:nvSpPr>
          <p:spPr bwMode="auto">
            <a:xfrm rot="3526558">
              <a:off x="6555811" y="3432877"/>
              <a:ext cx="1349669" cy="1293794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90C250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  <p:sp>
          <p:nvSpPr>
            <p:cNvPr id="33" name="Freeform 5"/>
            <p:cNvSpPr/>
            <p:nvPr/>
          </p:nvSpPr>
          <p:spPr bwMode="auto">
            <a:xfrm rot="8653956">
              <a:off x="6533161" y="3374161"/>
              <a:ext cx="1349669" cy="1293794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90C250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</p:grpSp>
      <p:grpSp>
        <p:nvGrpSpPr>
          <p:cNvPr id="14" name="组合 13"/>
          <p:cNvGrpSpPr/>
          <p:nvPr/>
        </p:nvGrpSpPr>
        <p:grpSpPr>
          <a:xfrm rot="8526872">
            <a:off x="5066259" y="1624344"/>
            <a:ext cx="1756708" cy="1744168"/>
            <a:chOff x="4586765" y="3451546"/>
            <a:chExt cx="1350507" cy="1340867"/>
          </a:xfrm>
        </p:grpSpPr>
        <p:sp>
          <p:nvSpPr>
            <p:cNvPr id="30" name="Freeform 5"/>
            <p:cNvSpPr/>
            <p:nvPr/>
          </p:nvSpPr>
          <p:spPr bwMode="auto">
            <a:xfrm rot="1348735">
              <a:off x="4586765" y="3499336"/>
              <a:ext cx="1340867" cy="1285356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5EABE6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  <p:sp>
          <p:nvSpPr>
            <p:cNvPr id="32" name="Freeform 5"/>
            <p:cNvSpPr/>
            <p:nvPr/>
          </p:nvSpPr>
          <p:spPr bwMode="auto">
            <a:xfrm rot="17952227">
              <a:off x="4624160" y="3479302"/>
              <a:ext cx="1340867" cy="1285356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5EABE6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</p:grpSp>
      <p:sp>
        <p:nvSpPr>
          <p:cNvPr id="2" name="灯片编号占位符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grpSp>
        <p:nvGrpSpPr>
          <p:cNvPr id="3" name="组合 2"/>
          <p:cNvGrpSpPr/>
          <p:nvPr/>
        </p:nvGrpSpPr>
        <p:grpSpPr>
          <a:xfrm>
            <a:off x="1491260" y="1699761"/>
            <a:ext cx="1800200" cy="1725673"/>
            <a:chOff x="5157064" y="1671649"/>
            <a:chExt cx="1779709" cy="1706031"/>
          </a:xfrm>
        </p:grpSpPr>
        <p:sp>
          <p:nvSpPr>
            <p:cNvPr id="4" name="Freeform 5"/>
            <p:cNvSpPr/>
            <p:nvPr/>
          </p:nvSpPr>
          <p:spPr bwMode="auto">
            <a:xfrm>
              <a:off x="5157065" y="1671650"/>
              <a:ext cx="1779708" cy="1706030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F06A6A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  <p:sp>
          <p:nvSpPr>
            <p:cNvPr id="5" name="Freeform 5"/>
            <p:cNvSpPr/>
            <p:nvPr/>
          </p:nvSpPr>
          <p:spPr bwMode="auto">
            <a:xfrm rot="1493204">
              <a:off x="5157064" y="1671649"/>
              <a:ext cx="1779708" cy="1706030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F06A6A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</p:grpSp>
      <p:sp>
        <p:nvSpPr>
          <p:cNvPr id="6" name="TextBox 10"/>
          <p:cNvSpPr txBox="1"/>
          <p:nvPr/>
        </p:nvSpPr>
        <p:spPr>
          <a:xfrm>
            <a:off x="575387" y="42866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graphicFrame>
        <p:nvGraphicFramePr>
          <p:cNvPr id="13" name="图表 12"/>
          <p:cNvGraphicFramePr/>
          <p:nvPr/>
        </p:nvGraphicFramePr>
        <p:xfrm>
          <a:off x="1371247" y="1529557"/>
          <a:ext cx="2084460" cy="215854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  <p:graphicFrame>
        <p:nvGraphicFramePr>
          <p:cNvPr id="25" name="图表 24"/>
          <p:cNvGraphicFramePr/>
          <p:nvPr/>
        </p:nvGraphicFramePr>
        <p:xfrm>
          <a:off x="4955873" y="1519740"/>
          <a:ext cx="2084460" cy="215854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9" name="图表 28"/>
          <p:cNvGraphicFramePr/>
          <p:nvPr/>
        </p:nvGraphicFramePr>
        <p:xfrm>
          <a:off x="8616281" y="1519740"/>
          <a:ext cx="2084460" cy="215854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4" name="文本框 33"/>
          <p:cNvSpPr txBox="1"/>
          <p:nvPr/>
        </p:nvSpPr>
        <p:spPr>
          <a:xfrm>
            <a:off x="1631785" y="3551835"/>
            <a:ext cx="153966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6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30%</a:t>
            </a:r>
            <a:endParaRPr lang="zh-CN" altLang="en-US" sz="26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5163726" y="3551835"/>
            <a:ext cx="153966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6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39%</a:t>
            </a:r>
            <a:endParaRPr lang="zh-CN" altLang="en-US" sz="26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6" name="文本框 35"/>
          <p:cNvSpPr txBox="1"/>
          <p:nvPr/>
        </p:nvSpPr>
        <p:spPr>
          <a:xfrm>
            <a:off x="8876818" y="3549013"/>
            <a:ext cx="153966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6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31%</a:t>
            </a:r>
            <a:endParaRPr lang="zh-CN" altLang="en-US" sz="26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7" name="矩形 36"/>
          <p:cNvSpPr/>
          <p:nvPr/>
        </p:nvSpPr>
        <p:spPr>
          <a:xfrm>
            <a:off x="995138" y="4222634"/>
            <a:ext cx="2833461" cy="1816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en-US" altLang="zh-CN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8" name="矩形 37"/>
          <p:cNvSpPr/>
          <p:nvPr/>
        </p:nvSpPr>
        <p:spPr>
          <a:xfrm>
            <a:off x="4642692" y="4220852"/>
            <a:ext cx="2833461" cy="1816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en-US" altLang="zh-CN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8303099" y="4220850"/>
            <a:ext cx="2833461" cy="1816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en-US" altLang="zh-CN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1000"/>
                            </p:stCondLst>
                            <p:childTnLst>
                              <p:par>
                                <p:cTn id="3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1500"/>
                            </p:stCondLst>
                            <p:childTnLst>
                              <p:par>
                                <p:cTn id="4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2000"/>
                            </p:stCondLst>
                            <p:childTnLst>
                              <p:par>
                                <p:cTn id="4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13" grpId="0">
        <p:bldAsOne/>
      </p:bldGraphic>
      <p:bldGraphic spid="25" grpId="0">
        <p:bldAsOne/>
      </p:bldGraphic>
      <p:bldGraphic spid="29" grpId="0">
        <p:bldAsOne/>
      </p:bldGraphic>
      <p:bldP spid="34" grpId="0"/>
      <p:bldP spid="35" grpId="0"/>
      <p:bldP spid="3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灯片编号占位符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grpSp>
        <p:nvGrpSpPr>
          <p:cNvPr id="3" name="组合 2"/>
          <p:cNvGrpSpPr/>
          <p:nvPr/>
        </p:nvGrpSpPr>
        <p:grpSpPr>
          <a:xfrm>
            <a:off x="6216013" y="1208754"/>
            <a:ext cx="5072531" cy="4862533"/>
            <a:chOff x="5157064" y="1671649"/>
            <a:chExt cx="1779709" cy="1706031"/>
          </a:xfrm>
        </p:grpSpPr>
        <p:sp>
          <p:nvSpPr>
            <p:cNvPr id="4" name="Freeform 5"/>
            <p:cNvSpPr/>
            <p:nvPr/>
          </p:nvSpPr>
          <p:spPr bwMode="auto">
            <a:xfrm>
              <a:off x="5157065" y="1671650"/>
              <a:ext cx="1779708" cy="1706030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F06A6A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  <p:sp>
          <p:nvSpPr>
            <p:cNvPr id="5" name="Freeform 5"/>
            <p:cNvSpPr/>
            <p:nvPr/>
          </p:nvSpPr>
          <p:spPr bwMode="auto">
            <a:xfrm rot="1493204">
              <a:off x="5157064" y="1671649"/>
              <a:ext cx="1779708" cy="1706030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F06A6A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</p:grpSp>
      <p:sp>
        <p:nvSpPr>
          <p:cNvPr id="6" name="TextBox 10"/>
          <p:cNvSpPr txBox="1"/>
          <p:nvPr/>
        </p:nvSpPr>
        <p:spPr>
          <a:xfrm>
            <a:off x="575387" y="42866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8" name="矩形 7"/>
          <p:cNvSpPr/>
          <p:nvPr/>
        </p:nvSpPr>
        <p:spPr>
          <a:xfrm>
            <a:off x="758163" y="2739313"/>
            <a:ext cx="4857784" cy="28505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en-US" altLang="zh-CN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>
              <a:lnSpc>
                <a:spcPct val="120000"/>
              </a:lnSpc>
            </a:pPr>
            <a:endParaRPr lang="en-US" altLang="zh-CN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>
              <a:lnSpc>
                <a:spcPct val="120000"/>
              </a:lnSpc>
            </a:pP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graphicFrame>
        <p:nvGraphicFramePr>
          <p:cNvPr id="10" name="图表 9"/>
          <p:cNvGraphicFramePr/>
          <p:nvPr/>
        </p:nvGraphicFramePr>
        <p:xfrm>
          <a:off x="6696067" y="1928834"/>
          <a:ext cx="3929131" cy="33421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  <p:grpSp>
        <p:nvGrpSpPr>
          <p:cNvPr id="16" name="组合 15"/>
          <p:cNvGrpSpPr/>
          <p:nvPr/>
        </p:nvGrpSpPr>
        <p:grpSpPr>
          <a:xfrm>
            <a:off x="865842" y="1858002"/>
            <a:ext cx="669652" cy="730905"/>
            <a:chOff x="337730" y="224999"/>
            <a:chExt cx="502239" cy="548179"/>
          </a:xfrm>
          <a:solidFill>
            <a:srgbClr val="F89E29"/>
          </a:solidFill>
        </p:grpSpPr>
        <p:sp>
          <p:nvSpPr>
            <p:cNvPr id="17" name="圆角矩形 16"/>
            <p:cNvSpPr/>
            <p:nvPr/>
          </p:nvSpPr>
          <p:spPr>
            <a:xfrm>
              <a:off x="337730" y="521354"/>
              <a:ext cx="117978" cy="251824"/>
            </a:xfrm>
            <a:prstGeom prst="roundRect">
              <a:avLst/>
            </a:prstGeom>
            <a:grpFill/>
            <a:ln w="158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8" name="圆角矩形 17"/>
            <p:cNvSpPr/>
            <p:nvPr/>
          </p:nvSpPr>
          <p:spPr>
            <a:xfrm>
              <a:off x="493444" y="598590"/>
              <a:ext cx="117978" cy="174588"/>
            </a:xfrm>
            <a:prstGeom prst="roundRect">
              <a:avLst/>
            </a:prstGeom>
            <a:grpFill/>
            <a:ln w="158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圆角矩形 18"/>
            <p:cNvSpPr/>
            <p:nvPr/>
          </p:nvSpPr>
          <p:spPr>
            <a:xfrm>
              <a:off x="651535" y="669369"/>
              <a:ext cx="117978" cy="103809"/>
            </a:xfrm>
            <a:prstGeom prst="roundRect">
              <a:avLst/>
            </a:prstGeom>
            <a:grpFill/>
            <a:ln w="158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0" name="任意多边形 19"/>
            <p:cNvSpPr/>
            <p:nvPr/>
          </p:nvSpPr>
          <p:spPr>
            <a:xfrm rot="16980000">
              <a:off x="444287" y="140117"/>
              <a:ext cx="310800" cy="480564"/>
            </a:xfrm>
            <a:custGeom>
              <a:avLst/>
              <a:gdLst>
                <a:gd name="connsiteX0" fmla="*/ 286810 w 310800"/>
                <a:gd name="connsiteY0" fmla="*/ 285910 h 480564"/>
                <a:gd name="connsiteX1" fmla="*/ 310800 w 310800"/>
                <a:gd name="connsiteY1" fmla="*/ 458363 h 480564"/>
                <a:gd name="connsiteX2" fmla="*/ 138108 w 310800"/>
                <a:gd name="connsiteY2" fmla="*/ 480564 h 480564"/>
                <a:gd name="connsiteX3" fmla="*/ 183535 w 310800"/>
                <a:gd name="connsiteY3" fmla="*/ 421099 h 480564"/>
                <a:gd name="connsiteX4" fmla="*/ 0 w 310800"/>
                <a:gd name="connsiteY4" fmla="*/ 280892 h 480564"/>
                <a:gd name="connsiteX5" fmla="*/ 2550 w 310800"/>
                <a:gd name="connsiteY5" fmla="*/ 277554 h 480564"/>
                <a:gd name="connsiteX6" fmla="*/ 2186 w 310800"/>
                <a:gd name="connsiteY6" fmla="*/ 277554 h 480564"/>
                <a:gd name="connsiteX7" fmla="*/ 107841 w 310800"/>
                <a:gd name="connsiteY7" fmla="*/ 138777 h 480564"/>
                <a:gd name="connsiteX8" fmla="*/ 2186 w 310800"/>
                <a:gd name="connsiteY8" fmla="*/ 0 h 480564"/>
                <a:gd name="connsiteX9" fmla="*/ 107841 w 310800"/>
                <a:gd name="connsiteY9" fmla="*/ 0 h 480564"/>
                <a:gd name="connsiteX10" fmla="*/ 213495 w 310800"/>
                <a:gd name="connsiteY10" fmla="*/ 138777 h 480564"/>
                <a:gd name="connsiteX11" fmla="*/ 124301 w 310800"/>
                <a:gd name="connsiteY11" fmla="*/ 255933 h 480564"/>
                <a:gd name="connsiteX12" fmla="*/ 241383 w 310800"/>
                <a:gd name="connsiteY12" fmla="*/ 345375 h 4805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10800" h="480564">
                  <a:moveTo>
                    <a:pt x="286810" y="285910"/>
                  </a:moveTo>
                  <a:lnTo>
                    <a:pt x="310800" y="458363"/>
                  </a:lnTo>
                  <a:lnTo>
                    <a:pt x="138108" y="480564"/>
                  </a:lnTo>
                  <a:lnTo>
                    <a:pt x="183535" y="421099"/>
                  </a:lnTo>
                  <a:lnTo>
                    <a:pt x="0" y="280892"/>
                  </a:lnTo>
                  <a:lnTo>
                    <a:pt x="2550" y="277554"/>
                  </a:lnTo>
                  <a:lnTo>
                    <a:pt x="2186" y="277554"/>
                  </a:lnTo>
                  <a:lnTo>
                    <a:pt x="107841" y="138777"/>
                  </a:lnTo>
                  <a:lnTo>
                    <a:pt x="2186" y="0"/>
                  </a:lnTo>
                  <a:lnTo>
                    <a:pt x="107841" y="0"/>
                  </a:lnTo>
                  <a:lnTo>
                    <a:pt x="213495" y="138777"/>
                  </a:lnTo>
                  <a:lnTo>
                    <a:pt x="124301" y="255933"/>
                  </a:lnTo>
                  <a:lnTo>
                    <a:pt x="241383" y="345375"/>
                  </a:lnTo>
                  <a:close/>
                </a:path>
              </a:pathLst>
            </a:cu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1" name="文本框 20"/>
          <p:cNvSpPr txBox="1"/>
          <p:nvPr/>
        </p:nvSpPr>
        <p:spPr>
          <a:xfrm>
            <a:off x="6934787" y="2058524"/>
            <a:ext cx="2761613" cy="379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86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texe here</a:t>
            </a:r>
            <a:endParaRPr lang="zh-CN" altLang="en-US" sz="186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43200000">
                                      <p:cBhvr>
                                        <p:cTn id="6" dur="50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灯片编号占位符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sp>
        <p:nvSpPr>
          <p:cNvPr id="21" name="TextBox 10"/>
          <p:cNvSpPr txBox="1"/>
          <p:nvPr/>
        </p:nvSpPr>
        <p:spPr>
          <a:xfrm>
            <a:off x="575387" y="42866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cxnSp>
        <p:nvCxnSpPr>
          <p:cNvPr id="15" name="直接连接符 14"/>
          <p:cNvCxnSpPr/>
          <p:nvPr/>
        </p:nvCxnSpPr>
        <p:spPr>
          <a:xfrm flipV="1">
            <a:off x="11158746" y="3471904"/>
            <a:ext cx="1033254" cy="554994"/>
          </a:xfrm>
          <a:prstGeom prst="line">
            <a:avLst/>
          </a:prstGeom>
          <a:ln w="12700">
            <a:solidFill>
              <a:schemeClr val="bg2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椭圆 49"/>
          <p:cNvSpPr/>
          <p:nvPr/>
        </p:nvSpPr>
        <p:spPr>
          <a:xfrm>
            <a:off x="8939383" y="2637313"/>
            <a:ext cx="281746" cy="281746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1" name="直接连接符 50"/>
          <p:cNvCxnSpPr/>
          <p:nvPr/>
        </p:nvCxnSpPr>
        <p:spPr>
          <a:xfrm flipV="1">
            <a:off x="9213010" y="1619151"/>
            <a:ext cx="2978990" cy="1108219"/>
          </a:xfrm>
          <a:prstGeom prst="line">
            <a:avLst/>
          </a:prstGeom>
          <a:ln w="12700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2" name="组合 71"/>
          <p:cNvGrpSpPr/>
          <p:nvPr/>
        </p:nvGrpSpPr>
        <p:grpSpPr>
          <a:xfrm>
            <a:off x="9031350" y="2864692"/>
            <a:ext cx="2250940" cy="2157753"/>
            <a:chOff x="5157064" y="1671649"/>
            <a:chExt cx="1779709" cy="1706031"/>
          </a:xfrm>
        </p:grpSpPr>
        <p:sp>
          <p:nvSpPr>
            <p:cNvPr id="73" name="Freeform 5"/>
            <p:cNvSpPr/>
            <p:nvPr/>
          </p:nvSpPr>
          <p:spPr bwMode="auto">
            <a:xfrm>
              <a:off x="5157065" y="1671650"/>
              <a:ext cx="1779708" cy="1706030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F06A6A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  <p:sp>
          <p:nvSpPr>
            <p:cNvPr id="74" name="Freeform 5"/>
            <p:cNvSpPr/>
            <p:nvPr/>
          </p:nvSpPr>
          <p:spPr bwMode="auto">
            <a:xfrm rot="1493204">
              <a:off x="5157064" y="1671649"/>
              <a:ext cx="1779708" cy="1706030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F06A6A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</p:grpSp>
      <p:grpSp>
        <p:nvGrpSpPr>
          <p:cNvPr id="75" name="组合 74"/>
          <p:cNvGrpSpPr/>
          <p:nvPr/>
        </p:nvGrpSpPr>
        <p:grpSpPr>
          <a:xfrm rot="8526872">
            <a:off x="2825189" y="3917468"/>
            <a:ext cx="1323491" cy="1314043"/>
            <a:chOff x="4586765" y="3451546"/>
            <a:chExt cx="1350507" cy="1340867"/>
          </a:xfrm>
        </p:grpSpPr>
        <p:sp>
          <p:nvSpPr>
            <p:cNvPr id="76" name="Freeform 5"/>
            <p:cNvSpPr/>
            <p:nvPr/>
          </p:nvSpPr>
          <p:spPr bwMode="auto">
            <a:xfrm rot="1348735">
              <a:off x="4586765" y="3499336"/>
              <a:ext cx="1340867" cy="1285356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5EABE6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  <p:sp>
          <p:nvSpPr>
            <p:cNvPr id="77" name="Freeform 5"/>
            <p:cNvSpPr/>
            <p:nvPr/>
          </p:nvSpPr>
          <p:spPr bwMode="auto">
            <a:xfrm rot="17952227">
              <a:off x="4624160" y="3479302"/>
              <a:ext cx="1340867" cy="1285356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5EABE6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</p:grpSp>
      <p:grpSp>
        <p:nvGrpSpPr>
          <p:cNvPr id="78" name="组合 77"/>
          <p:cNvGrpSpPr/>
          <p:nvPr/>
        </p:nvGrpSpPr>
        <p:grpSpPr>
          <a:xfrm>
            <a:off x="5078902" y="2146861"/>
            <a:ext cx="1705599" cy="1744493"/>
            <a:chOff x="6533161" y="3374161"/>
            <a:chExt cx="1349669" cy="1380447"/>
          </a:xfrm>
        </p:grpSpPr>
        <p:sp>
          <p:nvSpPr>
            <p:cNvPr id="79" name="Freeform 5"/>
            <p:cNvSpPr/>
            <p:nvPr/>
          </p:nvSpPr>
          <p:spPr bwMode="auto">
            <a:xfrm rot="3526558">
              <a:off x="6555811" y="3432877"/>
              <a:ext cx="1349669" cy="1293794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90C250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  <p:sp>
          <p:nvSpPr>
            <p:cNvPr id="80" name="Freeform 5"/>
            <p:cNvSpPr/>
            <p:nvPr/>
          </p:nvSpPr>
          <p:spPr bwMode="auto">
            <a:xfrm rot="8653956">
              <a:off x="6533161" y="3374161"/>
              <a:ext cx="1349669" cy="1293794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90C250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</p:grpSp>
      <p:grpSp>
        <p:nvGrpSpPr>
          <p:cNvPr id="4" name="组合 3"/>
          <p:cNvGrpSpPr/>
          <p:nvPr/>
        </p:nvGrpSpPr>
        <p:grpSpPr>
          <a:xfrm>
            <a:off x="692935" y="2848389"/>
            <a:ext cx="1316130" cy="1247029"/>
            <a:chOff x="2212229" y="1461416"/>
            <a:chExt cx="1316130" cy="1247029"/>
          </a:xfrm>
        </p:grpSpPr>
        <p:sp>
          <p:nvSpPr>
            <p:cNvPr id="81" name="Freeform 5"/>
            <p:cNvSpPr/>
            <p:nvPr/>
          </p:nvSpPr>
          <p:spPr bwMode="auto">
            <a:xfrm rot="9502714">
              <a:off x="2212229" y="1475109"/>
              <a:ext cx="1286600" cy="1233336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F89E29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  <p:sp>
          <p:nvSpPr>
            <p:cNvPr id="82" name="Freeform 5"/>
            <p:cNvSpPr/>
            <p:nvPr/>
          </p:nvSpPr>
          <p:spPr bwMode="auto">
            <a:xfrm rot="13081342">
              <a:off x="2241759" y="1461416"/>
              <a:ext cx="1286600" cy="1233336"/>
            </a:xfrm>
            <a:custGeom>
              <a:avLst/>
              <a:gdLst>
                <a:gd name="T0" fmla="*/ 526 w 590"/>
                <a:gd name="T1" fmla="*/ 92 h 566"/>
                <a:gd name="T2" fmla="*/ 426 w 590"/>
                <a:gd name="T3" fmla="*/ 25 h 566"/>
                <a:gd name="T4" fmla="*/ 327 w 590"/>
                <a:gd name="T5" fmla="*/ 2 h 566"/>
                <a:gd name="T6" fmla="*/ 326 w 590"/>
                <a:gd name="T7" fmla="*/ 2 h 566"/>
                <a:gd name="T8" fmla="*/ 289 w 590"/>
                <a:gd name="T9" fmla="*/ 0 h 566"/>
                <a:gd name="T10" fmla="*/ 262 w 590"/>
                <a:gd name="T11" fmla="*/ 1 h 566"/>
                <a:gd name="T12" fmla="*/ 176 w 590"/>
                <a:gd name="T13" fmla="*/ 14 h 566"/>
                <a:gd name="T14" fmla="*/ 58 w 590"/>
                <a:gd name="T15" fmla="*/ 79 h 566"/>
                <a:gd name="T16" fmla="*/ 29 w 590"/>
                <a:gd name="T17" fmla="*/ 119 h 566"/>
                <a:gd name="T18" fmla="*/ 22 w 590"/>
                <a:gd name="T19" fmla="*/ 133 h 566"/>
                <a:gd name="T20" fmla="*/ 0 w 590"/>
                <a:gd name="T21" fmla="*/ 245 h 566"/>
                <a:gd name="T22" fmla="*/ 25 w 590"/>
                <a:gd name="T23" fmla="*/ 363 h 566"/>
                <a:gd name="T24" fmla="*/ 187 w 590"/>
                <a:gd name="T25" fmla="*/ 538 h 566"/>
                <a:gd name="T26" fmla="*/ 278 w 590"/>
                <a:gd name="T27" fmla="*/ 563 h 566"/>
                <a:gd name="T28" fmla="*/ 382 w 590"/>
                <a:gd name="T29" fmla="*/ 550 h 566"/>
                <a:gd name="T30" fmla="*/ 480 w 590"/>
                <a:gd name="T31" fmla="*/ 476 h 566"/>
                <a:gd name="T32" fmla="*/ 570 w 590"/>
                <a:gd name="T33" fmla="*/ 301 h 566"/>
                <a:gd name="T34" fmla="*/ 526 w 590"/>
                <a:gd name="T35" fmla="*/ 92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90" h="566">
                  <a:moveTo>
                    <a:pt x="526" y="92"/>
                  </a:moveTo>
                  <a:cubicBezTo>
                    <a:pt x="498" y="61"/>
                    <a:pt x="464" y="40"/>
                    <a:pt x="426" y="25"/>
                  </a:cubicBezTo>
                  <a:cubicBezTo>
                    <a:pt x="394" y="12"/>
                    <a:pt x="361" y="5"/>
                    <a:pt x="327" y="2"/>
                  </a:cubicBezTo>
                  <a:cubicBezTo>
                    <a:pt x="327" y="2"/>
                    <a:pt x="327" y="2"/>
                    <a:pt x="326" y="2"/>
                  </a:cubicBezTo>
                  <a:cubicBezTo>
                    <a:pt x="315" y="1"/>
                    <a:pt x="303" y="0"/>
                    <a:pt x="289" y="0"/>
                  </a:cubicBezTo>
                  <a:cubicBezTo>
                    <a:pt x="280" y="0"/>
                    <a:pt x="271" y="1"/>
                    <a:pt x="262" y="1"/>
                  </a:cubicBezTo>
                  <a:cubicBezTo>
                    <a:pt x="237" y="1"/>
                    <a:pt x="207" y="5"/>
                    <a:pt x="176" y="14"/>
                  </a:cubicBezTo>
                  <a:cubicBezTo>
                    <a:pt x="121" y="29"/>
                    <a:pt x="76" y="54"/>
                    <a:pt x="58" y="79"/>
                  </a:cubicBezTo>
                  <a:cubicBezTo>
                    <a:pt x="47" y="91"/>
                    <a:pt x="37" y="104"/>
                    <a:pt x="29" y="119"/>
                  </a:cubicBezTo>
                  <a:cubicBezTo>
                    <a:pt x="26" y="124"/>
                    <a:pt x="24" y="128"/>
                    <a:pt x="22" y="133"/>
                  </a:cubicBezTo>
                  <a:cubicBezTo>
                    <a:pt x="8" y="163"/>
                    <a:pt x="0" y="202"/>
                    <a:pt x="0" y="245"/>
                  </a:cubicBezTo>
                  <a:cubicBezTo>
                    <a:pt x="0" y="291"/>
                    <a:pt x="9" y="333"/>
                    <a:pt x="25" y="363"/>
                  </a:cubicBezTo>
                  <a:cubicBezTo>
                    <a:pt x="58" y="439"/>
                    <a:pt x="111" y="499"/>
                    <a:pt x="187" y="538"/>
                  </a:cubicBezTo>
                  <a:cubicBezTo>
                    <a:pt x="215" y="552"/>
                    <a:pt x="246" y="560"/>
                    <a:pt x="278" y="563"/>
                  </a:cubicBezTo>
                  <a:cubicBezTo>
                    <a:pt x="314" y="566"/>
                    <a:pt x="349" y="563"/>
                    <a:pt x="382" y="550"/>
                  </a:cubicBezTo>
                  <a:cubicBezTo>
                    <a:pt x="422" y="535"/>
                    <a:pt x="453" y="508"/>
                    <a:pt x="480" y="476"/>
                  </a:cubicBezTo>
                  <a:cubicBezTo>
                    <a:pt x="524" y="425"/>
                    <a:pt x="554" y="366"/>
                    <a:pt x="570" y="301"/>
                  </a:cubicBezTo>
                  <a:cubicBezTo>
                    <a:pt x="590" y="225"/>
                    <a:pt x="580" y="153"/>
                    <a:pt x="526" y="92"/>
                  </a:cubicBezTo>
                  <a:close/>
                </a:path>
              </a:pathLst>
            </a:custGeom>
            <a:solidFill>
              <a:srgbClr val="F89E29">
                <a:alpha val="5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zh-CN" altLang="en-US"/>
            </a:p>
          </p:txBody>
        </p:sp>
      </p:grpSp>
      <p:cxnSp>
        <p:nvCxnSpPr>
          <p:cNvPr id="6" name="直接连接符 5"/>
          <p:cNvCxnSpPr>
            <a:stCxn id="82" idx="10"/>
            <a:endCxn id="77" idx="12"/>
          </p:cNvCxnSpPr>
          <p:nvPr/>
        </p:nvCxnSpPr>
        <p:spPr>
          <a:xfrm>
            <a:off x="1821534" y="3926540"/>
            <a:ext cx="1042893" cy="515434"/>
          </a:xfrm>
          <a:prstGeom prst="line">
            <a:avLst/>
          </a:prstGeom>
          <a:ln w="15875">
            <a:solidFill>
              <a:schemeClr val="bg1">
                <a:lumMod val="6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直接连接符 82"/>
          <p:cNvCxnSpPr>
            <a:stCxn id="76" idx="11"/>
            <a:endCxn id="79" idx="13"/>
          </p:cNvCxnSpPr>
          <p:nvPr/>
        </p:nvCxnSpPr>
        <p:spPr>
          <a:xfrm flipV="1">
            <a:off x="4011039" y="3415815"/>
            <a:ext cx="1232143" cy="808879"/>
          </a:xfrm>
          <a:prstGeom prst="line">
            <a:avLst/>
          </a:prstGeom>
          <a:ln w="15875">
            <a:solidFill>
              <a:schemeClr val="bg1">
                <a:lumMod val="6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接连接符 83"/>
          <p:cNvCxnSpPr>
            <a:endCxn id="73" idx="10"/>
          </p:cNvCxnSpPr>
          <p:nvPr/>
        </p:nvCxnSpPr>
        <p:spPr>
          <a:xfrm>
            <a:off x="6823539" y="3146439"/>
            <a:ext cx="2207812" cy="652263"/>
          </a:xfrm>
          <a:prstGeom prst="line">
            <a:avLst/>
          </a:prstGeom>
          <a:ln w="15875">
            <a:solidFill>
              <a:schemeClr val="bg1">
                <a:lumMod val="6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Freeform 27"/>
          <p:cNvSpPr>
            <a:spLocks noEditPoints="1"/>
          </p:cNvSpPr>
          <p:nvPr/>
        </p:nvSpPr>
        <p:spPr bwMode="auto">
          <a:xfrm>
            <a:off x="1085647" y="3226100"/>
            <a:ext cx="560236" cy="491607"/>
          </a:xfrm>
          <a:custGeom>
            <a:avLst/>
            <a:gdLst>
              <a:gd name="T0" fmla="*/ 512 w 512"/>
              <a:gd name="T1" fmla="*/ 96 h 448"/>
              <a:gd name="T2" fmla="*/ 512 w 512"/>
              <a:gd name="T3" fmla="*/ 416 h 448"/>
              <a:gd name="T4" fmla="*/ 480 w 512"/>
              <a:gd name="T5" fmla="*/ 448 h 448"/>
              <a:gd name="T6" fmla="*/ 32 w 512"/>
              <a:gd name="T7" fmla="*/ 448 h 448"/>
              <a:gd name="T8" fmla="*/ 0 w 512"/>
              <a:gd name="T9" fmla="*/ 416 h 448"/>
              <a:gd name="T10" fmla="*/ 0 w 512"/>
              <a:gd name="T11" fmla="*/ 96 h 448"/>
              <a:gd name="T12" fmla="*/ 32 w 512"/>
              <a:gd name="T13" fmla="*/ 64 h 448"/>
              <a:gd name="T14" fmla="*/ 108 w 512"/>
              <a:gd name="T15" fmla="*/ 64 h 448"/>
              <a:gd name="T16" fmla="*/ 131 w 512"/>
              <a:gd name="T17" fmla="*/ 18 h 448"/>
              <a:gd name="T18" fmla="*/ 160 w 512"/>
              <a:gd name="T19" fmla="*/ 0 h 448"/>
              <a:gd name="T20" fmla="*/ 352 w 512"/>
              <a:gd name="T21" fmla="*/ 0 h 448"/>
              <a:gd name="T22" fmla="*/ 381 w 512"/>
              <a:gd name="T23" fmla="*/ 18 h 448"/>
              <a:gd name="T24" fmla="*/ 404 w 512"/>
              <a:gd name="T25" fmla="*/ 64 h 448"/>
              <a:gd name="T26" fmla="*/ 480 w 512"/>
              <a:gd name="T27" fmla="*/ 64 h 448"/>
              <a:gd name="T28" fmla="*/ 512 w 512"/>
              <a:gd name="T29" fmla="*/ 96 h 448"/>
              <a:gd name="T30" fmla="*/ 256 w 512"/>
              <a:gd name="T31" fmla="*/ 384 h 448"/>
              <a:gd name="T32" fmla="*/ 384 w 512"/>
              <a:gd name="T33" fmla="*/ 256 h 448"/>
              <a:gd name="T34" fmla="*/ 256 w 512"/>
              <a:gd name="T35" fmla="*/ 128 h 448"/>
              <a:gd name="T36" fmla="*/ 128 w 512"/>
              <a:gd name="T37" fmla="*/ 256 h 448"/>
              <a:gd name="T38" fmla="*/ 256 w 512"/>
              <a:gd name="T39" fmla="*/ 384 h 4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12" h="448">
                <a:moveTo>
                  <a:pt x="512" y="96"/>
                </a:moveTo>
                <a:cubicBezTo>
                  <a:pt x="512" y="416"/>
                  <a:pt x="512" y="416"/>
                  <a:pt x="512" y="416"/>
                </a:cubicBezTo>
                <a:cubicBezTo>
                  <a:pt x="512" y="434"/>
                  <a:pt x="498" y="448"/>
                  <a:pt x="480" y="448"/>
                </a:cubicBezTo>
                <a:cubicBezTo>
                  <a:pt x="32" y="448"/>
                  <a:pt x="32" y="448"/>
                  <a:pt x="32" y="448"/>
                </a:cubicBezTo>
                <a:cubicBezTo>
                  <a:pt x="14" y="448"/>
                  <a:pt x="0" y="434"/>
                  <a:pt x="0" y="416"/>
                </a:cubicBezTo>
                <a:cubicBezTo>
                  <a:pt x="0" y="96"/>
                  <a:pt x="0" y="96"/>
                  <a:pt x="0" y="96"/>
                </a:cubicBezTo>
                <a:cubicBezTo>
                  <a:pt x="0" y="78"/>
                  <a:pt x="14" y="64"/>
                  <a:pt x="32" y="64"/>
                </a:cubicBezTo>
                <a:cubicBezTo>
                  <a:pt x="108" y="64"/>
                  <a:pt x="108" y="64"/>
                  <a:pt x="108" y="64"/>
                </a:cubicBezTo>
                <a:cubicBezTo>
                  <a:pt x="131" y="18"/>
                  <a:pt x="131" y="18"/>
                  <a:pt x="131" y="18"/>
                </a:cubicBezTo>
                <a:cubicBezTo>
                  <a:pt x="137" y="7"/>
                  <a:pt x="148" y="0"/>
                  <a:pt x="160" y="0"/>
                </a:cubicBezTo>
                <a:cubicBezTo>
                  <a:pt x="352" y="0"/>
                  <a:pt x="352" y="0"/>
                  <a:pt x="352" y="0"/>
                </a:cubicBezTo>
                <a:cubicBezTo>
                  <a:pt x="364" y="0"/>
                  <a:pt x="375" y="7"/>
                  <a:pt x="381" y="18"/>
                </a:cubicBezTo>
                <a:cubicBezTo>
                  <a:pt x="404" y="64"/>
                  <a:pt x="404" y="64"/>
                  <a:pt x="404" y="64"/>
                </a:cubicBezTo>
                <a:cubicBezTo>
                  <a:pt x="480" y="64"/>
                  <a:pt x="480" y="64"/>
                  <a:pt x="480" y="64"/>
                </a:cubicBezTo>
                <a:cubicBezTo>
                  <a:pt x="498" y="64"/>
                  <a:pt x="512" y="78"/>
                  <a:pt x="512" y="96"/>
                </a:cubicBezTo>
                <a:close/>
                <a:moveTo>
                  <a:pt x="256" y="384"/>
                </a:moveTo>
                <a:cubicBezTo>
                  <a:pt x="327" y="384"/>
                  <a:pt x="384" y="327"/>
                  <a:pt x="384" y="256"/>
                </a:cubicBezTo>
                <a:cubicBezTo>
                  <a:pt x="384" y="185"/>
                  <a:pt x="327" y="128"/>
                  <a:pt x="256" y="128"/>
                </a:cubicBezTo>
                <a:cubicBezTo>
                  <a:pt x="185" y="128"/>
                  <a:pt x="128" y="185"/>
                  <a:pt x="128" y="256"/>
                </a:cubicBezTo>
                <a:cubicBezTo>
                  <a:pt x="128" y="327"/>
                  <a:pt x="185" y="384"/>
                  <a:pt x="256" y="384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ffectLst>
            <a:outerShdw blurRad="76200" dist="38100" dir="2700000" algn="tl" rotWithShape="0">
              <a:prstClr val="black">
                <a:alpha val="20000"/>
              </a:prst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/>
          </a:p>
        </p:txBody>
      </p:sp>
      <p:sp>
        <p:nvSpPr>
          <p:cNvPr id="87" name="Freeform 31"/>
          <p:cNvSpPr/>
          <p:nvPr/>
        </p:nvSpPr>
        <p:spPr bwMode="auto">
          <a:xfrm>
            <a:off x="3168427" y="4191602"/>
            <a:ext cx="656885" cy="658528"/>
          </a:xfrm>
          <a:custGeom>
            <a:avLst/>
            <a:gdLst>
              <a:gd name="T0" fmla="*/ 510 w 512"/>
              <a:gd name="T1" fmla="*/ 198 h 512"/>
              <a:gd name="T2" fmla="*/ 485 w 512"/>
              <a:gd name="T3" fmla="*/ 176 h 512"/>
              <a:gd name="T4" fmla="*/ 350 w 512"/>
              <a:gd name="T5" fmla="*/ 155 h 512"/>
              <a:gd name="T6" fmla="*/ 285 w 512"/>
              <a:gd name="T7" fmla="*/ 18 h 512"/>
              <a:gd name="T8" fmla="*/ 256 w 512"/>
              <a:gd name="T9" fmla="*/ 0 h 512"/>
              <a:gd name="T10" fmla="*/ 227 w 512"/>
              <a:gd name="T11" fmla="*/ 18 h 512"/>
              <a:gd name="T12" fmla="*/ 162 w 512"/>
              <a:gd name="T13" fmla="*/ 155 h 512"/>
              <a:gd name="T14" fmla="*/ 27 w 512"/>
              <a:gd name="T15" fmla="*/ 176 h 512"/>
              <a:gd name="T16" fmla="*/ 2 w 512"/>
              <a:gd name="T17" fmla="*/ 198 h 512"/>
              <a:gd name="T18" fmla="*/ 0 w 512"/>
              <a:gd name="T19" fmla="*/ 208 h 512"/>
              <a:gd name="T20" fmla="*/ 9 w 512"/>
              <a:gd name="T21" fmla="*/ 231 h 512"/>
              <a:gd name="T22" fmla="*/ 109 w 512"/>
              <a:gd name="T23" fmla="*/ 331 h 512"/>
              <a:gd name="T24" fmla="*/ 81 w 512"/>
              <a:gd name="T25" fmla="*/ 474 h 512"/>
              <a:gd name="T26" fmla="*/ 93 w 512"/>
              <a:gd name="T27" fmla="*/ 506 h 512"/>
              <a:gd name="T28" fmla="*/ 112 w 512"/>
              <a:gd name="T29" fmla="*/ 512 h 512"/>
              <a:gd name="T30" fmla="*/ 128 w 512"/>
              <a:gd name="T31" fmla="*/ 508 h 512"/>
              <a:gd name="T32" fmla="*/ 256 w 512"/>
              <a:gd name="T33" fmla="*/ 437 h 512"/>
              <a:gd name="T34" fmla="*/ 384 w 512"/>
              <a:gd name="T35" fmla="*/ 508 h 512"/>
              <a:gd name="T36" fmla="*/ 400 w 512"/>
              <a:gd name="T37" fmla="*/ 512 h 512"/>
              <a:gd name="T38" fmla="*/ 419 w 512"/>
              <a:gd name="T39" fmla="*/ 506 h 512"/>
              <a:gd name="T40" fmla="*/ 431 w 512"/>
              <a:gd name="T41" fmla="*/ 474 h 512"/>
              <a:gd name="T42" fmla="*/ 403 w 512"/>
              <a:gd name="T43" fmla="*/ 331 h 512"/>
              <a:gd name="T44" fmla="*/ 503 w 512"/>
              <a:gd name="T45" fmla="*/ 231 h 512"/>
              <a:gd name="T46" fmla="*/ 512 w 512"/>
              <a:gd name="T47" fmla="*/ 208 h 512"/>
              <a:gd name="T48" fmla="*/ 510 w 512"/>
              <a:gd name="T49" fmla="*/ 198 h 5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512" h="512">
                <a:moveTo>
                  <a:pt x="510" y="198"/>
                </a:moveTo>
                <a:cubicBezTo>
                  <a:pt x="507" y="187"/>
                  <a:pt x="497" y="178"/>
                  <a:pt x="485" y="176"/>
                </a:cubicBezTo>
                <a:cubicBezTo>
                  <a:pt x="350" y="155"/>
                  <a:pt x="350" y="155"/>
                  <a:pt x="350" y="155"/>
                </a:cubicBezTo>
                <a:cubicBezTo>
                  <a:pt x="285" y="18"/>
                  <a:pt x="285" y="18"/>
                  <a:pt x="285" y="18"/>
                </a:cubicBezTo>
                <a:cubicBezTo>
                  <a:pt x="280" y="7"/>
                  <a:pt x="268" y="0"/>
                  <a:pt x="256" y="0"/>
                </a:cubicBezTo>
                <a:cubicBezTo>
                  <a:pt x="244" y="0"/>
                  <a:pt x="232" y="7"/>
                  <a:pt x="227" y="18"/>
                </a:cubicBezTo>
                <a:cubicBezTo>
                  <a:pt x="162" y="155"/>
                  <a:pt x="162" y="155"/>
                  <a:pt x="162" y="155"/>
                </a:cubicBezTo>
                <a:cubicBezTo>
                  <a:pt x="27" y="176"/>
                  <a:pt x="27" y="176"/>
                  <a:pt x="27" y="176"/>
                </a:cubicBezTo>
                <a:cubicBezTo>
                  <a:pt x="15" y="178"/>
                  <a:pt x="5" y="187"/>
                  <a:pt x="2" y="198"/>
                </a:cubicBezTo>
                <a:cubicBezTo>
                  <a:pt x="1" y="201"/>
                  <a:pt x="0" y="205"/>
                  <a:pt x="0" y="208"/>
                </a:cubicBezTo>
                <a:cubicBezTo>
                  <a:pt x="0" y="216"/>
                  <a:pt x="3" y="225"/>
                  <a:pt x="9" y="231"/>
                </a:cubicBezTo>
                <a:cubicBezTo>
                  <a:pt x="109" y="331"/>
                  <a:pt x="109" y="331"/>
                  <a:pt x="109" y="331"/>
                </a:cubicBezTo>
                <a:cubicBezTo>
                  <a:pt x="81" y="474"/>
                  <a:pt x="81" y="474"/>
                  <a:pt x="81" y="474"/>
                </a:cubicBezTo>
                <a:cubicBezTo>
                  <a:pt x="78" y="486"/>
                  <a:pt x="83" y="498"/>
                  <a:pt x="93" y="506"/>
                </a:cubicBezTo>
                <a:cubicBezTo>
                  <a:pt x="99" y="510"/>
                  <a:pt x="105" y="512"/>
                  <a:pt x="112" y="512"/>
                </a:cubicBezTo>
                <a:cubicBezTo>
                  <a:pt x="117" y="512"/>
                  <a:pt x="123" y="511"/>
                  <a:pt x="128" y="508"/>
                </a:cubicBezTo>
                <a:cubicBezTo>
                  <a:pt x="256" y="437"/>
                  <a:pt x="256" y="437"/>
                  <a:pt x="256" y="437"/>
                </a:cubicBezTo>
                <a:cubicBezTo>
                  <a:pt x="384" y="508"/>
                  <a:pt x="384" y="508"/>
                  <a:pt x="384" y="508"/>
                </a:cubicBezTo>
                <a:cubicBezTo>
                  <a:pt x="389" y="511"/>
                  <a:pt x="395" y="512"/>
                  <a:pt x="400" y="512"/>
                </a:cubicBezTo>
                <a:cubicBezTo>
                  <a:pt x="407" y="512"/>
                  <a:pt x="413" y="510"/>
                  <a:pt x="419" y="506"/>
                </a:cubicBezTo>
                <a:cubicBezTo>
                  <a:pt x="429" y="498"/>
                  <a:pt x="434" y="486"/>
                  <a:pt x="431" y="474"/>
                </a:cubicBezTo>
                <a:cubicBezTo>
                  <a:pt x="403" y="331"/>
                  <a:pt x="403" y="331"/>
                  <a:pt x="403" y="331"/>
                </a:cubicBezTo>
                <a:cubicBezTo>
                  <a:pt x="503" y="231"/>
                  <a:pt x="503" y="231"/>
                  <a:pt x="503" y="231"/>
                </a:cubicBezTo>
                <a:cubicBezTo>
                  <a:pt x="509" y="225"/>
                  <a:pt x="512" y="216"/>
                  <a:pt x="512" y="208"/>
                </a:cubicBezTo>
                <a:cubicBezTo>
                  <a:pt x="512" y="205"/>
                  <a:pt x="511" y="201"/>
                  <a:pt x="510" y="198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ffectLst>
            <a:outerShdw blurRad="76200" dist="38100" dir="2700000" algn="tl" rotWithShape="0">
              <a:prstClr val="black">
                <a:alpha val="20000"/>
              </a:prst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/>
          </a:p>
        </p:txBody>
      </p:sp>
      <p:sp>
        <p:nvSpPr>
          <p:cNvPr id="88" name="Freeform 34"/>
          <p:cNvSpPr/>
          <p:nvPr/>
        </p:nvSpPr>
        <p:spPr bwMode="auto">
          <a:xfrm>
            <a:off x="5555766" y="2642884"/>
            <a:ext cx="855269" cy="641452"/>
          </a:xfrm>
          <a:custGeom>
            <a:avLst/>
            <a:gdLst>
              <a:gd name="T0" fmla="*/ 480 w 512"/>
              <a:gd name="T1" fmla="*/ 64 h 384"/>
              <a:gd name="T2" fmla="*/ 244 w 512"/>
              <a:gd name="T3" fmla="*/ 64 h 384"/>
              <a:gd name="T4" fmla="*/ 221 w 512"/>
              <a:gd name="T5" fmla="*/ 18 h 384"/>
              <a:gd name="T6" fmla="*/ 192 w 512"/>
              <a:gd name="T7" fmla="*/ 0 h 384"/>
              <a:gd name="T8" fmla="*/ 32 w 512"/>
              <a:gd name="T9" fmla="*/ 0 h 384"/>
              <a:gd name="T10" fmla="*/ 0 w 512"/>
              <a:gd name="T11" fmla="*/ 32 h 384"/>
              <a:gd name="T12" fmla="*/ 0 w 512"/>
              <a:gd name="T13" fmla="*/ 352 h 384"/>
              <a:gd name="T14" fmla="*/ 32 w 512"/>
              <a:gd name="T15" fmla="*/ 384 h 384"/>
              <a:gd name="T16" fmla="*/ 480 w 512"/>
              <a:gd name="T17" fmla="*/ 384 h 384"/>
              <a:gd name="T18" fmla="*/ 512 w 512"/>
              <a:gd name="T19" fmla="*/ 352 h 384"/>
              <a:gd name="T20" fmla="*/ 512 w 512"/>
              <a:gd name="T21" fmla="*/ 96 h 384"/>
              <a:gd name="T22" fmla="*/ 480 w 512"/>
              <a:gd name="T23" fmla="*/ 64 h 3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12" h="384">
                <a:moveTo>
                  <a:pt x="480" y="64"/>
                </a:moveTo>
                <a:cubicBezTo>
                  <a:pt x="244" y="64"/>
                  <a:pt x="244" y="64"/>
                  <a:pt x="244" y="64"/>
                </a:cubicBezTo>
                <a:cubicBezTo>
                  <a:pt x="221" y="18"/>
                  <a:pt x="221" y="18"/>
                  <a:pt x="221" y="18"/>
                </a:cubicBezTo>
                <a:cubicBezTo>
                  <a:pt x="215" y="7"/>
                  <a:pt x="204" y="0"/>
                  <a:pt x="192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52"/>
                  <a:pt x="0" y="352"/>
                  <a:pt x="0" y="352"/>
                </a:cubicBezTo>
                <a:cubicBezTo>
                  <a:pt x="0" y="370"/>
                  <a:pt x="14" y="384"/>
                  <a:pt x="32" y="384"/>
                </a:cubicBezTo>
                <a:cubicBezTo>
                  <a:pt x="480" y="384"/>
                  <a:pt x="480" y="384"/>
                  <a:pt x="480" y="384"/>
                </a:cubicBezTo>
                <a:cubicBezTo>
                  <a:pt x="498" y="384"/>
                  <a:pt x="512" y="370"/>
                  <a:pt x="512" y="352"/>
                </a:cubicBezTo>
                <a:cubicBezTo>
                  <a:pt x="512" y="96"/>
                  <a:pt x="512" y="96"/>
                  <a:pt x="512" y="96"/>
                </a:cubicBezTo>
                <a:cubicBezTo>
                  <a:pt x="512" y="78"/>
                  <a:pt x="498" y="64"/>
                  <a:pt x="480" y="64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ffectLst>
            <a:outerShdw blurRad="76200" dist="38100" dir="2700000" algn="tl" rotWithShape="0">
              <a:prstClr val="black">
                <a:alpha val="20000"/>
              </a:prst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/>
          </a:p>
        </p:txBody>
      </p:sp>
      <p:sp>
        <p:nvSpPr>
          <p:cNvPr id="89" name="Freeform 44"/>
          <p:cNvSpPr>
            <a:spLocks noEditPoints="1"/>
          </p:cNvSpPr>
          <p:nvPr/>
        </p:nvSpPr>
        <p:spPr bwMode="auto">
          <a:xfrm>
            <a:off x="9741503" y="3367448"/>
            <a:ext cx="870205" cy="997008"/>
          </a:xfrm>
          <a:custGeom>
            <a:avLst/>
            <a:gdLst>
              <a:gd name="T0" fmla="*/ 448 w 448"/>
              <a:gd name="T1" fmla="*/ 96 h 512"/>
              <a:gd name="T2" fmla="*/ 448 w 448"/>
              <a:gd name="T3" fmla="*/ 480 h 512"/>
              <a:gd name="T4" fmla="*/ 416 w 448"/>
              <a:gd name="T5" fmla="*/ 512 h 512"/>
              <a:gd name="T6" fmla="*/ 32 w 448"/>
              <a:gd name="T7" fmla="*/ 512 h 512"/>
              <a:gd name="T8" fmla="*/ 0 w 448"/>
              <a:gd name="T9" fmla="*/ 480 h 512"/>
              <a:gd name="T10" fmla="*/ 0 w 448"/>
              <a:gd name="T11" fmla="*/ 96 h 512"/>
              <a:gd name="T12" fmla="*/ 32 w 448"/>
              <a:gd name="T13" fmla="*/ 64 h 512"/>
              <a:gd name="T14" fmla="*/ 64 w 448"/>
              <a:gd name="T15" fmla="*/ 64 h 512"/>
              <a:gd name="T16" fmla="*/ 64 w 448"/>
              <a:gd name="T17" fmla="*/ 32 h 512"/>
              <a:gd name="T18" fmla="*/ 96 w 448"/>
              <a:gd name="T19" fmla="*/ 0 h 512"/>
              <a:gd name="T20" fmla="*/ 128 w 448"/>
              <a:gd name="T21" fmla="*/ 32 h 512"/>
              <a:gd name="T22" fmla="*/ 128 w 448"/>
              <a:gd name="T23" fmla="*/ 64 h 512"/>
              <a:gd name="T24" fmla="*/ 192 w 448"/>
              <a:gd name="T25" fmla="*/ 64 h 512"/>
              <a:gd name="T26" fmla="*/ 192 w 448"/>
              <a:gd name="T27" fmla="*/ 32 h 512"/>
              <a:gd name="T28" fmla="*/ 224 w 448"/>
              <a:gd name="T29" fmla="*/ 0 h 512"/>
              <a:gd name="T30" fmla="*/ 256 w 448"/>
              <a:gd name="T31" fmla="*/ 32 h 512"/>
              <a:gd name="T32" fmla="*/ 256 w 448"/>
              <a:gd name="T33" fmla="*/ 64 h 512"/>
              <a:gd name="T34" fmla="*/ 320 w 448"/>
              <a:gd name="T35" fmla="*/ 64 h 512"/>
              <a:gd name="T36" fmla="*/ 320 w 448"/>
              <a:gd name="T37" fmla="*/ 32 h 512"/>
              <a:gd name="T38" fmla="*/ 352 w 448"/>
              <a:gd name="T39" fmla="*/ 0 h 512"/>
              <a:gd name="T40" fmla="*/ 384 w 448"/>
              <a:gd name="T41" fmla="*/ 32 h 512"/>
              <a:gd name="T42" fmla="*/ 384 w 448"/>
              <a:gd name="T43" fmla="*/ 64 h 512"/>
              <a:gd name="T44" fmla="*/ 416 w 448"/>
              <a:gd name="T45" fmla="*/ 64 h 512"/>
              <a:gd name="T46" fmla="*/ 448 w 448"/>
              <a:gd name="T47" fmla="*/ 96 h 512"/>
              <a:gd name="T48" fmla="*/ 384 w 448"/>
              <a:gd name="T49" fmla="*/ 192 h 512"/>
              <a:gd name="T50" fmla="*/ 64 w 448"/>
              <a:gd name="T51" fmla="*/ 192 h 512"/>
              <a:gd name="T52" fmla="*/ 64 w 448"/>
              <a:gd name="T53" fmla="*/ 224 h 512"/>
              <a:gd name="T54" fmla="*/ 384 w 448"/>
              <a:gd name="T55" fmla="*/ 224 h 512"/>
              <a:gd name="T56" fmla="*/ 384 w 448"/>
              <a:gd name="T57" fmla="*/ 192 h 512"/>
              <a:gd name="T58" fmla="*/ 384 w 448"/>
              <a:gd name="T59" fmla="*/ 288 h 512"/>
              <a:gd name="T60" fmla="*/ 64 w 448"/>
              <a:gd name="T61" fmla="*/ 288 h 512"/>
              <a:gd name="T62" fmla="*/ 64 w 448"/>
              <a:gd name="T63" fmla="*/ 320 h 512"/>
              <a:gd name="T64" fmla="*/ 384 w 448"/>
              <a:gd name="T65" fmla="*/ 320 h 512"/>
              <a:gd name="T66" fmla="*/ 384 w 448"/>
              <a:gd name="T67" fmla="*/ 288 h 512"/>
              <a:gd name="T68" fmla="*/ 384 w 448"/>
              <a:gd name="T69" fmla="*/ 384 h 512"/>
              <a:gd name="T70" fmla="*/ 64 w 448"/>
              <a:gd name="T71" fmla="*/ 384 h 512"/>
              <a:gd name="T72" fmla="*/ 64 w 448"/>
              <a:gd name="T73" fmla="*/ 416 h 512"/>
              <a:gd name="T74" fmla="*/ 384 w 448"/>
              <a:gd name="T75" fmla="*/ 416 h 512"/>
              <a:gd name="T76" fmla="*/ 384 w 448"/>
              <a:gd name="T77" fmla="*/ 384 h 5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448" h="512">
                <a:moveTo>
                  <a:pt x="448" y="96"/>
                </a:moveTo>
                <a:cubicBezTo>
                  <a:pt x="448" y="480"/>
                  <a:pt x="448" y="480"/>
                  <a:pt x="448" y="480"/>
                </a:cubicBezTo>
                <a:cubicBezTo>
                  <a:pt x="448" y="498"/>
                  <a:pt x="434" y="512"/>
                  <a:pt x="416" y="512"/>
                </a:cubicBezTo>
                <a:cubicBezTo>
                  <a:pt x="32" y="512"/>
                  <a:pt x="32" y="512"/>
                  <a:pt x="32" y="512"/>
                </a:cubicBezTo>
                <a:cubicBezTo>
                  <a:pt x="14" y="512"/>
                  <a:pt x="0" y="498"/>
                  <a:pt x="0" y="480"/>
                </a:cubicBezTo>
                <a:cubicBezTo>
                  <a:pt x="0" y="96"/>
                  <a:pt x="0" y="96"/>
                  <a:pt x="0" y="96"/>
                </a:cubicBezTo>
                <a:cubicBezTo>
                  <a:pt x="0" y="78"/>
                  <a:pt x="14" y="64"/>
                  <a:pt x="32" y="64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32"/>
                  <a:pt x="64" y="32"/>
                  <a:pt x="64" y="32"/>
                </a:cubicBezTo>
                <a:cubicBezTo>
                  <a:pt x="64" y="14"/>
                  <a:pt x="78" y="0"/>
                  <a:pt x="96" y="0"/>
                </a:cubicBezTo>
                <a:cubicBezTo>
                  <a:pt x="114" y="0"/>
                  <a:pt x="128" y="14"/>
                  <a:pt x="128" y="32"/>
                </a:cubicBezTo>
                <a:cubicBezTo>
                  <a:pt x="128" y="64"/>
                  <a:pt x="128" y="64"/>
                  <a:pt x="128" y="64"/>
                </a:cubicBezTo>
                <a:cubicBezTo>
                  <a:pt x="192" y="64"/>
                  <a:pt x="192" y="64"/>
                  <a:pt x="192" y="64"/>
                </a:cubicBezTo>
                <a:cubicBezTo>
                  <a:pt x="192" y="32"/>
                  <a:pt x="192" y="32"/>
                  <a:pt x="192" y="32"/>
                </a:cubicBezTo>
                <a:cubicBezTo>
                  <a:pt x="192" y="14"/>
                  <a:pt x="206" y="0"/>
                  <a:pt x="224" y="0"/>
                </a:cubicBezTo>
                <a:cubicBezTo>
                  <a:pt x="242" y="0"/>
                  <a:pt x="256" y="14"/>
                  <a:pt x="256" y="32"/>
                </a:cubicBezTo>
                <a:cubicBezTo>
                  <a:pt x="256" y="64"/>
                  <a:pt x="256" y="64"/>
                  <a:pt x="256" y="64"/>
                </a:cubicBezTo>
                <a:cubicBezTo>
                  <a:pt x="320" y="64"/>
                  <a:pt x="320" y="64"/>
                  <a:pt x="320" y="64"/>
                </a:cubicBezTo>
                <a:cubicBezTo>
                  <a:pt x="320" y="32"/>
                  <a:pt x="320" y="32"/>
                  <a:pt x="320" y="32"/>
                </a:cubicBezTo>
                <a:cubicBezTo>
                  <a:pt x="320" y="14"/>
                  <a:pt x="334" y="0"/>
                  <a:pt x="352" y="0"/>
                </a:cubicBezTo>
                <a:cubicBezTo>
                  <a:pt x="370" y="0"/>
                  <a:pt x="384" y="14"/>
                  <a:pt x="384" y="32"/>
                </a:cubicBezTo>
                <a:cubicBezTo>
                  <a:pt x="384" y="64"/>
                  <a:pt x="384" y="64"/>
                  <a:pt x="384" y="64"/>
                </a:cubicBezTo>
                <a:cubicBezTo>
                  <a:pt x="416" y="64"/>
                  <a:pt x="416" y="64"/>
                  <a:pt x="416" y="64"/>
                </a:cubicBezTo>
                <a:cubicBezTo>
                  <a:pt x="434" y="64"/>
                  <a:pt x="448" y="78"/>
                  <a:pt x="448" y="96"/>
                </a:cubicBezTo>
                <a:close/>
                <a:moveTo>
                  <a:pt x="384" y="192"/>
                </a:moveTo>
                <a:cubicBezTo>
                  <a:pt x="64" y="192"/>
                  <a:pt x="64" y="192"/>
                  <a:pt x="64" y="192"/>
                </a:cubicBezTo>
                <a:cubicBezTo>
                  <a:pt x="64" y="224"/>
                  <a:pt x="64" y="224"/>
                  <a:pt x="64" y="224"/>
                </a:cubicBezTo>
                <a:cubicBezTo>
                  <a:pt x="384" y="224"/>
                  <a:pt x="384" y="224"/>
                  <a:pt x="384" y="224"/>
                </a:cubicBezTo>
                <a:lnTo>
                  <a:pt x="384" y="192"/>
                </a:lnTo>
                <a:close/>
                <a:moveTo>
                  <a:pt x="384" y="288"/>
                </a:moveTo>
                <a:cubicBezTo>
                  <a:pt x="64" y="288"/>
                  <a:pt x="64" y="288"/>
                  <a:pt x="64" y="288"/>
                </a:cubicBezTo>
                <a:cubicBezTo>
                  <a:pt x="64" y="320"/>
                  <a:pt x="64" y="320"/>
                  <a:pt x="64" y="320"/>
                </a:cubicBezTo>
                <a:cubicBezTo>
                  <a:pt x="384" y="320"/>
                  <a:pt x="384" y="320"/>
                  <a:pt x="384" y="320"/>
                </a:cubicBezTo>
                <a:lnTo>
                  <a:pt x="384" y="288"/>
                </a:lnTo>
                <a:close/>
                <a:moveTo>
                  <a:pt x="384" y="384"/>
                </a:moveTo>
                <a:cubicBezTo>
                  <a:pt x="64" y="384"/>
                  <a:pt x="64" y="384"/>
                  <a:pt x="64" y="384"/>
                </a:cubicBezTo>
                <a:cubicBezTo>
                  <a:pt x="64" y="416"/>
                  <a:pt x="64" y="416"/>
                  <a:pt x="64" y="416"/>
                </a:cubicBezTo>
                <a:cubicBezTo>
                  <a:pt x="384" y="416"/>
                  <a:pt x="384" y="416"/>
                  <a:pt x="384" y="416"/>
                </a:cubicBezTo>
                <a:lnTo>
                  <a:pt x="384" y="384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ffectLst>
            <a:outerShdw blurRad="76200" dist="38100" dir="2700000" algn="tl" rotWithShape="0">
              <a:prstClr val="black">
                <a:alpha val="20000"/>
              </a:prstClr>
            </a:outerShdw>
          </a:effectLst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/>
          </a:p>
        </p:txBody>
      </p:sp>
      <p:sp>
        <p:nvSpPr>
          <p:cNvPr id="90" name="矩形 89"/>
          <p:cNvSpPr/>
          <p:nvPr/>
        </p:nvSpPr>
        <p:spPr>
          <a:xfrm>
            <a:off x="2135560" y="5333192"/>
            <a:ext cx="2727547" cy="7511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</a:t>
            </a:r>
            <a:r>
              <a:rPr lang="zh-CN" altLang="en-US" sz="1865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UI</a:t>
            </a:r>
            <a:endParaRPr lang="en-US" altLang="zh-CN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91" name="矩形 90"/>
          <p:cNvSpPr/>
          <p:nvPr/>
        </p:nvSpPr>
        <p:spPr>
          <a:xfrm>
            <a:off x="8720844" y="5139190"/>
            <a:ext cx="2727547" cy="7511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</a:t>
            </a:r>
            <a:r>
              <a:rPr lang="zh-CN" altLang="en-US" sz="1865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UI</a:t>
            </a:r>
            <a:endParaRPr lang="en-US" altLang="zh-CN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92" name="矩形 91"/>
          <p:cNvSpPr/>
          <p:nvPr/>
        </p:nvSpPr>
        <p:spPr>
          <a:xfrm>
            <a:off x="591979" y="1887291"/>
            <a:ext cx="2727547" cy="7511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</a:t>
            </a:r>
            <a:r>
              <a:rPr lang="zh-CN" altLang="en-US" sz="1865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UI</a:t>
            </a:r>
            <a:endParaRPr lang="en-US" altLang="zh-CN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93" name="矩形 92"/>
          <p:cNvSpPr/>
          <p:nvPr/>
        </p:nvSpPr>
        <p:spPr>
          <a:xfrm>
            <a:off x="4610835" y="1282742"/>
            <a:ext cx="2727547" cy="7511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</a:t>
            </a:r>
            <a:r>
              <a:rPr lang="zh-CN" altLang="en-US" sz="1865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UI</a:t>
            </a:r>
            <a:endParaRPr lang="en-US" altLang="zh-CN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000"/>
                            </p:stCondLst>
                            <p:childTnLst>
                              <p:par>
                                <p:cTn id="1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2500"/>
                            </p:stCondLst>
                            <p:childTnLst>
                              <p:par>
                                <p:cTn id="2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3000"/>
                            </p:stCondLst>
                            <p:childTnLst>
                              <p:par>
                                <p:cTn id="3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3500"/>
                            </p:stCondLst>
                            <p:childTnLst>
                              <p:par>
                                <p:cTn id="36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4000"/>
                            </p:stCondLst>
                            <p:childTnLst>
                              <p:par>
                                <p:cTn id="4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4500"/>
                            </p:stCondLst>
                            <p:childTnLst>
                              <p:par>
                                <p:cTn id="44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6" grpId="0" animBg="1"/>
      <p:bldP spid="87" grpId="0" animBg="1"/>
      <p:bldP spid="88" grpId="0" animBg="1"/>
      <p:bldP spid="89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sp>
        <p:nvSpPr>
          <p:cNvPr id="23" name="任意多边形 22"/>
          <p:cNvSpPr/>
          <p:nvPr/>
        </p:nvSpPr>
        <p:spPr bwMode="auto">
          <a:xfrm rot="11094828">
            <a:off x="541413" y="-472675"/>
            <a:ext cx="10980475" cy="5695884"/>
          </a:xfrm>
          <a:custGeom>
            <a:avLst/>
            <a:gdLst>
              <a:gd name="connsiteX0" fmla="*/ 8147754 w 8160895"/>
              <a:gd name="connsiteY0" fmla="*/ 3538645 h 4233288"/>
              <a:gd name="connsiteX1" fmla="*/ 67962 w 8160895"/>
              <a:gd name="connsiteY1" fmla="*/ 4233288 h 4233288"/>
              <a:gd name="connsiteX2" fmla="*/ 51982 w 8160895"/>
              <a:gd name="connsiteY2" fmla="*/ 4145960 h 4233288"/>
              <a:gd name="connsiteX3" fmla="*/ 0 w 8160895"/>
              <a:gd name="connsiteY3" fmla="*/ 3447455 h 4233288"/>
              <a:gd name="connsiteX4" fmla="*/ 309800 w 8160895"/>
              <a:gd name="connsiteY4" fmla="*/ 1871475 h 4233288"/>
              <a:gd name="connsiteX5" fmla="*/ 408373 w 8160895"/>
              <a:gd name="connsiteY5" fmla="*/ 1674478 h 4233288"/>
              <a:gd name="connsiteX6" fmla="*/ 816746 w 8160895"/>
              <a:gd name="connsiteY6" fmla="*/ 1111628 h 4233288"/>
              <a:gd name="connsiteX7" fmla="*/ 2478401 w 8160895"/>
              <a:gd name="connsiteY7" fmla="*/ 196997 h 4233288"/>
              <a:gd name="connsiteX8" fmla="*/ 3689438 w 8160895"/>
              <a:gd name="connsiteY8" fmla="*/ 14071 h 4233288"/>
              <a:gd name="connsiteX9" fmla="*/ 4069647 w 8160895"/>
              <a:gd name="connsiteY9" fmla="*/ 0 h 4233288"/>
              <a:gd name="connsiteX10" fmla="*/ 4590675 w 8160895"/>
              <a:gd name="connsiteY10" fmla="*/ 28142 h 4233288"/>
              <a:gd name="connsiteX11" fmla="*/ 4604757 w 8160895"/>
              <a:gd name="connsiteY11" fmla="*/ 28142 h 4233288"/>
              <a:gd name="connsiteX12" fmla="*/ 5998857 w 8160895"/>
              <a:gd name="connsiteY12" fmla="*/ 351781 h 4233288"/>
              <a:gd name="connsiteX13" fmla="*/ 7407040 w 8160895"/>
              <a:gd name="connsiteY13" fmla="*/ 1294554 h 4233288"/>
              <a:gd name="connsiteX14" fmla="*/ 8155576 w 8160895"/>
              <a:gd name="connsiteY14" fmla="*/ 3445476 h 4233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8160895" h="4233288">
                <a:moveTo>
                  <a:pt x="8147754" y="3538645"/>
                </a:moveTo>
                <a:lnTo>
                  <a:pt x="67962" y="4233288"/>
                </a:lnTo>
                <a:lnTo>
                  <a:pt x="51982" y="4145960"/>
                </a:lnTo>
                <a:cubicBezTo>
                  <a:pt x="17822" y="3924998"/>
                  <a:pt x="-1" y="3690184"/>
                  <a:pt x="0" y="3447455"/>
                </a:cubicBezTo>
                <a:cubicBezTo>
                  <a:pt x="0" y="2842391"/>
                  <a:pt x="112654" y="2293613"/>
                  <a:pt x="309800" y="1871475"/>
                </a:cubicBezTo>
                <a:cubicBezTo>
                  <a:pt x="337964" y="1801119"/>
                  <a:pt x="366127" y="1744834"/>
                  <a:pt x="408373" y="1674478"/>
                </a:cubicBezTo>
                <a:cubicBezTo>
                  <a:pt x="521028" y="1463409"/>
                  <a:pt x="661846" y="1280483"/>
                  <a:pt x="816746" y="1111628"/>
                </a:cubicBezTo>
                <a:cubicBezTo>
                  <a:pt x="1070219" y="759847"/>
                  <a:pt x="1703901" y="408066"/>
                  <a:pt x="2478401" y="196997"/>
                </a:cubicBezTo>
                <a:cubicBezTo>
                  <a:pt x="2914938" y="70356"/>
                  <a:pt x="3337392" y="14071"/>
                  <a:pt x="3689438" y="14071"/>
                </a:cubicBezTo>
                <a:cubicBezTo>
                  <a:pt x="3816174" y="14071"/>
                  <a:pt x="3942910" y="0"/>
                  <a:pt x="4069647" y="0"/>
                </a:cubicBezTo>
                <a:cubicBezTo>
                  <a:pt x="4266792" y="0"/>
                  <a:pt x="4435775" y="14071"/>
                  <a:pt x="4590675" y="28142"/>
                </a:cubicBezTo>
                <a:cubicBezTo>
                  <a:pt x="4604757" y="28142"/>
                  <a:pt x="4604757" y="28142"/>
                  <a:pt x="4604757" y="28142"/>
                </a:cubicBezTo>
                <a:cubicBezTo>
                  <a:pt x="5083538" y="70356"/>
                  <a:pt x="5548238" y="168855"/>
                  <a:pt x="5998857" y="351781"/>
                </a:cubicBezTo>
                <a:cubicBezTo>
                  <a:pt x="6533966" y="562850"/>
                  <a:pt x="7012748" y="858346"/>
                  <a:pt x="7407040" y="1294554"/>
                </a:cubicBezTo>
                <a:cubicBezTo>
                  <a:pt x="7977353" y="1938314"/>
                  <a:pt x="8199142" y="2669139"/>
                  <a:pt x="8155576" y="3445476"/>
                </a:cubicBezTo>
                <a:close/>
              </a:path>
            </a:pathLst>
          </a:custGeom>
          <a:solidFill>
            <a:srgbClr val="F89E29">
              <a:alpha val="70000"/>
            </a:srgbClr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noAutofit/>
          </a:bodyPr>
          <a:lstStyle/>
          <a:p>
            <a:endParaRPr lang="zh-CN" altLang="en-US"/>
          </a:p>
        </p:txBody>
      </p:sp>
      <p:sp>
        <p:nvSpPr>
          <p:cNvPr id="25" name="TextBox 10"/>
          <p:cNvSpPr txBox="1"/>
          <p:nvPr/>
        </p:nvSpPr>
        <p:spPr>
          <a:xfrm>
            <a:off x="575387" y="564924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1" name="任意多边形 30"/>
          <p:cNvSpPr/>
          <p:nvPr/>
        </p:nvSpPr>
        <p:spPr bwMode="auto">
          <a:xfrm rot="11094828">
            <a:off x="760579" y="-474795"/>
            <a:ext cx="10933261" cy="5671393"/>
          </a:xfrm>
          <a:custGeom>
            <a:avLst/>
            <a:gdLst>
              <a:gd name="connsiteX0" fmla="*/ 8147754 w 8160895"/>
              <a:gd name="connsiteY0" fmla="*/ 3538645 h 4233288"/>
              <a:gd name="connsiteX1" fmla="*/ 67962 w 8160895"/>
              <a:gd name="connsiteY1" fmla="*/ 4233288 h 4233288"/>
              <a:gd name="connsiteX2" fmla="*/ 51982 w 8160895"/>
              <a:gd name="connsiteY2" fmla="*/ 4145960 h 4233288"/>
              <a:gd name="connsiteX3" fmla="*/ 0 w 8160895"/>
              <a:gd name="connsiteY3" fmla="*/ 3447455 h 4233288"/>
              <a:gd name="connsiteX4" fmla="*/ 309800 w 8160895"/>
              <a:gd name="connsiteY4" fmla="*/ 1871475 h 4233288"/>
              <a:gd name="connsiteX5" fmla="*/ 408373 w 8160895"/>
              <a:gd name="connsiteY5" fmla="*/ 1674478 h 4233288"/>
              <a:gd name="connsiteX6" fmla="*/ 816746 w 8160895"/>
              <a:gd name="connsiteY6" fmla="*/ 1111628 h 4233288"/>
              <a:gd name="connsiteX7" fmla="*/ 2478401 w 8160895"/>
              <a:gd name="connsiteY7" fmla="*/ 196997 h 4233288"/>
              <a:gd name="connsiteX8" fmla="*/ 3689438 w 8160895"/>
              <a:gd name="connsiteY8" fmla="*/ 14071 h 4233288"/>
              <a:gd name="connsiteX9" fmla="*/ 4069647 w 8160895"/>
              <a:gd name="connsiteY9" fmla="*/ 0 h 4233288"/>
              <a:gd name="connsiteX10" fmla="*/ 4590675 w 8160895"/>
              <a:gd name="connsiteY10" fmla="*/ 28142 h 4233288"/>
              <a:gd name="connsiteX11" fmla="*/ 4604757 w 8160895"/>
              <a:gd name="connsiteY11" fmla="*/ 28142 h 4233288"/>
              <a:gd name="connsiteX12" fmla="*/ 5998857 w 8160895"/>
              <a:gd name="connsiteY12" fmla="*/ 351781 h 4233288"/>
              <a:gd name="connsiteX13" fmla="*/ 7407040 w 8160895"/>
              <a:gd name="connsiteY13" fmla="*/ 1294554 h 4233288"/>
              <a:gd name="connsiteX14" fmla="*/ 8155576 w 8160895"/>
              <a:gd name="connsiteY14" fmla="*/ 3445476 h 4233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8160895" h="4233288">
                <a:moveTo>
                  <a:pt x="8147754" y="3538645"/>
                </a:moveTo>
                <a:lnTo>
                  <a:pt x="67962" y="4233288"/>
                </a:lnTo>
                <a:lnTo>
                  <a:pt x="51982" y="4145960"/>
                </a:lnTo>
                <a:cubicBezTo>
                  <a:pt x="17822" y="3924998"/>
                  <a:pt x="-1" y="3690184"/>
                  <a:pt x="0" y="3447455"/>
                </a:cubicBezTo>
                <a:cubicBezTo>
                  <a:pt x="0" y="2842391"/>
                  <a:pt x="112654" y="2293613"/>
                  <a:pt x="309800" y="1871475"/>
                </a:cubicBezTo>
                <a:cubicBezTo>
                  <a:pt x="337964" y="1801119"/>
                  <a:pt x="366127" y="1744834"/>
                  <a:pt x="408373" y="1674478"/>
                </a:cubicBezTo>
                <a:cubicBezTo>
                  <a:pt x="521028" y="1463409"/>
                  <a:pt x="661846" y="1280483"/>
                  <a:pt x="816746" y="1111628"/>
                </a:cubicBezTo>
                <a:cubicBezTo>
                  <a:pt x="1070219" y="759847"/>
                  <a:pt x="1703901" y="408066"/>
                  <a:pt x="2478401" y="196997"/>
                </a:cubicBezTo>
                <a:cubicBezTo>
                  <a:pt x="2914938" y="70356"/>
                  <a:pt x="3337392" y="14071"/>
                  <a:pt x="3689438" y="14071"/>
                </a:cubicBezTo>
                <a:cubicBezTo>
                  <a:pt x="3816174" y="14071"/>
                  <a:pt x="3942910" y="0"/>
                  <a:pt x="4069647" y="0"/>
                </a:cubicBezTo>
                <a:cubicBezTo>
                  <a:pt x="4266792" y="0"/>
                  <a:pt x="4435775" y="14071"/>
                  <a:pt x="4590675" y="28142"/>
                </a:cubicBezTo>
                <a:cubicBezTo>
                  <a:pt x="4604757" y="28142"/>
                  <a:pt x="4604757" y="28142"/>
                  <a:pt x="4604757" y="28142"/>
                </a:cubicBezTo>
                <a:cubicBezTo>
                  <a:pt x="5083538" y="70356"/>
                  <a:pt x="5548238" y="168855"/>
                  <a:pt x="5998857" y="351781"/>
                </a:cubicBezTo>
                <a:cubicBezTo>
                  <a:pt x="6533966" y="562850"/>
                  <a:pt x="7012748" y="858346"/>
                  <a:pt x="7407040" y="1294554"/>
                </a:cubicBezTo>
                <a:cubicBezTo>
                  <a:pt x="7977353" y="1938314"/>
                  <a:pt x="8199142" y="2669139"/>
                  <a:pt x="8155576" y="3445476"/>
                </a:cubicBezTo>
                <a:close/>
              </a:path>
            </a:pathLst>
          </a:custGeom>
          <a:solidFill>
            <a:srgbClr val="F89E29">
              <a:alpha val="70000"/>
            </a:srgbClr>
          </a:solidFill>
          <a:ln>
            <a:noFill/>
          </a:ln>
        </p:spPr>
        <p:txBody>
          <a:bodyPr vert="horz" wrap="square" lIns="121920" tIns="60960" rIns="121920" bIns="60960" numCol="1" anchor="t" anchorCtr="0" compatLnSpc="1">
            <a:noAutofit/>
          </a:bodyPr>
          <a:lstStyle/>
          <a:p>
            <a:endParaRPr lang="zh-CN" altLang="en-US"/>
          </a:p>
        </p:txBody>
      </p:sp>
      <p:sp>
        <p:nvSpPr>
          <p:cNvPr id="32" name="Freeform 5"/>
          <p:cNvSpPr/>
          <p:nvPr/>
        </p:nvSpPr>
        <p:spPr bwMode="auto">
          <a:xfrm rot="9502714">
            <a:off x="2496744" y="759117"/>
            <a:ext cx="600763" cy="575892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3" name="Freeform 5"/>
          <p:cNvSpPr/>
          <p:nvPr/>
        </p:nvSpPr>
        <p:spPr bwMode="auto">
          <a:xfrm rot="17952227">
            <a:off x="2509304" y="1923569"/>
            <a:ext cx="600763" cy="575892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34" name="Freeform 5"/>
          <p:cNvSpPr/>
          <p:nvPr/>
        </p:nvSpPr>
        <p:spPr bwMode="auto">
          <a:xfrm rot="3526558">
            <a:off x="2513347" y="3034950"/>
            <a:ext cx="600763" cy="575892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 dirty="0"/>
          </a:p>
        </p:txBody>
      </p:sp>
      <p:sp>
        <p:nvSpPr>
          <p:cNvPr id="35" name="文本框 34"/>
          <p:cNvSpPr txBox="1"/>
          <p:nvPr/>
        </p:nvSpPr>
        <p:spPr>
          <a:xfrm>
            <a:off x="2497091" y="780321"/>
            <a:ext cx="540061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665" i="1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1</a:t>
            </a:r>
            <a:endParaRPr lang="zh-CN" altLang="en-US" sz="2665" i="1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6" name="文本框 35"/>
          <p:cNvSpPr txBox="1"/>
          <p:nvPr/>
        </p:nvSpPr>
        <p:spPr>
          <a:xfrm>
            <a:off x="2497091" y="1945033"/>
            <a:ext cx="540061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665" i="1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2</a:t>
            </a:r>
            <a:endParaRPr lang="zh-CN" altLang="en-US" sz="2665" i="1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2526314" y="3056155"/>
            <a:ext cx="540061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665" i="1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3</a:t>
            </a:r>
            <a:endParaRPr lang="zh-CN" altLang="en-US" sz="2665" i="1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8" name="矩形 37"/>
          <p:cNvSpPr/>
          <p:nvPr/>
        </p:nvSpPr>
        <p:spPr>
          <a:xfrm>
            <a:off x="3335693" y="668694"/>
            <a:ext cx="7080787" cy="8144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10000"/>
              </a:lnSpc>
            </a:pPr>
            <a:r>
              <a:rPr lang="zh-CN" altLang="en-US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21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3335693" y="1781890"/>
            <a:ext cx="7080787" cy="8144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10000"/>
              </a:lnSpc>
            </a:pPr>
            <a:r>
              <a:rPr lang="zh-CN" altLang="en-US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21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40" name="矩形 39"/>
          <p:cNvSpPr/>
          <p:nvPr/>
        </p:nvSpPr>
        <p:spPr>
          <a:xfrm>
            <a:off x="3335693" y="2883674"/>
            <a:ext cx="7080787" cy="8144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10000"/>
              </a:lnSpc>
            </a:pPr>
            <a:r>
              <a:rPr lang="zh-CN" altLang="en-US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21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21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7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 animBg="1"/>
      <p:bldP spid="31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Freeform 5"/>
          <p:cNvSpPr/>
          <p:nvPr/>
        </p:nvSpPr>
        <p:spPr bwMode="auto">
          <a:xfrm rot="9502714">
            <a:off x="989535" y="2604074"/>
            <a:ext cx="1878756" cy="180097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7" name="Freeform 5"/>
          <p:cNvSpPr/>
          <p:nvPr/>
        </p:nvSpPr>
        <p:spPr bwMode="auto">
          <a:xfrm rot="17952227">
            <a:off x="3248075" y="2604073"/>
            <a:ext cx="1878756" cy="180097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8" name="Freeform 5"/>
          <p:cNvSpPr/>
          <p:nvPr/>
        </p:nvSpPr>
        <p:spPr bwMode="auto">
          <a:xfrm rot="3526558">
            <a:off x="9043717" y="2690917"/>
            <a:ext cx="1878756" cy="1800977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7" name="TextBox 6"/>
          <p:cNvSpPr txBox="1"/>
          <p:nvPr/>
        </p:nvSpPr>
        <p:spPr>
          <a:xfrm>
            <a:off x="1535493" y="2980059"/>
            <a:ext cx="600067" cy="913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5335" b="1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1</a:t>
            </a:r>
            <a:endParaRPr lang="zh-CN" altLang="en-US" sz="5335" b="1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755741" y="3008954"/>
            <a:ext cx="537735" cy="913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5335" b="1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2</a:t>
            </a:r>
            <a:endParaRPr lang="zh-CN" altLang="en-US" sz="5335" b="1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9636393" y="3008954"/>
            <a:ext cx="600067" cy="913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5335" b="1" i="1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  <a:cs typeface="Arial" panose="020B0604020202020204" pitchFamily="34" charset="0"/>
              </a:rPr>
              <a:t>3</a:t>
            </a:r>
            <a:endParaRPr lang="zh-CN" altLang="en-US" sz="5335" b="1" i="1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  <a:cs typeface="Arial" panose="020B0604020202020204" pitchFamily="34" charset="0"/>
            </a:endParaRPr>
          </a:p>
        </p:txBody>
      </p:sp>
      <p:sp>
        <p:nvSpPr>
          <p:cNvPr id="3" name="灯片编号占位符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sp>
        <p:nvSpPr>
          <p:cNvPr id="14" name="矩形 13"/>
          <p:cNvSpPr/>
          <p:nvPr/>
        </p:nvSpPr>
        <p:spPr>
          <a:xfrm>
            <a:off x="5162561" y="2948947"/>
            <a:ext cx="3346180" cy="9787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3735" dirty="0">
                <a:solidFill>
                  <a:schemeClr val="bg1">
                    <a:lumMod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PART TWO</a:t>
            </a:r>
            <a:endParaRPr lang="en-US" altLang="zh-CN" sz="3735" dirty="0">
              <a:solidFill>
                <a:schemeClr val="bg1">
                  <a:lumMod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665" dirty="0">
                <a:solidFill>
                  <a:schemeClr val="bg1">
                    <a:lumMod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SIGNIFICANCEA</a:t>
            </a:r>
            <a:endParaRPr lang="en-US" altLang="zh-CN" sz="2665" dirty="0">
              <a:solidFill>
                <a:schemeClr val="bg1">
                  <a:lumMod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 animBg="1"/>
      <p:bldP spid="8" grpId="0"/>
      <p:bldP spid="1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5"/>
          <p:cNvSpPr/>
          <p:nvPr/>
        </p:nvSpPr>
        <p:spPr bwMode="auto">
          <a:xfrm rot="9502714">
            <a:off x="1472129" y="1824575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F89E29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8" name="Freeform 5"/>
          <p:cNvSpPr/>
          <p:nvPr/>
        </p:nvSpPr>
        <p:spPr bwMode="auto">
          <a:xfrm rot="17952227">
            <a:off x="5292185" y="1838091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5EABE6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9" name="Freeform 5"/>
          <p:cNvSpPr/>
          <p:nvPr/>
        </p:nvSpPr>
        <p:spPr bwMode="auto">
          <a:xfrm rot="3526558">
            <a:off x="8787749" y="1940176"/>
            <a:ext cx="1724071" cy="1652696"/>
          </a:xfrm>
          <a:custGeom>
            <a:avLst/>
            <a:gdLst>
              <a:gd name="T0" fmla="*/ 526 w 590"/>
              <a:gd name="T1" fmla="*/ 92 h 566"/>
              <a:gd name="T2" fmla="*/ 426 w 590"/>
              <a:gd name="T3" fmla="*/ 25 h 566"/>
              <a:gd name="T4" fmla="*/ 327 w 590"/>
              <a:gd name="T5" fmla="*/ 2 h 566"/>
              <a:gd name="T6" fmla="*/ 326 w 590"/>
              <a:gd name="T7" fmla="*/ 2 h 566"/>
              <a:gd name="T8" fmla="*/ 289 w 590"/>
              <a:gd name="T9" fmla="*/ 0 h 566"/>
              <a:gd name="T10" fmla="*/ 262 w 590"/>
              <a:gd name="T11" fmla="*/ 1 h 566"/>
              <a:gd name="T12" fmla="*/ 176 w 590"/>
              <a:gd name="T13" fmla="*/ 14 h 566"/>
              <a:gd name="T14" fmla="*/ 58 w 590"/>
              <a:gd name="T15" fmla="*/ 79 h 566"/>
              <a:gd name="T16" fmla="*/ 29 w 590"/>
              <a:gd name="T17" fmla="*/ 119 h 566"/>
              <a:gd name="T18" fmla="*/ 22 w 590"/>
              <a:gd name="T19" fmla="*/ 133 h 566"/>
              <a:gd name="T20" fmla="*/ 0 w 590"/>
              <a:gd name="T21" fmla="*/ 245 h 566"/>
              <a:gd name="T22" fmla="*/ 25 w 590"/>
              <a:gd name="T23" fmla="*/ 363 h 566"/>
              <a:gd name="T24" fmla="*/ 187 w 590"/>
              <a:gd name="T25" fmla="*/ 538 h 566"/>
              <a:gd name="T26" fmla="*/ 278 w 590"/>
              <a:gd name="T27" fmla="*/ 563 h 566"/>
              <a:gd name="T28" fmla="*/ 382 w 590"/>
              <a:gd name="T29" fmla="*/ 550 h 566"/>
              <a:gd name="T30" fmla="*/ 480 w 590"/>
              <a:gd name="T31" fmla="*/ 476 h 566"/>
              <a:gd name="T32" fmla="*/ 570 w 590"/>
              <a:gd name="T33" fmla="*/ 301 h 566"/>
              <a:gd name="T34" fmla="*/ 526 w 590"/>
              <a:gd name="T35" fmla="*/ 92 h 5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90" h="566">
                <a:moveTo>
                  <a:pt x="526" y="92"/>
                </a:moveTo>
                <a:cubicBezTo>
                  <a:pt x="498" y="61"/>
                  <a:pt x="464" y="40"/>
                  <a:pt x="426" y="25"/>
                </a:cubicBezTo>
                <a:cubicBezTo>
                  <a:pt x="394" y="12"/>
                  <a:pt x="361" y="5"/>
                  <a:pt x="327" y="2"/>
                </a:cubicBezTo>
                <a:cubicBezTo>
                  <a:pt x="327" y="2"/>
                  <a:pt x="327" y="2"/>
                  <a:pt x="326" y="2"/>
                </a:cubicBezTo>
                <a:cubicBezTo>
                  <a:pt x="315" y="1"/>
                  <a:pt x="303" y="0"/>
                  <a:pt x="289" y="0"/>
                </a:cubicBezTo>
                <a:cubicBezTo>
                  <a:pt x="280" y="0"/>
                  <a:pt x="271" y="1"/>
                  <a:pt x="262" y="1"/>
                </a:cubicBezTo>
                <a:cubicBezTo>
                  <a:pt x="237" y="1"/>
                  <a:pt x="207" y="5"/>
                  <a:pt x="176" y="14"/>
                </a:cubicBezTo>
                <a:cubicBezTo>
                  <a:pt x="121" y="29"/>
                  <a:pt x="76" y="54"/>
                  <a:pt x="58" y="79"/>
                </a:cubicBezTo>
                <a:cubicBezTo>
                  <a:pt x="47" y="91"/>
                  <a:pt x="37" y="104"/>
                  <a:pt x="29" y="119"/>
                </a:cubicBezTo>
                <a:cubicBezTo>
                  <a:pt x="26" y="124"/>
                  <a:pt x="24" y="128"/>
                  <a:pt x="22" y="133"/>
                </a:cubicBezTo>
                <a:cubicBezTo>
                  <a:pt x="8" y="163"/>
                  <a:pt x="0" y="202"/>
                  <a:pt x="0" y="245"/>
                </a:cubicBezTo>
                <a:cubicBezTo>
                  <a:pt x="0" y="291"/>
                  <a:pt x="9" y="333"/>
                  <a:pt x="25" y="363"/>
                </a:cubicBezTo>
                <a:cubicBezTo>
                  <a:pt x="58" y="439"/>
                  <a:pt x="111" y="499"/>
                  <a:pt x="187" y="538"/>
                </a:cubicBezTo>
                <a:cubicBezTo>
                  <a:pt x="215" y="552"/>
                  <a:pt x="246" y="560"/>
                  <a:pt x="278" y="563"/>
                </a:cubicBezTo>
                <a:cubicBezTo>
                  <a:pt x="314" y="566"/>
                  <a:pt x="349" y="563"/>
                  <a:pt x="382" y="550"/>
                </a:cubicBezTo>
                <a:cubicBezTo>
                  <a:pt x="422" y="535"/>
                  <a:pt x="453" y="508"/>
                  <a:pt x="480" y="476"/>
                </a:cubicBezTo>
                <a:cubicBezTo>
                  <a:pt x="524" y="425"/>
                  <a:pt x="554" y="366"/>
                  <a:pt x="570" y="301"/>
                </a:cubicBezTo>
                <a:cubicBezTo>
                  <a:pt x="590" y="225"/>
                  <a:pt x="580" y="153"/>
                  <a:pt x="526" y="92"/>
                </a:cubicBezTo>
                <a:close/>
              </a:path>
            </a:pathLst>
          </a:custGeom>
          <a:solidFill>
            <a:srgbClr val="90C250"/>
          </a:solidFill>
          <a:ln>
            <a:noFill/>
          </a:ln>
        </p:spPr>
        <p:txBody>
          <a:bodyPr vert="horz" wrap="square" lIns="121920" tIns="60960" rIns="121920" bIns="60960" numCol="1" anchor="t" anchorCtr="0" compatLnSpc="1"/>
          <a:lstStyle/>
          <a:p>
            <a:endParaRPr lang="zh-CN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575387" y="428667"/>
            <a:ext cx="48577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3200" dirty="0">
                <a:solidFill>
                  <a:schemeClr val="bg1">
                    <a:lumMod val="65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TITLE HERE</a:t>
            </a:r>
            <a:endParaRPr lang="zh-CN" altLang="en-US" sz="3200" dirty="0">
              <a:solidFill>
                <a:schemeClr val="bg1">
                  <a:lumMod val="65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2" name="矩形 1"/>
          <p:cNvSpPr/>
          <p:nvPr/>
        </p:nvSpPr>
        <p:spPr>
          <a:xfrm>
            <a:off x="1701160" y="2178834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4E96E4C-A786-42C8-98B7-EB52B4851D53}" type="slidenum">
              <a:rPr lang="zh-CN" altLang="en-US" smtClean="0"/>
            </a:fld>
            <a:endParaRPr lang="zh-CN" altLang="en-US"/>
          </a:p>
        </p:txBody>
      </p:sp>
      <p:sp>
        <p:nvSpPr>
          <p:cNvPr id="20" name="矩形 19"/>
          <p:cNvSpPr/>
          <p:nvPr/>
        </p:nvSpPr>
        <p:spPr>
          <a:xfrm>
            <a:off x="995433" y="3932060"/>
            <a:ext cx="2880320" cy="1816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5532894" y="2178834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9058404" y="2178834"/>
            <a:ext cx="1242648" cy="10114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>
              <a:lnSpc>
                <a:spcPct val="80000"/>
              </a:lnSpc>
            </a:pPr>
            <a:r>
              <a:rPr lang="en-US" altLang="zh-CN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T</a:t>
            </a: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ext</a:t>
            </a:r>
            <a:endParaRPr lang="en-US" altLang="zh-CN" sz="3735" dirty="0">
              <a:solidFill>
                <a:schemeClr val="bg1"/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  <a:p>
            <a:pPr lvl="0" algn="ctr">
              <a:lnSpc>
                <a:spcPct val="80000"/>
              </a:lnSpc>
            </a:pPr>
            <a:r>
              <a:rPr lang="zh-CN" altLang="en-US" sz="3735" dirty="0">
                <a:solidFill>
                  <a:schemeClr val="bg1"/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here</a:t>
            </a:r>
            <a:endParaRPr lang="zh-CN" altLang="en-US" sz="3735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7" name="矩形 26"/>
          <p:cNvSpPr/>
          <p:nvPr/>
        </p:nvSpPr>
        <p:spPr>
          <a:xfrm>
            <a:off x="4655840" y="3932060"/>
            <a:ext cx="2880320" cy="1816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  <p:sp>
        <p:nvSpPr>
          <p:cNvPr id="28" name="矩形 27"/>
          <p:cNvSpPr/>
          <p:nvPr/>
        </p:nvSpPr>
        <p:spPr>
          <a:xfrm>
            <a:off x="8316247" y="3932060"/>
            <a:ext cx="2880320" cy="1816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20000"/>
              </a:lnSpc>
            </a:pP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Add the text here,font 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is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arial or segoe UI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,you</a:t>
            </a:r>
            <a:r>
              <a:rPr lang="zh-CN" altLang="en-US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do have the option of installing other types of font.</a:t>
            </a:r>
            <a:r>
              <a:rPr lang="en-US" altLang="zh-CN" sz="1865" dirty="0">
                <a:solidFill>
                  <a:schemeClr val="tx1">
                    <a:lumMod val="50000"/>
                    <a:lumOff val="50000"/>
                  </a:schemeClr>
                </a:solidFill>
                <a:latin typeface="华文细黑" panose="02010600040101010101" pitchFamily="2" charset="-122"/>
                <a:ea typeface="华文细黑" panose="02010600040101010101" pitchFamily="2" charset="-122"/>
              </a:rPr>
              <a:t> </a:t>
            </a:r>
            <a:endParaRPr lang="zh-CN" altLang="en-US" sz="1865" dirty="0">
              <a:solidFill>
                <a:schemeClr val="tx1">
                  <a:lumMod val="50000"/>
                  <a:lumOff val="50000"/>
                </a:schemeClr>
              </a:solidFill>
              <a:latin typeface="华文细黑" panose="02010600040101010101" pitchFamily="2" charset="-122"/>
              <a:ea typeface="华文细黑" panose="02010600040101010101" pitchFamily="2" charset="-122"/>
            </a:endParaRPr>
          </a:p>
        </p:txBody>
      </p:sp>
    </p:spTree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 animBg="1"/>
      <p:bldP spid="18" grpId="0" animBg="1"/>
      <p:bldP spid="19" grpId="0" animBg="1"/>
      <p:bldP spid="2" grpId="0"/>
      <p:bldP spid="21" grpId="0"/>
      <p:bldP spid="22" grpId="0"/>
    </p:bldLst>
  </p:timing>
</p:sld>
</file>

<file path=ppt/theme/theme1.xml><?xml version="1.0" encoding="utf-8"?>
<a:theme xmlns:a="http://schemas.openxmlformats.org/drawingml/2006/main" name="www.freeppt7.com-Best powerpoint templates free download-slideshow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3055</Words>
  <Application>WPS 演示</Application>
  <PresentationFormat>自定义</PresentationFormat>
  <Paragraphs>259</Paragraphs>
  <Slides>16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16</vt:i4>
      </vt:variant>
    </vt:vector>
  </HeadingPairs>
  <TitlesOfParts>
    <vt:vector size="24" baseType="lpstr">
      <vt:lpstr>Arial</vt:lpstr>
      <vt:lpstr>宋体</vt:lpstr>
      <vt:lpstr>Wingdings</vt:lpstr>
      <vt:lpstr>Calibri</vt:lpstr>
      <vt:lpstr>华文细黑</vt:lpstr>
      <vt:lpstr>微软雅黑</vt:lpstr>
      <vt:lpstr>Arial Unicode MS</vt:lpstr>
      <vt:lpstr>www.freeppt7.com-Best powerpoint templates free download-slideshow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demon</dc:creator>
  <cp:lastModifiedBy>kwl6163com</cp:lastModifiedBy>
  <cp:revision>631</cp:revision>
  <dcterms:created xsi:type="dcterms:W3CDTF">2018-07-15T06:44:16Z</dcterms:created>
  <dcterms:modified xsi:type="dcterms:W3CDTF">2018-07-15T06:48:46Z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2052-10.1.0.7400</vt:lpwstr>
  </property>
</Properties>
</file>