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79" r:id="rId3"/>
    <p:sldId id="296" r:id="rId4"/>
    <p:sldId id="280" r:id="rId5"/>
    <p:sldId id="281" r:id="rId6"/>
    <p:sldId id="285" r:id="rId7"/>
    <p:sldId id="286" r:id="rId9"/>
    <p:sldId id="287" r:id="rId10"/>
    <p:sldId id="282" r:id="rId11"/>
    <p:sldId id="283" r:id="rId12"/>
    <p:sldId id="284" r:id="rId13"/>
    <p:sldId id="290" r:id="rId14"/>
    <p:sldId id="291" r:id="rId15"/>
    <p:sldId id="292" r:id="rId16"/>
    <p:sldId id="295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3E2D"/>
    <a:srgbClr val="C40B02"/>
    <a:srgbClr val="EC6A77"/>
    <a:srgbClr val="DC5921"/>
    <a:srgbClr val="EFA63F"/>
    <a:srgbClr val="C43F4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67" y="-4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8A7D3-1A9E-4EBB-A45D-D377386826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6F551-7BFD-4F3B-A6D4-6AFDA1C5F1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F551-7BFD-4F3B-A6D4-6AFDA1C5F1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6F551-7BFD-4F3B-A6D4-6AFDA1C5F1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F1D64EB-0CFF-439E-A359-EE436BE06C79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EB584D-F2E1-41DA-BD40-A26A96D50F77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7725D-4F01-4FD0-8BA7-95B7DD057E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1D8C-0091-43E4-B6B3-959A01FC0A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hdphoto1.wdp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hdphoto1.wdp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hdphoto" Target="../media/hdphoto1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b="11552"/>
          <a:stretch>
            <a:fillRect/>
          </a:stretch>
        </p:blipFill>
        <p:spPr>
          <a:xfrm>
            <a:off x="0" y="0"/>
            <a:ext cx="12212532" cy="686525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831107" y="2582423"/>
            <a:ext cx="495748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6800" y="1341753"/>
            <a:ext cx="69117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zh-CN" sz="3600" dirty="0">
                <a:solidFill>
                  <a:srgbClr val="FD3E2D"/>
                </a:solidFill>
              </a:rPr>
              <a:t>Lorem ipsum dolor sit amet Consecteur adipiscing elit. </a:t>
            </a:r>
            <a:endParaRPr lang="zh-CN" altLang="en-US" sz="3600" dirty="0">
              <a:solidFill>
                <a:srgbClr val="FD3E2D"/>
              </a:solidFill>
            </a:endParaRPr>
          </a:p>
        </p:txBody>
      </p:sp>
      <p:pic>
        <p:nvPicPr>
          <p:cNvPr id="3" name="Numb B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467" y="-7470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287"/>
    </mc:Choice>
    <mc:Fallback>
      <p:transition advTm="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51"/>
                            </p:stCondLst>
                            <p:childTnLst>
                              <p:par>
                                <p:cTn id="16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1" bldLvl="5" build="allAtOnce"/>
      <p:bldP spid="14" grpId="0" bldLvl="5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0"/>
          <a:stretch>
            <a:fillRect/>
          </a:stretch>
        </p:blipFill>
        <p:spPr>
          <a:xfrm>
            <a:off x="3466" y="-13589"/>
            <a:ext cx="12188534" cy="689897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" y="-13589"/>
            <a:ext cx="12226204" cy="6871589"/>
          </a:xfrm>
          <a:prstGeom prst="rect">
            <a:avLst/>
          </a:prstGeom>
          <a:solidFill>
            <a:schemeClr val="tx1">
              <a:lumMod val="85000"/>
              <a:lumOff val="1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-24680" y="4128839"/>
            <a:ext cx="8136000" cy="0"/>
          </a:xfrm>
          <a:prstGeom prst="line">
            <a:avLst/>
          </a:prstGeom>
          <a:ln>
            <a:solidFill>
              <a:srgbClr val="DC5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8040208" y="1665088"/>
            <a:ext cx="0" cy="2556000"/>
          </a:xfrm>
          <a:prstGeom prst="line">
            <a:avLst/>
          </a:prstGeom>
          <a:ln>
            <a:solidFill>
              <a:srgbClr val="DC5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7500208" y="1477787"/>
            <a:ext cx="1080000" cy="1080000"/>
          </a:xfrm>
          <a:prstGeom prst="hexagon">
            <a:avLst/>
          </a:prstGeom>
          <a:solidFill>
            <a:srgbClr val="DC5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7428208" y="1405787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15"/>
          <p:cNvSpPr>
            <a:spLocks noEditPoints="1"/>
          </p:cNvSpPr>
          <p:nvPr/>
        </p:nvSpPr>
        <p:spPr bwMode="black">
          <a:xfrm>
            <a:off x="7785371" y="1766316"/>
            <a:ext cx="509674" cy="502942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7722532" y="3782017"/>
            <a:ext cx="635351" cy="635351"/>
          </a:xfrm>
          <a:prstGeom prst="hexagon">
            <a:avLst/>
          </a:prstGeom>
          <a:solidFill>
            <a:srgbClr val="DC5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7680175" y="3739659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7860646" y="3951754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26926" y="4531586"/>
            <a:ext cx="483095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81250" y="1261142"/>
            <a:ext cx="36881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zh-CN" sz="20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20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 advTm="856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5" build="allAtOnce"/>
      <p:bldP spid="17" grpId="0" bldLvl="5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b="11552"/>
          <a:stretch>
            <a:fillRect/>
          </a:stretch>
        </p:blipFill>
        <p:spPr>
          <a:xfrm>
            <a:off x="0" y="0"/>
            <a:ext cx="12212532" cy="68652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201524" cy="689610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2874679" y="2801169"/>
            <a:ext cx="0" cy="4156223"/>
          </a:xfrm>
          <a:prstGeom prst="line">
            <a:avLst/>
          </a:prstGeom>
          <a:ln>
            <a:solidFill>
              <a:srgbClr val="FD3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2351584" y="1721169"/>
            <a:ext cx="1080000" cy="1080000"/>
          </a:xfrm>
          <a:prstGeom prst="hexagon">
            <a:avLst/>
          </a:prstGeom>
          <a:solidFill>
            <a:srgbClr val="FD3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279584" y="1649169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15"/>
          <p:cNvSpPr>
            <a:spLocks noEditPoints="1"/>
          </p:cNvSpPr>
          <p:nvPr/>
        </p:nvSpPr>
        <p:spPr bwMode="black">
          <a:xfrm>
            <a:off x="2636747" y="2009698"/>
            <a:ext cx="509674" cy="502942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2557003" y="4583244"/>
            <a:ext cx="635351" cy="635351"/>
          </a:xfrm>
          <a:prstGeom prst="hexagon">
            <a:avLst/>
          </a:prstGeom>
          <a:solidFill>
            <a:srgbClr val="FD3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2514646" y="4540886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2695117" y="4752981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6925" y="4531586"/>
            <a:ext cx="6607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26925" y="1785506"/>
            <a:ext cx="7242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20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182"/>
    </mc:Choice>
    <mc:Fallback>
      <p:transition advTm="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5" build="allAtOnce"/>
      <p:bldP spid="14" grpId="0" bldLvl="5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b="11552"/>
          <a:stretch>
            <a:fillRect/>
          </a:stretch>
        </p:blipFill>
        <p:spPr>
          <a:xfrm>
            <a:off x="0" y="0"/>
            <a:ext cx="12212532" cy="686525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" y="-38100"/>
            <a:ext cx="12201524" cy="689610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874679" y="4128839"/>
            <a:ext cx="9558025" cy="0"/>
          </a:xfrm>
          <a:prstGeom prst="line">
            <a:avLst/>
          </a:prstGeom>
          <a:ln>
            <a:solidFill>
              <a:srgbClr val="FD3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874679" y="-27384"/>
            <a:ext cx="0" cy="4156223"/>
          </a:xfrm>
          <a:prstGeom prst="line">
            <a:avLst/>
          </a:prstGeom>
          <a:ln>
            <a:solidFill>
              <a:srgbClr val="FD3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7536160" y="3588839"/>
            <a:ext cx="1080000" cy="1080000"/>
          </a:xfrm>
          <a:prstGeom prst="hexagon">
            <a:avLst/>
          </a:prstGeom>
          <a:solidFill>
            <a:srgbClr val="FD3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7464160" y="3516839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/>
        </p:nvSpPr>
        <p:spPr>
          <a:xfrm>
            <a:off x="2557004" y="2031198"/>
            <a:ext cx="635351" cy="635351"/>
          </a:xfrm>
          <a:prstGeom prst="hexagon">
            <a:avLst/>
          </a:prstGeom>
          <a:solidFill>
            <a:srgbClr val="FD3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2514647" y="1988840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2695118" y="2200935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98059" y="3612967"/>
            <a:ext cx="115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1"/>
                </a:solidFill>
              </a:rPr>
              <a:t>65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9221" y="378288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36160" y="4873525"/>
            <a:ext cx="465583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54985" y="1947179"/>
            <a:ext cx="30077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6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16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 advTm="86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5" build="allAtOnce"/>
      <p:bldP spid="18" grpId="0" bldLvl="5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b="11552"/>
          <a:stretch>
            <a:fillRect/>
          </a:stretch>
        </p:blipFill>
        <p:spPr>
          <a:xfrm>
            <a:off x="0" y="0"/>
            <a:ext cx="12212532" cy="686525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" y="-38100"/>
            <a:ext cx="12201524" cy="689610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-24680" y="4128839"/>
            <a:ext cx="8136000" cy="0"/>
          </a:xfrm>
          <a:prstGeom prst="line">
            <a:avLst/>
          </a:prstGeom>
          <a:ln>
            <a:solidFill>
              <a:srgbClr val="FD3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8040208" y="1665088"/>
            <a:ext cx="0" cy="2556000"/>
          </a:xfrm>
          <a:prstGeom prst="line">
            <a:avLst/>
          </a:prstGeom>
          <a:ln>
            <a:solidFill>
              <a:srgbClr val="FD3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7500208" y="1477787"/>
            <a:ext cx="1080000" cy="1080000"/>
          </a:xfrm>
          <a:prstGeom prst="hexagon">
            <a:avLst/>
          </a:prstGeom>
          <a:solidFill>
            <a:srgbClr val="FD3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7428208" y="1405787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15"/>
          <p:cNvSpPr>
            <a:spLocks noEditPoints="1"/>
          </p:cNvSpPr>
          <p:nvPr/>
        </p:nvSpPr>
        <p:spPr bwMode="black">
          <a:xfrm>
            <a:off x="7785371" y="1766316"/>
            <a:ext cx="509674" cy="502942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7722532" y="3782017"/>
            <a:ext cx="635351" cy="635351"/>
          </a:xfrm>
          <a:prstGeom prst="hexagon">
            <a:avLst/>
          </a:prstGeom>
          <a:solidFill>
            <a:srgbClr val="FD3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7680175" y="3739659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7860646" y="3951754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26926" y="4531586"/>
            <a:ext cx="483095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81250" y="1261142"/>
            <a:ext cx="36881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zh-CN" sz="20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20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 advTm="1030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5" build="allAtOnce"/>
      <p:bldP spid="17" grpId="0" bldLvl="5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>
          <a:xfrm>
            <a:off x="-48705" y="0"/>
            <a:ext cx="1224070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2" name="TextBox 3"/>
          <p:cNvSpPr txBox="1"/>
          <p:nvPr/>
        </p:nvSpPr>
        <p:spPr>
          <a:xfrm rot="20930899">
            <a:off x="2645881" y="2917240"/>
            <a:ext cx="4781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i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en-US" altLang="zh-CN" sz="3735" b="1" i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powerpoint</a:t>
            </a:r>
            <a:endParaRPr lang="zh-CN" altLang="en-US" sz="3735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TextBox 5"/>
          <p:cNvSpPr txBox="1"/>
          <p:nvPr/>
        </p:nvSpPr>
        <p:spPr>
          <a:xfrm rot="21326410">
            <a:off x="5137622" y="3724145"/>
            <a:ext cx="420560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THE BEST</a:t>
            </a:r>
            <a:endParaRPr lang="en-US" altLang="zh-CN" sz="6600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7533366" y="2686864"/>
            <a:ext cx="2932773" cy="850893"/>
            <a:chOff x="70621" y="1257101"/>
            <a:chExt cx="3062913" cy="888651"/>
          </a:xfrm>
        </p:grpSpPr>
        <p:sp>
          <p:nvSpPr>
            <p:cNvPr id="75" name="流程图: 手动输入 74"/>
            <p:cNvSpPr/>
            <p:nvPr/>
          </p:nvSpPr>
          <p:spPr>
            <a:xfrm rot="21376731" flipV="1">
              <a:off x="300595" y="1604857"/>
              <a:ext cx="2771609" cy="540895"/>
            </a:xfrm>
            <a:prstGeom prst="flowChartManualInput">
              <a:avLst/>
            </a:prstGeom>
            <a:solidFill>
              <a:schemeClr val="bg1">
                <a:lumMod val="50000"/>
                <a:alpha val="5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76" name="流程图: 手动输入 75"/>
            <p:cNvSpPr/>
            <p:nvPr/>
          </p:nvSpPr>
          <p:spPr>
            <a:xfrm rot="20828709" flipV="1">
              <a:off x="70621" y="1257101"/>
              <a:ext cx="3062913" cy="777631"/>
            </a:xfrm>
            <a:prstGeom prst="flowChartManualInpu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77" name="TextBox 8"/>
          <p:cNvSpPr txBox="1"/>
          <p:nvPr/>
        </p:nvSpPr>
        <p:spPr>
          <a:xfrm rot="20928430">
            <a:off x="7728473" y="2718040"/>
            <a:ext cx="25717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rgbClr val="C00000"/>
                </a:solidFill>
                <a:latin typeface="Impact" panose="020B0806030902050204" pitchFamily="34" charset="0"/>
              </a:rPr>
              <a:t>free download</a:t>
            </a:r>
            <a:endParaRPr lang="zh-CN" altLang="en-US" sz="32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78" name="TextBox 9"/>
          <p:cNvSpPr txBox="1"/>
          <p:nvPr/>
        </p:nvSpPr>
        <p:spPr>
          <a:xfrm rot="20939120">
            <a:off x="2728941" y="2320023"/>
            <a:ext cx="456281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www.freeppt7.com</a:t>
            </a:r>
            <a:endParaRPr lang="en-US" altLang="zh-CN" sz="3735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9" name="任意多边形 78"/>
          <p:cNvSpPr/>
          <p:nvPr/>
        </p:nvSpPr>
        <p:spPr>
          <a:xfrm>
            <a:off x="2740792" y="1925344"/>
            <a:ext cx="8128000" cy="3231848"/>
          </a:xfrm>
          <a:custGeom>
            <a:avLst/>
            <a:gdLst>
              <a:gd name="connsiteX0" fmla="*/ 0 w 6096000"/>
              <a:gd name="connsiteY0" fmla="*/ 624114 h 2423886"/>
              <a:gd name="connsiteX1" fmla="*/ 0 w 6096000"/>
              <a:gd name="connsiteY1" fmla="*/ 2032000 h 2423886"/>
              <a:gd name="connsiteX2" fmla="*/ 1973942 w 6096000"/>
              <a:gd name="connsiteY2" fmla="*/ 1582057 h 2423886"/>
              <a:gd name="connsiteX3" fmla="*/ 1683657 w 6096000"/>
              <a:gd name="connsiteY3" fmla="*/ 2423886 h 2423886"/>
              <a:gd name="connsiteX4" fmla="*/ 4644571 w 6096000"/>
              <a:gd name="connsiteY4" fmla="*/ 2177143 h 2423886"/>
              <a:gd name="connsiteX5" fmla="*/ 4905828 w 6096000"/>
              <a:gd name="connsiteY5" fmla="*/ 1248229 h 2423886"/>
              <a:gd name="connsiteX6" fmla="*/ 6096000 w 6096000"/>
              <a:gd name="connsiteY6" fmla="*/ 1204686 h 2423886"/>
              <a:gd name="connsiteX7" fmla="*/ 5863771 w 6096000"/>
              <a:gd name="connsiteY7" fmla="*/ 145143 h 2423886"/>
              <a:gd name="connsiteX8" fmla="*/ 3614057 w 6096000"/>
              <a:gd name="connsiteY8" fmla="*/ 682171 h 2423886"/>
              <a:gd name="connsiteX9" fmla="*/ 3570514 w 6096000"/>
              <a:gd name="connsiteY9" fmla="*/ 377371 h 2423886"/>
              <a:gd name="connsiteX10" fmla="*/ 2946400 w 6096000"/>
              <a:gd name="connsiteY10" fmla="*/ 537029 h 2423886"/>
              <a:gd name="connsiteX11" fmla="*/ 3048000 w 6096000"/>
              <a:gd name="connsiteY11" fmla="*/ 0 h 2423886"/>
              <a:gd name="connsiteX12" fmla="*/ 0 w 6096000"/>
              <a:gd name="connsiteY12" fmla="*/ 624114 h 24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2423886">
                <a:moveTo>
                  <a:pt x="0" y="624114"/>
                </a:moveTo>
                <a:lnTo>
                  <a:pt x="0" y="2032000"/>
                </a:lnTo>
                <a:lnTo>
                  <a:pt x="1973942" y="1582057"/>
                </a:lnTo>
                <a:lnTo>
                  <a:pt x="1683657" y="2423886"/>
                </a:lnTo>
                <a:lnTo>
                  <a:pt x="4644571" y="2177143"/>
                </a:lnTo>
                <a:lnTo>
                  <a:pt x="4905828" y="1248229"/>
                </a:lnTo>
                <a:lnTo>
                  <a:pt x="6096000" y="1204686"/>
                </a:lnTo>
                <a:lnTo>
                  <a:pt x="5863771" y="145143"/>
                </a:lnTo>
                <a:lnTo>
                  <a:pt x="3614057" y="682171"/>
                </a:lnTo>
                <a:lnTo>
                  <a:pt x="3570514" y="377371"/>
                </a:lnTo>
                <a:lnTo>
                  <a:pt x="2946400" y="537029"/>
                </a:lnTo>
                <a:lnTo>
                  <a:pt x="3048000" y="0"/>
                </a:lnTo>
                <a:lnTo>
                  <a:pt x="0" y="624114"/>
                </a:lnTo>
                <a:close/>
              </a:path>
            </a:pathLst>
          </a:custGeom>
          <a:noFill/>
          <a:ln w="6350"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 rot="21011126">
            <a:off x="4468580" y="2747402"/>
            <a:ext cx="298921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735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powerpoint</a:t>
            </a:r>
            <a:endParaRPr lang="zh-CN" altLang="en-US" sz="3735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5612">
        <p15:prstTrans prst="fallOver"/>
      </p:transition>
    </mc:Choice>
    <mc:Fallback>
      <p:transition spd="slow" advTm="56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3"/>
          <a:stretch>
            <a:fillRect/>
          </a:stretch>
        </p:blipFill>
        <p:spPr>
          <a:xfrm>
            <a:off x="0" y="-38100"/>
            <a:ext cx="12201525" cy="68961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" y="-38100"/>
            <a:ext cx="12201524" cy="6896100"/>
          </a:xfrm>
          <a:prstGeom prst="rect">
            <a:avLst/>
          </a:prstGeom>
          <a:solidFill>
            <a:schemeClr val="tx1">
              <a:lumMod val="85000"/>
              <a:lumOff val="1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2874679" y="2801169"/>
            <a:ext cx="0" cy="4156223"/>
          </a:xfrm>
          <a:prstGeom prst="line">
            <a:avLst/>
          </a:prstGeom>
          <a:ln>
            <a:solidFill>
              <a:srgbClr val="1F7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2351584" y="1721169"/>
            <a:ext cx="1080000" cy="1080000"/>
          </a:xfrm>
          <a:prstGeom prst="hexagon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279584" y="1649169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15"/>
          <p:cNvSpPr>
            <a:spLocks noEditPoints="1"/>
          </p:cNvSpPr>
          <p:nvPr/>
        </p:nvSpPr>
        <p:spPr bwMode="black">
          <a:xfrm>
            <a:off x="2636747" y="2009698"/>
            <a:ext cx="509674" cy="502942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2557003" y="4583244"/>
            <a:ext cx="635351" cy="635351"/>
          </a:xfrm>
          <a:prstGeom prst="hexagon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2514646" y="4540886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2695117" y="4752981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6925" y="4531586"/>
            <a:ext cx="6607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26925" y="1785506"/>
            <a:ext cx="7242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20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287"/>
    </mc:Choice>
    <mc:Fallback>
      <p:transition advTm="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5" build="allAtOnce"/>
      <p:bldP spid="14" grpId="0" bldLvl="5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3"/>
          <a:stretch>
            <a:fillRect/>
          </a:stretch>
        </p:blipFill>
        <p:spPr>
          <a:xfrm>
            <a:off x="0" y="-38100"/>
            <a:ext cx="12201525" cy="68961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-27384"/>
            <a:ext cx="12191999" cy="6885384"/>
          </a:xfrm>
          <a:prstGeom prst="rect">
            <a:avLst/>
          </a:prstGeom>
          <a:solidFill>
            <a:schemeClr val="tx1">
              <a:lumMod val="85000"/>
              <a:lumOff val="1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874679" y="4128839"/>
            <a:ext cx="9558025" cy="0"/>
          </a:xfrm>
          <a:prstGeom prst="line">
            <a:avLst/>
          </a:prstGeom>
          <a:ln>
            <a:solidFill>
              <a:srgbClr val="1F7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874679" y="-27384"/>
            <a:ext cx="0" cy="4156223"/>
          </a:xfrm>
          <a:prstGeom prst="line">
            <a:avLst/>
          </a:prstGeom>
          <a:ln>
            <a:solidFill>
              <a:srgbClr val="1F7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7536160" y="3588839"/>
            <a:ext cx="1080000" cy="1080000"/>
          </a:xfrm>
          <a:prstGeom prst="hexagon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7464160" y="3516839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/>
        </p:nvSpPr>
        <p:spPr>
          <a:xfrm>
            <a:off x="2557004" y="2031198"/>
            <a:ext cx="635351" cy="635351"/>
          </a:xfrm>
          <a:prstGeom prst="hexagon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2514647" y="1988840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2695118" y="2200935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98059" y="3612967"/>
            <a:ext cx="115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1"/>
                </a:solidFill>
              </a:rPr>
              <a:t>65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9221" y="378288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36160" y="4873525"/>
            <a:ext cx="465583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54985" y="1947179"/>
            <a:ext cx="30077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6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16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 advTm="81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5" build="allAtOnce"/>
      <p:bldP spid="18" grpId="0" bldLvl="5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3"/>
          <a:stretch>
            <a:fillRect/>
          </a:stretch>
        </p:blipFill>
        <p:spPr>
          <a:xfrm>
            <a:off x="0" y="-38100"/>
            <a:ext cx="12201525" cy="68961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" y="-38100"/>
            <a:ext cx="12226204" cy="6896100"/>
          </a:xfrm>
          <a:prstGeom prst="rect">
            <a:avLst/>
          </a:prstGeom>
          <a:solidFill>
            <a:schemeClr val="tx1">
              <a:lumMod val="85000"/>
              <a:lumOff val="1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-24680" y="4128839"/>
            <a:ext cx="8136000" cy="0"/>
          </a:xfrm>
          <a:prstGeom prst="line">
            <a:avLst/>
          </a:prstGeom>
          <a:ln>
            <a:solidFill>
              <a:srgbClr val="1F7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8040208" y="1665088"/>
            <a:ext cx="0" cy="2556000"/>
          </a:xfrm>
          <a:prstGeom prst="line">
            <a:avLst/>
          </a:prstGeom>
          <a:ln>
            <a:solidFill>
              <a:srgbClr val="1F7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7500208" y="1477787"/>
            <a:ext cx="1080000" cy="1080000"/>
          </a:xfrm>
          <a:prstGeom prst="hexagon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7428208" y="1405787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15"/>
          <p:cNvSpPr>
            <a:spLocks noEditPoints="1"/>
          </p:cNvSpPr>
          <p:nvPr/>
        </p:nvSpPr>
        <p:spPr bwMode="black">
          <a:xfrm>
            <a:off x="7785371" y="1766316"/>
            <a:ext cx="509674" cy="502942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7722532" y="3782017"/>
            <a:ext cx="635351" cy="635351"/>
          </a:xfrm>
          <a:prstGeom prst="hexagon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7680175" y="3739659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7860646" y="3951754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26926" y="4531586"/>
            <a:ext cx="483095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81250" y="1261142"/>
            <a:ext cx="36881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zh-CN" sz="20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20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 advTm="82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5" build="allAtOnce"/>
      <p:bldP spid="17" grpId="0" bldLvl="5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/>
          <a:stretch>
            <a:fillRect/>
          </a:stretch>
        </p:blipFill>
        <p:spPr>
          <a:xfrm>
            <a:off x="-38100" y="-38100"/>
            <a:ext cx="12230100" cy="68961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" y="-38100"/>
            <a:ext cx="12201524" cy="68961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2874679" y="2801169"/>
            <a:ext cx="0" cy="4156223"/>
          </a:xfrm>
          <a:prstGeom prst="line">
            <a:avLst/>
          </a:prstGeom>
          <a:ln>
            <a:solidFill>
              <a:srgbClr val="EC6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2351584" y="1721169"/>
            <a:ext cx="1080000" cy="1080000"/>
          </a:xfrm>
          <a:prstGeom prst="hexagon">
            <a:avLst/>
          </a:prstGeom>
          <a:solidFill>
            <a:srgbClr val="EC6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279584" y="1649169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15"/>
          <p:cNvSpPr>
            <a:spLocks noEditPoints="1"/>
          </p:cNvSpPr>
          <p:nvPr/>
        </p:nvSpPr>
        <p:spPr bwMode="black">
          <a:xfrm>
            <a:off x="2636747" y="2009698"/>
            <a:ext cx="509674" cy="502942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2557003" y="4583244"/>
            <a:ext cx="635351" cy="635351"/>
          </a:xfrm>
          <a:prstGeom prst="hexagon">
            <a:avLst/>
          </a:prstGeom>
          <a:solidFill>
            <a:srgbClr val="EC6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2514646" y="4540886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2695117" y="4752981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6925" y="4531586"/>
            <a:ext cx="6607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26925" y="1785506"/>
            <a:ext cx="7242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20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05"/>
    </mc:Choice>
    <mc:Fallback>
      <p:transition advTm="10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5" build="allAtOnce"/>
      <p:bldP spid="14" grpId="0" bldLvl="5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/>
          <a:stretch>
            <a:fillRect/>
          </a:stretch>
        </p:blipFill>
        <p:spPr>
          <a:xfrm>
            <a:off x="-38100" y="-38100"/>
            <a:ext cx="12230100" cy="68961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" y="-38100"/>
            <a:ext cx="12201524" cy="6896100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874679" y="4128839"/>
            <a:ext cx="9558025" cy="0"/>
          </a:xfrm>
          <a:prstGeom prst="line">
            <a:avLst/>
          </a:prstGeom>
          <a:ln>
            <a:solidFill>
              <a:srgbClr val="EC6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874679" y="-27384"/>
            <a:ext cx="0" cy="4156223"/>
          </a:xfrm>
          <a:prstGeom prst="line">
            <a:avLst/>
          </a:prstGeom>
          <a:ln>
            <a:solidFill>
              <a:srgbClr val="EC6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7536160" y="3588839"/>
            <a:ext cx="1080000" cy="1080000"/>
          </a:xfrm>
          <a:prstGeom prst="hexagon">
            <a:avLst/>
          </a:prstGeom>
          <a:solidFill>
            <a:srgbClr val="EC6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7464160" y="3516839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/>
        </p:nvSpPr>
        <p:spPr>
          <a:xfrm>
            <a:off x="2557004" y="2031198"/>
            <a:ext cx="635351" cy="635351"/>
          </a:xfrm>
          <a:prstGeom prst="hexagon">
            <a:avLst/>
          </a:prstGeom>
          <a:solidFill>
            <a:srgbClr val="EC6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2514647" y="1988840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2695118" y="2200935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98059" y="3612967"/>
            <a:ext cx="115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1"/>
                </a:solidFill>
              </a:rPr>
              <a:t>65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9221" y="378288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36160" y="4873525"/>
            <a:ext cx="465583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54985" y="1947179"/>
            <a:ext cx="30077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6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16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 advTm="101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5" build="allAtOnce"/>
      <p:bldP spid="18" grpId="0" bldLvl="5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/>
          <a:stretch>
            <a:fillRect/>
          </a:stretch>
        </p:blipFill>
        <p:spPr>
          <a:xfrm>
            <a:off x="-38100" y="-38100"/>
            <a:ext cx="12230100" cy="68961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" y="-38100"/>
            <a:ext cx="12201524" cy="6896100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-24680" y="4128839"/>
            <a:ext cx="8136000" cy="0"/>
          </a:xfrm>
          <a:prstGeom prst="line">
            <a:avLst/>
          </a:prstGeom>
          <a:ln>
            <a:solidFill>
              <a:srgbClr val="EC6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8040208" y="1665088"/>
            <a:ext cx="0" cy="2556000"/>
          </a:xfrm>
          <a:prstGeom prst="line">
            <a:avLst/>
          </a:prstGeom>
          <a:ln>
            <a:solidFill>
              <a:srgbClr val="EC6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7500208" y="1477787"/>
            <a:ext cx="1080000" cy="1080000"/>
          </a:xfrm>
          <a:prstGeom prst="hexagon">
            <a:avLst/>
          </a:prstGeom>
          <a:solidFill>
            <a:srgbClr val="EC6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7428208" y="1405787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15"/>
          <p:cNvSpPr>
            <a:spLocks noEditPoints="1"/>
          </p:cNvSpPr>
          <p:nvPr/>
        </p:nvSpPr>
        <p:spPr bwMode="black">
          <a:xfrm>
            <a:off x="7785371" y="1766316"/>
            <a:ext cx="509674" cy="502942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7722532" y="3782017"/>
            <a:ext cx="635351" cy="635351"/>
          </a:xfrm>
          <a:prstGeom prst="hexagon">
            <a:avLst/>
          </a:prstGeom>
          <a:solidFill>
            <a:srgbClr val="EC6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7680175" y="3739659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7860646" y="3951754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26926" y="4531586"/>
            <a:ext cx="483095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81250" y="1261142"/>
            <a:ext cx="36881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zh-CN" sz="20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20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 advTm="841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5" build="allAtOnce"/>
      <p:bldP spid="17" grpId="0" bldLvl="5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0"/>
          <a:stretch>
            <a:fillRect/>
          </a:stretch>
        </p:blipFill>
        <p:spPr>
          <a:xfrm>
            <a:off x="3466" y="-13589"/>
            <a:ext cx="12188534" cy="68989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" y="0"/>
            <a:ext cx="12201524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2874679" y="2801169"/>
            <a:ext cx="0" cy="4156223"/>
          </a:xfrm>
          <a:prstGeom prst="line">
            <a:avLst/>
          </a:prstGeom>
          <a:ln>
            <a:solidFill>
              <a:srgbClr val="DC5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2351584" y="1721169"/>
            <a:ext cx="1080000" cy="1080000"/>
          </a:xfrm>
          <a:prstGeom prst="hexagon">
            <a:avLst/>
          </a:prstGeom>
          <a:solidFill>
            <a:srgbClr val="DC5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279584" y="1649169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15"/>
          <p:cNvSpPr>
            <a:spLocks noEditPoints="1"/>
          </p:cNvSpPr>
          <p:nvPr/>
        </p:nvSpPr>
        <p:spPr bwMode="black">
          <a:xfrm>
            <a:off x="2636747" y="2009698"/>
            <a:ext cx="509674" cy="502942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2557003" y="4583244"/>
            <a:ext cx="635351" cy="635351"/>
          </a:xfrm>
          <a:prstGeom prst="hexagon">
            <a:avLst/>
          </a:prstGeom>
          <a:solidFill>
            <a:srgbClr val="DC5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2514646" y="4540886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2695117" y="4752981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6925" y="4531586"/>
            <a:ext cx="6607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26925" y="1785506"/>
            <a:ext cx="7242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20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358"/>
    </mc:Choice>
    <mc:Fallback>
      <p:transition advTm="8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5" build="allAtOnce"/>
      <p:bldP spid="14" grpId="0" bldLvl="5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0"/>
          <a:stretch>
            <a:fillRect/>
          </a:stretch>
        </p:blipFill>
        <p:spPr>
          <a:xfrm>
            <a:off x="3466" y="-13589"/>
            <a:ext cx="12188534" cy="689897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874679" y="4128839"/>
            <a:ext cx="9558025" cy="0"/>
          </a:xfrm>
          <a:prstGeom prst="line">
            <a:avLst/>
          </a:prstGeom>
          <a:ln>
            <a:solidFill>
              <a:srgbClr val="DC5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874679" y="-27384"/>
            <a:ext cx="0" cy="4156223"/>
          </a:xfrm>
          <a:prstGeom prst="line">
            <a:avLst/>
          </a:prstGeom>
          <a:ln>
            <a:solidFill>
              <a:srgbClr val="DC5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六边形 3"/>
          <p:cNvSpPr/>
          <p:nvPr/>
        </p:nvSpPr>
        <p:spPr>
          <a:xfrm>
            <a:off x="7536160" y="3588839"/>
            <a:ext cx="1080000" cy="1080000"/>
          </a:xfrm>
          <a:prstGeom prst="hexagon">
            <a:avLst/>
          </a:prstGeom>
          <a:solidFill>
            <a:srgbClr val="DC5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7464160" y="3516839"/>
            <a:ext cx="1224000" cy="1224000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/>
        </p:nvSpPr>
        <p:spPr>
          <a:xfrm>
            <a:off x="2557004" y="2031198"/>
            <a:ext cx="635351" cy="635351"/>
          </a:xfrm>
          <a:prstGeom prst="hexagon">
            <a:avLst/>
          </a:prstGeom>
          <a:solidFill>
            <a:srgbClr val="DC5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2514647" y="1988840"/>
            <a:ext cx="720064" cy="720064"/>
          </a:xfrm>
          <a:prstGeom prst="hexagon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15"/>
          <p:cNvSpPr>
            <a:spLocks noEditPoints="1"/>
          </p:cNvSpPr>
          <p:nvPr/>
        </p:nvSpPr>
        <p:spPr bwMode="black">
          <a:xfrm>
            <a:off x="2695118" y="2200935"/>
            <a:ext cx="299835" cy="295875"/>
          </a:xfrm>
          <a:custGeom>
            <a:avLst/>
            <a:gdLst>
              <a:gd name="T0" fmla="*/ 455 w 708"/>
              <a:gd name="T1" fmla="*/ 121 h 709"/>
              <a:gd name="T2" fmla="*/ 392 w 708"/>
              <a:gd name="T3" fmla="*/ 121 h 709"/>
              <a:gd name="T4" fmla="*/ 392 w 708"/>
              <a:gd name="T5" fmla="*/ 206 h 709"/>
              <a:gd name="T6" fmla="*/ 316 w 708"/>
              <a:gd name="T7" fmla="*/ 206 h 709"/>
              <a:gd name="T8" fmla="*/ 316 w 708"/>
              <a:gd name="T9" fmla="*/ 121 h 709"/>
              <a:gd name="T10" fmla="*/ 250 w 708"/>
              <a:gd name="T11" fmla="*/ 121 h 709"/>
              <a:gd name="T12" fmla="*/ 354 w 708"/>
              <a:gd name="T13" fmla="*/ 0 h 709"/>
              <a:gd name="T14" fmla="*/ 455 w 708"/>
              <a:gd name="T15" fmla="*/ 121 h 709"/>
              <a:gd name="T16" fmla="*/ 205 w 708"/>
              <a:gd name="T17" fmla="*/ 371 h 709"/>
              <a:gd name="T18" fmla="*/ 139 w 708"/>
              <a:gd name="T19" fmla="*/ 371 h 709"/>
              <a:gd name="T20" fmla="*/ 139 w 708"/>
              <a:gd name="T21" fmla="*/ 456 h 709"/>
              <a:gd name="T22" fmla="*/ 63 w 708"/>
              <a:gd name="T23" fmla="*/ 456 h 709"/>
              <a:gd name="T24" fmla="*/ 63 w 708"/>
              <a:gd name="T25" fmla="*/ 371 h 709"/>
              <a:gd name="T26" fmla="*/ 0 w 708"/>
              <a:gd name="T27" fmla="*/ 371 h 709"/>
              <a:gd name="T28" fmla="*/ 101 w 708"/>
              <a:gd name="T29" fmla="*/ 251 h 709"/>
              <a:gd name="T30" fmla="*/ 205 w 708"/>
              <a:gd name="T31" fmla="*/ 371 h 709"/>
              <a:gd name="T32" fmla="*/ 205 w 708"/>
              <a:gd name="T33" fmla="*/ 503 h 709"/>
              <a:gd name="T34" fmla="*/ 0 w 708"/>
              <a:gd name="T35" fmla="*/ 503 h 709"/>
              <a:gd name="T36" fmla="*/ 0 w 708"/>
              <a:gd name="T37" fmla="*/ 709 h 709"/>
              <a:gd name="T38" fmla="*/ 205 w 708"/>
              <a:gd name="T39" fmla="*/ 709 h 709"/>
              <a:gd name="T40" fmla="*/ 205 w 708"/>
              <a:gd name="T41" fmla="*/ 503 h 709"/>
              <a:gd name="T42" fmla="*/ 708 w 708"/>
              <a:gd name="T43" fmla="*/ 503 h 709"/>
              <a:gd name="T44" fmla="*/ 503 w 708"/>
              <a:gd name="T45" fmla="*/ 503 h 709"/>
              <a:gd name="T46" fmla="*/ 503 w 708"/>
              <a:gd name="T47" fmla="*/ 709 h 709"/>
              <a:gd name="T48" fmla="*/ 708 w 708"/>
              <a:gd name="T49" fmla="*/ 709 h 709"/>
              <a:gd name="T50" fmla="*/ 708 w 708"/>
              <a:gd name="T51" fmla="*/ 503 h 709"/>
              <a:gd name="T52" fmla="*/ 708 w 708"/>
              <a:gd name="T53" fmla="*/ 0 h 709"/>
              <a:gd name="T54" fmla="*/ 503 w 708"/>
              <a:gd name="T55" fmla="*/ 0 h 709"/>
              <a:gd name="T56" fmla="*/ 503 w 708"/>
              <a:gd name="T57" fmla="*/ 206 h 709"/>
              <a:gd name="T58" fmla="*/ 708 w 708"/>
              <a:gd name="T59" fmla="*/ 206 h 709"/>
              <a:gd name="T60" fmla="*/ 708 w 708"/>
              <a:gd name="T61" fmla="*/ 0 h 709"/>
              <a:gd name="T62" fmla="*/ 708 w 708"/>
              <a:gd name="T63" fmla="*/ 251 h 709"/>
              <a:gd name="T64" fmla="*/ 503 w 708"/>
              <a:gd name="T65" fmla="*/ 251 h 709"/>
              <a:gd name="T66" fmla="*/ 503 w 708"/>
              <a:gd name="T67" fmla="*/ 456 h 709"/>
              <a:gd name="T68" fmla="*/ 708 w 708"/>
              <a:gd name="T69" fmla="*/ 456 h 709"/>
              <a:gd name="T70" fmla="*/ 708 w 708"/>
              <a:gd name="T71" fmla="*/ 251 h 709"/>
              <a:gd name="T72" fmla="*/ 455 w 708"/>
              <a:gd name="T73" fmla="*/ 251 h 709"/>
              <a:gd name="T74" fmla="*/ 250 w 708"/>
              <a:gd name="T75" fmla="*/ 251 h 709"/>
              <a:gd name="T76" fmla="*/ 250 w 708"/>
              <a:gd name="T77" fmla="*/ 456 h 709"/>
              <a:gd name="T78" fmla="*/ 455 w 708"/>
              <a:gd name="T79" fmla="*/ 456 h 709"/>
              <a:gd name="T80" fmla="*/ 455 w 708"/>
              <a:gd name="T81" fmla="*/ 251 h 709"/>
              <a:gd name="T82" fmla="*/ 455 w 708"/>
              <a:gd name="T83" fmla="*/ 503 h 709"/>
              <a:gd name="T84" fmla="*/ 250 w 708"/>
              <a:gd name="T85" fmla="*/ 503 h 709"/>
              <a:gd name="T86" fmla="*/ 250 w 708"/>
              <a:gd name="T87" fmla="*/ 709 h 709"/>
              <a:gd name="T88" fmla="*/ 455 w 708"/>
              <a:gd name="T89" fmla="*/ 709 h 709"/>
              <a:gd name="T90" fmla="*/ 455 w 708"/>
              <a:gd name="T91" fmla="*/ 503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08" h="709">
                <a:moveTo>
                  <a:pt x="455" y="121"/>
                </a:moveTo>
                <a:lnTo>
                  <a:pt x="392" y="121"/>
                </a:lnTo>
                <a:lnTo>
                  <a:pt x="392" y="206"/>
                </a:lnTo>
                <a:lnTo>
                  <a:pt x="316" y="206"/>
                </a:lnTo>
                <a:lnTo>
                  <a:pt x="316" y="121"/>
                </a:lnTo>
                <a:lnTo>
                  <a:pt x="250" y="121"/>
                </a:lnTo>
                <a:lnTo>
                  <a:pt x="354" y="0"/>
                </a:lnTo>
                <a:lnTo>
                  <a:pt x="455" y="121"/>
                </a:lnTo>
                <a:close/>
                <a:moveTo>
                  <a:pt x="205" y="371"/>
                </a:moveTo>
                <a:lnTo>
                  <a:pt x="139" y="371"/>
                </a:lnTo>
                <a:lnTo>
                  <a:pt x="139" y="456"/>
                </a:lnTo>
                <a:lnTo>
                  <a:pt x="63" y="456"/>
                </a:lnTo>
                <a:lnTo>
                  <a:pt x="63" y="371"/>
                </a:lnTo>
                <a:lnTo>
                  <a:pt x="0" y="371"/>
                </a:lnTo>
                <a:lnTo>
                  <a:pt x="101" y="251"/>
                </a:lnTo>
                <a:lnTo>
                  <a:pt x="205" y="371"/>
                </a:lnTo>
                <a:close/>
                <a:moveTo>
                  <a:pt x="205" y="503"/>
                </a:moveTo>
                <a:lnTo>
                  <a:pt x="0" y="503"/>
                </a:lnTo>
                <a:lnTo>
                  <a:pt x="0" y="709"/>
                </a:lnTo>
                <a:lnTo>
                  <a:pt x="205" y="709"/>
                </a:lnTo>
                <a:lnTo>
                  <a:pt x="205" y="503"/>
                </a:lnTo>
                <a:close/>
                <a:moveTo>
                  <a:pt x="708" y="503"/>
                </a:moveTo>
                <a:lnTo>
                  <a:pt x="503" y="503"/>
                </a:lnTo>
                <a:lnTo>
                  <a:pt x="503" y="709"/>
                </a:lnTo>
                <a:lnTo>
                  <a:pt x="708" y="709"/>
                </a:lnTo>
                <a:lnTo>
                  <a:pt x="708" y="503"/>
                </a:lnTo>
                <a:close/>
                <a:moveTo>
                  <a:pt x="708" y="0"/>
                </a:moveTo>
                <a:lnTo>
                  <a:pt x="503" y="0"/>
                </a:lnTo>
                <a:lnTo>
                  <a:pt x="503" y="206"/>
                </a:lnTo>
                <a:lnTo>
                  <a:pt x="708" y="206"/>
                </a:lnTo>
                <a:lnTo>
                  <a:pt x="708" y="0"/>
                </a:lnTo>
                <a:close/>
                <a:moveTo>
                  <a:pt x="708" y="251"/>
                </a:moveTo>
                <a:lnTo>
                  <a:pt x="503" y="251"/>
                </a:lnTo>
                <a:lnTo>
                  <a:pt x="503" y="456"/>
                </a:lnTo>
                <a:lnTo>
                  <a:pt x="708" y="456"/>
                </a:lnTo>
                <a:lnTo>
                  <a:pt x="708" y="251"/>
                </a:lnTo>
                <a:close/>
                <a:moveTo>
                  <a:pt x="455" y="251"/>
                </a:moveTo>
                <a:lnTo>
                  <a:pt x="250" y="251"/>
                </a:lnTo>
                <a:lnTo>
                  <a:pt x="250" y="456"/>
                </a:lnTo>
                <a:lnTo>
                  <a:pt x="455" y="456"/>
                </a:lnTo>
                <a:lnTo>
                  <a:pt x="455" y="251"/>
                </a:lnTo>
                <a:close/>
                <a:moveTo>
                  <a:pt x="455" y="503"/>
                </a:moveTo>
                <a:lnTo>
                  <a:pt x="250" y="503"/>
                </a:lnTo>
                <a:lnTo>
                  <a:pt x="250" y="709"/>
                </a:lnTo>
                <a:lnTo>
                  <a:pt x="455" y="709"/>
                </a:lnTo>
                <a:lnTo>
                  <a:pt x="455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54861" rIns="109721" bIns="54861" numCol="1" anchor="t" anchorCtr="0" compatLnSpc="1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98059" y="3612967"/>
            <a:ext cx="115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1"/>
                </a:solidFill>
              </a:rPr>
              <a:t>65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9221" y="378288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36160" y="4873525"/>
            <a:ext cx="465583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b="0" dirty="0">
              <a:solidFill>
                <a:srgbClr val="7F7F7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54985" y="1947179"/>
            <a:ext cx="30077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600" b="0" dirty="0">
                <a:solidFill>
                  <a:srgbClr val="7F7F7F"/>
                </a:solidFill>
              </a:rPr>
              <a:t>Lorem ipsum dolor sit amet Consecteur adipiscing elit. Nullam interdum mi sed leo blandit id luctus ante sagittis nunc Bibendum miet erat aliquam rhoncus </a:t>
            </a:r>
            <a:endParaRPr lang="zh-CN" altLang="en-US" sz="16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 advTm="77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24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5" build="allAtOnce"/>
      <p:bldP spid="18" grpId="0" bldLvl="5" build="allAtOnce"/>
    </p:bld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3977</Words>
  <Application>WPS 演示</Application>
  <PresentationFormat>自定义</PresentationFormat>
  <Paragraphs>78</Paragraphs>
  <Slides>14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Impact</vt:lpstr>
      <vt:lpstr>幼圆</vt:lpstr>
      <vt:lpstr>Arial Unicode MS</vt:lpstr>
      <vt:lpstr>Calibri</vt:lpstr>
      <vt:lpstr>Calibri Light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2012-7-1</dc:creator>
  <cp:lastModifiedBy>kwl6163com</cp:lastModifiedBy>
  <cp:revision>37</cp:revision>
  <dcterms:created xsi:type="dcterms:W3CDTF">2015-02-09T07:24:00Z</dcterms:created>
  <dcterms:modified xsi:type="dcterms:W3CDTF">2018-07-16T09:59:10Z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