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2" r:id="rId3"/>
    <p:sldId id="256" r:id="rId4"/>
    <p:sldId id="257" r:id="rId5"/>
    <p:sldId id="262" r:id="rId6"/>
    <p:sldId id="270" r:id="rId7"/>
    <p:sldId id="263" r:id="rId8"/>
    <p:sldId id="268" r:id="rId9"/>
    <p:sldId id="265" r:id="rId10"/>
    <p:sldId id="267" r:id="rId11"/>
    <p:sldId id="266" r:id="rId12"/>
    <p:sldId id="264" r:id="rId13"/>
    <p:sldId id="26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04" autoAdjust="0"/>
  </p:normalViewPr>
  <p:slideViewPr>
    <p:cSldViewPr snapToGrid="0" showGuides="1">
      <p:cViewPr>
        <p:scale>
          <a:sx n="33" d="100"/>
          <a:sy n="33" d="100"/>
        </p:scale>
        <p:origin x="-3360" y="-1704"/>
      </p:cViewPr>
      <p:guideLst>
        <p:guide orient="horz" pos="2160"/>
        <p:guide pos="3840"/>
        <p:guide pos="393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117EBF">
                  <a:alpha val="5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117EBF">
                  <a:alpha val="47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117EBF">
                  <a:alpha val="37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201X</a:t>
              </a:r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年终报告</a:t>
              </a:r>
              <a:r>
                <a:rPr lang="en-US" altLang="zh-CN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工作总结</a:t>
              </a:r>
              <a:endParaRPr lang="zh-CN" altLang="en-US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95633" y="2176827"/>
            <a:ext cx="8673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r>
              <a:rPr lang="en-US" altLang="zh-CN" sz="4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Template</a:t>
            </a:r>
            <a:endParaRPr lang="zh-CN" altLang="en-US" sz="4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3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8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20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六边形 41"/>
          <p:cNvSpPr/>
          <p:nvPr/>
        </p:nvSpPr>
        <p:spPr>
          <a:xfrm>
            <a:off x="3828314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03C70"/>
              </a:solidFill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6600948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5" name="六边形 44"/>
          <p:cNvSpPr/>
          <p:nvPr/>
        </p:nvSpPr>
        <p:spPr>
          <a:xfrm>
            <a:off x="5214631" y="2662023"/>
            <a:ext cx="1762738" cy="151960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6" name="六边形 45"/>
          <p:cNvSpPr/>
          <p:nvPr/>
        </p:nvSpPr>
        <p:spPr>
          <a:xfrm>
            <a:off x="5214631" y="4184004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" name="下弧形箭头 11"/>
          <p:cNvSpPr/>
          <p:nvPr/>
        </p:nvSpPr>
        <p:spPr>
          <a:xfrm rot="10800000">
            <a:off x="4571999" y="1089590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下弧形箭头 47"/>
          <p:cNvSpPr/>
          <p:nvPr/>
        </p:nvSpPr>
        <p:spPr>
          <a:xfrm rot="3600000">
            <a:off x="2805147" y="4186653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9" name="下弧形箭头 48"/>
          <p:cNvSpPr/>
          <p:nvPr/>
        </p:nvSpPr>
        <p:spPr>
          <a:xfrm rot="18000000">
            <a:off x="6469615" y="4072351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0" name="文本框 49"/>
          <p:cNvSpPr txBox="1"/>
          <p:nvPr/>
        </p:nvSpPr>
        <p:spPr>
          <a:xfrm>
            <a:off x="4070318" y="22092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1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41459" y="21457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1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488133" y="4389182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1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5551163" y="2514083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8A481F"/>
              </a:solidFill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5424610" y="4107536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9" name="六边形 28"/>
          <p:cNvSpPr/>
          <p:nvPr/>
        </p:nvSpPr>
        <p:spPr>
          <a:xfrm>
            <a:off x="6930359" y="3429945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请在这里添加标题一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</a:t>
            </a:r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</a:t>
            </a:r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</a:t>
            </a:r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 smtClean="0"/>
              <a:t>目</a:t>
            </a:r>
            <a:endParaRPr lang="en-US" altLang="zh-CN" sz="5400" dirty="0" smtClean="0"/>
          </a:p>
          <a:p>
            <a:endParaRPr lang="en-US" altLang="zh-CN" sz="5400" dirty="0"/>
          </a:p>
          <a:p>
            <a:r>
              <a:rPr lang="zh-CN" altLang="en-US" sz="5400" dirty="0" smtClean="0"/>
              <a:t>录</a:t>
            </a:r>
            <a:endParaRPr lang="zh-CN" altLang="en-US" sz="5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  <a:endPara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1139240" y="3344465"/>
            <a:ext cx="50397" cy="169069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54" name="组合 53"/>
          <p:cNvGrpSpPr/>
          <p:nvPr/>
        </p:nvGrpSpPr>
        <p:grpSpPr>
          <a:xfrm>
            <a:off x="623889" y="3209929"/>
            <a:ext cx="10944224" cy="438144"/>
            <a:chOff x="623889" y="3209929"/>
            <a:chExt cx="10944224" cy="438144"/>
          </a:xfrm>
        </p:grpSpPr>
        <p:sp>
          <p:nvSpPr>
            <p:cNvPr id="38" name="矩形 37"/>
            <p:cNvSpPr/>
            <p:nvPr/>
          </p:nvSpPr>
          <p:spPr>
            <a:xfrm>
              <a:off x="623889" y="3344465"/>
              <a:ext cx="5039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717047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866901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108099" y="3344465"/>
              <a:ext cx="9613876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994902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0759220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11159803" y="3239763"/>
              <a:ext cx="438144" cy="378476"/>
            </a:xfrm>
            <a:prstGeom prst="triangle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cxnSp>
        <p:nvCxnSpPr>
          <p:cNvPr id="56" name="肘形连接符 55"/>
          <p:cNvCxnSpPr>
            <a:stCxn id="47" idx="3"/>
            <a:endCxn id="61" idx="1"/>
          </p:cNvCxnSpPr>
          <p:nvPr/>
        </p:nvCxnSpPr>
        <p:spPr>
          <a:xfrm rot="5400000" flipH="1" flipV="1">
            <a:off x="1170620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1109756" y="3092958"/>
            <a:ext cx="583096" cy="676392"/>
            <a:chOff x="1109756" y="3090803"/>
            <a:chExt cx="583096" cy="676392"/>
          </a:xfrm>
        </p:grpSpPr>
        <p:sp>
          <p:nvSpPr>
            <p:cNvPr id="47" name="六边形 4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692852" y="1901910"/>
            <a:ext cx="1413335" cy="876262"/>
            <a:chOff x="1853741" y="1952625"/>
            <a:chExt cx="1413335" cy="876262"/>
          </a:xfrm>
        </p:grpSpPr>
        <p:sp>
          <p:nvSpPr>
            <p:cNvPr id="61" name="矩形 6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0" name="肘形连接符 69"/>
          <p:cNvCxnSpPr>
            <a:stCxn id="72" idx="3"/>
            <a:endCxn id="75" idx="1"/>
          </p:cNvCxnSpPr>
          <p:nvPr/>
        </p:nvCxnSpPr>
        <p:spPr>
          <a:xfrm rot="5400000" flipH="1" flipV="1">
            <a:off x="3751012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3690148" y="3092958"/>
            <a:ext cx="583096" cy="676392"/>
            <a:chOff x="1109756" y="3090803"/>
            <a:chExt cx="583096" cy="676392"/>
          </a:xfrm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273244" y="1901910"/>
            <a:ext cx="1413335" cy="876262"/>
            <a:chOff x="1853741" y="1952625"/>
            <a:chExt cx="1413335" cy="876262"/>
          </a:xfrm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肘形连接符 76"/>
          <p:cNvCxnSpPr>
            <a:stCxn id="79" idx="3"/>
            <a:endCxn id="82" idx="1"/>
          </p:cNvCxnSpPr>
          <p:nvPr/>
        </p:nvCxnSpPr>
        <p:spPr>
          <a:xfrm rot="5400000" flipH="1" flipV="1">
            <a:off x="6331404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6270540" y="3092958"/>
            <a:ext cx="583096" cy="676392"/>
            <a:chOff x="1109756" y="3090803"/>
            <a:chExt cx="583096" cy="676392"/>
          </a:xfrm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853636" y="1901910"/>
            <a:ext cx="1413335" cy="876262"/>
            <a:chOff x="1853741" y="1952625"/>
            <a:chExt cx="1413335" cy="876262"/>
          </a:xfrm>
        </p:grpSpPr>
        <p:sp>
          <p:nvSpPr>
            <p:cNvPr id="82" name="矩形 8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4" name="肘形连接符 83"/>
          <p:cNvCxnSpPr>
            <a:stCxn id="86" idx="3"/>
            <a:endCxn id="89" idx="1"/>
          </p:cNvCxnSpPr>
          <p:nvPr/>
        </p:nvCxnSpPr>
        <p:spPr>
          <a:xfrm rot="5400000" flipH="1" flipV="1">
            <a:off x="8911796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8850932" y="3092958"/>
            <a:ext cx="583096" cy="676392"/>
            <a:chOff x="1109756" y="3090803"/>
            <a:chExt cx="583096" cy="676392"/>
          </a:xfrm>
        </p:grpSpPr>
        <p:sp>
          <p:nvSpPr>
            <p:cNvPr id="86" name="六边形 8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en-US" altLang="zh-CN" sz="11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34028" y="1901910"/>
            <a:ext cx="1413335" cy="876262"/>
            <a:chOff x="1853741" y="1952625"/>
            <a:chExt cx="1413335" cy="876262"/>
          </a:xfrm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1" name="肘形连接符 90"/>
          <p:cNvCxnSpPr>
            <a:stCxn id="93" idx="0"/>
            <a:endCxn id="96" idx="1"/>
          </p:cNvCxnSpPr>
          <p:nvPr/>
        </p:nvCxnSpPr>
        <p:spPr>
          <a:xfrm rot="16200000" flipH="1">
            <a:off x="2436075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2399952" y="3092958"/>
            <a:ext cx="583096" cy="676392"/>
            <a:chOff x="1109756" y="3090803"/>
            <a:chExt cx="583096" cy="676392"/>
          </a:xfrm>
        </p:grpSpPr>
        <p:sp>
          <p:nvSpPr>
            <p:cNvPr id="93" name="六边形 9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83048" y="4133617"/>
            <a:ext cx="1413335" cy="876262"/>
            <a:chOff x="1853741" y="1952625"/>
            <a:chExt cx="1413335" cy="876262"/>
          </a:xfrm>
        </p:grpSpPr>
        <p:sp>
          <p:nvSpPr>
            <p:cNvPr id="96" name="矩形 9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9" name="肘形连接符 98"/>
          <p:cNvCxnSpPr>
            <a:stCxn id="101" idx="0"/>
            <a:endCxn id="104" idx="1"/>
          </p:cNvCxnSpPr>
          <p:nvPr/>
        </p:nvCxnSpPr>
        <p:spPr>
          <a:xfrm rot="16200000" flipH="1">
            <a:off x="5016467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4980344" y="3092958"/>
            <a:ext cx="583096" cy="676392"/>
            <a:chOff x="1109756" y="3090803"/>
            <a:chExt cx="583096" cy="676392"/>
          </a:xfrm>
        </p:grpSpPr>
        <p:sp>
          <p:nvSpPr>
            <p:cNvPr id="101" name="六边形 10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563440" y="4133617"/>
            <a:ext cx="1413335" cy="876262"/>
            <a:chOff x="1853741" y="1952625"/>
            <a:chExt cx="1413335" cy="876262"/>
          </a:xfrm>
        </p:grpSpPr>
        <p:sp>
          <p:nvSpPr>
            <p:cNvPr id="104" name="矩形 10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6" name="肘形连接符 105"/>
          <p:cNvCxnSpPr>
            <a:stCxn id="108" idx="0"/>
            <a:endCxn id="111" idx="1"/>
          </p:cNvCxnSpPr>
          <p:nvPr/>
        </p:nvCxnSpPr>
        <p:spPr>
          <a:xfrm rot="16200000" flipH="1">
            <a:off x="7596859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/>
          <p:cNvGrpSpPr/>
          <p:nvPr/>
        </p:nvGrpSpPr>
        <p:grpSpPr>
          <a:xfrm>
            <a:off x="7560736" y="3092958"/>
            <a:ext cx="583096" cy="676392"/>
            <a:chOff x="1109756" y="3090803"/>
            <a:chExt cx="583096" cy="676392"/>
          </a:xfrm>
        </p:grpSpPr>
        <p:sp>
          <p:nvSpPr>
            <p:cNvPr id="108" name="六边形 10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en-US" altLang="zh-CN" sz="11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143832" y="4133617"/>
            <a:ext cx="1413335" cy="876262"/>
            <a:chOff x="1853741" y="1952625"/>
            <a:chExt cx="1413335" cy="876262"/>
          </a:xfrm>
        </p:grpSpPr>
        <p:sp>
          <p:nvSpPr>
            <p:cNvPr id="111" name="矩形 11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0141125" y="3092958"/>
            <a:ext cx="583096" cy="676392"/>
            <a:chOff x="1109756" y="3090803"/>
            <a:chExt cx="583096" cy="676392"/>
          </a:xfrm>
        </p:grpSpPr>
        <p:sp>
          <p:nvSpPr>
            <p:cNvPr id="114" name="六边形 11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  <a:endPara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43533" y="1951039"/>
            <a:ext cx="2482703" cy="2955923"/>
            <a:chOff x="1827008" y="2120901"/>
            <a:chExt cx="2298700" cy="2736849"/>
          </a:xfrm>
        </p:grpSpPr>
        <p:sp>
          <p:nvSpPr>
            <p:cNvPr id="8" name="矩形 7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65764" y="1951039"/>
            <a:ext cx="2482703" cy="2955923"/>
            <a:chOff x="1827008" y="2120901"/>
            <a:chExt cx="2298700" cy="2736849"/>
          </a:xfrm>
        </p:grpSpPr>
        <p:sp>
          <p:nvSpPr>
            <p:cNvPr id="20" name="矩形 1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87995" y="1951039"/>
            <a:ext cx="2482703" cy="2955923"/>
            <a:chOff x="1827008" y="2120901"/>
            <a:chExt cx="2298700" cy="2736849"/>
          </a:xfrm>
        </p:grpSpPr>
        <p:sp>
          <p:nvSpPr>
            <p:cNvPr id="23" name="矩形 2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1302" y="1951039"/>
            <a:ext cx="2482703" cy="2955923"/>
            <a:chOff x="1827008" y="2120901"/>
            <a:chExt cx="2298700" cy="2736849"/>
          </a:xfrm>
        </p:grpSpPr>
        <p:sp>
          <p:nvSpPr>
            <p:cNvPr id="27" name="矩形 26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28082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72544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50313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94775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28081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56855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85629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514402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3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65924" y="837650"/>
            <a:ext cx="5502189" cy="4682581"/>
            <a:chOff x="5740400" y="728663"/>
            <a:chExt cx="4819650" cy="4101713"/>
          </a:xfrm>
          <a:solidFill>
            <a:srgbClr val="141415"/>
          </a:solidFill>
        </p:grpSpPr>
        <p:sp>
          <p:nvSpPr>
            <p:cNvPr id="3" name="Freeform 14"/>
            <p:cNvSpPr/>
            <p:nvPr/>
          </p:nvSpPr>
          <p:spPr bwMode="auto">
            <a:xfrm>
              <a:off x="9641106" y="3251437"/>
              <a:ext cx="365271" cy="436634"/>
            </a:xfrm>
            <a:custGeom>
              <a:avLst/>
              <a:gdLst>
                <a:gd name="T0" fmla="*/ 236 w 327"/>
                <a:gd name="T1" fmla="*/ 361 h 381"/>
                <a:gd name="T2" fmla="*/ 186 w 327"/>
                <a:gd name="T3" fmla="*/ 380 h 381"/>
                <a:gd name="T4" fmla="*/ 157 w 327"/>
                <a:gd name="T5" fmla="*/ 351 h 381"/>
                <a:gd name="T6" fmla="*/ 139 w 327"/>
                <a:gd name="T7" fmla="*/ 375 h 381"/>
                <a:gd name="T8" fmla="*/ 107 w 327"/>
                <a:gd name="T9" fmla="*/ 375 h 381"/>
                <a:gd name="T10" fmla="*/ 93 w 327"/>
                <a:gd name="T11" fmla="*/ 348 h 381"/>
                <a:gd name="T12" fmla="*/ 78 w 327"/>
                <a:gd name="T13" fmla="*/ 308 h 381"/>
                <a:gd name="T14" fmla="*/ 50 w 327"/>
                <a:gd name="T15" fmla="*/ 305 h 381"/>
                <a:gd name="T16" fmla="*/ 19 w 327"/>
                <a:gd name="T17" fmla="*/ 247 h 381"/>
                <a:gd name="T18" fmla="*/ 0 w 327"/>
                <a:gd name="T19" fmla="*/ 218 h 381"/>
                <a:gd name="T20" fmla="*/ 14 w 327"/>
                <a:gd name="T21" fmla="*/ 204 h 381"/>
                <a:gd name="T22" fmla="*/ 19 w 327"/>
                <a:gd name="T23" fmla="*/ 199 h 381"/>
                <a:gd name="T24" fmla="*/ 52 w 327"/>
                <a:gd name="T25" fmla="*/ 152 h 381"/>
                <a:gd name="T26" fmla="*/ 50 w 327"/>
                <a:gd name="T27" fmla="*/ 115 h 381"/>
                <a:gd name="T28" fmla="*/ 60 w 327"/>
                <a:gd name="T29" fmla="*/ 99 h 381"/>
                <a:gd name="T30" fmla="*/ 86 w 327"/>
                <a:gd name="T31" fmla="*/ 95 h 381"/>
                <a:gd name="T32" fmla="*/ 93 w 327"/>
                <a:gd name="T33" fmla="*/ 84 h 381"/>
                <a:gd name="T34" fmla="*/ 84 w 327"/>
                <a:gd name="T35" fmla="*/ 66 h 381"/>
                <a:gd name="T36" fmla="*/ 98 w 327"/>
                <a:gd name="T37" fmla="*/ 48 h 381"/>
                <a:gd name="T38" fmla="*/ 98 w 327"/>
                <a:gd name="T39" fmla="*/ 13 h 381"/>
                <a:gd name="T40" fmla="*/ 115 w 327"/>
                <a:gd name="T41" fmla="*/ 4 h 381"/>
                <a:gd name="T42" fmla="*/ 146 w 327"/>
                <a:gd name="T43" fmla="*/ 21 h 381"/>
                <a:gd name="T44" fmla="*/ 184 w 327"/>
                <a:gd name="T45" fmla="*/ 28 h 381"/>
                <a:gd name="T46" fmla="*/ 210 w 327"/>
                <a:gd name="T47" fmla="*/ 0 h 381"/>
                <a:gd name="T48" fmla="*/ 240 w 327"/>
                <a:gd name="T49" fmla="*/ 24 h 381"/>
                <a:gd name="T50" fmla="*/ 227 w 327"/>
                <a:gd name="T51" fmla="*/ 35 h 381"/>
                <a:gd name="T52" fmla="*/ 210 w 327"/>
                <a:gd name="T53" fmla="*/ 59 h 381"/>
                <a:gd name="T54" fmla="*/ 186 w 327"/>
                <a:gd name="T55" fmla="*/ 66 h 381"/>
                <a:gd name="T56" fmla="*/ 177 w 327"/>
                <a:gd name="T57" fmla="*/ 72 h 381"/>
                <a:gd name="T58" fmla="*/ 201 w 327"/>
                <a:gd name="T59" fmla="*/ 86 h 381"/>
                <a:gd name="T60" fmla="*/ 244 w 327"/>
                <a:gd name="T61" fmla="*/ 66 h 381"/>
                <a:gd name="T62" fmla="*/ 317 w 327"/>
                <a:gd name="T63" fmla="*/ 97 h 381"/>
                <a:gd name="T64" fmla="*/ 326 w 327"/>
                <a:gd name="T65" fmla="*/ 158 h 381"/>
                <a:gd name="T66" fmla="*/ 295 w 327"/>
                <a:gd name="T67" fmla="*/ 158 h 381"/>
                <a:gd name="T68" fmla="*/ 292 w 327"/>
                <a:gd name="T69" fmla="*/ 177 h 381"/>
                <a:gd name="T70" fmla="*/ 308 w 327"/>
                <a:gd name="T71" fmla="*/ 202 h 381"/>
                <a:gd name="T72" fmla="*/ 295 w 327"/>
                <a:gd name="T73" fmla="*/ 218 h 381"/>
                <a:gd name="T74" fmla="*/ 311 w 327"/>
                <a:gd name="T75" fmla="*/ 242 h 381"/>
                <a:gd name="T76" fmla="*/ 287 w 327"/>
                <a:gd name="T77" fmla="*/ 271 h 381"/>
                <a:gd name="T78" fmla="*/ 275 w 327"/>
                <a:gd name="T79" fmla="*/ 257 h 381"/>
                <a:gd name="T80" fmla="*/ 240 w 327"/>
                <a:gd name="T81" fmla="*/ 348 h 381"/>
                <a:gd name="T82" fmla="*/ 236 w 327"/>
                <a:gd name="T83" fmla="*/ 361 h 381"/>
                <a:gd name="T84" fmla="*/ 236 w 327"/>
                <a:gd name="T85" fmla="*/ 361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Freeform 4"/>
            <p:cNvSpPr/>
            <p:nvPr/>
          </p:nvSpPr>
          <p:spPr bwMode="auto">
            <a:xfrm>
              <a:off x="9491153" y="3599862"/>
              <a:ext cx="415255" cy="531459"/>
            </a:xfrm>
            <a:custGeom>
              <a:avLst/>
              <a:gdLst>
                <a:gd name="T0" fmla="*/ 0 w 369"/>
                <a:gd name="T1" fmla="*/ 357 h 465"/>
                <a:gd name="T2" fmla="*/ 12 w 369"/>
                <a:gd name="T3" fmla="*/ 275 h 465"/>
                <a:gd name="T4" fmla="*/ 26 w 369"/>
                <a:gd name="T5" fmla="*/ 256 h 465"/>
                <a:gd name="T6" fmla="*/ 33 w 369"/>
                <a:gd name="T7" fmla="*/ 234 h 465"/>
                <a:gd name="T8" fmla="*/ 48 w 369"/>
                <a:gd name="T9" fmla="*/ 200 h 465"/>
                <a:gd name="T10" fmla="*/ 38 w 369"/>
                <a:gd name="T11" fmla="*/ 186 h 465"/>
                <a:gd name="T12" fmla="*/ 41 w 369"/>
                <a:gd name="T13" fmla="*/ 159 h 465"/>
                <a:gd name="T14" fmla="*/ 78 w 369"/>
                <a:gd name="T15" fmla="*/ 116 h 465"/>
                <a:gd name="T16" fmla="*/ 76 w 369"/>
                <a:gd name="T17" fmla="*/ 87 h 465"/>
                <a:gd name="T18" fmla="*/ 100 w 369"/>
                <a:gd name="T19" fmla="*/ 46 h 465"/>
                <a:gd name="T20" fmla="*/ 124 w 369"/>
                <a:gd name="T21" fmla="*/ 53 h 465"/>
                <a:gd name="T22" fmla="*/ 172 w 369"/>
                <a:gd name="T23" fmla="*/ 17 h 465"/>
                <a:gd name="T24" fmla="*/ 181 w 369"/>
                <a:gd name="T25" fmla="*/ 0 h 465"/>
                <a:gd name="T26" fmla="*/ 210 w 369"/>
                <a:gd name="T27" fmla="*/ 3 h 465"/>
                <a:gd name="T28" fmla="*/ 225 w 369"/>
                <a:gd name="T29" fmla="*/ 43 h 465"/>
                <a:gd name="T30" fmla="*/ 238 w 369"/>
                <a:gd name="T31" fmla="*/ 70 h 465"/>
                <a:gd name="T32" fmla="*/ 270 w 369"/>
                <a:gd name="T33" fmla="*/ 70 h 465"/>
                <a:gd name="T34" fmla="*/ 289 w 369"/>
                <a:gd name="T35" fmla="*/ 46 h 465"/>
                <a:gd name="T36" fmla="*/ 317 w 369"/>
                <a:gd name="T37" fmla="*/ 75 h 465"/>
                <a:gd name="T38" fmla="*/ 368 w 369"/>
                <a:gd name="T39" fmla="*/ 56 h 465"/>
                <a:gd name="T40" fmla="*/ 337 w 369"/>
                <a:gd name="T41" fmla="*/ 132 h 465"/>
                <a:gd name="T42" fmla="*/ 317 w 369"/>
                <a:gd name="T43" fmla="*/ 123 h 465"/>
                <a:gd name="T44" fmla="*/ 304 w 369"/>
                <a:gd name="T45" fmla="*/ 130 h 465"/>
                <a:gd name="T46" fmla="*/ 304 w 369"/>
                <a:gd name="T47" fmla="*/ 136 h 465"/>
                <a:gd name="T48" fmla="*/ 318 w 369"/>
                <a:gd name="T49" fmla="*/ 156 h 465"/>
                <a:gd name="T50" fmla="*/ 315 w 369"/>
                <a:gd name="T51" fmla="*/ 225 h 465"/>
                <a:gd name="T52" fmla="*/ 318 w 369"/>
                <a:gd name="T53" fmla="*/ 247 h 465"/>
                <a:gd name="T54" fmla="*/ 315 w 369"/>
                <a:gd name="T55" fmla="*/ 253 h 465"/>
                <a:gd name="T56" fmla="*/ 294 w 369"/>
                <a:gd name="T57" fmla="*/ 249 h 465"/>
                <a:gd name="T58" fmla="*/ 282 w 369"/>
                <a:gd name="T59" fmla="*/ 263 h 465"/>
                <a:gd name="T60" fmla="*/ 292 w 369"/>
                <a:gd name="T61" fmla="*/ 280 h 465"/>
                <a:gd name="T62" fmla="*/ 267 w 369"/>
                <a:gd name="T63" fmla="*/ 304 h 465"/>
                <a:gd name="T64" fmla="*/ 270 w 369"/>
                <a:gd name="T65" fmla="*/ 313 h 465"/>
                <a:gd name="T66" fmla="*/ 246 w 369"/>
                <a:gd name="T67" fmla="*/ 326 h 465"/>
                <a:gd name="T68" fmla="*/ 251 w 369"/>
                <a:gd name="T69" fmla="*/ 343 h 465"/>
                <a:gd name="T70" fmla="*/ 242 w 369"/>
                <a:gd name="T71" fmla="*/ 353 h 465"/>
                <a:gd name="T72" fmla="*/ 210 w 369"/>
                <a:gd name="T73" fmla="*/ 353 h 465"/>
                <a:gd name="T74" fmla="*/ 192 w 369"/>
                <a:gd name="T75" fmla="*/ 368 h 465"/>
                <a:gd name="T76" fmla="*/ 189 w 369"/>
                <a:gd name="T77" fmla="*/ 375 h 465"/>
                <a:gd name="T78" fmla="*/ 205 w 369"/>
                <a:gd name="T79" fmla="*/ 386 h 465"/>
                <a:gd name="T80" fmla="*/ 188 w 369"/>
                <a:gd name="T81" fmla="*/ 413 h 465"/>
                <a:gd name="T82" fmla="*/ 165 w 369"/>
                <a:gd name="T83" fmla="*/ 442 h 465"/>
                <a:gd name="T84" fmla="*/ 157 w 369"/>
                <a:gd name="T85" fmla="*/ 439 h 465"/>
                <a:gd name="T86" fmla="*/ 133 w 369"/>
                <a:gd name="T87" fmla="*/ 464 h 465"/>
                <a:gd name="T88" fmla="*/ 107 w 369"/>
                <a:gd name="T89" fmla="*/ 406 h 465"/>
                <a:gd name="T90" fmla="*/ 83 w 369"/>
                <a:gd name="T91" fmla="*/ 375 h 465"/>
                <a:gd name="T92" fmla="*/ 67 w 369"/>
                <a:gd name="T93" fmla="*/ 377 h 465"/>
                <a:gd name="T94" fmla="*/ 57 w 369"/>
                <a:gd name="T95" fmla="*/ 368 h 465"/>
                <a:gd name="T96" fmla="*/ 0 w 369"/>
                <a:gd name="T97" fmla="*/ 357 h 465"/>
                <a:gd name="T98" fmla="*/ 0 w 369"/>
                <a:gd name="T99" fmla="*/ 357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9329665" y="4290097"/>
              <a:ext cx="80744" cy="55131"/>
            </a:xfrm>
            <a:custGeom>
              <a:avLst/>
              <a:gdLst>
                <a:gd name="T0" fmla="*/ 6 w 72"/>
                <a:gd name="T1" fmla="*/ 14 h 50"/>
                <a:gd name="T2" fmla="*/ 30 w 72"/>
                <a:gd name="T3" fmla="*/ 21 h 50"/>
                <a:gd name="T4" fmla="*/ 59 w 72"/>
                <a:gd name="T5" fmla="*/ 0 h 50"/>
                <a:gd name="T6" fmla="*/ 71 w 72"/>
                <a:gd name="T7" fmla="*/ 36 h 50"/>
                <a:gd name="T8" fmla="*/ 42 w 72"/>
                <a:gd name="T9" fmla="*/ 49 h 50"/>
                <a:gd name="T10" fmla="*/ 6 w 72"/>
                <a:gd name="T11" fmla="*/ 47 h 50"/>
                <a:gd name="T12" fmla="*/ 0 w 72"/>
                <a:gd name="T13" fmla="*/ 21 h 50"/>
                <a:gd name="T14" fmla="*/ 6 w 72"/>
                <a:gd name="T15" fmla="*/ 14 h 50"/>
                <a:gd name="T16" fmla="*/ 6 w 72"/>
                <a:gd name="T17" fmla="*/ 14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948702" y="3868899"/>
              <a:ext cx="146108" cy="383709"/>
            </a:xfrm>
            <a:custGeom>
              <a:avLst/>
              <a:gdLst>
                <a:gd name="T0" fmla="*/ 128 w 129"/>
                <a:gd name="T1" fmla="*/ 92 h 338"/>
                <a:gd name="T2" fmla="*/ 101 w 129"/>
                <a:gd name="T3" fmla="*/ 239 h 338"/>
                <a:gd name="T4" fmla="*/ 89 w 129"/>
                <a:gd name="T5" fmla="*/ 286 h 338"/>
                <a:gd name="T6" fmla="*/ 89 w 129"/>
                <a:gd name="T7" fmla="*/ 325 h 338"/>
                <a:gd name="T8" fmla="*/ 78 w 129"/>
                <a:gd name="T9" fmla="*/ 337 h 338"/>
                <a:gd name="T10" fmla="*/ 52 w 129"/>
                <a:gd name="T11" fmla="*/ 296 h 338"/>
                <a:gd name="T12" fmla="*/ 23 w 129"/>
                <a:gd name="T13" fmla="*/ 274 h 338"/>
                <a:gd name="T14" fmla="*/ 0 w 129"/>
                <a:gd name="T15" fmla="*/ 209 h 338"/>
                <a:gd name="T16" fmla="*/ 2 w 129"/>
                <a:gd name="T17" fmla="*/ 149 h 338"/>
                <a:gd name="T18" fmla="*/ 44 w 129"/>
                <a:gd name="T19" fmla="*/ 41 h 338"/>
                <a:gd name="T20" fmla="*/ 91 w 129"/>
                <a:gd name="T21" fmla="*/ 0 h 338"/>
                <a:gd name="T22" fmla="*/ 121 w 129"/>
                <a:gd name="T23" fmla="*/ 14 h 338"/>
                <a:gd name="T24" fmla="*/ 128 w 129"/>
                <a:gd name="T25" fmla="*/ 92 h 338"/>
                <a:gd name="T26" fmla="*/ 128 w 129"/>
                <a:gd name="T27" fmla="*/ 92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8362659" y="3908593"/>
              <a:ext cx="759378" cy="553511"/>
            </a:xfrm>
            <a:custGeom>
              <a:avLst/>
              <a:gdLst>
                <a:gd name="T0" fmla="*/ 30 w 673"/>
                <a:gd name="T1" fmla="*/ 189 h 490"/>
                <a:gd name="T2" fmla="*/ 74 w 673"/>
                <a:gd name="T3" fmla="*/ 170 h 490"/>
                <a:gd name="T4" fmla="*/ 145 w 673"/>
                <a:gd name="T5" fmla="*/ 187 h 490"/>
                <a:gd name="T6" fmla="*/ 157 w 673"/>
                <a:gd name="T7" fmla="*/ 156 h 490"/>
                <a:gd name="T8" fmla="*/ 256 w 673"/>
                <a:gd name="T9" fmla="*/ 119 h 490"/>
                <a:gd name="T10" fmla="*/ 334 w 673"/>
                <a:gd name="T11" fmla="*/ 97 h 490"/>
                <a:gd name="T12" fmla="*/ 368 w 673"/>
                <a:gd name="T13" fmla="*/ 105 h 490"/>
                <a:gd name="T14" fmla="*/ 394 w 673"/>
                <a:gd name="T15" fmla="*/ 86 h 490"/>
                <a:gd name="T16" fmla="*/ 405 w 673"/>
                <a:gd name="T17" fmla="*/ 66 h 490"/>
                <a:gd name="T18" fmla="*/ 437 w 673"/>
                <a:gd name="T19" fmla="*/ 42 h 490"/>
                <a:gd name="T20" fmla="*/ 482 w 673"/>
                <a:gd name="T21" fmla="*/ 18 h 490"/>
                <a:gd name="T22" fmla="*/ 499 w 673"/>
                <a:gd name="T23" fmla="*/ 40 h 490"/>
                <a:gd name="T24" fmla="*/ 542 w 673"/>
                <a:gd name="T25" fmla="*/ 9 h 490"/>
                <a:gd name="T26" fmla="*/ 587 w 673"/>
                <a:gd name="T27" fmla="*/ 9 h 490"/>
                <a:gd name="T28" fmla="*/ 609 w 673"/>
                <a:gd name="T29" fmla="*/ 44 h 490"/>
                <a:gd name="T30" fmla="*/ 582 w 673"/>
                <a:gd name="T31" fmla="*/ 108 h 490"/>
                <a:gd name="T32" fmla="*/ 582 w 673"/>
                <a:gd name="T33" fmla="*/ 136 h 490"/>
                <a:gd name="T34" fmla="*/ 626 w 673"/>
                <a:gd name="T35" fmla="*/ 158 h 490"/>
                <a:gd name="T36" fmla="*/ 659 w 673"/>
                <a:gd name="T37" fmla="*/ 148 h 490"/>
                <a:gd name="T38" fmla="*/ 659 w 673"/>
                <a:gd name="T39" fmla="*/ 209 h 490"/>
                <a:gd name="T40" fmla="*/ 621 w 673"/>
                <a:gd name="T41" fmla="*/ 280 h 490"/>
                <a:gd name="T42" fmla="*/ 573 w 673"/>
                <a:gd name="T43" fmla="*/ 372 h 490"/>
                <a:gd name="T44" fmla="*/ 540 w 673"/>
                <a:gd name="T45" fmla="*/ 418 h 490"/>
                <a:gd name="T46" fmla="*/ 514 w 673"/>
                <a:gd name="T47" fmla="*/ 445 h 490"/>
                <a:gd name="T48" fmla="*/ 435 w 673"/>
                <a:gd name="T49" fmla="*/ 489 h 490"/>
                <a:gd name="T50" fmla="*/ 374 w 673"/>
                <a:gd name="T51" fmla="*/ 454 h 490"/>
                <a:gd name="T52" fmla="*/ 310 w 673"/>
                <a:gd name="T53" fmla="*/ 487 h 490"/>
                <a:gd name="T54" fmla="*/ 210 w 673"/>
                <a:gd name="T55" fmla="*/ 449 h 490"/>
                <a:gd name="T56" fmla="*/ 214 w 673"/>
                <a:gd name="T57" fmla="*/ 379 h 490"/>
                <a:gd name="T58" fmla="*/ 169 w 673"/>
                <a:gd name="T59" fmla="*/ 363 h 490"/>
                <a:gd name="T60" fmla="*/ 133 w 673"/>
                <a:gd name="T61" fmla="*/ 363 h 490"/>
                <a:gd name="T62" fmla="*/ 116 w 673"/>
                <a:gd name="T63" fmla="*/ 312 h 490"/>
                <a:gd name="T64" fmla="*/ 147 w 673"/>
                <a:gd name="T65" fmla="*/ 304 h 490"/>
                <a:gd name="T66" fmla="*/ 145 w 673"/>
                <a:gd name="T67" fmla="*/ 260 h 490"/>
                <a:gd name="T68" fmla="*/ 57 w 673"/>
                <a:gd name="T69" fmla="*/ 225 h 490"/>
                <a:gd name="T70" fmla="*/ 16 w 673"/>
                <a:gd name="T71" fmla="*/ 225 h 490"/>
                <a:gd name="T72" fmla="*/ 2 w 673"/>
                <a:gd name="T73" fmla="*/ 187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8818286" y="4605443"/>
              <a:ext cx="242232" cy="224933"/>
            </a:xfrm>
            <a:custGeom>
              <a:avLst/>
              <a:gdLst>
                <a:gd name="T0" fmla="*/ 213 w 214"/>
                <a:gd name="T1" fmla="*/ 34 h 199"/>
                <a:gd name="T2" fmla="*/ 174 w 214"/>
                <a:gd name="T3" fmla="*/ 105 h 199"/>
                <a:gd name="T4" fmla="*/ 174 w 214"/>
                <a:gd name="T5" fmla="*/ 134 h 199"/>
                <a:gd name="T6" fmla="*/ 95 w 214"/>
                <a:gd name="T7" fmla="*/ 198 h 199"/>
                <a:gd name="T8" fmla="*/ 14 w 214"/>
                <a:gd name="T9" fmla="*/ 171 h 199"/>
                <a:gd name="T10" fmla="*/ 0 w 214"/>
                <a:gd name="T11" fmla="*/ 111 h 199"/>
                <a:gd name="T12" fmla="*/ 4 w 214"/>
                <a:gd name="T13" fmla="*/ 85 h 199"/>
                <a:gd name="T14" fmla="*/ 47 w 214"/>
                <a:gd name="T15" fmla="*/ 41 h 199"/>
                <a:gd name="T16" fmla="*/ 62 w 214"/>
                <a:gd name="T17" fmla="*/ 28 h 199"/>
                <a:gd name="T18" fmla="*/ 135 w 214"/>
                <a:gd name="T19" fmla="*/ 14 h 199"/>
                <a:gd name="T20" fmla="*/ 167 w 214"/>
                <a:gd name="T21" fmla="*/ 12 h 199"/>
                <a:gd name="T22" fmla="*/ 178 w 214"/>
                <a:gd name="T23" fmla="*/ 0 h 199"/>
                <a:gd name="T24" fmla="*/ 202 w 214"/>
                <a:gd name="T25" fmla="*/ 5 h 199"/>
                <a:gd name="T26" fmla="*/ 213 w 214"/>
                <a:gd name="T27" fmla="*/ 34 h 199"/>
                <a:gd name="T28" fmla="*/ 213 w 214"/>
                <a:gd name="T29" fmla="*/ 3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7668644" y="3613093"/>
              <a:ext cx="868960" cy="915167"/>
            </a:xfrm>
            <a:custGeom>
              <a:avLst/>
              <a:gdLst>
                <a:gd name="T0" fmla="*/ 675 w 773"/>
                <a:gd name="T1" fmla="*/ 125 h 806"/>
                <a:gd name="T2" fmla="*/ 623 w 773"/>
                <a:gd name="T3" fmla="*/ 139 h 806"/>
                <a:gd name="T4" fmla="*/ 599 w 773"/>
                <a:gd name="T5" fmla="*/ 99 h 806"/>
                <a:gd name="T6" fmla="*/ 587 w 773"/>
                <a:gd name="T7" fmla="*/ 70 h 806"/>
                <a:gd name="T8" fmla="*/ 548 w 773"/>
                <a:gd name="T9" fmla="*/ 72 h 806"/>
                <a:gd name="T10" fmla="*/ 529 w 773"/>
                <a:gd name="T11" fmla="*/ 105 h 806"/>
                <a:gd name="T12" fmla="*/ 529 w 773"/>
                <a:gd name="T13" fmla="*/ 141 h 806"/>
                <a:gd name="T14" fmla="*/ 482 w 773"/>
                <a:gd name="T15" fmla="*/ 279 h 806"/>
                <a:gd name="T16" fmla="*/ 443 w 773"/>
                <a:gd name="T17" fmla="*/ 289 h 806"/>
                <a:gd name="T18" fmla="*/ 371 w 773"/>
                <a:gd name="T19" fmla="*/ 308 h 806"/>
                <a:gd name="T20" fmla="*/ 263 w 773"/>
                <a:gd name="T21" fmla="*/ 139 h 806"/>
                <a:gd name="T22" fmla="*/ 227 w 773"/>
                <a:gd name="T23" fmla="*/ 112 h 806"/>
                <a:gd name="T24" fmla="*/ 219 w 773"/>
                <a:gd name="T25" fmla="*/ 72 h 806"/>
                <a:gd name="T26" fmla="*/ 167 w 773"/>
                <a:gd name="T27" fmla="*/ 99 h 806"/>
                <a:gd name="T28" fmla="*/ 144 w 773"/>
                <a:gd name="T29" fmla="*/ 0 h 806"/>
                <a:gd name="T30" fmla="*/ 107 w 773"/>
                <a:gd name="T31" fmla="*/ 40 h 806"/>
                <a:gd name="T32" fmla="*/ 103 w 773"/>
                <a:gd name="T33" fmla="*/ 101 h 806"/>
                <a:gd name="T34" fmla="*/ 79 w 773"/>
                <a:gd name="T35" fmla="*/ 90 h 806"/>
                <a:gd name="T36" fmla="*/ 79 w 773"/>
                <a:gd name="T37" fmla="*/ 163 h 806"/>
                <a:gd name="T38" fmla="*/ 107 w 773"/>
                <a:gd name="T39" fmla="*/ 172 h 806"/>
                <a:gd name="T40" fmla="*/ 105 w 773"/>
                <a:gd name="T41" fmla="*/ 329 h 806"/>
                <a:gd name="T42" fmla="*/ 17 w 773"/>
                <a:gd name="T43" fmla="*/ 433 h 806"/>
                <a:gd name="T44" fmla="*/ 0 w 773"/>
                <a:gd name="T45" fmla="*/ 460 h 806"/>
                <a:gd name="T46" fmla="*/ 2 w 773"/>
                <a:gd name="T47" fmla="*/ 522 h 806"/>
                <a:gd name="T48" fmla="*/ 50 w 773"/>
                <a:gd name="T49" fmla="*/ 515 h 806"/>
                <a:gd name="T50" fmla="*/ 103 w 773"/>
                <a:gd name="T51" fmla="*/ 536 h 806"/>
                <a:gd name="T52" fmla="*/ 117 w 773"/>
                <a:gd name="T53" fmla="*/ 590 h 806"/>
                <a:gd name="T54" fmla="*/ 160 w 773"/>
                <a:gd name="T55" fmla="*/ 604 h 806"/>
                <a:gd name="T56" fmla="*/ 158 w 773"/>
                <a:gd name="T57" fmla="*/ 638 h 806"/>
                <a:gd name="T58" fmla="*/ 142 w 773"/>
                <a:gd name="T59" fmla="*/ 695 h 806"/>
                <a:gd name="T60" fmla="*/ 172 w 773"/>
                <a:gd name="T61" fmla="*/ 708 h 806"/>
                <a:gd name="T62" fmla="*/ 206 w 773"/>
                <a:gd name="T63" fmla="*/ 734 h 806"/>
                <a:gd name="T64" fmla="*/ 265 w 773"/>
                <a:gd name="T65" fmla="*/ 772 h 806"/>
                <a:gd name="T66" fmla="*/ 323 w 773"/>
                <a:gd name="T67" fmla="*/ 754 h 806"/>
                <a:gd name="T68" fmla="*/ 328 w 773"/>
                <a:gd name="T69" fmla="*/ 792 h 806"/>
                <a:gd name="T70" fmla="*/ 364 w 773"/>
                <a:gd name="T71" fmla="*/ 799 h 806"/>
                <a:gd name="T72" fmla="*/ 381 w 773"/>
                <a:gd name="T73" fmla="*/ 796 h 806"/>
                <a:gd name="T74" fmla="*/ 366 w 773"/>
                <a:gd name="T75" fmla="*/ 696 h 806"/>
                <a:gd name="T76" fmla="*/ 414 w 773"/>
                <a:gd name="T77" fmla="*/ 677 h 806"/>
                <a:gd name="T78" fmla="*/ 443 w 773"/>
                <a:gd name="T79" fmla="*/ 652 h 806"/>
                <a:gd name="T80" fmla="*/ 517 w 773"/>
                <a:gd name="T81" fmla="*/ 650 h 806"/>
                <a:gd name="T82" fmla="*/ 550 w 773"/>
                <a:gd name="T83" fmla="*/ 648 h 806"/>
                <a:gd name="T84" fmla="*/ 579 w 773"/>
                <a:gd name="T85" fmla="*/ 669 h 806"/>
                <a:gd name="T86" fmla="*/ 603 w 773"/>
                <a:gd name="T87" fmla="*/ 640 h 806"/>
                <a:gd name="T88" fmla="*/ 636 w 773"/>
                <a:gd name="T89" fmla="*/ 642 h 806"/>
                <a:gd name="T90" fmla="*/ 680 w 773"/>
                <a:gd name="T91" fmla="*/ 593 h 806"/>
                <a:gd name="T92" fmla="*/ 723 w 773"/>
                <a:gd name="T93" fmla="*/ 602 h 806"/>
                <a:gd name="T94" fmla="*/ 757 w 773"/>
                <a:gd name="T95" fmla="*/ 568 h 806"/>
                <a:gd name="T96" fmla="*/ 772 w 773"/>
                <a:gd name="T97" fmla="*/ 534 h 806"/>
                <a:gd name="T98" fmla="*/ 689 w 773"/>
                <a:gd name="T99" fmla="*/ 505 h 806"/>
                <a:gd name="T100" fmla="*/ 654 w 773"/>
                <a:gd name="T101" fmla="*/ 483 h 806"/>
                <a:gd name="T102" fmla="*/ 618 w 773"/>
                <a:gd name="T103" fmla="*/ 459 h 806"/>
                <a:gd name="T104" fmla="*/ 629 w 773"/>
                <a:gd name="T105" fmla="*/ 392 h 806"/>
                <a:gd name="T106" fmla="*/ 623 w 773"/>
                <a:gd name="T107" fmla="*/ 271 h 806"/>
                <a:gd name="T108" fmla="*/ 558 w 773"/>
                <a:gd name="T109" fmla="*/ 274 h 806"/>
                <a:gd name="T110" fmla="*/ 548 w 773"/>
                <a:gd name="T111" fmla="*/ 231 h 806"/>
                <a:gd name="T112" fmla="*/ 561 w 773"/>
                <a:gd name="T113" fmla="*/ 187 h 806"/>
                <a:gd name="T114" fmla="*/ 599 w 773"/>
                <a:gd name="T115" fmla="*/ 185 h 806"/>
                <a:gd name="T116" fmla="*/ 668 w 773"/>
                <a:gd name="T117" fmla="*/ 185 h 806"/>
                <a:gd name="T118" fmla="*/ 682 w 773"/>
                <a:gd name="T119" fmla="*/ 14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9239308" y="3430060"/>
              <a:ext cx="457550" cy="643925"/>
            </a:xfrm>
            <a:custGeom>
              <a:avLst/>
              <a:gdLst>
                <a:gd name="T0" fmla="*/ 9 w 404"/>
                <a:gd name="T1" fmla="*/ 124 h 566"/>
                <a:gd name="T2" fmla="*/ 35 w 404"/>
                <a:gd name="T3" fmla="*/ 174 h 566"/>
                <a:gd name="T4" fmla="*/ 37 w 404"/>
                <a:gd name="T5" fmla="*/ 201 h 566"/>
                <a:gd name="T6" fmla="*/ 23 w 404"/>
                <a:gd name="T7" fmla="*/ 227 h 566"/>
                <a:gd name="T8" fmla="*/ 4 w 404"/>
                <a:gd name="T9" fmla="*/ 242 h 566"/>
                <a:gd name="T10" fmla="*/ 0 w 404"/>
                <a:gd name="T11" fmla="*/ 291 h 566"/>
                <a:gd name="T12" fmla="*/ 6 w 404"/>
                <a:gd name="T13" fmla="*/ 298 h 566"/>
                <a:gd name="T14" fmla="*/ 18 w 404"/>
                <a:gd name="T15" fmla="*/ 293 h 566"/>
                <a:gd name="T16" fmla="*/ 23 w 404"/>
                <a:gd name="T17" fmla="*/ 298 h 566"/>
                <a:gd name="T18" fmla="*/ 23 w 404"/>
                <a:gd name="T19" fmla="*/ 329 h 566"/>
                <a:gd name="T20" fmla="*/ 37 w 404"/>
                <a:gd name="T21" fmla="*/ 363 h 566"/>
                <a:gd name="T22" fmla="*/ 52 w 404"/>
                <a:gd name="T23" fmla="*/ 370 h 566"/>
                <a:gd name="T24" fmla="*/ 54 w 404"/>
                <a:gd name="T25" fmla="*/ 423 h 566"/>
                <a:gd name="T26" fmla="*/ 46 w 404"/>
                <a:gd name="T27" fmla="*/ 459 h 566"/>
                <a:gd name="T28" fmla="*/ 54 w 404"/>
                <a:gd name="T29" fmla="*/ 474 h 566"/>
                <a:gd name="T30" fmla="*/ 71 w 404"/>
                <a:gd name="T31" fmla="*/ 491 h 566"/>
                <a:gd name="T32" fmla="*/ 114 w 404"/>
                <a:gd name="T33" fmla="*/ 480 h 566"/>
                <a:gd name="T34" fmla="*/ 123 w 404"/>
                <a:gd name="T35" fmla="*/ 495 h 566"/>
                <a:gd name="T36" fmla="*/ 109 w 404"/>
                <a:gd name="T37" fmla="*/ 514 h 566"/>
                <a:gd name="T38" fmla="*/ 87 w 404"/>
                <a:gd name="T39" fmla="*/ 546 h 566"/>
                <a:gd name="T40" fmla="*/ 87 w 404"/>
                <a:gd name="T41" fmla="*/ 555 h 566"/>
                <a:gd name="T42" fmla="*/ 100 w 404"/>
                <a:gd name="T43" fmla="*/ 565 h 566"/>
                <a:gd name="T44" fmla="*/ 188 w 404"/>
                <a:gd name="T45" fmla="*/ 529 h 566"/>
                <a:gd name="T46" fmla="*/ 219 w 404"/>
                <a:gd name="T47" fmla="*/ 546 h 566"/>
                <a:gd name="T48" fmla="*/ 228 w 404"/>
                <a:gd name="T49" fmla="*/ 538 h 566"/>
                <a:gd name="T50" fmla="*/ 219 w 404"/>
                <a:gd name="T51" fmla="*/ 517 h 566"/>
                <a:gd name="T52" fmla="*/ 221 w 404"/>
                <a:gd name="T53" fmla="*/ 507 h 566"/>
                <a:gd name="T54" fmla="*/ 234 w 404"/>
                <a:gd name="T55" fmla="*/ 425 h 566"/>
                <a:gd name="T56" fmla="*/ 247 w 404"/>
                <a:gd name="T57" fmla="*/ 406 h 566"/>
                <a:gd name="T58" fmla="*/ 254 w 404"/>
                <a:gd name="T59" fmla="*/ 384 h 566"/>
                <a:gd name="T60" fmla="*/ 269 w 404"/>
                <a:gd name="T61" fmla="*/ 350 h 566"/>
                <a:gd name="T62" fmla="*/ 260 w 404"/>
                <a:gd name="T63" fmla="*/ 337 h 566"/>
                <a:gd name="T64" fmla="*/ 262 w 404"/>
                <a:gd name="T65" fmla="*/ 309 h 566"/>
                <a:gd name="T66" fmla="*/ 300 w 404"/>
                <a:gd name="T67" fmla="*/ 266 h 566"/>
                <a:gd name="T68" fmla="*/ 297 w 404"/>
                <a:gd name="T69" fmla="*/ 238 h 566"/>
                <a:gd name="T70" fmla="*/ 321 w 404"/>
                <a:gd name="T71" fmla="*/ 196 h 566"/>
                <a:gd name="T72" fmla="*/ 345 w 404"/>
                <a:gd name="T73" fmla="*/ 203 h 566"/>
                <a:gd name="T74" fmla="*/ 393 w 404"/>
                <a:gd name="T75" fmla="*/ 168 h 566"/>
                <a:gd name="T76" fmla="*/ 403 w 404"/>
                <a:gd name="T77" fmla="*/ 150 h 566"/>
                <a:gd name="T78" fmla="*/ 372 w 404"/>
                <a:gd name="T79" fmla="*/ 93 h 566"/>
                <a:gd name="T80" fmla="*/ 352 w 404"/>
                <a:gd name="T81" fmla="*/ 64 h 566"/>
                <a:gd name="T82" fmla="*/ 367 w 404"/>
                <a:gd name="T83" fmla="*/ 50 h 566"/>
                <a:gd name="T84" fmla="*/ 348 w 404"/>
                <a:gd name="T85" fmla="*/ 33 h 566"/>
                <a:gd name="T86" fmla="*/ 302 w 404"/>
                <a:gd name="T87" fmla="*/ 33 h 566"/>
                <a:gd name="T88" fmla="*/ 281 w 404"/>
                <a:gd name="T89" fmla="*/ 11 h 566"/>
                <a:gd name="T90" fmla="*/ 245 w 404"/>
                <a:gd name="T91" fmla="*/ 48 h 566"/>
                <a:gd name="T92" fmla="*/ 231 w 404"/>
                <a:gd name="T93" fmla="*/ 42 h 566"/>
                <a:gd name="T94" fmla="*/ 247 w 404"/>
                <a:gd name="T95" fmla="*/ 13 h 566"/>
                <a:gd name="T96" fmla="*/ 245 w 404"/>
                <a:gd name="T97" fmla="*/ 4 h 566"/>
                <a:gd name="T98" fmla="*/ 231 w 404"/>
                <a:gd name="T99" fmla="*/ 0 h 566"/>
                <a:gd name="T100" fmla="*/ 188 w 404"/>
                <a:gd name="T101" fmla="*/ 24 h 566"/>
                <a:gd name="T102" fmla="*/ 152 w 404"/>
                <a:gd name="T103" fmla="*/ 35 h 566"/>
                <a:gd name="T104" fmla="*/ 124 w 404"/>
                <a:gd name="T105" fmla="*/ 33 h 566"/>
                <a:gd name="T106" fmla="*/ 63 w 404"/>
                <a:gd name="T107" fmla="*/ 90 h 566"/>
                <a:gd name="T108" fmla="*/ 30 w 404"/>
                <a:gd name="T109" fmla="*/ 101 h 566"/>
                <a:gd name="T110" fmla="*/ 9 w 404"/>
                <a:gd name="T111" fmla="*/ 124 h 566"/>
                <a:gd name="T112" fmla="*/ 9 w 404"/>
                <a:gd name="T113" fmla="*/ 124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8779836" y="3491806"/>
              <a:ext cx="524836" cy="597615"/>
            </a:xfrm>
            <a:custGeom>
              <a:avLst/>
              <a:gdLst>
                <a:gd name="T0" fmla="*/ 398 w 465"/>
                <a:gd name="T1" fmla="*/ 64 h 524"/>
                <a:gd name="T2" fmla="*/ 389 w 465"/>
                <a:gd name="T3" fmla="*/ 19 h 524"/>
                <a:gd name="T4" fmla="*/ 356 w 465"/>
                <a:gd name="T5" fmla="*/ 26 h 524"/>
                <a:gd name="T6" fmla="*/ 330 w 465"/>
                <a:gd name="T7" fmla="*/ 42 h 524"/>
                <a:gd name="T8" fmla="*/ 306 w 465"/>
                <a:gd name="T9" fmla="*/ 24 h 524"/>
                <a:gd name="T10" fmla="*/ 262 w 465"/>
                <a:gd name="T11" fmla="*/ 31 h 524"/>
                <a:gd name="T12" fmla="*/ 126 w 465"/>
                <a:gd name="T13" fmla="*/ 0 h 524"/>
                <a:gd name="T14" fmla="*/ 136 w 465"/>
                <a:gd name="T15" fmla="*/ 35 h 524"/>
                <a:gd name="T16" fmla="*/ 74 w 465"/>
                <a:gd name="T17" fmla="*/ 35 h 524"/>
                <a:gd name="T18" fmla="*/ 21 w 465"/>
                <a:gd name="T19" fmla="*/ 99 h 524"/>
                <a:gd name="T20" fmla="*/ 43 w 465"/>
                <a:gd name="T21" fmla="*/ 249 h 524"/>
                <a:gd name="T22" fmla="*/ 4 w 465"/>
                <a:gd name="T23" fmla="*/ 305 h 524"/>
                <a:gd name="T24" fmla="*/ 57 w 465"/>
                <a:gd name="T25" fmla="*/ 311 h 524"/>
                <a:gd name="T26" fmla="*/ 67 w 465"/>
                <a:gd name="T27" fmla="*/ 406 h 524"/>
                <a:gd name="T28" fmla="*/ 112 w 465"/>
                <a:gd name="T29" fmla="*/ 382 h 524"/>
                <a:gd name="T30" fmla="*/ 129 w 465"/>
                <a:gd name="T31" fmla="*/ 404 h 524"/>
                <a:gd name="T32" fmla="*/ 172 w 465"/>
                <a:gd name="T33" fmla="*/ 373 h 524"/>
                <a:gd name="T34" fmla="*/ 217 w 465"/>
                <a:gd name="T35" fmla="*/ 373 h 524"/>
                <a:gd name="T36" fmla="*/ 238 w 465"/>
                <a:gd name="T37" fmla="*/ 408 h 524"/>
                <a:gd name="T38" fmla="*/ 212 w 465"/>
                <a:gd name="T39" fmla="*/ 472 h 524"/>
                <a:gd name="T40" fmla="*/ 212 w 465"/>
                <a:gd name="T41" fmla="*/ 501 h 524"/>
                <a:gd name="T42" fmla="*/ 256 w 465"/>
                <a:gd name="T43" fmla="*/ 523 h 524"/>
                <a:gd name="T44" fmla="*/ 289 w 465"/>
                <a:gd name="T45" fmla="*/ 512 h 524"/>
                <a:gd name="T46" fmla="*/ 306 w 465"/>
                <a:gd name="T47" fmla="*/ 472 h 524"/>
                <a:gd name="T48" fmla="*/ 337 w 465"/>
                <a:gd name="T49" fmla="*/ 465 h 524"/>
                <a:gd name="T50" fmla="*/ 380 w 465"/>
                <a:gd name="T51" fmla="*/ 470 h 524"/>
                <a:gd name="T52" fmla="*/ 374 w 465"/>
                <a:gd name="T53" fmla="*/ 443 h 524"/>
                <a:gd name="T54" fmla="*/ 440 w 465"/>
                <a:gd name="T55" fmla="*/ 435 h 524"/>
                <a:gd name="T56" fmla="*/ 456 w 465"/>
                <a:gd name="T57" fmla="*/ 404 h 524"/>
                <a:gd name="T58" fmla="*/ 461 w 465"/>
                <a:gd name="T59" fmla="*/ 315 h 524"/>
                <a:gd name="T60" fmla="*/ 433 w 465"/>
                <a:gd name="T61" fmla="*/ 274 h 524"/>
                <a:gd name="T62" fmla="*/ 427 w 465"/>
                <a:gd name="T63" fmla="*/ 238 h 524"/>
                <a:gd name="T64" fmla="*/ 409 w 465"/>
                <a:gd name="T65" fmla="*/ 236 h 524"/>
                <a:gd name="T66" fmla="*/ 433 w 465"/>
                <a:gd name="T67" fmla="*/ 172 h 524"/>
                <a:gd name="T68" fmla="*/ 444 w 465"/>
                <a:gd name="T69" fmla="*/ 119 h 524"/>
                <a:gd name="T70" fmla="*/ 418 w 465"/>
                <a:gd name="T71" fmla="*/ 69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272302" y="3608683"/>
              <a:ext cx="582511" cy="522638"/>
            </a:xfrm>
            <a:custGeom>
              <a:avLst/>
              <a:gdLst>
                <a:gd name="T0" fmla="*/ 145 w 520"/>
                <a:gd name="T1" fmla="*/ 153 h 459"/>
                <a:gd name="T2" fmla="*/ 131 w 520"/>
                <a:gd name="T3" fmla="*/ 190 h 459"/>
                <a:gd name="T4" fmla="*/ 109 w 520"/>
                <a:gd name="T5" fmla="*/ 197 h 459"/>
                <a:gd name="T6" fmla="*/ 61 w 520"/>
                <a:gd name="T7" fmla="*/ 190 h 459"/>
                <a:gd name="T8" fmla="*/ 50 w 520"/>
                <a:gd name="T9" fmla="*/ 201 h 459"/>
                <a:gd name="T10" fmla="*/ 24 w 520"/>
                <a:gd name="T11" fmla="*/ 192 h 459"/>
                <a:gd name="T12" fmla="*/ 0 w 520"/>
                <a:gd name="T13" fmla="*/ 226 h 459"/>
                <a:gd name="T14" fmla="*/ 11 w 520"/>
                <a:gd name="T15" fmla="*/ 236 h 459"/>
                <a:gd name="T16" fmla="*/ 11 w 520"/>
                <a:gd name="T17" fmla="*/ 258 h 459"/>
                <a:gd name="T18" fmla="*/ 21 w 520"/>
                <a:gd name="T19" fmla="*/ 279 h 459"/>
                <a:gd name="T20" fmla="*/ 70 w 520"/>
                <a:gd name="T21" fmla="*/ 263 h 459"/>
                <a:gd name="T22" fmla="*/ 85 w 520"/>
                <a:gd name="T23" fmla="*/ 276 h 459"/>
                <a:gd name="T24" fmla="*/ 64 w 520"/>
                <a:gd name="T25" fmla="*/ 369 h 459"/>
                <a:gd name="T26" fmla="*/ 92 w 520"/>
                <a:gd name="T27" fmla="*/ 398 h 459"/>
                <a:gd name="T28" fmla="*/ 83 w 520"/>
                <a:gd name="T29" fmla="*/ 451 h 459"/>
                <a:gd name="T30" fmla="*/ 112 w 520"/>
                <a:gd name="T31" fmla="*/ 453 h 459"/>
                <a:gd name="T32" fmla="*/ 142 w 520"/>
                <a:gd name="T33" fmla="*/ 424 h 459"/>
                <a:gd name="T34" fmla="*/ 155 w 520"/>
                <a:gd name="T35" fmla="*/ 433 h 459"/>
                <a:gd name="T36" fmla="*/ 214 w 520"/>
                <a:gd name="T37" fmla="*/ 458 h 459"/>
                <a:gd name="T38" fmla="*/ 226 w 520"/>
                <a:gd name="T39" fmla="*/ 451 h 459"/>
                <a:gd name="T40" fmla="*/ 228 w 520"/>
                <a:gd name="T41" fmla="*/ 431 h 459"/>
                <a:gd name="T42" fmla="*/ 238 w 520"/>
                <a:gd name="T43" fmla="*/ 419 h 459"/>
                <a:gd name="T44" fmla="*/ 322 w 520"/>
                <a:gd name="T45" fmla="*/ 364 h 459"/>
                <a:gd name="T46" fmla="*/ 337 w 520"/>
                <a:gd name="T47" fmla="*/ 383 h 459"/>
                <a:gd name="T48" fmla="*/ 387 w 520"/>
                <a:gd name="T49" fmla="*/ 398 h 459"/>
                <a:gd name="T50" fmla="*/ 416 w 520"/>
                <a:gd name="T51" fmla="*/ 361 h 459"/>
                <a:gd name="T52" fmla="*/ 429 w 520"/>
                <a:gd name="T53" fmla="*/ 369 h 459"/>
                <a:gd name="T54" fmla="*/ 449 w 520"/>
                <a:gd name="T55" fmla="*/ 369 h 459"/>
                <a:gd name="T56" fmla="*/ 449 w 520"/>
                <a:gd name="T57" fmla="*/ 358 h 459"/>
                <a:gd name="T58" fmla="*/ 475 w 520"/>
                <a:gd name="T59" fmla="*/ 349 h 459"/>
                <a:gd name="T60" fmla="*/ 475 w 520"/>
                <a:gd name="T61" fmla="*/ 340 h 459"/>
                <a:gd name="T62" fmla="*/ 486 w 520"/>
                <a:gd name="T63" fmla="*/ 329 h 459"/>
                <a:gd name="T64" fmla="*/ 492 w 520"/>
                <a:gd name="T65" fmla="*/ 332 h 459"/>
                <a:gd name="T66" fmla="*/ 519 w 520"/>
                <a:gd name="T67" fmla="*/ 305 h 459"/>
                <a:gd name="T68" fmla="*/ 497 w 520"/>
                <a:gd name="T69" fmla="*/ 265 h 459"/>
                <a:gd name="T70" fmla="*/ 508 w 520"/>
                <a:gd name="T71" fmla="*/ 209 h 459"/>
                <a:gd name="T72" fmla="*/ 494 w 520"/>
                <a:gd name="T73" fmla="*/ 192 h 459"/>
                <a:gd name="T74" fmla="*/ 456 w 520"/>
                <a:gd name="T75" fmla="*/ 204 h 459"/>
                <a:gd name="T76" fmla="*/ 451 w 520"/>
                <a:gd name="T77" fmla="*/ 197 h 459"/>
                <a:gd name="T78" fmla="*/ 494 w 520"/>
                <a:gd name="T79" fmla="*/ 148 h 459"/>
                <a:gd name="T80" fmla="*/ 475 w 520"/>
                <a:gd name="T81" fmla="*/ 71 h 459"/>
                <a:gd name="T82" fmla="*/ 446 w 520"/>
                <a:gd name="T83" fmla="*/ 93 h 459"/>
                <a:gd name="T84" fmla="*/ 420 w 520"/>
                <a:gd name="T85" fmla="*/ 66 h 459"/>
                <a:gd name="T86" fmla="*/ 396 w 520"/>
                <a:gd name="T87" fmla="*/ 33 h 459"/>
                <a:gd name="T88" fmla="*/ 394 w 520"/>
                <a:gd name="T89" fmla="*/ 13 h 459"/>
                <a:gd name="T90" fmla="*/ 377 w 520"/>
                <a:gd name="T91" fmla="*/ 9 h 459"/>
                <a:gd name="T92" fmla="*/ 357 w 520"/>
                <a:gd name="T93" fmla="*/ 16 h 459"/>
                <a:gd name="T94" fmla="*/ 324 w 520"/>
                <a:gd name="T95" fmla="*/ 0 h 459"/>
                <a:gd name="T96" fmla="*/ 308 w 520"/>
                <a:gd name="T97" fmla="*/ 38 h 459"/>
                <a:gd name="T98" fmla="*/ 281 w 520"/>
                <a:gd name="T99" fmla="*/ 40 h 459"/>
                <a:gd name="T100" fmla="*/ 260 w 520"/>
                <a:gd name="T101" fmla="*/ 71 h 459"/>
                <a:gd name="T102" fmla="*/ 248 w 520"/>
                <a:gd name="T103" fmla="*/ 64 h 459"/>
                <a:gd name="T104" fmla="*/ 228 w 520"/>
                <a:gd name="T105" fmla="*/ 71 h 459"/>
                <a:gd name="T106" fmla="*/ 197 w 520"/>
                <a:gd name="T107" fmla="*/ 53 h 459"/>
                <a:gd name="T108" fmla="*/ 173 w 520"/>
                <a:gd name="T109" fmla="*/ 81 h 459"/>
                <a:gd name="T110" fmla="*/ 173 w 520"/>
                <a:gd name="T111" fmla="*/ 95 h 459"/>
                <a:gd name="T112" fmla="*/ 221 w 520"/>
                <a:gd name="T113" fmla="*/ 122 h 459"/>
                <a:gd name="T114" fmla="*/ 232 w 520"/>
                <a:gd name="T115" fmla="*/ 141 h 459"/>
                <a:gd name="T116" fmla="*/ 197 w 520"/>
                <a:gd name="T117" fmla="*/ 154 h 459"/>
                <a:gd name="T118" fmla="*/ 145 w 520"/>
                <a:gd name="T119" fmla="*/ 153 h 459"/>
                <a:gd name="T120" fmla="*/ 145 w 520"/>
                <a:gd name="T121" fmla="*/ 15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9879493" y="3196306"/>
              <a:ext cx="80744" cy="86004"/>
            </a:xfrm>
            <a:custGeom>
              <a:avLst/>
              <a:gdLst>
                <a:gd name="T0" fmla="*/ 29 w 73"/>
                <a:gd name="T1" fmla="*/ 75 h 76"/>
                <a:gd name="T2" fmla="*/ 0 w 73"/>
                <a:gd name="T3" fmla="*/ 50 h 76"/>
                <a:gd name="T4" fmla="*/ 12 w 73"/>
                <a:gd name="T5" fmla="*/ 33 h 76"/>
                <a:gd name="T6" fmla="*/ 24 w 73"/>
                <a:gd name="T7" fmla="*/ 0 h 76"/>
                <a:gd name="T8" fmla="*/ 56 w 73"/>
                <a:gd name="T9" fmla="*/ 13 h 76"/>
                <a:gd name="T10" fmla="*/ 72 w 73"/>
                <a:gd name="T11" fmla="*/ 35 h 76"/>
                <a:gd name="T12" fmla="*/ 60 w 73"/>
                <a:gd name="T13" fmla="*/ 50 h 76"/>
                <a:gd name="T14" fmla="*/ 29 w 73"/>
                <a:gd name="T15" fmla="*/ 75 h 76"/>
                <a:gd name="T16" fmla="*/ 29 w 73"/>
                <a:gd name="T17" fmla="*/ 75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8720239" y="3141176"/>
              <a:ext cx="736309" cy="465302"/>
            </a:xfrm>
            <a:custGeom>
              <a:avLst/>
              <a:gdLst>
                <a:gd name="T0" fmla="*/ 90 w 654"/>
                <a:gd name="T1" fmla="*/ 380 h 411"/>
                <a:gd name="T2" fmla="*/ 166 w 654"/>
                <a:gd name="T3" fmla="*/ 361 h 411"/>
                <a:gd name="T4" fmla="*/ 171 w 654"/>
                <a:gd name="T5" fmla="*/ 322 h 411"/>
                <a:gd name="T6" fmla="*/ 282 w 654"/>
                <a:gd name="T7" fmla="*/ 317 h 411"/>
                <a:gd name="T8" fmla="*/ 335 w 654"/>
                <a:gd name="T9" fmla="*/ 353 h 411"/>
                <a:gd name="T10" fmla="*/ 380 w 654"/>
                <a:gd name="T11" fmla="*/ 329 h 411"/>
                <a:gd name="T12" fmla="*/ 401 w 654"/>
                <a:gd name="T13" fmla="*/ 353 h 411"/>
                <a:gd name="T14" fmla="*/ 433 w 654"/>
                <a:gd name="T15" fmla="*/ 315 h 411"/>
                <a:gd name="T16" fmla="*/ 444 w 654"/>
                <a:gd name="T17" fmla="*/ 361 h 411"/>
                <a:gd name="T18" fmla="*/ 473 w 654"/>
                <a:gd name="T19" fmla="*/ 380 h 411"/>
                <a:gd name="T20" fmla="*/ 528 w 654"/>
                <a:gd name="T21" fmla="*/ 346 h 411"/>
                <a:gd name="T22" fmla="*/ 617 w 654"/>
                <a:gd name="T23" fmla="*/ 291 h 411"/>
                <a:gd name="T24" fmla="*/ 611 w 654"/>
                <a:gd name="T25" fmla="*/ 200 h 411"/>
                <a:gd name="T26" fmla="*/ 619 w 654"/>
                <a:gd name="T27" fmla="*/ 168 h 411"/>
                <a:gd name="T28" fmla="*/ 561 w 654"/>
                <a:gd name="T29" fmla="*/ 139 h 411"/>
                <a:gd name="T30" fmla="*/ 519 w 654"/>
                <a:gd name="T31" fmla="*/ 139 h 411"/>
                <a:gd name="T32" fmla="*/ 458 w 654"/>
                <a:gd name="T33" fmla="*/ 117 h 411"/>
                <a:gd name="T34" fmla="*/ 425 w 654"/>
                <a:gd name="T35" fmla="*/ 79 h 411"/>
                <a:gd name="T36" fmla="*/ 392 w 654"/>
                <a:gd name="T37" fmla="*/ 77 h 411"/>
                <a:gd name="T38" fmla="*/ 320 w 654"/>
                <a:gd name="T39" fmla="*/ 77 h 411"/>
                <a:gd name="T40" fmla="*/ 188 w 654"/>
                <a:gd name="T41" fmla="*/ 0 h 411"/>
                <a:gd name="T42" fmla="*/ 160 w 654"/>
                <a:gd name="T43" fmla="*/ 9 h 411"/>
                <a:gd name="T44" fmla="*/ 78 w 654"/>
                <a:gd name="T45" fmla="*/ 9 h 411"/>
                <a:gd name="T46" fmla="*/ 90 w 654"/>
                <a:gd name="T47" fmla="*/ 38 h 411"/>
                <a:gd name="T48" fmla="*/ 126 w 654"/>
                <a:gd name="T49" fmla="*/ 48 h 411"/>
                <a:gd name="T50" fmla="*/ 85 w 654"/>
                <a:gd name="T51" fmla="*/ 77 h 411"/>
                <a:gd name="T52" fmla="*/ 85 w 654"/>
                <a:gd name="T53" fmla="*/ 112 h 411"/>
                <a:gd name="T54" fmla="*/ 109 w 654"/>
                <a:gd name="T55" fmla="*/ 147 h 411"/>
                <a:gd name="T56" fmla="*/ 138 w 654"/>
                <a:gd name="T57" fmla="*/ 225 h 411"/>
                <a:gd name="T58" fmla="*/ 118 w 654"/>
                <a:gd name="T59" fmla="*/ 238 h 411"/>
                <a:gd name="T60" fmla="*/ 17 w 654"/>
                <a:gd name="T61" fmla="*/ 278 h 411"/>
                <a:gd name="T62" fmla="*/ 13 w 654"/>
                <a:gd name="T63" fmla="*/ 313 h 411"/>
                <a:gd name="T64" fmla="*/ 33 w 654"/>
                <a:gd name="T65" fmla="*/ 355 h 411"/>
                <a:gd name="T66" fmla="*/ 76 w 654"/>
                <a:gd name="T67" fmla="*/ 41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7691714" y="3070609"/>
              <a:ext cx="1182323" cy="908551"/>
            </a:xfrm>
            <a:custGeom>
              <a:avLst/>
              <a:gdLst>
                <a:gd name="T0" fmla="*/ 409 w 1051"/>
                <a:gd name="T1" fmla="*/ 67 h 799"/>
                <a:gd name="T2" fmla="*/ 392 w 1051"/>
                <a:gd name="T3" fmla="*/ 24 h 799"/>
                <a:gd name="T4" fmla="*/ 459 w 1051"/>
                <a:gd name="T5" fmla="*/ 0 h 799"/>
                <a:gd name="T6" fmla="*/ 471 w 1051"/>
                <a:gd name="T7" fmla="*/ 46 h 799"/>
                <a:gd name="T8" fmla="*/ 533 w 1051"/>
                <a:gd name="T9" fmla="*/ 99 h 799"/>
                <a:gd name="T10" fmla="*/ 565 w 1051"/>
                <a:gd name="T11" fmla="*/ 99 h 799"/>
                <a:gd name="T12" fmla="*/ 591 w 1051"/>
                <a:gd name="T13" fmla="*/ 149 h 799"/>
                <a:gd name="T14" fmla="*/ 657 w 1051"/>
                <a:gd name="T15" fmla="*/ 142 h 799"/>
                <a:gd name="T16" fmla="*/ 688 w 1051"/>
                <a:gd name="T17" fmla="*/ 118 h 799"/>
                <a:gd name="T18" fmla="*/ 708 w 1051"/>
                <a:gd name="T19" fmla="*/ 142 h 799"/>
                <a:gd name="T20" fmla="*/ 780 w 1051"/>
                <a:gd name="T21" fmla="*/ 133 h 799"/>
                <a:gd name="T22" fmla="*/ 793 w 1051"/>
                <a:gd name="T23" fmla="*/ 154 h 799"/>
                <a:gd name="T24" fmla="*/ 868 w 1051"/>
                <a:gd name="T25" fmla="*/ 184 h 799"/>
                <a:gd name="T26" fmla="*/ 957 w 1051"/>
                <a:gd name="T27" fmla="*/ 195 h 799"/>
                <a:gd name="T28" fmla="*/ 1001 w 1051"/>
                <a:gd name="T29" fmla="*/ 207 h 799"/>
                <a:gd name="T30" fmla="*/ 1040 w 1051"/>
                <a:gd name="T31" fmla="*/ 234 h 799"/>
                <a:gd name="T32" fmla="*/ 1043 w 1051"/>
                <a:gd name="T33" fmla="*/ 304 h 799"/>
                <a:gd name="T34" fmla="*/ 992 w 1051"/>
                <a:gd name="T35" fmla="*/ 328 h 799"/>
                <a:gd name="T36" fmla="*/ 911 w 1051"/>
                <a:gd name="T37" fmla="*/ 356 h 799"/>
                <a:gd name="T38" fmla="*/ 927 w 1051"/>
                <a:gd name="T39" fmla="*/ 412 h 799"/>
                <a:gd name="T40" fmla="*/ 988 w 1051"/>
                <a:gd name="T41" fmla="*/ 470 h 799"/>
                <a:gd name="T42" fmla="*/ 961 w 1051"/>
                <a:gd name="T43" fmla="*/ 566 h 799"/>
                <a:gd name="T44" fmla="*/ 911 w 1051"/>
                <a:gd name="T45" fmla="*/ 506 h 799"/>
                <a:gd name="T46" fmla="*/ 892 w 1051"/>
                <a:gd name="T47" fmla="*/ 482 h 799"/>
                <a:gd name="T48" fmla="*/ 839 w 1051"/>
                <a:gd name="T49" fmla="*/ 473 h 799"/>
                <a:gd name="T50" fmla="*/ 796 w 1051"/>
                <a:gd name="T51" fmla="*/ 513 h 799"/>
                <a:gd name="T52" fmla="*/ 762 w 1051"/>
                <a:gd name="T53" fmla="*/ 537 h 799"/>
                <a:gd name="T54" fmla="*/ 712 w 1051"/>
                <a:gd name="T55" fmla="*/ 526 h 799"/>
                <a:gd name="T56" fmla="*/ 688 w 1051"/>
                <a:gd name="T57" fmla="*/ 568 h 799"/>
                <a:gd name="T58" fmla="*/ 746 w 1051"/>
                <a:gd name="T59" fmla="*/ 614 h 799"/>
                <a:gd name="T60" fmla="*/ 659 w 1051"/>
                <a:gd name="T61" fmla="*/ 626 h 799"/>
                <a:gd name="T62" fmla="*/ 633 w 1051"/>
                <a:gd name="T63" fmla="*/ 597 h 799"/>
                <a:gd name="T64" fmla="*/ 578 w 1051"/>
                <a:gd name="T65" fmla="*/ 605 h 799"/>
                <a:gd name="T66" fmla="*/ 565 w 1051"/>
                <a:gd name="T67" fmla="*/ 564 h 799"/>
                <a:gd name="T68" fmla="*/ 535 w 1051"/>
                <a:gd name="T69" fmla="*/ 542 h 799"/>
                <a:gd name="T70" fmla="*/ 530 w 1051"/>
                <a:gd name="T71" fmla="*/ 573 h 799"/>
                <a:gd name="T72" fmla="*/ 499 w 1051"/>
                <a:gd name="T73" fmla="*/ 599 h 799"/>
                <a:gd name="T74" fmla="*/ 451 w 1051"/>
                <a:gd name="T75" fmla="*/ 682 h 799"/>
                <a:gd name="T76" fmla="*/ 433 w 1051"/>
                <a:gd name="T77" fmla="*/ 780 h 799"/>
                <a:gd name="T78" fmla="*/ 368 w 1051"/>
                <a:gd name="T79" fmla="*/ 798 h 799"/>
                <a:gd name="T80" fmla="*/ 272 w 1051"/>
                <a:gd name="T81" fmla="*/ 639 h 799"/>
                <a:gd name="T82" fmla="*/ 217 w 1051"/>
                <a:gd name="T83" fmla="*/ 610 h 799"/>
                <a:gd name="T84" fmla="*/ 219 w 1051"/>
                <a:gd name="T85" fmla="*/ 568 h 799"/>
                <a:gd name="T86" fmla="*/ 171 w 1051"/>
                <a:gd name="T87" fmla="*/ 573 h 799"/>
                <a:gd name="T88" fmla="*/ 126 w 1051"/>
                <a:gd name="T89" fmla="*/ 497 h 799"/>
                <a:gd name="T90" fmla="*/ 118 w 1051"/>
                <a:gd name="T91" fmla="*/ 350 h 799"/>
                <a:gd name="T92" fmla="*/ 112 w 1051"/>
                <a:gd name="T93" fmla="*/ 272 h 799"/>
                <a:gd name="T94" fmla="*/ 0 w 1051"/>
                <a:gd name="T95" fmla="*/ 131 h 799"/>
                <a:gd name="T96" fmla="*/ 16 w 1051"/>
                <a:gd name="T97" fmla="*/ 94 h 799"/>
                <a:gd name="T98" fmla="*/ 164 w 1051"/>
                <a:gd name="T99" fmla="*/ 99 h 799"/>
                <a:gd name="T100" fmla="*/ 212 w 1051"/>
                <a:gd name="T101" fmla="*/ 109 h 799"/>
                <a:gd name="T102" fmla="*/ 291 w 1051"/>
                <a:gd name="T103" fmla="*/ 147 h 799"/>
                <a:gd name="T104" fmla="*/ 300 w 1051"/>
                <a:gd name="T105" fmla="*/ 103 h 799"/>
                <a:gd name="T106" fmla="*/ 348 w 1051"/>
                <a:gd name="T107" fmla="*/ 111 h 799"/>
                <a:gd name="T108" fmla="*/ 396 w 1051"/>
                <a:gd name="T109" fmla="*/ 101 h 799"/>
                <a:gd name="T110" fmla="*/ 396 w 1051"/>
                <a:gd name="T111" fmla="*/ 99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5969175" y="2724389"/>
              <a:ext cx="1860958" cy="1025428"/>
            </a:xfrm>
            <a:custGeom>
              <a:avLst/>
              <a:gdLst>
                <a:gd name="T0" fmla="*/ 1005 w 1652"/>
                <a:gd name="T1" fmla="*/ 860 h 902"/>
                <a:gd name="T2" fmla="*/ 1031 w 1652"/>
                <a:gd name="T3" fmla="*/ 889 h 902"/>
                <a:gd name="T4" fmla="*/ 1114 w 1652"/>
                <a:gd name="T5" fmla="*/ 860 h 902"/>
                <a:gd name="T6" fmla="*/ 1167 w 1652"/>
                <a:gd name="T7" fmla="*/ 821 h 902"/>
                <a:gd name="T8" fmla="*/ 1231 w 1652"/>
                <a:gd name="T9" fmla="*/ 797 h 902"/>
                <a:gd name="T10" fmla="*/ 1296 w 1652"/>
                <a:gd name="T11" fmla="*/ 774 h 902"/>
                <a:gd name="T12" fmla="*/ 1404 w 1652"/>
                <a:gd name="T13" fmla="*/ 756 h 902"/>
                <a:gd name="T14" fmla="*/ 1406 w 1652"/>
                <a:gd name="T15" fmla="*/ 797 h 902"/>
                <a:gd name="T16" fmla="*/ 1439 w 1652"/>
                <a:gd name="T17" fmla="*/ 803 h 902"/>
                <a:gd name="T18" fmla="*/ 1418 w 1652"/>
                <a:gd name="T19" fmla="*/ 853 h 902"/>
                <a:gd name="T20" fmla="*/ 1439 w 1652"/>
                <a:gd name="T21" fmla="*/ 860 h 902"/>
                <a:gd name="T22" fmla="*/ 1530 w 1652"/>
                <a:gd name="T23" fmla="*/ 853 h 902"/>
                <a:gd name="T24" fmla="*/ 1585 w 1652"/>
                <a:gd name="T25" fmla="*/ 872 h 902"/>
                <a:gd name="T26" fmla="*/ 1609 w 1652"/>
                <a:gd name="T27" fmla="*/ 882 h 902"/>
                <a:gd name="T28" fmla="*/ 1614 w 1652"/>
                <a:gd name="T29" fmla="*/ 821 h 902"/>
                <a:gd name="T30" fmla="*/ 1651 w 1652"/>
                <a:gd name="T31" fmla="*/ 781 h 902"/>
                <a:gd name="T32" fmla="*/ 1622 w 1652"/>
                <a:gd name="T33" fmla="*/ 589 h 902"/>
                <a:gd name="T34" fmla="*/ 1590 w 1652"/>
                <a:gd name="T35" fmla="*/ 483 h 902"/>
                <a:gd name="T36" fmla="*/ 1511 w 1652"/>
                <a:gd name="T37" fmla="*/ 445 h 902"/>
                <a:gd name="T38" fmla="*/ 1461 w 1652"/>
                <a:gd name="T39" fmla="*/ 542 h 902"/>
                <a:gd name="T40" fmla="*/ 1366 w 1652"/>
                <a:gd name="T41" fmla="*/ 491 h 902"/>
                <a:gd name="T42" fmla="*/ 1191 w 1652"/>
                <a:gd name="T43" fmla="*/ 428 h 902"/>
                <a:gd name="T44" fmla="*/ 1119 w 1652"/>
                <a:gd name="T45" fmla="*/ 417 h 902"/>
                <a:gd name="T46" fmla="*/ 978 w 1652"/>
                <a:gd name="T47" fmla="*/ 357 h 902"/>
                <a:gd name="T48" fmla="*/ 911 w 1652"/>
                <a:gd name="T49" fmla="*/ 194 h 902"/>
                <a:gd name="T50" fmla="*/ 937 w 1652"/>
                <a:gd name="T51" fmla="*/ 141 h 902"/>
                <a:gd name="T52" fmla="*/ 935 w 1652"/>
                <a:gd name="T53" fmla="*/ 70 h 902"/>
                <a:gd name="T54" fmla="*/ 945 w 1652"/>
                <a:gd name="T55" fmla="*/ 35 h 902"/>
                <a:gd name="T56" fmla="*/ 823 w 1652"/>
                <a:gd name="T57" fmla="*/ 0 h 902"/>
                <a:gd name="T58" fmla="*/ 734 w 1652"/>
                <a:gd name="T59" fmla="*/ 11 h 902"/>
                <a:gd name="T60" fmla="*/ 621 w 1652"/>
                <a:gd name="T61" fmla="*/ 48 h 902"/>
                <a:gd name="T62" fmla="*/ 512 w 1652"/>
                <a:gd name="T63" fmla="*/ 62 h 902"/>
                <a:gd name="T64" fmla="*/ 437 w 1652"/>
                <a:gd name="T65" fmla="*/ 21 h 902"/>
                <a:gd name="T66" fmla="*/ 317 w 1652"/>
                <a:gd name="T67" fmla="*/ 43 h 902"/>
                <a:gd name="T68" fmla="*/ 268 w 1652"/>
                <a:gd name="T69" fmla="*/ 16 h 902"/>
                <a:gd name="T70" fmla="*/ 177 w 1652"/>
                <a:gd name="T71" fmla="*/ 28 h 902"/>
                <a:gd name="T72" fmla="*/ 133 w 1652"/>
                <a:gd name="T73" fmla="*/ 86 h 902"/>
                <a:gd name="T74" fmla="*/ 109 w 1652"/>
                <a:gd name="T75" fmla="*/ 117 h 902"/>
                <a:gd name="T76" fmla="*/ 78 w 1652"/>
                <a:gd name="T77" fmla="*/ 132 h 902"/>
                <a:gd name="T78" fmla="*/ 62 w 1652"/>
                <a:gd name="T79" fmla="*/ 156 h 902"/>
                <a:gd name="T80" fmla="*/ 89 w 1652"/>
                <a:gd name="T81" fmla="*/ 207 h 902"/>
                <a:gd name="T82" fmla="*/ 83 w 1652"/>
                <a:gd name="T83" fmla="*/ 260 h 902"/>
                <a:gd name="T84" fmla="*/ 24 w 1652"/>
                <a:gd name="T85" fmla="*/ 243 h 902"/>
                <a:gd name="T86" fmla="*/ 0 w 1652"/>
                <a:gd name="T87" fmla="*/ 262 h 902"/>
                <a:gd name="T88" fmla="*/ 12 w 1652"/>
                <a:gd name="T89" fmla="*/ 311 h 902"/>
                <a:gd name="T90" fmla="*/ 9 w 1652"/>
                <a:gd name="T91" fmla="*/ 356 h 902"/>
                <a:gd name="T92" fmla="*/ 34 w 1652"/>
                <a:gd name="T93" fmla="*/ 373 h 902"/>
                <a:gd name="T94" fmla="*/ 109 w 1652"/>
                <a:gd name="T95" fmla="*/ 443 h 902"/>
                <a:gd name="T96" fmla="*/ 153 w 1652"/>
                <a:gd name="T97" fmla="*/ 508 h 902"/>
                <a:gd name="T98" fmla="*/ 181 w 1652"/>
                <a:gd name="T99" fmla="*/ 530 h 902"/>
                <a:gd name="T100" fmla="*/ 232 w 1652"/>
                <a:gd name="T101" fmla="*/ 525 h 902"/>
                <a:gd name="T102" fmla="*/ 349 w 1652"/>
                <a:gd name="T103" fmla="*/ 655 h 902"/>
                <a:gd name="T104" fmla="*/ 385 w 1652"/>
                <a:gd name="T105" fmla="*/ 642 h 902"/>
                <a:gd name="T106" fmla="*/ 396 w 1652"/>
                <a:gd name="T107" fmla="*/ 693 h 902"/>
                <a:gd name="T108" fmla="*/ 468 w 1652"/>
                <a:gd name="T109" fmla="*/ 723 h 902"/>
                <a:gd name="T110" fmla="*/ 528 w 1652"/>
                <a:gd name="T111" fmla="*/ 785 h 902"/>
                <a:gd name="T112" fmla="*/ 538 w 1652"/>
                <a:gd name="T113" fmla="*/ 812 h 902"/>
                <a:gd name="T114" fmla="*/ 607 w 1652"/>
                <a:gd name="T115" fmla="*/ 809 h 902"/>
                <a:gd name="T116" fmla="*/ 720 w 1652"/>
                <a:gd name="T117" fmla="*/ 834 h 902"/>
                <a:gd name="T118" fmla="*/ 772 w 1652"/>
                <a:gd name="T119" fmla="*/ 850 h 902"/>
                <a:gd name="T120" fmla="*/ 775 w 1652"/>
                <a:gd name="T121" fmla="*/ 901 h 902"/>
                <a:gd name="T122" fmla="*/ 873 w 1652"/>
                <a:gd name="T123" fmla="*/ 823 h 902"/>
                <a:gd name="T124" fmla="*/ 952 w 1652"/>
                <a:gd name="T125" fmla="*/ 853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993855" y="2466378"/>
              <a:ext cx="1203471" cy="873268"/>
            </a:xfrm>
            <a:custGeom>
              <a:avLst/>
              <a:gdLst>
                <a:gd name="T0" fmla="*/ 86 w 1067"/>
                <a:gd name="T1" fmla="*/ 286 h 770"/>
                <a:gd name="T2" fmla="*/ 138 w 1067"/>
                <a:gd name="T3" fmla="*/ 255 h 770"/>
                <a:gd name="T4" fmla="*/ 115 w 1067"/>
                <a:gd name="T5" fmla="*/ 238 h 770"/>
                <a:gd name="T6" fmla="*/ 148 w 1067"/>
                <a:gd name="T7" fmla="*/ 209 h 770"/>
                <a:gd name="T8" fmla="*/ 107 w 1067"/>
                <a:gd name="T9" fmla="*/ 125 h 770"/>
                <a:gd name="T10" fmla="*/ 133 w 1067"/>
                <a:gd name="T11" fmla="*/ 50 h 770"/>
                <a:gd name="T12" fmla="*/ 347 w 1067"/>
                <a:gd name="T13" fmla="*/ 0 h 770"/>
                <a:gd name="T14" fmla="*/ 478 w 1067"/>
                <a:gd name="T15" fmla="*/ 28 h 770"/>
                <a:gd name="T16" fmla="*/ 554 w 1067"/>
                <a:gd name="T17" fmla="*/ 72 h 770"/>
                <a:gd name="T18" fmla="*/ 626 w 1067"/>
                <a:gd name="T19" fmla="*/ 43 h 770"/>
                <a:gd name="T20" fmla="*/ 719 w 1067"/>
                <a:gd name="T21" fmla="*/ 33 h 770"/>
                <a:gd name="T22" fmla="*/ 838 w 1067"/>
                <a:gd name="T23" fmla="*/ 65 h 770"/>
                <a:gd name="T24" fmla="*/ 912 w 1067"/>
                <a:gd name="T25" fmla="*/ 151 h 770"/>
                <a:gd name="T26" fmla="*/ 980 w 1067"/>
                <a:gd name="T27" fmla="*/ 176 h 770"/>
                <a:gd name="T28" fmla="*/ 1046 w 1067"/>
                <a:gd name="T29" fmla="*/ 295 h 770"/>
                <a:gd name="T30" fmla="*/ 1059 w 1067"/>
                <a:gd name="T31" fmla="*/ 378 h 770"/>
                <a:gd name="T32" fmla="*/ 1023 w 1067"/>
                <a:gd name="T33" fmla="*/ 436 h 770"/>
                <a:gd name="T34" fmla="*/ 984 w 1067"/>
                <a:gd name="T35" fmla="*/ 474 h 770"/>
                <a:gd name="T36" fmla="*/ 965 w 1067"/>
                <a:gd name="T37" fmla="*/ 527 h 770"/>
                <a:gd name="T38" fmla="*/ 920 w 1067"/>
                <a:gd name="T39" fmla="*/ 500 h 770"/>
                <a:gd name="T40" fmla="*/ 923 w 1067"/>
                <a:gd name="T41" fmla="*/ 542 h 770"/>
                <a:gd name="T42" fmla="*/ 991 w 1067"/>
                <a:gd name="T43" fmla="*/ 580 h 770"/>
                <a:gd name="T44" fmla="*/ 1026 w 1067"/>
                <a:gd name="T45" fmla="*/ 597 h 770"/>
                <a:gd name="T46" fmla="*/ 1013 w 1067"/>
                <a:gd name="T47" fmla="*/ 630 h 770"/>
                <a:gd name="T48" fmla="*/ 965 w 1067"/>
                <a:gd name="T49" fmla="*/ 641 h 770"/>
                <a:gd name="T50" fmla="*/ 917 w 1067"/>
                <a:gd name="T51" fmla="*/ 633 h 770"/>
                <a:gd name="T52" fmla="*/ 908 w 1067"/>
                <a:gd name="T53" fmla="*/ 676 h 770"/>
                <a:gd name="T54" fmla="*/ 829 w 1067"/>
                <a:gd name="T55" fmla="*/ 638 h 770"/>
                <a:gd name="T56" fmla="*/ 781 w 1067"/>
                <a:gd name="T57" fmla="*/ 628 h 770"/>
                <a:gd name="T58" fmla="*/ 632 w 1067"/>
                <a:gd name="T59" fmla="*/ 623 h 770"/>
                <a:gd name="T60" fmla="*/ 616 w 1067"/>
                <a:gd name="T61" fmla="*/ 660 h 770"/>
                <a:gd name="T62" fmla="*/ 602 w 1067"/>
                <a:gd name="T63" fmla="*/ 701 h 770"/>
                <a:gd name="T64" fmla="*/ 461 w 1067"/>
                <a:gd name="T65" fmla="*/ 751 h 770"/>
                <a:gd name="T66" fmla="*/ 399 w 1067"/>
                <a:gd name="T67" fmla="*/ 674 h 770"/>
                <a:gd name="T68" fmla="*/ 227 w 1067"/>
                <a:gd name="T69" fmla="*/ 645 h 770"/>
                <a:gd name="T70" fmla="*/ 162 w 1067"/>
                <a:gd name="T71" fmla="*/ 606 h 770"/>
                <a:gd name="T72" fmla="*/ 2 w 1067"/>
                <a:gd name="T73" fmla="*/ 455 h 770"/>
                <a:gd name="T74" fmla="*/ 26 w 1067"/>
                <a:gd name="T75" fmla="*/ 407 h 770"/>
                <a:gd name="T76" fmla="*/ 45 w 1067"/>
                <a:gd name="T77" fmla="*/ 320 h 770"/>
                <a:gd name="T78" fmla="*/ 52 w 1067"/>
                <a:gd name="T79" fmla="*/ 272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7407188" y="2115748"/>
              <a:ext cx="1305362" cy="1131279"/>
            </a:xfrm>
            <a:custGeom>
              <a:avLst/>
              <a:gdLst>
                <a:gd name="T0" fmla="*/ 5 w 1155"/>
                <a:gd name="T1" fmla="*/ 158 h 994"/>
                <a:gd name="T2" fmla="*/ 177 w 1155"/>
                <a:gd name="T3" fmla="*/ 63 h 994"/>
                <a:gd name="T4" fmla="*/ 225 w 1155"/>
                <a:gd name="T5" fmla="*/ 0 h 994"/>
                <a:gd name="T6" fmla="*/ 291 w 1155"/>
                <a:gd name="T7" fmla="*/ 34 h 994"/>
                <a:gd name="T8" fmla="*/ 341 w 1155"/>
                <a:gd name="T9" fmla="*/ 202 h 994"/>
                <a:gd name="T10" fmla="*/ 481 w 1155"/>
                <a:gd name="T11" fmla="*/ 188 h 994"/>
                <a:gd name="T12" fmla="*/ 503 w 1155"/>
                <a:gd name="T13" fmla="*/ 233 h 994"/>
                <a:gd name="T14" fmla="*/ 514 w 1155"/>
                <a:gd name="T15" fmla="*/ 323 h 994"/>
                <a:gd name="T16" fmla="*/ 536 w 1155"/>
                <a:gd name="T17" fmla="*/ 347 h 994"/>
                <a:gd name="T18" fmla="*/ 674 w 1155"/>
                <a:gd name="T19" fmla="*/ 374 h 994"/>
                <a:gd name="T20" fmla="*/ 792 w 1155"/>
                <a:gd name="T21" fmla="*/ 368 h 994"/>
                <a:gd name="T22" fmla="*/ 755 w 1155"/>
                <a:gd name="T23" fmla="*/ 434 h 994"/>
                <a:gd name="T24" fmla="*/ 797 w 1155"/>
                <a:gd name="T25" fmla="*/ 522 h 994"/>
                <a:gd name="T26" fmla="*/ 890 w 1155"/>
                <a:gd name="T27" fmla="*/ 646 h 994"/>
                <a:gd name="T28" fmla="*/ 926 w 1155"/>
                <a:gd name="T29" fmla="*/ 711 h 994"/>
                <a:gd name="T30" fmla="*/ 974 w 1155"/>
                <a:gd name="T31" fmla="*/ 690 h 994"/>
                <a:gd name="T32" fmla="*/ 990 w 1155"/>
                <a:gd name="T33" fmla="*/ 632 h 994"/>
                <a:gd name="T34" fmla="*/ 996 w 1155"/>
                <a:gd name="T35" fmla="*/ 537 h 994"/>
                <a:gd name="T36" fmla="*/ 1040 w 1155"/>
                <a:gd name="T37" fmla="*/ 557 h 994"/>
                <a:gd name="T38" fmla="*/ 1154 w 1155"/>
                <a:gd name="T39" fmla="*/ 639 h 994"/>
                <a:gd name="T40" fmla="*/ 1139 w 1155"/>
                <a:gd name="T41" fmla="*/ 716 h 994"/>
                <a:gd name="T42" fmla="*/ 1079 w 1155"/>
                <a:gd name="T43" fmla="*/ 736 h 994"/>
                <a:gd name="T44" fmla="*/ 1016 w 1155"/>
                <a:gd name="T45" fmla="*/ 745 h 994"/>
                <a:gd name="T46" fmla="*/ 988 w 1155"/>
                <a:gd name="T47" fmla="*/ 767 h 994"/>
                <a:gd name="T48" fmla="*/ 996 w 1155"/>
                <a:gd name="T49" fmla="*/ 822 h 994"/>
                <a:gd name="T50" fmla="*/ 983 w 1155"/>
                <a:gd name="T51" fmla="*/ 891 h 994"/>
                <a:gd name="T52" fmla="*/ 948 w 1155"/>
                <a:gd name="T53" fmla="*/ 926 h 994"/>
                <a:gd name="T54" fmla="*/ 906 w 1155"/>
                <a:gd name="T55" fmla="*/ 981 h 994"/>
                <a:gd name="T56" fmla="*/ 818 w 1155"/>
                <a:gd name="T57" fmla="*/ 972 h 994"/>
                <a:gd name="T58" fmla="*/ 782 w 1155"/>
                <a:gd name="T59" fmla="*/ 937 h 994"/>
                <a:gd name="T60" fmla="*/ 718 w 1155"/>
                <a:gd name="T61" fmla="*/ 858 h 994"/>
                <a:gd name="T62" fmla="*/ 641 w 1155"/>
                <a:gd name="T63" fmla="*/ 862 h 994"/>
                <a:gd name="T64" fmla="*/ 591 w 1155"/>
                <a:gd name="T65" fmla="*/ 855 h 994"/>
                <a:gd name="T66" fmla="*/ 553 w 1155"/>
                <a:gd name="T67" fmla="*/ 809 h 994"/>
                <a:gd name="T68" fmla="*/ 617 w 1155"/>
                <a:gd name="T69" fmla="*/ 820 h 994"/>
                <a:gd name="T70" fmla="*/ 656 w 1155"/>
                <a:gd name="T71" fmla="*/ 745 h 994"/>
                <a:gd name="T72" fmla="*/ 698 w 1155"/>
                <a:gd name="T73" fmla="*/ 632 h 994"/>
                <a:gd name="T74" fmla="*/ 613 w 1155"/>
                <a:gd name="T75" fmla="*/ 484 h 994"/>
                <a:gd name="T76" fmla="*/ 492 w 1155"/>
                <a:gd name="T77" fmla="*/ 427 h 994"/>
                <a:gd name="T78" fmla="*/ 352 w 1155"/>
                <a:gd name="T79" fmla="*/ 342 h 994"/>
                <a:gd name="T80" fmla="*/ 213 w 1155"/>
                <a:gd name="T81" fmla="*/ 378 h 994"/>
                <a:gd name="T82" fmla="*/ 110 w 1155"/>
                <a:gd name="T83" fmla="*/ 337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740400" y="1313047"/>
              <a:ext cx="1924400" cy="1484114"/>
            </a:xfrm>
            <a:custGeom>
              <a:avLst/>
              <a:gdLst>
                <a:gd name="T0" fmla="*/ 1172 w 1707"/>
                <a:gd name="T1" fmla="*/ 43 h 1305"/>
                <a:gd name="T2" fmla="*/ 1224 w 1707"/>
                <a:gd name="T3" fmla="*/ 110 h 1305"/>
                <a:gd name="T4" fmla="*/ 1298 w 1707"/>
                <a:gd name="T5" fmla="*/ 158 h 1305"/>
                <a:gd name="T6" fmla="*/ 1361 w 1707"/>
                <a:gd name="T7" fmla="*/ 284 h 1305"/>
                <a:gd name="T8" fmla="*/ 1327 w 1707"/>
                <a:gd name="T9" fmla="*/ 383 h 1305"/>
                <a:gd name="T10" fmla="*/ 1511 w 1707"/>
                <a:gd name="T11" fmla="*/ 467 h 1305"/>
                <a:gd name="T12" fmla="*/ 1640 w 1707"/>
                <a:gd name="T13" fmla="*/ 562 h 1305"/>
                <a:gd name="T14" fmla="*/ 1706 w 1707"/>
                <a:gd name="T15" fmla="*/ 706 h 1305"/>
                <a:gd name="T16" fmla="*/ 1657 w 1707"/>
                <a:gd name="T17" fmla="*/ 769 h 1305"/>
                <a:gd name="T18" fmla="*/ 1486 w 1707"/>
                <a:gd name="T19" fmla="*/ 865 h 1305"/>
                <a:gd name="T20" fmla="*/ 1460 w 1707"/>
                <a:gd name="T21" fmla="*/ 1014 h 1305"/>
                <a:gd name="T22" fmla="*/ 1217 w 1707"/>
                <a:gd name="T23" fmla="*/ 1087 h 1305"/>
                <a:gd name="T24" fmla="*/ 1261 w 1707"/>
                <a:gd name="T25" fmla="*/ 1224 h 1305"/>
                <a:gd name="T26" fmla="*/ 1234 w 1707"/>
                <a:gd name="T27" fmla="*/ 1270 h 1305"/>
                <a:gd name="T28" fmla="*/ 1199 w 1707"/>
                <a:gd name="T29" fmla="*/ 1301 h 1305"/>
                <a:gd name="T30" fmla="*/ 1103 w 1707"/>
                <a:gd name="T31" fmla="*/ 1277 h 1305"/>
                <a:gd name="T32" fmla="*/ 935 w 1707"/>
                <a:gd name="T33" fmla="*/ 1253 h 1305"/>
                <a:gd name="T34" fmla="*/ 768 w 1707"/>
                <a:gd name="T35" fmla="*/ 1284 h 1305"/>
                <a:gd name="T36" fmla="*/ 639 w 1707"/>
                <a:gd name="T37" fmla="*/ 1263 h 1305"/>
                <a:gd name="T38" fmla="*/ 492 w 1707"/>
                <a:gd name="T39" fmla="*/ 1275 h 1305"/>
                <a:gd name="T40" fmla="*/ 409 w 1707"/>
                <a:gd name="T41" fmla="*/ 1234 h 1305"/>
                <a:gd name="T42" fmla="*/ 321 w 1707"/>
                <a:gd name="T43" fmla="*/ 1173 h 1305"/>
                <a:gd name="T44" fmla="*/ 131 w 1707"/>
                <a:gd name="T45" fmla="*/ 1138 h 1305"/>
                <a:gd name="T46" fmla="*/ 105 w 1707"/>
                <a:gd name="T47" fmla="*/ 1065 h 1305"/>
                <a:gd name="T48" fmla="*/ 65 w 1707"/>
                <a:gd name="T49" fmla="*/ 1012 h 1305"/>
                <a:gd name="T50" fmla="*/ 38 w 1707"/>
                <a:gd name="T51" fmla="*/ 961 h 1305"/>
                <a:gd name="T52" fmla="*/ 65 w 1707"/>
                <a:gd name="T53" fmla="*/ 901 h 1305"/>
                <a:gd name="T54" fmla="*/ 10 w 1707"/>
                <a:gd name="T55" fmla="*/ 829 h 1305"/>
                <a:gd name="T56" fmla="*/ 5 w 1707"/>
                <a:gd name="T57" fmla="*/ 752 h 1305"/>
                <a:gd name="T58" fmla="*/ 38 w 1707"/>
                <a:gd name="T59" fmla="*/ 701 h 1305"/>
                <a:gd name="T60" fmla="*/ 134 w 1707"/>
                <a:gd name="T61" fmla="*/ 668 h 1305"/>
                <a:gd name="T62" fmla="*/ 181 w 1707"/>
                <a:gd name="T63" fmla="*/ 672 h 1305"/>
                <a:gd name="T64" fmla="*/ 235 w 1707"/>
                <a:gd name="T65" fmla="*/ 699 h 1305"/>
                <a:gd name="T66" fmla="*/ 409 w 1707"/>
                <a:gd name="T67" fmla="*/ 639 h 1305"/>
                <a:gd name="T68" fmla="*/ 555 w 1707"/>
                <a:gd name="T69" fmla="*/ 544 h 1305"/>
                <a:gd name="T70" fmla="*/ 601 w 1707"/>
                <a:gd name="T71" fmla="*/ 501 h 1305"/>
                <a:gd name="T72" fmla="*/ 575 w 1707"/>
                <a:gd name="T73" fmla="*/ 342 h 1305"/>
                <a:gd name="T74" fmla="*/ 704 w 1707"/>
                <a:gd name="T75" fmla="*/ 313 h 1305"/>
                <a:gd name="T76" fmla="*/ 761 w 1707"/>
                <a:gd name="T77" fmla="*/ 342 h 1305"/>
                <a:gd name="T78" fmla="*/ 827 w 1707"/>
                <a:gd name="T79" fmla="*/ 163 h 1305"/>
                <a:gd name="T80" fmla="*/ 930 w 1707"/>
                <a:gd name="T81" fmla="*/ 187 h 1305"/>
                <a:gd name="T82" fmla="*/ 1019 w 1707"/>
                <a:gd name="T83" fmla="*/ 84 h 1305"/>
                <a:gd name="T84" fmla="*/ 1098 w 1707"/>
                <a:gd name="T85" fmla="*/ 36 h 1305"/>
                <a:gd name="T86" fmla="*/ 1165 w 1707"/>
                <a:gd name="T87" fmla="*/ 10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8456860" y="2448736"/>
              <a:ext cx="478697" cy="862242"/>
            </a:xfrm>
            <a:custGeom>
              <a:avLst/>
              <a:gdLst>
                <a:gd name="T0" fmla="*/ 349 w 420"/>
                <a:gd name="T1" fmla="*/ 453 h 761"/>
                <a:gd name="T2" fmla="*/ 340 w 420"/>
                <a:gd name="T3" fmla="*/ 255 h 761"/>
                <a:gd name="T4" fmla="*/ 368 w 420"/>
                <a:gd name="T5" fmla="*/ 191 h 761"/>
                <a:gd name="T6" fmla="*/ 366 w 420"/>
                <a:gd name="T7" fmla="*/ 101 h 761"/>
                <a:gd name="T8" fmla="*/ 383 w 420"/>
                <a:gd name="T9" fmla="*/ 39 h 761"/>
                <a:gd name="T10" fmla="*/ 370 w 420"/>
                <a:gd name="T11" fmla="*/ 0 h 761"/>
                <a:gd name="T12" fmla="*/ 306 w 420"/>
                <a:gd name="T13" fmla="*/ 21 h 761"/>
                <a:gd name="T14" fmla="*/ 285 w 420"/>
                <a:gd name="T15" fmla="*/ 77 h 761"/>
                <a:gd name="T16" fmla="*/ 261 w 420"/>
                <a:gd name="T17" fmla="*/ 96 h 761"/>
                <a:gd name="T18" fmla="*/ 179 w 420"/>
                <a:gd name="T19" fmla="*/ 193 h 761"/>
                <a:gd name="T20" fmla="*/ 117 w 420"/>
                <a:gd name="T21" fmla="*/ 191 h 761"/>
                <a:gd name="T22" fmla="*/ 103 w 420"/>
                <a:gd name="T23" fmla="*/ 253 h 761"/>
                <a:gd name="T24" fmla="*/ 179 w 420"/>
                <a:gd name="T25" fmla="*/ 301 h 761"/>
                <a:gd name="T26" fmla="*/ 223 w 420"/>
                <a:gd name="T27" fmla="*/ 347 h 761"/>
                <a:gd name="T28" fmla="*/ 215 w 420"/>
                <a:gd name="T29" fmla="*/ 409 h 761"/>
                <a:gd name="T30" fmla="*/ 155 w 420"/>
                <a:gd name="T31" fmla="*/ 429 h 761"/>
                <a:gd name="T32" fmla="*/ 148 w 420"/>
                <a:gd name="T33" fmla="*/ 444 h 761"/>
                <a:gd name="T34" fmla="*/ 107 w 420"/>
                <a:gd name="T35" fmla="*/ 465 h 761"/>
                <a:gd name="T36" fmla="*/ 57 w 420"/>
                <a:gd name="T37" fmla="*/ 453 h 761"/>
                <a:gd name="T38" fmla="*/ 57 w 420"/>
                <a:gd name="T39" fmla="*/ 475 h 761"/>
                <a:gd name="T40" fmla="*/ 38 w 420"/>
                <a:gd name="T41" fmla="*/ 508 h 761"/>
                <a:gd name="T42" fmla="*/ 45 w 420"/>
                <a:gd name="T43" fmla="*/ 571 h 761"/>
                <a:gd name="T44" fmla="*/ 52 w 420"/>
                <a:gd name="T45" fmla="*/ 599 h 761"/>
                <a:gd name="T46" fmla="*/ 0 w 420"/>
                <a:gd name="T47" fmla="*/ 610 h 761"/>
                <a:gd name="T48" fmla="*/ 6 w 420"/>
                <a:gd name="T49" fmla="*/ 665 h 761"/>
                <a:gd name="T50" fmla="*/ 26 w 420"/>
                <a:gd name="T51" fmla="*/ 689 h 761"/>
                <a:gd name="T52" fmla="*/ 98 w 420"/>
                <a:gd name="T53" fmla="*/ 680 h 761"/>
                <a:gd name="T54" fmla="*/ 112 w 420"/>
                <a:gd name="T55" fmla="*/ 701 h 761"/>
                <a:gd name="T56" fmla="*/ 186 w 420"/>
                <a:gd name="T57" fmla="*/ 731 h 761"/>
                <a:gd name="T58" fmla="*/ 275 w 420"/>
                <a:gd name="T59" fmla="*/ 742 h 761"/>
                <a:gd name="T60" fmla="*/ 320 w 420"/>
                <a:gd name="T61" fmla="*/ 754 h 761"/>
                <a:gd name="T62" fmla="*/ 309 w 420"/>
                <a:gd name="T63" fmla="*/ 711 h 761"/>
                <a:gd name="T64" fmla="*/ 349 w 420"/>
                <a:gd name="T65" fmla="*/ 670 h 761"/>
                <a:gd name="T66" fmla="*/ 340 w 420"/>
                <a:gd name="T67" fmla="*/ 650 h 761"/>
                <a:gd name="T68" fmla="*/ 299 w 420"/>
                <a:gd name="T69" fmla="*/ 625 h 761"/>
                <a:gd name="T70" fmla="*/ 375 w 420"/>
                <a:gd name="T71" fmla="*/ 617 h 761"/>
                <a:gd name="T72" fmla="*/ 399 w 420"/>
                <a:gd name="T73" fmla="*/ 624 h 761"/>
                <a:gd name="T74" fmla="*/ 419 w 420"/>
                <a:gd name="T75" fmla="*/ 581 h 761"/>
                <a:gd name="T76" fmla="*/ 359 w 420"/>
                <a:gd name="T77" fmla="*/ 480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8862503" y="2775109"/>
              <a:ext cx="574821" cy="522638"/>
            </a:xfrm>
            <a:custGeom>
              <a:avLst/>
              <a:gdLst>
                <a:gd name="T0" fmla="*/ 59 w 506"/>
                <a:gd name="T1" fmla="*/ 319 h 460"/>
                <a:gd name="T2" fmla="*/ 131 w 506"/>
                <a:gd name="T3" fmla="*/ 384 h 460"/>
                <a:gd name="T4" fmla="*/ 191 w 506"/>
                <a:gd name="T5" fmla="*/ 396 h 460"/>
                <a:gd name="T6" fmla="*/ 246 w 506"/>
                <a:gd name="T7" fmla="*/ 388 h 460"/>
                <a:gd name="T8" fmla="*/ 263 w 506"/>
                <a:gd name="T9" fmla="*/ 396 h 460"/>
                <a:gd name="T10" fmla="*/ 282 w 506"/>
                <a:gd name="T11" fmla="*/ 386 h 460"/>
                <a:gd name="T12" fmla="*/ 296 w 506"/>
                <a:gd name="T13" fmla="*/ 399 h 460"/>
                <a:gd name="T14" fmla="*/ 303 w 506"/>
                <a:gd name="T15" fmla="*/ 421 h 460"/>
                <a:gd name="T16" fmla="*/ 329 w 506"/>
                <a:gd name="T17" fmla="*/ 437 h 460"/>
                <a:gd name="T18" fmla="*/ 364 w 506"/>
                <a:gd name="T19" fmla="*/ 437 h 460"/>
                <a:gd name="T20" fmla="*/ 390 w 506"/>
                <a:gd name="T21" fmla="*/ 459 h 460"/>
                <a:gd name="T22" fmla="*/ 414 w 506"/>
                <a:gd name="T23" fmla="*/ 447 h 460"/>
                <a:gd name="T24" fmla="*/ 432 w 506"/>
                <a:gd name="T25" fmla="*/ 459 h 460"/>
                <a:gd name="T26" fmla="*/ 447 w 506"/>
                <a:gd name="T27" fmla="*/ 427 h 460"/>
                <a:gd name="T28" fmla="*/ 469 w 506"/>
                <a:gd name="T29" fmla="*/ 416 h 460"/>
                <a:gd name="T30" fmla="*/ 474 w 506"/>
                <a:gd name="T31" fmla="*/ 392 h 460"/>
                <a:gd name="T32" fmla="*/ 464 w 506"/>
                <a:gd name="T33" fmla="*/ 348 h 460"/>
                <a:gd name="T34" fmla="*/ 460 w 506"/>
                <a:gd name="T35" fmla="*/ 343 h 460"/>
                <a:gd name="T36" fmla="*/ 438 w 506"/>
                <a:gd name="T37" fmla="*/ 365 h 460"/>
                <a:gd name="T38" fmla="*/ 406 w 506"/>
                <a:gd name="T39" fmla="*/ 339 h 460"/>
                <a:gd name="T40" fmla="*/ 382 w 506"/>
                <a:gd name="T41" fmla="*/ 309 h 460"/>
                <a:gd name="T42" fmla="*/ 406 w 506"/>
                <a:gd name="T43" fmla="*/ 291 h 460"/>
                <a:gd name="T44" fmla="*/ 412 w 506"/>
                <a:gd name="T45" fmla="*/ 259 h 460"/>
                <a:gd name="T46" fmla="*/ 428 w 506"/>
                <a:gd name="T47" fmla="*/ 249 h 460"/>
                <a:gd name="T48" fmla="*/ 425 w 506"/>
                <a:gd name="T49" fmla="*/ 207 h 460"/>
                <a:gd name="T50" fmla="*/ 436 w 506"/>
                <a:gd name="T51" fmla="*/ 199 h 460"/>
                <a:gd name="T52" fmla="*/ 456 w 506"/>
                <a:gd name="T53" fmla="*/ 211 h 460"/>
                <a:gd name="T54" fmla="*/ 469 w 506"/>
                <a:gd name="T55" fmla="*/ 230 h 460"/>
                <a:gd name="T56" fmla="*/ 495 w 506"/>
                <a:gd name="T57" fmla="*/ 211 h 460"/>
                <a:gd name="T58" fmla="*/ 505 w 506"/>
                <a:gd name="T59" fmla="*/ 201 h 460"/>
                <a:gd name="T60" fmla="*/ 500 w 506"/>
                <a:gd name="T61" fmla="*/ 180 h 460"/>
                <a:gd name="T62" fmla="*/ 469 w 506"/>
                <a:gd name="T63" fmla="*/ 163 h 460"/>
                <a:gd name="T64" fmla="*/ 462 w 506"/>
                <a:gd name="T65" fmla="*/ 143 h 460"/>
                <a:gd name="T66" fmla="*/ 407 w 506"/>
                <a:gd name="T67" fmla="*/ 150 h 460"/>
                <a:gd name="T68" fmla="*/ 373 w 506"/>
                <a:gd name="T69" fmla="*/ 119 h 460"/>
                <a:gd name="T70" fmla="*/ 357 w 506"/>
                <a:gd name="T71" fmla="*/ 115 h 460"/>
                <a:gd name="T72" fmla="*/ 357 w 506"/>
                <a:gd name="T73" fmla="*/ 95 h 460"/>
                <a:gd name="T74" fmla="*/ 434 w 506"/>
                <a:gd name="T75" fmla="*/ 9 h 460"/>
                <a:gd name="T76" fmla="*/ 406 w 506"/>
                <a:gd name="T77" fmla="*/ 16 h 460"/>
                <a:gd name="T78" fmla="*/ 388 w 506"/>
                <a:gd name="T79" fmla="*/ 28 h 460"/>
                <a:gd name="T80" fmla="*/ 382 w 506"/>
                <a:gd name="T81" fmla="*/ 18 h 460"/>
                <a:gd name="T82" fmla="*/ 382 w 506"/>
                <a:gd name="T83" fmla="*/ 4 h 460"/>
                <a:gd name="T84" fmla="*/ 368 w 506"/>
                <a:gd name="T85" fmla="*/ 0 h 460"/>
                <a:gd name="T86" fmla="*/ 333 w 506"/>
                <a:gd name="T87" fmla="*/ 13 h 460"/>
                <a:gd name="T88" fmla="*/ 246 w 506"/>
                <a:gd name="T89" fmla="*/ 2 h 460"/>
                <a:gd name="T90" fmla="*/ 241 w 506"/>
                <a:gd name="T91" fmla="*/ 75 h 460"/>
                <a:gd name="T92" fmla="*/ 199 w 506"/>
                <a:gd name="T93" fmla="*/ 108 h 460"/>
                <a:gd name="T94" fmla="*/ 143 w 506"/>
                <a:gd name="T95" fmla="*/ 119 h 460"/>
                <a:gd name="T96" fmla="*/ 64 w 506"/>
                <a:gd name="T97" fmla="*/ 174 h 460"/>
                <a:gd name="T98" fmla="*/ 0 w 506"/>
                <a:gd name="T99" fmla="*/ 192 h 460"/>
                <a:gd name="T100" fmla="*/ 0 w 506"/>
                <a:gd name="T101" fmla="*/ 203 h 460"/>
                <a:gd name="T102" fmla="*/ 59 w 506"/>
                <a:gd name="T103" fmla="*/ 293 h 460"/>
                <a:gd name="T104" fmla="*/ 59 w 506"/>
                <a:gd name="T105" fmla="*/ 319 h 460"/>
                <a:gd name="T106" fmla="*/ 59 w 506"/>
                <a:gd name="T107" fmla="*/ 319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8841356" y="2307602"/>
              <a:ext cx="330666" cy="688029"/>
            </a:xfrm>
            <a:custGeom>
              <a:avLst/>
              <a:gdLst>
                <a:gd name="T0" fmla="*/ 19 w 292"/>
                <a:gd name="T1" fmla="*/ 605 h 606"/>
                <a:gd name="T2" fmla="*/ 83 w 292"/>
                <a:gd name="T3" fmla="*/ 587 h 606"/>
                <a:gd name="T4" fmla="*/ 162 w 292"/>
                <a:gd name="T5" fmla="*/ 532 h 606"/>
                <a:gd name="T6" fmla="*/ 217 w 292"/>
                <a:gd name="T7" fmla="*/ 520 h 606"/>
                <a:gd name="T8" fmla="*/ 260 w 292"/>
                <a:gd name="T9" fmla="*/ 488 h 606"/>
                <a:gd name="T10" fmla="*/ 264 w 292"/>
                <a:gd name="T11" fmla="*/ 414 h 606"/>
                <a:gd name="T12" fmla="*/ 244 w 292"/>
                <a:gd name="T13" fmla="*/ 388 h 606"/>
                <a:gd name="T14" fmla="*/ 251 w 292"/>
                <a:gd name="T15" fmla="*/ 366 h 606"/>
                <a:gd name="T16" fmla="*/ 264 w 292"/>
                <a:gd name="T17" fmla="*/ 346 h 606"/>
                <a:gd name="T18" fmla="*/ 269 w 292"/>
                <a:gd name="T19" fmla="*/ 315 h 606"/>
                <a:gd name="T20" fmla="*/ 281 w 292"/>
                <a:gd name="T21" fmla="*/ 293 h 606"/>
                <a:gd name="T22" fmla="*/ 260 w 292"/>
                <a:gd name="T23" fmla="*/ 250 h 606"/>
                <a:gd name="T24" fmla="*/ 229 w 292"/>
                <a:gd name="T25" fmla="*/ 214 h 606"/>
                <a:gd name="T26" fmla="*/ 246 w 292"/>
                <a:gd name="T27" fmla="*/ 156 h 606"/>
                <a:gd name="T28" fmla="*/ 284 w 292"/>
                <a:gd name="T29" fmla="*/ 132 h 606"/>
                <a:gd name="T30" fmla="*/ 291 w 292"/>
                <a:gd name="T31" fmla="*/ 95 h 606"/>
                <a:gd name="T32" fmla="*/ 275 w 292"/>
                <a:gd name="T33" fmla="*/ 62 h 606"/>
                <a:gd name="T34" fmla="*/ 275 w 292"/>
                <a:gd name="T35" fmla="*/ 21 h 606"/>
                <a:gd name="T36" fmla="*/ 251 w 292"/>
                <a:gd name="T37" fmla="*/ 0 h 606"/>
                <a:gd name="T38" fmla="*/ 194 w 292"/>
                <a:gd name="T39" fmla="*/ 28 h 606"/>
                <a:gd name="T40" fmla="*/ 186 w 292"/>
                <a:gd name="T41" fmla="*/ 20 h 606"/>
                <a:gd name="T42" fmla="*/ 155 w 292"/>
                <a:gd name="T43" fmla="*/ 42 h 606"/>
                <a:gd name="T44" fmla="*/ 131 w 292"/>
                <a:gd name="T45" fmla="*/ 40 h 606"/>
                <a:gd name="T46" fmla="*/ 83 w 292"/>
                <a:gd name="T47" fmla="*/ 110 h 606"/>
                <a:gd name="T48" fmla="*/ 67 w 292"/>
                <a:gd name="T49" fmla="*/ 110 h 606"/>
                <a:gd name="T50" fmla="*/ 41 w 292"/>
                <a:gd name="T51" fmla="*/ 132 h 606"/>
                <a:gd name="T52" fmla="*/ 43 w 292"/>
                <a:gd name="T53" fmla="*/ 163 h 606"/>
                <a:gd name="T54" fmla="*/ 30 w 292"/>
                <a:gd name="T55" fmla="*/ 190 h 606"/>
                <a:gd name="T56" fmla="*/ 26 w 292"/>
                <a:gd name="T57" fmla="*/ 225 h 606"/>
                <a:gd name="T58" fmla="*/ 2 w 292"/>
                <a:gd name="T59" fmla="*/ 262 h 606"/>
                <a:gd name="T60" fmla="*/ 28 w 292"/>
                <a:gd name="T61" fmla="*/ 315 h 606"/>
                <a:gd name="T62" fmla="*/ 19 w 292"/>
                <a:gd name="T63" fmla="*/ 346 h 606"/>
                <a:gd name="T64" fmla="*/ 0 w 292"/>
                <a:gd name="T65" fmla="*/ 380 h 606"/>
                <a:gd name="T66" fmla="*/ 28 w 292"/>
                <a:gd name="T67" fmla="*/ 510 h 606"/>
                <a:gd name="T68" fmla="*/ 9 w 292"/>
                <a:gd name="T69" fmla="*/ 578 h 606"/>
                <a:gd name="T70" fmla="*/ 19 w 292"/>
                <a:gd name="T71" fmla="*/ 605 h 606"/>
                <a:gd name="T72" fmla="*/ 19 w 292"/>
                <a:gd name="T73" fmla="*/ 605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9095122" y="2042975"/>
              <a:ext cx="511379" cy="747570"/>
            </a:xfrm>
            <a:custGeom>
              <a:avLst/>
              <a:gdLst>
                <a:gd name="T0" fmla="*/ 179 w 455"/>
                <a:gd name="T1" fmla="*/ 637 h 658"/>
                <a:gd name="T2" fmla="*/ 219 w 455"/>
                <a:gd name="T3" fmla="*/ 513 h 658"/>
                <a:gd name="T4" fmla="*/ 303 w 455"/>
                <a:gd name="T5" fmla="*/ 460 h 658"/>
                <a:gd name="T6" fmla="*/ 322 w 455"/>
                <a:gd name="T7" fmla="*/ 409 h 658"/>
                <a:gd name="T8" fmla="*/ 284 w 455"/>
                <a:gd name="T9" fmla="*/ 390 h 658"/>
                <a:gd name="T10" fmla="*/ 241 w 455"/>
                <a:gd name="T11" fmla="*/ 368 h 658"/>
                <a:gd name="T12" fmla="*/ 217 w 455"/>
                <a:gd name="T13" fmla="*/ 306 h 658"/>
                <a:gd name="T14" fmla="*/ 176 w 455"/>
                <a:gd name="T15" fmla="*/ 310 h 658"/>
                <a:gd name="T16" fmla="*/ 131 w 455"/>
                <a:gd name="T17" fmla="*/ 300 h 658"/>
                <a:gd name="T18" fmla="*/ 164 w 455"/>
                <a:gd name="T19" fmla="*/ 233 h 658"/>
                <a:gd name="T20" fmla="*/ 200 w 455"/>
                <a:gd name="T21" fmla="*/ 167 h 658"/>
                <a:gd name="T22" fmla="*/ 263 w 455"/>
                <a:gd name="T23" fmla="*/ 194 h 658"/>
                <a:gd name="T24" fmla="*/ 287 w 455"/>
                <a:gd name="T25" fmla="*/ 238 h 658"/>
                <a:gd name="T26" fmla="*/ 291 w 455"/>
                <a:gd name="T27" fmla="*/ 277 h 658"/>
                <a:gd name="T28" fmla="*/ 327 w 455"/>
                <a:gd name="T29" fmla="*/ 317 h 658"/>
                <a:gd name="T30" fmla="*/ 416 w 455"/>
                <a:gd name="T31" fmla="*/ 293 h 658"/>
                <a:gd name="T32" fmla="*/ 454 w 455"/>
                <a:gd name="T33" fmla="*/ 218 h 658"/>
                <a:gd name="T34" fmla="*/ 408 w 455"/>
                <a:gd name="T35" fmla="*/ 178 h 658"/>
                <a:gd name="T36" fmla="*/ 384 w 455"/>
                <a:gd name="T37" fmla="*/ 115 h 658"/>
                <a:gd name="T38" fmla="*/ 303 w 455"/>
                <a:gd name="T39" fmla="*/ 72 h 658"/>
                <a:gd name="T40" fmla="*/ 256 w 455"/>
                <a:gd name="T41" fmla="*/ 0 h 658"/>
                <a:gd name="T42" fmla="*/ 200 w 455"/>
                <a:gd name="T43" fmla="*/ 42 h 658"/>
                <a:gd name="T44" fmla="*/ 202 w 455"/>
                <a:gd name="T45" fmla="*/ 74 h 658"/>
                <a:gd name="T46" fmla="*/ 147 w 455"/>
                <a:gd name="T47" fmla="*/ 93 h 658"/>
                <a:gd name="T48" fmla="*/ 116 w 455"/>
                <a:gd name="T49" fmla="*/ 101 h 658"/>
                <a:gd name="T50" fmla="*/ 66 w 455"/>
                <a:gd name="T51" fmla="*/ 117 h 658"/>
                <a:gd name="T52" fmla="*/ 52 w 455"/>
                <a:gd name="T53" fmla="*/ 74 h 658"/>
                <a:gd name="T54" fmla="*/ 9 w 455"/>
                <a:gd name="T55" fmla="*/ 134 h 658"/>
                <a:gd name="T56" fmla="*/ 28 w 455"/>
                <a:gd name="T57" fmla="*/ 231 h 658"/>
                <a:gd name="T58" fmla="*/ 52 w 455"/>
                <a:gd name="T59" fmla="*/ 293 h 658"/>
                <a:gd name="T60" fmla="*/ 61 w 455"/>
                <a:gd name="T61" fmla="*/ 363 h 658"/>
                <a:gd name="T62" fmla="*/ 6 w 455"/>
                <a:gd name="T63" fmla="*/ 445 h 658"/>
                <a:gd name="T64" fmla="*/ 59 w 455"/>
                <a:gd name="T65" fmla="*/ 524 h 658"/>
                <a:gd name="T66" fmla="*/ 42 w 455"/>
                <a:gd name="T67" fmla="*/ 577 h 658"/>
                <a:gd name="T68" fmla="*/ 21 w 455"/>
                <a:gd name="T69" fmla="*/ 619 h 658"/>
                <a:gd name="T70" fmla="*/ 129 w 455"/>
                <a:gd name="T71" fmla="*/ 657 h 658"/>
                <a:gd name="T72" fmla="*/ 178 w 455"/>
                <a:gd name="T73" fmla="*/ 647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9362347" y="2307602"/>
              <a:ext cx="101891" cy="180828"/>
            </a:xfrm>
            <a:custGeom>
              <a:avLst/>
              <a:gdLst>
                <a:gd name="T0" fmla="*/ 72 w 89"/>
                <a:gd name="T1" fmla="*/ 148 h 160"/>
                <a:gd name="T2" fmla="*/ 45 w 89"/>
                <a:gd name="T3" fmla="*/ 159 h 160"/>
                <a:gd name="T4" fmla="*/ 4 w 89"/>
                <a:gd name="T5" fmla="*/ 148 h 160"/>
                <a:gd name="T6" fmla="*/ 2 w 89"/>
                <a:gd name="T7" fmla="*/ 137 h 160"/>
                <a:gd name="T8" fmla="*/ 0 w 89"/>
                <a:gd name="T9" fmla="*/ 66 h 160"/>
                <a:gd name="T10" fmla="*/ 28 w 89"/>
                <a:gd name="T11" fmla="*/ 53 h 160"/>
                <a:gd name="T12" fmla="*/ 24 w 89"/>
                <a:gd name="T13" fmla="*/ 40 h 160"/>
                <a:gd name="T14" fmla="*/ 30 w 89"/>
                <a:gd name="T15" fmla="*/ 13 h 160"/>
                <a:gd name="T16" fmla="*/ 33 w 89"/>
                <a:gd name="T17" fmla="*/ 0 h 160"/>
                <a:gd name="T18" fmla="*/ 48 w 89"/>
                <a:gd name="T19" fmla="*/ 6 h 160"/>
                <a:gd name="T20" fmla="*/ 54 w 89"/>
                <a:gd name="T21" fmla="*/ 31 h 160"/>
                <a:gd name="T22" fmla="*/ 52 w 89"/>
                <a:gd name="T23" fmla="*/ 46 h 160"/>
                <a:gd name="T24" fmla="*/ 83 w 89"/>
                <a:gd name="T25" fmla="*/ 69 h 160"/>
                <a:gd name="T26" fmla="*/ 88 w 89"/>
                <a:gd name="T27" fmla="*/ 86 h 160"/>
                <a:gd name="T28" fmla="*/ 69 w 89"/>
                <a:gd name="T29" fmla="*/ 99 h 160"/>
                <a:gd name="T30" fmla="*/ 64 w 89"/>
                <a:gd name="T31" fmla="*/ 127 h 160"/>
                <a:gd name="T32" fmla="*/ 72 w 89"/>
                <a:gd name="T33" fmla="*/ 148 h 160"/>
                <a:gd name="T34" fmla="*/ 72 w 89"/>
                <a:gd name="T35" fmla="*/ 14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9239308" y="2232624"/>
              <a:ext cx="159566" cy="174213"/>
            </a:xfrm>
            <a:custGeom>
              <a:avLst/>
              <a:gdLst>
                <a:gd name="T0" fmla="*/ 107 w 142"/>
                <a:gd name="T1" fmla="*/ 130 h 153"/>
                <a:gd name="T2" fmla="*/ 105 w 142"/>
                <a:gd name="T3" fmla="*/ 108 h 153"/>
                <a:gd name="T4" fmla="*/ 98 w 142"/>
                <a:gd name="T5" fmla="*/ 92 h 153"/>
                <a:gd name="T6" fmla="*/ 138 w 142"/>
                <a:gd name="T7" fmla="*/ 77 h 153"/>
                <a:gd name="T8" fmla="*/ 141 w 142"/>
                <a:gd name="T9" fmla="*/ 63 h 153"/>
                <a:gd name="T10" fmla="*/ 131 w 142"/>
                <a:gd name="T11" fmla="*/ 26 h 153"/>
                <a:gd name="T12" fmla="*/ 119 w 142"/>
                <a:gd name="T13" fmla="*/ 26 h 153"/>
                <a:gd name="T14" fmla="*/ 68 w 142"/>
                <a:gd name="T15" fmla="*/ 0 h 153"/>
                <a:gd name="T16" fmla="*/ 40 w 142"/>
                <a:gd name="T17" fmla="*/ 28 h 153"/>
                <a:gd name="T18" fmla="*/ 33 w 142"/>
                <a:gd name="T19" fmla="*/ 65 h 153"/>
                <a:gd name="T20" fmla="*/ 4 w 142"/>
                <a:gd name="T21" fmla="*/ 99 h 153"/>
                <a:gd name="T22" fmla="*/ 0 w 142"/>
                <a:gd name="T23" fmla="*/ 132 h 153"/>
                <a:gd name="T24" fmla="*/ 6 w 142"/>
                <a:gd name="T25" fmla="*/ 149 h 153"/>
                <a:gd name="T26" fmla="*/ 44 w 142"/>
                <a:gd name="T27" fmla="*/ 142 h 153"/>
                <a:gd name="T28" fmla="*/ 72 w 142"/>
                <a:gd name="T29" fmla="*/ 152 h 153"/>
                <a:gd name="T30" fmla="*/ 85 w 142"/>
                <a:gd name="T31" fmla="*/ 138 h 153"/>
                <a:gd name="T32" fmla="*/ 107 w 142"/>
                <a:gd name="T33" fmla="*/ 130 h 153"/>
                <a:gd name="T34" fmla="*/ 107 w 142"/>
                <a:gd name="T35" fmla="*/ 13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8329977" y="2481815"/>
              <a:ext cx="263379" cy="454276"/>
            </a:xfrm>
            <a:custGeom>
              <a:avLst/>
              <a:gdLst>
                <a:gd name="T0" fmla="*/ 214 w 230"/>
                <a:gd name="T1" fmla="*/ 223 h 400"/>
                <a:gd name="T2" fmla="*/ 216 w 230"/>
                <a:gd name="T3" fmla="*/ 180 h 400"/>
                <a:gd name="T4" fmla="*/ 229 w 230"/>
                <a:gd name="T5" fmla="*/ 160 h 400"/>
                <a:gd name="T6" fmla="*/ 223 w 230"/>
                <a:gd name="T7" fmla="*/ 141 h 400"/>
                <a:gd name="T8" fmla="*/ 152 w 230"/>
                <a:gd name="T9" fmla="*/ 114 h 400"/>
                <a:gd name="T10" fmla="*/ 157 w 230"/>
                <a:gd name="T11" fmla="*/ 86 h 400"/>
                <a:gd name="T12" fmla="*/ 178 w 230"/>
                <a:gd name="T13" fmla="*/ 55 h 400"/>
                <a:gd name="T14" fmla="*/ 166 w 230"/>
                <a:gd name="T15" fmla="*/ 6 h 400"/>
                <a:gd name="T16" fmla="*/ 159 w 230"/>
                <a:gd name="T17" fmla="*/ 0 h 400"/>
                <a:gd name="T18" fmla="*/ 113 w 230"/>
                <a:gd name="T19" fmla="*/ 31 h 400"/>
                <a:gd name="T20" fmla="*/ 92 w 230"/>
                <a:gd name="T21" fmla="*/ 101 h 400"/>
                <a:gd name="T22" fmla="*/ 85 w 230"/>
                <a:gd name="T23" fmla="*/ 150 h 400"/>
                <a:gd name="T24" fmla="*/ 47 w 230"/>
                <a:gd name="T25" fmla="*/ 180 h 400"/>
                <a:gd name="T26" fmla="*/ 26 w 230"/>
                <a:gd name="T27" fmla="*/ 189 h 400"/>
                <a:gd name="T28" fmla="*/ 0 w 230"/>
                <a:gd name="T29" fmla="*/ 196 h 400"/>
                <a:gd name="T30" fmla="*/ 59 w 230"/>
                <a:gd name="T31" fmla="*/ 269 h 400"/>
                <a:gd name="T32" fmla="*/ 71 w 230"/>
                <a:gd name="T33" fmla="*/ 324 h 400"/>
                <a:gd name="T34" fmla="*/ 66 w 230"/>
                <a:gd name="T35" fmla="*/ 350 h 400"/>
                <a:gd name="T36" fmla="*/ 107 w 230"/>
                <a:gd name="T37" fmla="*/ 372 h 400"/>
                <a:gd name="T38" fmla="*/ 107 w 230"/>
                <a:gd name="T39" fmla="*/ 389 h 400"/>
                <a:gd name="T40" fmla="*/ 144 w 230"/>
                <a:gd name="T41" fmla="*/ 399 h 400"/>
                <a:gd name="T42" fmla="*/ 154 w 230"/>
                <a:gd name="T43" fmla="*/ 399 h 400"/>
                <a:gd name="T44" fmla="*/ 154 w 230"/>
                <a:gd name="T45" fmla="*/ 367 h 400"/>
                <a:gd name="T46" fmla="*/ 183 w 230"/>
                <a:gd name="T47" fmla="*/ 363 h 400"/>
                <a:gd name="T48" fmla="*/ 190 w 230"/>
                <a:gd name="T49" fmla="*/ 326 h 400"/>
                <a:gd name="T50" fmla="*/ 170 w 230"/>
                <a:gd name="T51" fmla="*/ 310 h 400"/>
                <a:gd name="T52" fmla="*/ 154 w 230"/>
                <a:gd name="T53" fmla="*/ 295 h 400"/>
                <a:gd name="T54" fmla="*/ 161 w 230"/>
                <a:gd name="T55" fmla="*/ 225 h 400"/>
                <a:gd name="T56" fmla="*/ 176 w 230"/>
                <a:gd name="T57" fmla="*/ 216 h 400"/>
                <a:gd name="T58" fmla="*/ 202 w 230"/>
                <a:gd name="T59" fmla="*/ 227 h 400"/>
                <a:gd name="T60" fmla="*/ 214 w 230"/>
                <a:gd name="T61" fmla="*/ 223 h 400"/>
                <a:gd name="T62" fmla="*/ 214 w 230"/>
                <a:gd name="T63" fmla="*/ 22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7739776" y="779383"/>
              <a:ext cx="2110880" cy="1931775"/>
            </a:xfrm>
            <a:custGeom>
              <a:avLst/>
              <a:gdLst>
                <a:gd name="T0" fmla="*/ 613 w 1876"/>
                <a:gd name="T1" fmla="*/ 1648 h 1700"/>
                <a:gd name="T2" fmla="*/ 694 w 1876"/>
                <a:gd name="T3" fmla="*/ 1504 h 1700"/>
                <a:gd name="T4" fmla="*/ 751 w 1876"/>
                <a:gd name="T5" fmla="*/ 1639 h 1700"/>
                <a:gd name="T6" fmla="*/ 828 w 1876"/>
                <a:gd name="T7" fmla="*/ 1667 h 1700"/>
                <a:gd name="T8" fmla="*/ 922 w 1876"/>
                <a:gd name="T9" fmla="*/ 1523 h 1700"/>
                <a:gd name="T10" fmla="*/ 1020 w 1876"/>
                <a:gd name="T11" fmla="*/ 1475 h 1700"/>
                <a:gd name="T12" fmla="*/ 1134 w 1876"/>
                <a:gd name="T13" fmla="*/ 1385 h 1700"/>
                <a:gd name="T14" fmla="*/ 1202 w 1876"/>
                <a:gd name="T15" fmla="*/ 1294 h 1700"/>
                <a:gd name="T16" fmla="*/ 1268 w 1876"/>
                <a:gd name="T17" fmla="*/ 1193 h 1700"/>
                <a:gd name="T18" fmla="*/ 1333 w 1876"/>
                <a:gd name="T19" fmla="*/ 1197 h 1700"/>
                <a:gd name="T20" fmla="*/ 1410 w 1876"/>
                <a:gd name="T21" fmla="*/ 1173 h 1700"/>
                <a:gd name="T22" fmla="*/ 1507 w 1876"/>
                <a:gd name="T23" fmla="*/ 1164 h 1700"/>
                <a:gd name="T24" fmla="*/ 1599 w 1876"/>
                <a:gd name="T25" fmla="*/ 1200 h 1700"/>
                <a:gd name="T26" fmla="*/ 1647 w 1876"/>
                <a:gd name="T27" fmla="*/ 1162 h 1700"/>
                <a:gd name="T28" fmla="*/ 1744 w 1876"/>
                <a:gd name="T29" fmla="*/ 1072 h 1700"/>
                <a:gd name="T30" fmla="*/ 1829 w 1876"/>
                <a:gd name="T31" fmla="*/ 1025 h 1700"/>
                <a:gd name="T32" fmla="*/ 1850 w 1876"/>
                <a:gd name="T33" fmla="*/ 947 h 1700"/>
                <a:gd name="T34" fmla="*/ 1748 w 1876"/>
                <a:gd name="T35" fmla="*/ 891 h 1700"/>
                <a:gd name="T36" fmla="*/ 1723 w 1876"/>
                <a:gd name="T37" fmla="*/ 778 h 1700"/>
                <a:gd name="T38" fmla="*/ 1754 w 1876"/>
                <a:gd name="T39" fmla="*/ 740 h 1700"/>
                <a:gd name="T40" fmla="*/ 1766 w 1876"/>
                <a:gd name="T41" fmla="*/ 653 h 1700"/>
                <a:gd name="T42" fmla="*/ 1766 w 1876"/>
                <a:gd name="T43" fmla="*/ 631 h 1700"/>
                <a:gd name="T44" fmla="*/ 1790 w 1876"/>
                <a:gd name="T45" fmla="*/ 463 h 1700"/>
                <a:gd name="T46" fmla="*/ 1826 w 1876"/>
                <a:gd name="T47" fmla="*/ 480 h 1700"/>
                <a:gd name="T48" fmla="*/ 1840 w 1876"/>
                <a:gd name="T49" fmla="*/ 264 h 1700"/>
                <a:gd name="T50" fmla="*/ 1719 w 1876"/>
                <a:gd name="T51" fmla="*/ 171 h 1700"/>
                <a:gd name="T52" fmla="*/ 1627 w 1876"/>
                <a:gd name="T53" fmla="*/ 114 h 1700"/>
                <a:gd name="T54" fmla="*/ 1537 w 1876"/>
                <a:gd name="T55" fmla="*/ 87 h 1700"/>
                <a:gd name="T56" fmla="*/ 1520 w 1876"/>
                <a:gd name="T57" fmla="*/ 0 h 1700"/>
                <a:gd name="T58" fmla="*/ 1484 w 1876"/>
                <a:gd name="T59" fmla="*/ 87 h 1700"/>
                <a:gd name="T60" fmla="*/ 1439 w 1876"/>
                <a:gd name="T61" fmla="*/ 320 h 1700"/>
                <a:gd name="T62" fmla="*/ 1316 w 1876"/>
                <a:gd name="T63" fmla="*/ 412 h 1700"/>
                <a:gd name="T64" fmla="*/ 1235 w 1876"/>
                <a:gd name="T65" fmla="*/ 578 h 1700"/>
                <a:gd name="T66" fmla="*/ 1362 w 1876"/>
                <a:gd name="T67" fmla="*/ 607 h 1700"/>
                <a:gd name="T68" fmla="*/ 1542 w 1876"/>
                <a:gd name="T69" fmla="*/ 668 h 1700"/>
                <a:gd name="T70" fmla="*/ 1415 w 1876"/>
                <a:gd name="T71" fmla="*/ 721 h 1700"/>
                <a:gd name="T72" fmla="*/ 1312 w 1876"/>
                <a:gd name="T73" fmla="*/ 790 h 1700"/>
                <a:gd name="T74" fmla="*/ 1176 w 1876"/>
                <a:gd name="T75" fmla="*/ 915 h 1700"/>
                <a:gd name="T76" fmla="*/ 1014 w 1876"/>
                <a:gd name="T77" fmla="*/ 939 h 1700"/>
                <a:gd name="T78" fmla="*/ 979 w 1876"/>
                <a:gd name="T79" fmla="*/ 1096 h 1700"/>
                <a:gd name="T80" fmla="*/ 728 w 1876"/>
                <a:gd name="T81" fmla="*/ 1202 h 1700"/>
                <a:gd name="T82" fmla="*/ 517 w 1876"/>
                <a:gd name="T83" fmla="*/ 1268 h 1700"/>
                <a:gd name="T84" fmla="*/ 187 w 1876"/>
                <a:gd name="T85" fmla="*/ 1191 h 1700"/>
                <a:gd name="T86" fmla="*/ 10 w 1876"/>
                <a:gd name="T87" fmla="*/ 1248 h 1700"/>
                <a:gd name="T88" fmla="*/ 110 w 1876"/>
                <a:gd name="T89" fmla="*/ 1364 h 1700"/>
                <a:gd name="T90" fmla="*/ 211 w 1876"/>
                <a:gd name="T91" fmla="*/ 1409 h 1700"/>
                <a:gd name="T92" fmla="*/ 242 w 1876"/>
                <a:gd name="T93" fmla="*/ 1499 h 1700"/>
                <a:gd name="T94" fmla="*/ 347 w 1876"/>
                <a:gd name="T95" fmla="*/ 1559 h 1700"/>
                <a:gd name="T96" fmla="*/ 501 w 1876"/>
                <a:gd name="T97" fmla="*/ 1544 h 1700"/>
                <a:gd name="T98" fmla="*/ 450 w 1876"/>
                <a:gd name="T99" fmla="*/ 1625 h 1700"/>
                <a:gd name="T100" fmla="*/ 527 w 1876"/>
                <a:gd name="T101" fmla="*/ 1694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9643028" y="1551211"/>
              <a:ext cx="799750" cy="557921"/>
            </a:xfrm>
            <a:custGeom>
              <a:avLst/>
              <a:gdLst>
                <a:gd name="T0" fmla="*/ 686 w 709"/>
                <a:gd name="T1" fmla="*/ 135 h 488"/>
                <a:gd name="T2" fmla="*/ 631 w 709"/>
                <a:gd name="T3" fmla="*/ 125 h 488"/>
                <a:gd name="T4" fmla="*/ 609 w 709"/>
                <a:gd name="T5" fmla="*/ 120 h 488"/>
                <a:gd name="T6" fmla="*/ 561 w 709"/>
                <a:gd name="T7" fmla="*/ 149 h 488"/>
                <a:gd name="T8" fmla="*/ 539 w 709"/>
                <a:gd name="T9" fmla="*/ 162 h 488"/>
                <a:gd name="T10" fmla="*/ 496 w 709"/>
                <a:gd name="T11" fmla="*/ 130 h 488"/>
                <a:gd name="T12" fmla="*/ 458 w 709"/>
                <a:gd name="T13" fmla="*/ 96 h 488"/>
                <a:gd name="T14" fmla="*/ 451 w 709"/>
                <a:gd name="T15" fmla="*/ 142 h 488"/>
                <a:gd name="T16" fmla="*/ 412 w 709"/>
                <a:gd name="T17" fmla="*/ 96 h 488"/>
                <a:gd name="T18" fmla="*/ 379 w 709"/>
                <a:gd name="T19" fmla="*/ 63 h 488"/>
                <a:gd name="T20" fmla="*/ 307 w 709"/>
                <a:gd name="T21" fmla="*/ 63 h 488"/>
                <a:gd name="T22" fmla="*/ 269 w 709"/>
                <a:gd name="T23" fmla="*/ 36 h 488"/>
                <a:gd name="T24" fmla="*/ 216 w 709"/>
                <a:gd name="T25" fmla="*/ 55 h 488"/>
                <a:gd name="T26" fmla="*/ 161 w 709"/>
                <a:gd name="T27" fmla="*/ 41 h 488"/>
                <a:gd name="T28" fmla="*/ 87 w 709"/>
                <a:gd name="T29" fmla="*/ 10 h 488"/>
                <a:gd name="T30" fmla="*/ 65 w 709"/>
                <a:gd name="T31" fmla="*/ 61 h 488"/>
                <a:gd name="T32" fmla="*/ 0 w 709"/>
                <a:gd name="T33" fmla="*/ 63 h 488"/>
                <a:gd name="T34" fmla="*/ 34 w 709"/>
                <a:gd name="T35" fmla="*/ 99 h 488"/>
                <a:gd name="T36" fmla="*/ 38 w 709"/>
                <a:gd name="T37" fmla="*/ 161 h 488"/>
                <a:gd name="T38" fmla="*/ 58 w 709"/>
                <a:gd name="T39" fmla="*/ 211 h 488"/>
                <a:gd name="T40" fmla="*/ 115 w 709"/>
                <a:gd name="T41" fmla="*/ 178 h 488"/>
                <a:gd name="T42" fmla="*/ 161 w 709"/>
                <a:gd name="T43" fmla="*/ 268 h 488"/>
                <a:gd name="T44" fmla="*/ 187 w 709"/>
                <a:gd name="T45" fmla="*/ 270 h 488"/>
                <a:gd name="T46" fmla="*/ 252 w 709"/>
                <a:gd name="T47" fmla="*/ 313 h 488"/>
                <a:gd name="T48" fmla="*/ 269 w 709"/>
                <a:gd name="T49" fmla="*/ 291 h 488"/>
                <a:gd name="T50" fmla="*/ 335 w 709"/>
                <a:gd name="T51" fmla="*/ 409 h 488"/>
                <a:gd name="T52" fmla="*/ 374 w 709"/>
                <a:gd name="T53" fmla="*/ 487 h 488"/>
                <a:gd name="T54" fmla="*/ 434 w 709"/>
                <a:gd name="T55" fmla="*/ 385 h 488"/>
                <a:gd name="T56" fmla="*/ 477 w 709"/>
                <a:gd name="T57" fmla="*/ 398 h 488"/>
                <a:gd name="T58" fmla="*/ 546 w 709"/>
                <a:gd name="T59" fmla="*/ 376 h 488"/>
                <a:gd name="T60" fmla="*/ 528 w 709"/>
                <a:gd name="T61" fmla="*/ 330 h 488"/>
                <a:gd name="T62" fmla="*/ 594 w 709"/>
                <a:gd name="T63" fmla="*/ 277 h 488"/>
                <a:gd name="T64" fmla="*/ 620 w 709"/>
                <a:gd name="T65" fmla="*/ 229 h 488"/>
                <a:gd name="T66" fmla="*/ 642 w 709"/>
                <a:gd name="T67" fmla="*/ 200 h 488"/>
                <a:gd name="T68" fmla="*/ 666 w 709"/>
                <a:gd name="T69" fmla="*/ 224 h 488"/>
                <a:gd name="T70" fmla="*/ 708 w 709"/>
                <a:gd name="T71" fmla="*/ 147 h 488"/>
                <a:gd name="T72" fmla="*/ 704 w 709"/>
                <a:gd name="T73" fmla="*/ 135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9466161" y="728663"/>
              <a:ext cx="1093889" cy="1007786"/>
            </a:xfrm>
            <a:custGeom>
              <a:avLst/>
              <a:gdLst>
                <a:gd name="T0" fmla="*/ 297 w 970"/>
                <a:gd name="T1" fmla="*/ 724 h 888"/>
                <a:gd name="T2" fmla="*/ 351 w 970"/>
                <a:gd name="T3" fmla="*/ 790 h 888"/>
                <a:gd name="T4" fmla="*/ 394 w 970"/>
                <a:gd name="T5" fmla="*/ 779 h 888"/>
                <a:gd name="T6" fmla="*/ 447 w 970"/>
                <a:gd name="T7" fmla="*/ 785 h 888"/>
                <a:gd name="T8" fmla="*/ 505 w 970"/>
                <a:gd name="T9" fmla="*/ 772 h 888"/>
                <a:gd name="T10" fmla="*/ 547 w 970"/>
                <a:gd name="T11" fmla="*/ 821 h 888"/>
                <a:gd name="T12" fmla="*/ 579 w 970"/>
                <a:gd name="T13" fmla="*/ 835 h 888"/>
                <a:gd name="T14" fmla="*/ 619 w 970"/>
                <a:gd name="T15" fmla="*/ 860 h 888"/>
                <a:gd name="T16" fmla="*/ 629 w 970"/>
                <a:gd name="T17" fmla="*/ 809 h 888"/>
                <a:gd name="T18" fmla="*/ 674 w 970"/>
                <a:gd name="T19" fmla="*/ 862 h 888"/>
                <a:gd name="T20" fmla="*/ 710 w 970"/>
                <a:gd name="T21" fmla="*/ 885 h 888"/>
                <a:gd name="T22" fmla="*/ 750 w 970"/>
                <a:gd name="T23" fmla="*/ 835 h 888"/>
                <a:gd name="T24" fmla="*/ 777 w 970"/>
                <a:gd name="T25" fmla="*/ 830 h 888"/>
                <a:gd name="T26" fmla="*/ 820 w 970"/>
                <a:gd name="T27" fmla="*/ 860 h 888"/>
                <a:gd name="T28" fmla="*/ 860 w 970"/>
                <a:gd name="T29" fmla="*/ 860 h 888"/>
                <a:gd name="T30" fmla="*/ 844 w 970"/>
                <a:gd name="T31" fmla="*/ 790 h 888"/>
                <a:gd name="T32" fmla="*/ 827 w 970"/>
                <a:gd name="T33" fmla="*/ 708 h 888"/>
                <a:gd name="T34" fmla="*/ 921 w 970"/>
                <a:gd name="T35" fmla="*/ 669 h 888"/>
                <a:gd name="T36" fmla="*/ 930 w 970"/>
                <a:gd name="T37" fmla="*/ 628 h 888"/>
                <a:gd name="T38" fmla="*/ 941 w 970"/>
                <a:gd name="T39" fmla="*/ 585 h 888"/>
                <a:gd name="T40" fmla="*/ 947 w 970"/>
                <a:gd name="T41" fmla="*/ 419 h 888"/>
                <a:gd name="T42" fmla="*/ 942 w 970"/>
                <a:gd name="T43" fmla="*/ 349 h 888"/>
                <a:gd name="T44" fmla="*/ 937 w 970"/>
                <a:gd name="T45" fmla="*/ 315 h 888"/>
                <a:gd name="T46" fmla="*/ 875 w 970"/>
                <a:gd name="T47" fmla="*/ 365 h 888"/>
                <a:gd name="T48" fmla="*/ 810 w 970"/>
                <a:gd name="T49" fmla="*/ 426 h 888"/>
                <a:gd name="T50" fmla="*/ 691 w 970"/>
                <a:gd name="T51" fmla="*/ 426 h 888"/>
                <a:gd name="T52" fmla="*/ 678 w 970"/>
                <a:gd name="T53" fmla="*/ 380 h 888"/>
                <a:gd name="T54" fmla="*/ 636 w 970"/>
                <a:gd name="T55" fmla="*/ 349 h 888"/>
                <a:gd name="T56" fmla="*/ 559 w 970"/>
                <a:gd name="T57" fmla="*/ 327 h 888"/>
                <a:gd name="T58" fmla="*/ 497 w 970"/>
                <a:gd name="T59" fmla="*/ 320 h 888"/>
                <a:gd name="T60" fmla="*/ 444 w 970"/>
                <a:gd name="T61" fmla="*/ 283 h 888"/>
                <a:gd name="T62" fmla="*/ 418 w 970"/>
                <a:gd name="T63" fmla="*/ 238 h 888"/>
                <a:gd name="T64" fmla="*/ 375 w 970"/>
                <a:gd name="T65" fmla="*/ 187 h 888"/>
                <a:gd name="T66" fmla="*/ 330 w 970"/>
                <a:gd name="T67" fmla="*/ 110 h 888"/>
                <a:gd name="T68" fmla="*/ 279 w 970"/>
                <a:gd name="T69" fmla="*/ 33 h 888"/>
                <a:gd name="T70" fmla="*/ 196 w 970"/>
                <a:gd name="T71" fmla="*/ 18 h 888"/>
                <a:gd name="T72" fmla="*/ 105 w 970"/>
                <a:gd name="T73" fmla="*/ 0 h 888"/>
                <a:gd name="T74" fmla="*/ 4 w 970"/>
                <a:gd name="T75" fmla="*/ 44 h 888"/>
                <a:gd name="T76" fmla="*/ 0 w 970"/>
                <a:gd name="T77" fmla="*/ 126 h 888"/>
                <a:gd name="T78" fmla="*/ 43 w 970"/>
                <a:gd name="T79" fmla="*/ 155 h 888"/>
                <a:gd name="T80" fmla="*/ 98 w 970"/>
                <a:gd name="T81" fmla="*/ 143 h 888"/>
                <a:gd name="T82" fmla="*/ 108 w 970"/>
                <a:gd name="T83" fmla="*/ 199 h 888"/>
                <a:gd name="T84" fmla="*/ 174 w 970"/>
                <a:gd name="T85" fmla="*/ 232 h 888"/>
                <a:gd name="T86" fmla="*/ 213 w 970"/>
                <a:gd name="T87" fmla="*/ 214 h 888"/>
                <a:gd name="T88" fmla="*/ 330 w 970"/>
                <a:gd name="T89" fmla="*/ 221 h 888"/>
                <a:gd name="T90" fmla="*/ 313 w 970"/>
                <a:gd name="T91" fmla="*/ 375 h 888"/>
                <a:gd name="T92" fmla="*/ 294 w 970"/>
                <a:gd name="T93" fmla="*/ 423 h 888"/>
                <a:gd name="T94" fmla="*/ 289 w 970"/>
                <a:gd name="T95" fmla="*/ 522 h 888"/>
                <a:gd name="T96" fmla="*/ 262 w 970"/>
                <a:gd name="T97" fmla="*/ 501 h 888"/>
                <a:gd name="T98" fmla="*/ 203 w 970"/>
                <a:gd name="T99" fmla="*/ 592 h 888"/>
                <a:gd name="T100" fmla="*/ 179 w 970"/>
                <a:gd name="T101" fmla="*/ 635 h 888"/>
                <a:gd name="T102" fmla="*/ 265 w 970"/>
                <a:gd name="T103" fmla="*/ 666 h 888"/>
                <a:gd name="T104" fmla="*/ 262 w 970"/>
                <a:gd name="T105" fmla="*/ 684 h 888"/>
                <a:gd name="T106" fmla="*/ 231 w 970"/>
                <a:gd name="T107" fmla="*/ 722 h 888"/>
                <a:gd name="T108" fmla="*/ 244 w 970"/>
                <a:gd name="T109" fmla="*/ 734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9350812" y="2323039"/>
              <a:ext cx="48062" cy="59541"/>
            </a:xfrm>
            <a:custGeom>
              <a:avLst/>
              <a:gdLst>
                <a:gd name="T0" fmla="*/ 41 w 42"/>
                <a:gd name="T1" fmla="*/ 0 h 54"/>
                <a:gd name="T2" fmla="*/ 33 w 42"/>
                <a:gd name="T3" fmla="*/ 26 h 54"/>
                <a:gd name="T4" fmla="*/ 38 w 42"/>
                <a:gd name="T5" fmla="*/ 39 h 54"/>
                <a:gd name="T6" fmla="*/ 9 w 42"/>
                <a:gd name="T7" fmla="*/ 53 h 54"/>
                <a:gd name="T8" fmla="*/ 7 w 42"/>
                <a:gd name="T9" fmla="*/ 31 h 54"/>
                <a:gd name="T10" fmla="*/ 0 w 42"/>
                <a:gd name="T11" fmla="*/ 14 h 54"/>
                <a:gd name="T12" fmla="*/ 41 w 42"/>
                <a:gd name="T13" fmla="*/ 0 h 54"/>
                <a:gd name="T14" fmla="*/ 41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9512300" y="1859942"/>
              <a:ext cx="553673" cy="542485"/>
            </a:xfrm>
            <a:custGeom>
              <a:avLst/>
              <a:gdLst>
                <a:gd name="T0" fmla="*/ 406 w 491"/>
                <a:gd name="T1" fmla="*/ 331 h 478"/>
                <a:gd name="T2" fmla="*/ 458 w 491"/>
                <a:gd name="T3" fmla="*/ 254 h 478"/>
                <a:gd name="T4" fmla="*/ 490 w 491"/>
                <a:gd name="T5" fmla="*/ 216 h 478"/>
                <a:gd name="T6" fmla="*/ 485 w 491"/>
                <a:gd name="T7" fmla="*/ 178 h 478"/>
                <a:gd name="T8" fmla="*/ 451 w 491"/>
                <a:gd name="T9" fmla="*/ 139 h 478"/>
                <a:gd name="T10" fmla="*/ 446 w 491"/>
                <a:gd name="T11" fmla="*/ 106 h 478"/>
                <a:gd name="T12" fmla="*/ 384 w 491"/>
                <a:gd name="T13" fmla="*/ 20 h 478"/>
                <a:gd name="T14" fmla="*/ 380 w 491"/>
                <a:gd name="T15" fmla="*/ 28 h 478"/>
                <a:gd name="T16" fmla="*/ 367 w 491"/>
                <a:gd name="T17" fmla="*/ 42 h 478"/>
                <a:gd name="T18" fmla="*/ 341 w 491"/>
                <a:gd name="T19" fmla="*/ 11 h 478"/>
                <a:gd name="T20" fmla="*/ 303 w 491"/>
                <a:gd name="T21" fmla="*/ 0 h 478"/>
                <a:gd name="T22" fmla="*/ 301 w 491"/>
                <a:gd name="T23" fmla="*/ 11 h 478"/>
                <a:gd name="T24" fmla="*/ 301 w 491"/>
                <a:gd name="T25" fmla="*/ 28 h 478"/>
                <a:gd name="T26" fmla="*/ 286 w 491"/>
                <a:gd name="T27" fmla="*/ 44 h 478"/>
                <a:gd name="T28" fmla="*/ 255 w 491"/>
                <a:gd name="T29" fmla="*/ 74 h 478"/>
                <a:gd name="T30" fmla="*/ 221 w 491"/>
                <a:gd name="T31" fmla="*/ 74 h 478"/>
                <a:gd name="T32" fmla="*/ 207 w 491"/>
                <a:gd name="T33" fmla="*/ 97 h 478"/>
                <a:gd name="T34" fmla="*/ 195 w 491"/>
                <a:gd name="T35" fmla="*/ 97 h 478"/>
                <a:gd name="T36" fmla="*/ 171 w 491"/>
                <a:gd name="T37" fmla="*/ 122 h 478"/>
                <a:gd name="T38" fmla="*/ 157 w 491"/>
                <a:gd name="T39" fmla="*/ 122 h 478"/>
                <a:gd name="T40" fmla="*/ 129 w 491"/>
                <a:gd name="T41" fmla="*/ 150 h 478"/>
                <a:gd name="T42" fmla="*/ 111 w 491"/>
                <a:gd name="T43" fmla="*/ 154 h 478"/>
                <a:gd name="T44" fmla="*/ 74 w 491"/>
                <a:gd name="T45" fmla="*/ 212 h 478"/>
                <a:gd name="T46" fmla="*/ 50 w 491"/>
                <a:gd name="T47" fmla="*/ 177 h 478"/>
                <a:gd name="T48" fmla="*/ 23 w 491"/>
                <a:gd name="T49" fmla="*/ 159 h 478"/>
                <a:gd name="T50" fmla="*/ 11 w 491"/>
                <a:gd name="T51" fmla="*/ 172 h 478"/>
                <a:gd name="T52" fmla="*/ 26 w 491"/>
                <a:gd name="T53" fmla="*/ 250 h 478"/>
                <a:gd name="T54" fmla="*/ 13 w 491"/>
                <a:gd name="T55" fmla="*/ 276 h 478"/>
                <a:gd name="T56" fmla="*/ 0 w 491"/>
                <a:gd name="T57" fmla="*/ 315 h 478"/>
                <a:gd name="T58" fmla="*/ 37 w 491"/>
                <a:gd name="T59" fmla="*/ 339 h 478"/>
                <a:gd name="T60" fmla="*/ 57 w 491"/>
                <a:gd name="T61" fmla="*/ 342 h 478"/>
                <a:gd name="T62" fmla="*/ 83 w 491"/>
                <a:gd name="T63" fmla="*/ 380 h 478"/>
                <a:gd name="T64" fmla="*/ 102 w 491"/>
                <a:gd name="T65" fmla="*/ 368 h 478"/>
                <a:gd name="T66" fmla="*/ 133 w 491"/>
                <a:gd name="T67" fmla="*/ 331 h 478"/>
                <a:gd name="T68" fmla="*/ 164 w 491"/>
                <a:gd name="T69" fmla="*/ 278 h 478"/>
                <a:gd name="T70" fmla="*/ 217 w 491"/>
                <a:gd name="T71" fmla="*/ 267 h 478"/>
                <a:gd name="T72" fmla="*/ 250 w 491"/>
                <a:gd name="T73" fmla="*/ 300 h 478"/>
                <a:gd name="T74" fmla="*/ 225 w 491"/>
                <a:gd name="T75" fmla="*/ 353 h 478"/>
                <a:gd name="T76" fmla="*/ 195 w 491"/>
                <a:gd name="T77" fmla="*/ 402 h 478"/>
                <a:gd name="T78" fmla="*/ 223 w 491"/>
                <a:gd name="T79" fmla="*/ 421 h 478"/>
                <a:gd name="T80" fmla="*/ 221 w 491"/>
                <a:gd name="T81" fmla="*/ 445 h 478"/>
                <a:gd name="T82" fmla="*/ 198 w 491"/>
                <a:gd name="T83" fmla="*/ 467 h 478"/>
                <a:gd name="T84" fmla="*/ 203 w 491"/>
                <a:gd name="T85" fmla="*/ 477 h 478"/>
                <a:gd name="T86" fmla="*/ 243 w 491"/>
                <a:gd name="T87" fmla="*/ 457 h 478"/>
                <a:gd name="T88" fmla="*/ 298 w 491"/>
                <a:gd name="T89" fmla="*/ 384 h 478"/>
                <a:gd name="T90" fmla="*/ 379 w 491"/>
                <a:gd name="T91" fmla="*/ 337 h 478"/>
                <a:gd name="T92" fmla="*/ 406 w 491"/>
                <a:gd name="T93" fmla="*/ 331 h 478"/>
                <a:gd name="T94" fmla="*/ 406 w 491"/>
                <a:gd name="T95" fmla="*/ 331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2" name="Freeform 3"/>
            <p:cNvSpPr/>
            <p:nvPr/>
          </p:nvSpPr>
          <p:spPr bwMode="auto">
            <a:xfrm>
              <a:off x="9266223" y="2517098"/>
              <a:ext cx="619038" cy="430018"/>
            </a:xfrm>
            <a:custGeom>
              <a:avLst/>
              <a:gdLst>
                <a:gd name="T0" fmla="*/ 121 w 549"/>
                <a:gd name="T1" fmla="*/ 365 h 378"/>
                <a:gd name="T2" fmla="*/ 125 w 549"/>
                <a:gd name="T3" fmla="*/ 343 h 378"/>
                <a:gd name="T4" fmla="*/ 145 w 549"/>
                <a:gd name="T5" fmla="*/ 334 h 378"/>
                <a:gd name="T6" fmla="*/ 180 w 549"/>
                <a:gd name="T7" fmla="*/ 365 h 378"/>
                <a:gd name="T8" fmla="*/ 191 w 549"/>
                <a:gd name="T9" fmla="*/ 365 h 378"/>
                <a:gd name="T10" fmla="*/ 224 w 549"/>
                <a:gd name="T11" fmla="*/ 360 h 378"/>
                <a:gd name="T12" fmla="*/ 243 w 549"/>
                <a:gd name="T13" fmla="*/ 345 h 378"/>
                <a:gd name="T14" fmla="*/ 269 w 549"/>
                <a:gd name="T15" fmla="*/ 367 h 378"/>
                <a:gd name="T16" fmla="*/ 281 w 549"/>
                <a:gd name="T17" fmla="*/ 348 h 378"/>
                <a:gd name="T18" fmla="*/ 283 w 549"/>
                <a:gd name="T19" fmla="*/ 336 h 378"/>
                <a:gd name="T20" fmla="*/ 305 w 549"/>
                <a:gd name="T21" fmla="*/ 324 h 378"/>
                <a:gd name="T22" fmla="*/ 311 w 549"/>
                <a:gd name="T23" fmla="*/ 297 h 378"/>
                <a:gd name="T24" fmla="*/ 334 w 549"/>
                <a:gd name="T25" fmla="*/ 293 h 378"/>
                <a:gd name="T26" fmla="*/ 394 w 549"/>
                <a:gd name="T27" fmla="*/ 189 h 378"/>
                <a:gd name="T28" fmla="*/ 384 w 549"/>
                <a:gd name="T29" fmla="*/ 172 h 378"/>
                <a:gd name="T30" fmla="*/ 394 w 549"/>
                <a:gd name="T31" fmla="*/ 160 h 378"/>
                <a:gd name="T32" fmla="*/ 408 w 549"/>
                <a:gd name="T33" fmla="*/ 165 h 378"/>
                <a:gd name="T34" fmla="*/ 427 w 549"/>
                <a:gd name="T35" fmla="*/ 154 h 378"/>
                <a:gd name="T36" fmla="*/ 439 w 549"/>
                <a:gd name="T37" fmla="*/ 129 h 378"/>
                <a:gd name="T38" fmla="*/ 489 w 549"/>
                <a:gd name="T39" fmla="*/ 83 h 378"/>
                <a:gd name="T40" fmla="*/ 528 w 549"/>
                <a:gd name="T41" fmla="*/ 70 h 378"/>
                <a:gd name="T42" fmla="*/ 548 w 549"/>
                <a:gd name="T43" fmla="*/ 52 h 378"/>
                <a:gd name="T44" fmla="*/ 542 w 549"/>
                <a:gd name="T45" fmla="*/ 16 h 378"/>
                <a:gd name="T46" fmla="*/ 515 w 549"/>
                <a:gd name="T47" fmla="*/ 13 h 378"/>
                <a:gd name="T48" fmla="*/ 456 w 549"/>
                <a:gd name="T49" fmla="*/ 19 h 378"/>
                <a:gd name="T50" fmla="*/ 415 w 549"/>
                <a:gd name="T51" fmla="*/ 0 h 378"/>
                <a:gd name="T52" fmla="*/ 390 w 549"/>
                <a:gd name="T53" fmla="*/ 4 h 378"/>
                <a:gd name="T54" fmla="*/ 329 w 549"/>
                <a:gd name="T55" fmla="*/ 83 h 378"/>
                <a:gd name="T56" fmla="*/ 311 w 549"/>
                <a:gd name="T57" fmla="*/ 95 h 378"/>
                <a:gd name="T58" fmla="*/ 272 w 549"/>
                <a:gd name="T59" fmla="*/ 77 h 378"/>
                <a:gd name="T60" fmla="*/ 269 w 549"/>
                <a:gd name="T61" fmla="*/ 57 h 378"/>
                <a:gd name="T62" fmla="*/ 260 w 549"/>
                <a:gd name="T63" fmla="*/ 21 h 378"/>
                <a:gd name="T64" fmla="*/ 239 w 549"/>
                <a:gd name="T65" fmla="*/ 9 h 378"/>
                <a:gd name="T66" fmla="*/ 204 w 549"/>
                <a:gd name="T67" fmla="*/ 17 h 378"/>
                <a:gd name="T68" fmla="*/ 181 w 549"/>
                <a:gd name="T69" fmla="*/ 2 h 378"/>
                <a:gd name="T70" fmla="*/ 149 w 549"/>
                <a:gd name="T71" fmla="*/ 43 h 378"/>
                <a:gd name="T72" fmla="*/ 114 w 549"/>
                <a:gd name="T73" fmla="*/ 52 h 378"/>
                <a:gd name="T74" fmla="*/ 66 w 549"/>
                <a:gd name="T75" fmla="*/ 96 h 378"/>
                <a:gd name="T76" fmla="*/ 13 w 549"/>
                <a:gd name="T77" fmla="*/ 194 h 378"/>
                <a:gd name="T78" fmla="*/ 26 w 549"/>
                <a:gd name="T79" fmla="*/ 220 h 378"/>
                <a:gd name="T80" fmla="*/ 25 w 549"/>
                <a:gd name="T81" fmla="*/ 231 h 378"/>
                <a:gd name="T82" fmla="*/ 25 w 549"/>
                <a:gd name="T83" fmla="*/ 244 h 378"/>
                <a:gd name="T84" fmla="*/ 30 w 549"/>
                <a:gd name="T85" fmla="*/ 255 h 378"/>
                <a:gd name="T86" fmla="*/ 49 w 549"/>
                <a:gd name="T87" fmla="*/ 242 h 378"/>
                <a:gd name="T88" fmla="*/ 76 w 549"/>
                <a:gd name="T89" fmla="*/ 235 h 378"/>
                <a:gd name="T90" fmla="*/ 0 w 549"/>
                <a:gd name="T91" fmla="*/ 321 h 378"/>
                <a:gd name="T92" fmla="*/ 0 w 549"/>
                <a:gd name="T93" fmla="*/ 341 h 378"/>
                <a:gd name="T94" fmla="*/ 16 w 549"/>
                <a:gd name="T95" fmla="*/ 345 h 378"/>
                <a:gd name="T96" fmla="*/ 50 w 549"/>
                <a:gd name="T97" fmla="*/ 377 h 378"/>
                <a:gd name="T98" fmla="*/ 105 w 549"/>
                <a:gd name="T99" fmla="*/ 370 h 378"/>
                <a:gd name="T100" fmla="*/ 121 w 549"/>
                <a:gd name="T101" fmla="*/ 365 h 378"/>
                <a:gd name="T102" fmla="*/ 121 w 549"/>
                <a:gd name="T103" fmla="*/ 365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lt1"/>
                  </a:solidFill>
                </a:rPr>
                <a:t>          </a:t>
              </a:r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9402719" y="2854497"/>
              <a:ext cx="542139" cy="432224"/>
            </a:xfrm>
            <a:custGeom>
              <a:avLst/>
              <a:gdLst>
                <a:gd name="T0" fmla="*/ 444 w 478"/>
                <a:gd name="T1" fmla="*/ 304 h 385"/>
                <a:gd name="T2" fmla="*/ 433 w 478"/>
                <a:gd name="T3" fmla="*/ 337 h 385"/>
                <a:gd name="T4" fmla="*/ 420 w 478"/>
                <a:gd name="T5" fmla="*/ 355 h 385"/>
                <a:gd name="T6" fmla="*/ 394 w 478"/>
                <a:gd name="T7" fmla="*/ 384 h 385"/>
                <a:gd name="T8" fmla="*/ 356 w 478"/>
                <a:gd name="T9" fmla="*/ 377 h 385"/>
                <a:gd name="T10" fmla="*/ 326 w 478"/>
                <a:gd name="T11" fmla="*/ 359 h 385"/>
                <a:gd name="T12" fmla="*/ 308 w 478"/>
                <a:gd name="T13" fmla="*/ 369 h 385"/>
                <a:gd name="T14" fmla="*/ 242 w 478"/>
                <a:gd name="T15" fmla="*/ 362 h 385"/>
                <a:gd name="T16" fmla="*/ 241 w 478"/>
                <a:gd name="T17" fmla="*/ 335 h 385"/>
                <a:gd name="T18" fmla="*/ 208 w 478"/>
                <a:gd name="T19" fmla="*/ 313 h 385"/>
                <a:gd name="T20" fmla="*/ 196 w 478"/>
                <a:gd name="T21" fmla="*/ 294 h 385"/>
                <a:gd name="T22" fmla="*/ 212 w 478"/>
                <a:gd name="T23" fmla="*/ 275 h 385"/>
                <a:gd name="T24" fmla="*/ 212 w 478"/>
                <a:gd name="T25" fmla="*/ 262 h 385"/>
                <a:gd name="T26" fmla="*/ 212 w 478"/>
                <a:gd name="T27" fmla="*/ 245 h 385"/>
                <a:gd name="T28" fmla="*/ 251 w 478"/>
                <a:gd name="T29" fmla="*/ 241 h 385"/>
                <a:gd name="T30" fmla="*/ 253 w 478"/>
                <a:gd name="T31" fmla="*/ 224 h 385"/>
                <a:gd name="T32" fmla="*/ 241 w 478"/>
                <a:gd name="T33" fmla="*/ 207 h 385"/>
                <a:gd name="T34" fmla="*/ 220 w 478"/>
                <a:gd name="T35" fmla="*/ 205 h 385"/>
                <a:gd name="T36" fmla="*/ 208 w 478"/>
                <a:gd name="T37" fmla="*/ 227 h 385"/>
                <a:gd name="T38" fmla="*/ 175 w 478"/>
                <a:gd name="T39" fmla="*/ 220 h 385"/>
                <a:gd name="T40" fmla="*/ 165 w 478"/>
                <a:gd name="T41" fmla="*/ 202 h 385"/>
                <a:gd name="T42" fmla="*/ 144 w 478"/>
                <a:gd name="T43" fmla="*/ 190 h 385"/>
                <a:gd name="T44" fmla="*/ 150 w 478"/>
                <a:gd name="T45" fmla="*/ 142 h 385"/>
                <a:gd name="T46" fmla="*/ 146 w 478"/>
                <a:gd name="T47" fmla="*/ 134 h 385"/>
                <a:gd name="T48" fmla="*/ 124 w 478"/>
                <a:gd name="T49" fmla="*/ 139 h 385"/>
                <a:gd name="T50" fmla="*/ 109 w 478"/>
                <a:gd name="T51" fmla="*/ 125 h 385"/>
                <a:gd name="T52" fmla="*/ 69 w 478"/>
                <a:gd name="T53" fmla="*/ 114 h 385"/>
                <a:gd name="T54" fmla="*/ 48 w 478"/>
                <a:gd name="T55" fmla="*/ 92 h 385"/>
                <a:gd name="T56" fmla="*/ 0 w 478"/>
                <a:gd name="T57" fmla="*/ 72 h 385"/>
                <a:gd name="T58" fmla="*/ 4 w 478"/>
                <a:gd name="T59" fmla="*/ 50 h 385"/>
                <a:gd name="T60" fmla="*/ 24 w 478"/>
                <a:gd name="T61" fmla="*/ 41 h 385"/>
                <a:gd name="T62" fmla="*/ 59 w 478"/>
                <a:gd name="T63" fmla="*/ 72 h 385"/>
                <a:gd name="T64" fmla="*/ 69 w 478"/>
                <a:gd name="T65" fmla="*/ 72 h 385"/>
                <a:gd name="T66" fmla="*/ 102 w 478"/>
                <a:gd name="T67" fmla="*/ 68 h 385"/>
                <a:gd name="T68" fmla="*/ 122 w 478"/>
                <a:gd name="T69" fmla="*/ 53 h 385"/>
                <a:gd name="T70" fmla="*/ 148 w 478"/>
                <a:gd name="T71" fmla="*/ 74 h 385"/>
                <a:gd name="T72" fmla="*/ 160 w 478"/>
                <a:gd name="T73" fmla="*/ 55 h 385"/>
                <a:gd name="T74" fmla="*/ 162 w 478"/>
                <a:gd name="T75" fmla="*/ 43 h 385"/>
                <a:gd name="T76" fmla="*/ 184 w 478"/>
                <a:gd name="T77" fmla="*/ 31 h 385"/>
                <a:gd name="T78" fmla="*/ 189 w 478"/>
                <a:gd name="T79" fmla="*/ 4 h 385"/>
                <a:gd name="T80" fmla="*/ 212 w 478"/>
                <a:gd name="T81" fmla="*/ 0 h 385"/>
                <a:gd name="T82" fmla="*/ 267 w 478"/>
                <a:gd name="T83" fmla="*/ 36 h 385"/>
                <a:gd name="T84" fmla="*/ 306 w 478"/>
                <a:gd name="T85" fmla="*/ 53 h 385"/>
                <a:gd name="T86" fmla="*/ 383 w 478"/>
                <a:gd name="T87" fmla="*/ 178 h 385"/>
                <a:gd name="T88" fmla="*/ 378 w 478"/>
                <a:gd name="T89" fmla="*/ 192 h 385"/>
                <a:gd name="T90" fmla="*/ 428 w 478"/>
                <a:gd name="T91" fmla="*/ 216 h 385"/>
                <a:gd name="T92" fmla="*/ 442 w 478"/>
                <a:gd name="T93" fmla="*/ 238 h 385"/>
                <a:gd name="T94" fmla="*/ 466 w 478"/>
                <a:gd name="T95" fmla="*/ 249 h 385"/>
                <a:gd name="T96" fmla="*/ 477 w 478"/>
                <a:gd name="T97" fmla="*/ 270 h 385"/>
                <a:gd name="T98" fmla="*/ 462 w 478"/>
                <a:gd name="T99" fmla="*/ 277 h 385"/>
                <a:gd name="T100" fmla="*/ 438 w 478"/>
                <a:gd name="T101" fmla="*/ 269 h 385"/>
                <a:gd name="T102" fmla="*/ 400 w 478"/>
                <a:gd name="T103" fmla="*/ 269 h 385"/>
                <a:gd name="T104" fmla="*/ 368 w 478"/>
                <a:gd name="T105" fmla="*/ 258 h 385"/>
                <a:gd name="T106" fmla="*/ 354 w 478"/>
                <a:gd name="T107" fmla="*/ 269 h 385"/>
                <a:gd name="T108" fmla="*/ 385 w 478"/>
                <a:gd name="T109" fmla="*/ 277 h 385"/>
                <a:gd name="T110" fmla="*/ 416 w 478"/>
                <a:gd name="T111" fmla="*/ 291 h 385"/>
                <a:gd name="T112" fmla="*/ 444 w 478"/>
                <a:gd name="T113" fmla="*/ 304 h 385"/>
                <a:gd name="T114" fmla="*/ 444 w 478"/>
                <a:gd name="T115" fmla="*/ 30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9295060" y="2933885"/>
              <a:ext cx="457550" cy="553511"/>
            </a:xfrm>
            <a:custGeom>
              <a:avLst/>
              <a:gdLst>
                <a:gd name="T0" fmla="*/ 96 w 406"/>
                <a:gd name="T1" fmla="*/ 0 h 488"/>
                <a:gd name="T2" fmla="*/ 165 w 406"/>
                <a:gd name="T3" fmla="*/ 41 h 488"/>
                <a:gd name="T4" fmla="*/ 220 w 406"/>
                <a:gd name="T5" fmla="*/ 66 h 488"/>
                <a:gd name="T6" fmla="*/ 247 w 406"/>
                <a:gd name="T7" fmla="*/ 70 h 488"/>
                <a:gd name="T8" fmla="*/ 261 w 406"/>
                <a:gd name="T9" fmla="*/ 130 h 488"/>
                <a:gd name="T10" fmla="*/ 304 w 406"/>
                <a:gd name="T11" fmla="*/ 154 h 488"/>
                <a:gd name="T12" fmla="*/ 337 w 406"/>
                <a:gd name="T13" fmla="*/ 134 h 488"/>
                <a:gd name="T14" fmla="*/ 347 w 406"/>
                <a:gd name="T15" fmla="*/ 168 h 488"/>
                <a:gd name="T16" fmla="*/ 308 w 406"/>
                <a:gd name="T17" fmla="*/ 189 h 488"/>
                <a:gd name="T18" fmla="*/ 292 w 406"/>
                <a:gd name="T19" fmla="*/ 221 h 488"/>
                <a:gd name="T20" fmla="*/ 337 w 406"/>
                <a:gd name="T21" fmla="*/ 262 h 488"/>
                <a:gd name="T22" fmla="*/ 405 w 406"/>
                <a:gd name="T23" fmla="*/ 295 h 488"/>
                <a:gd name="T24" fmla="*/ 391 w 406"/>
                <a:gd name="T25" fmla="*/ 348 h 488"/>
                <a:gd name="T26" fmla="*/ 393 w 406"/>
                <a:gd name="T27" fmla="*/ 377 h 488"/>
                <a:gd name="T28" fmla="*/ 356 w 406"/>
                <a:gd name="T29" fmla="*/ 397 h 488"/>
                <a:gd name="T30" fmla="*/ 326 w 406"/>
                <a:gd name="T31" fmla="*/ 481 h 488"/>
                <a:gd name="T32" fmla="*/ 302 w 406"/>
                <a:gd name="T33" fmla="*/ 469 h 488"/>
                <a:gd name="T34" fmla="*/ 235 w 406"/>
                <a:gd name="T35" fmla="*/ 447 h 488"/>
                <a:gd name="T36" fmla="*/ 185 w 406"/>
                <a:gd name="T37" fmla="*/ 478 h 488"/>
                <a:gd name="T38" fmla="*/ 199 w 406"/>
                <a:gd name="T39" fmla="*/ 440 h 488"/>
                <a:gd name="T40" fmla="*/ 141 w 406"/>
                <a:gd name="T41" fmla="*/ 460 h 488"/>
                <a:gd name="T42" fmla="*/ 113 w 406"/>
                <a:gd name="T43" fmla="*/ 356 h 488"/>
                <a:gd name="T44" fmla="*/ 86 w 406"/>
                <a:gd name="T45" fmla="*/ 341 h 488"/>
                <a:gd name="T46" fmla="*/ 65 w 406"/>
                <a:gd name="T47" fmla="*/ 288 h 488"/>
                <a:gd name="T48" fmla="*/ 91 w 406"/>
                <a:gd name="T49" fmla="*/ 253 h 488"/>
                <a:gd name="T50" fmla="*/ 77 w 406"/>
                <a:gd name="T51" fmla="*/ 204 h 488"/>
                <a:gd name="T52" fmla="*/ 24 w 406"/>
                <a:gd name="T53" fmla="*/ 200 h 488"/>
                <a:gd name="T54" fmla="*/ 24 w 406"/>
                <a:gd name="T55" fmla="*/ 151 h 488"/>
                <a:gd name="T56" fmla="*/ 45 w 406"/>
                <a:gd name="T57" fmla="*/ 110 h 488"/>
                <a:gd name="T58" fmla="*/ 53 w 406"/>
                <a:gd name="T59" fmla="*/ 59 h 488"/>
                <a:gd name="T60" fmla="*/ 86 w 406"/>
                <a:gd name="T61" fmla="*/ 90 h 488"/>
                <a:gd name="T62" fmla="*/ 122 w 406"/>
                <a:gd name="T63" fmla="*/ 62 h 488"/>
                <a:gd name="T64" fmla="*/ 86 w 406"/>
                <a:gd name="T65" fmla="*/ 24 h 488"/>
                <a:gd name="T66" fmla="*/ 80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8914410" y="3968134"/>
              <a:ext cx="728619" cy="621873"/>
            </a:xfrm>
            <a:custGeom>
              <a:avLst/>
              <a:gdLst>
                <a:gd name="T0" fmla="*/ 189 w 648"/>
                <a:gd name="T1" fmla="*/ 79 h 546"/>
                <a:gd name="T2" fmla="*/ 198 w 648"/>
                <a:gd name="T3" fmla="*/ 43 h 546"/>
                <a:gd name="T4" fmla="*/ 257 w 648"/>
                <a:gd name="T5" fmla="*/ 64 h 546"/>
                <a:gd name="T6" fmla="*/ 255 w 648"/>
                <a:gd name="T7" fmla="*/ 35 h 546"/>
                <a:gd name="T8" fmla="*/ 281 w 648"/>
                <a:gd name="T9" fmla="*/ 4 h 546"/>
                <a:gd name="T10" fmla="*/ 346 w 648"/>
                <a:gd name="T11" fmla="*/ 0 h 546"/>
                <a:gd name="T12" fmla="*/ 406 w 648"/>
                <a:gd name="T13" fmla="*/ 6 h 546"/>
                <a:gd name="T14" fmla="*/ 401 w 648"/>
                <a:gd name="T15" fmla="*/ 40 h 546"/>
                <a:gd name="T16" fmla="*/ 379 w 648"/>
                <a:gd name="T17" fmla="*/ 81 h 546"/>
                <a:gd name="T18" fmla="*/ 480 w 648"/>
                <a:gd name="T19" fmla="*/ 55 h 546"/>
                <a:gd name="T20" fmla="*/ 520 w 648"/>
                <a:gd name="T21" fmla="*/ 64 h 546"/>
                <a:gd name="T22" fmla="*/ 513 w 648"/>
                <a:gd name="T23" fmla="*/ 33 h 546"/>
                <a:gd name="T24" fmla="*/ 580 w 648"/>
                <a:gd name="T25" fmla="*/ 53 h 546"/>
                <a:gd name="T26" fmla="*/ 620 w 648"/>
                <a:gd name="T27" fmla="*/ 81 h 546"/>
                <a:gd name="T28" fmla="*/ 628 w 648"/>
                <a:gd name="T29" fmla="*/ 152 h 546"/>
                <a:gd name="T30" fmla="*/ 600 w 648"/>
                <a:gd name="T31" fmla="*/ 185 h 546"/>
                <a:gd name="T32" fmla="*/ 544 w 648"/>
                <a:gd name="T33" fmla="*/ 233 h 546"/>
                <a:gd name="T34" fmla="*/ 515 w 648"/>
                <a:gd name="T35" fmla="*/ 243 h 546"/>
                <a:gd name="T36" fmla="*/ 502 w 648"/>
                <a:gd name="T37" fmla="*/ 250 h 546"/>
                <a:gd name="T38" fmla="*/ 456 w 648"/>
                <a:gd name="T39" fmla="*/ 265 h 546"/>
                <a:gd name="T40" fmla="*/ 421 w 648"/>
                <a:gd name="T41" fmla="*/ 269 h 546"/>
                <a:gd name="T42" fmla="*/ 334 w 648"/>
                <a:gd name="T43" fmla="*/ 258 h 546"/>
                <a:gd name="T44" fmla="*/ 344 w 648"/>
                <a:gd name="T45" fmla="*/ 320 h 546"/>
                <a:gd name="T46" fmla="*/ 289 w 648"/>
                <a:gd name="T47" fmla="*/ 361 h 546"/>
                <a:gd name="T48" fmla="*/ 233 w 648"/>
                <a:gd name="T49" fmla="*/ 380 h 546"/>
                <a:gd name="T50" fmla="*/ 167 w 648"/>
                <a:gd name="T51" fmla="*/ 406 h 546"/>
                <a:gd name="T52" fmla="*/ 62 w 648"/>
                <a:gd name="T53" fmla="*/ 455 h 546"/>
                <a:gd name="T54" fmla="*/ 78 w 648"/>
                <a:gd name="T55" fmla="*/ 525 h 546"/>
                <a:gd name="T56" fmla="*/ 29 w 648"/>
                <a:gd name="T57" fmla="*/ 542 h 546"/>
                <a:gd name="T58" fmla="*/ 5 w 648"/>
                <a:gd name="T59" fmla="*/ 445 h 546"/>
                <a:gd name="T60" fmla="*/ 27 w 648"/>
                <a:gd name="T61" fmla="*/ 390 h 546"/>
                <a:gd name="T62" fmla="*/ 53 w 648"/>
                <a:gd name="T63" fmla="*/ 364 h 546"/>
                <a:gd name="T64" fmla="*/ 86 w 648"/>
                <a:gd name="T65" fmla="*/ 318 h 546"/>
                <a:gd name="T66" fmla="*/ 134 w 648"/>
                <a:gd name="T67" fmla="*/ 225 h 546"/>
                <a:gd name="T68" fmla="*/ 172 w 648"/>
                <a:gd name="T69" fmla="*/ 154 h 546"/>
                <a:gd name="T70" fmla="*/ 172 w 648"/>
                <a:gd name="T71" fmla="*/ 9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18829" y="2293161"/>
            <a:ext cx="47078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这里添加你的文字，图片也可以，记得加满哦。</a:t>
            </a:r>
            <a:endParaRPr lang="zh-CN" altLang="en-US" sz="1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1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7952" y="1317229"/>
            <a:ext cx="4021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141,231</a:t>
            </a:r>
            <a:endParaRPr lang="zh-CN" altLang="en-US" sz="6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8708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4" name="图表 43"/>
          <p:cNvGraphicFramePr/>
          <p:nvPr/>
        </p:nvGraphicFramePr>
        <p:xfrm>
          <a:off x="461946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5" name="Freeform 17"/>
          <p:cNvSpPr/>
          <p:nvPr/>
        </p:nvSpPr>
        <p:spPr bwMode="auto">
          <a:xfrm>
            <a:off x="1227113" y="4392588"/>
            <a:ext cx="299720" cy="238954"/>
          </a:xfrm>
          <a:custGeom>
            <a:avLst/>
            <a:gdLst>
              <a:gd name="T0" fmla="*/ 444 w 478"/>
              <a:gd name="T1" fmla="*/ 304 h 385"/>
              <a:gd name="T2" fmla="*/ 433 w 478"/>
              <a:gd name="T3" fmla="*/ 337 h 385"/>
              <a:gd name="T4" fmla="*/ 420 w 478"/>
              <a:gd name="T5" fmla="*/ 355 h 385"/>
              <a:gd name="T6" fmla="*/ 394 w 478"/>
              <a:gd name="T7" fmla="*/ 384 h 385"/>
              <a:gd name="T8" fmla="*/ 356 w 478"/>
              <a:gd name="T9" fmla="*/ 377 h 385"/>
              <a:gd name="T10" fmla="*/ 326 w 478"/>
              <a:gd name="T11" fmla="*/ 359 h 385"/>
              <a:gd name="T12" fmla="*/ 308 w 478"/>
              <a:gd name="T13" fmla="*/ 369 h 385"/>
              <a:gd name="T14" fmla="*/ 242 w 478"/>
              <a:gd name="T15" fmla="*/ 362 h 385"/>
              <a:gd name="T16" fmla="*/ 241 w 478"/>
              <a:gd name="T17" fmla="*/ 335 h 385"/>
              <a:gd name="T18" fmla="*/ 208 w 478"/>
              <a:gd name="T19" fmla="*/ 313 h 385"/>
              <a:gd name="T20" fmla="*/ 196 w 478"/>
              <a:gd name="T21" fmla="*/ 294 h 385"/>
              <a:gd name="T22" fmla="*/ 212 w 478"/>
              <a:gd name="T23" fmla="*/ 275 h 385"/>
              <a:gd name="T24" fmla="*/ 212 w 478"/>
              <a:gd name="T25" fmla="*/ 262 h 385"/>
              <a:gd name="T26" fmla="*/ 212 w 478"/>
              <a:gd name="T27" fmla="*/ 245 h 385"/>
              <a:gd name="T28" fmla="*/ 251 w 478"/>
              <a:gd name="T29" fmla="*/ 241 h 385"/>
              <a:gd name="T30" fmla="*/ 253 w 478"/>
              <a:gd name="T31" fmla="*/ 224 h 385"/>
              <a:gd name="T32" fmla="*/ 241 w 478"/>
              <a:gd name="T33" fmla="*/ 207 h 385"/>
              <a:gd name="T34" fmla="*/ 220 w 478"/>
              <a:gd name="T35" fmla="*/ 205 h 385"/>
              <a:gd name="T36" fmla="*/ 208 w 478"/>
              <a:gd name="T37" fmla="*/ 227 h 385"/>
              <a:gd name="T38" fmla="*/ 175 w 478"/>
              <a:gd name="T39" fmla="*/ 220 h 385"/>
              <a:gd name="T40" fmla="*/ 165 w 478"/>
              <a:gd name="T41" fmla="*/ 202 h 385"/>
              <a:gd name="T42" fmla="*/ 144 w 478"/>
              <a:gd name="T43" fmla="*/ 190 h 385"/>
              <a:gd name="T44" fmla="*/ 150 w 478"/>
              <a:gd name="T45" fmla="*/ 142 h 385"/>
              <a:gd name="T46" fmla="*/ 146 w 478"/>
              <a:gd name="T47" fmla="*/ 134 h 385"/>
              <a:gd name="T48" fmla="*/ 124 w 478"/>
              <a:gd name="T49" fmla="*/ 139 h 385"/>
              <a:gd name="T50" fmla="*/ 109 w 478"/>
              <a:gd name="T51" fmla="*/ 125 h 385"/>
              <a:gd name="T52" fmla="*/ 69 w 478"/>
              <a:gd name="T53" fmla="*/ 114 h 385"/>
              <a:gd name="T54" fmla="*/ 48 w 478"/>
              <a:gd name="T55" fmla="*/ 92 h 385"/>
              <a:gd name="T56" fmla="*/ 0 w 478"/>
              <a:gd name="T57" fmla="*/ 72 h 385"/>
              <a:gd name="T58" fmla="*/ 4 w 478"/>
              <a:gd name="T59" fmla="*/ 50 h 385"/>
              <a:gd name="T60" fmla="*/ 24 w 478"/>
              <a:gd name="T61" fmla="*/ 41 h 385"/>
              <a:gd name="T62" fmla="*/ 59 w 478"/>
              <a:gd name="T63" fmla="*/ 72 h 385"/>
              <a:gd name="T64" fmla="*/ 69 w 478"/>
              <a:gd name="T65" fmla="*/ 72 h 385"/>
              <a:gd name="T66" fmla="*/ 102 w 478"/>
              <a:gd name="T67" fmla="*/ 68 h 385"/>
              <a:gd name="T68" fmla="*/ 122 w 478"/>
              <a:gd name="T69" fmla="*/ 53 h 385"/>
              <a:gd name="T70" fmla="*/ 148 w 478"/>
              <a:gd name="T71" fmla="*/ 74 h 385"/>
              <a:gd name="T72" fmla="*/ 160 w 478"/>
              <a:gd name="T73" fmla="*/ 55 h 385"/>
              <a:gd name="T74" fmla="*/ 162 w 478"/>
              <a:gd name="T75" fmla="*/ 43 h 385"/>
              <a:gd name="T76" fmla="*/ 184 w 478"/>
              <a:gd name="T77" fmla="*/ 31 h 385"/>
              <a:gd name="T78" fmla="*/ 189 w 478"/>
              <a:gd name="T79" fmla="*/ 4 h 385"/>
              <a:gd name="T80" fmla="*/ 212 w 478"/>
              <a:gd name="T81" fmla="*/ 0 h 385"/>
              <a:gd name="T82" fmla="*/ 267 w 478"/>
              <a:gd name="T83" fmla="*/ 36 h 385"/>
              <a:gd name="T84" fmla="*/ 306 w 478"/>
              <a:gd name="T85" fmla="*/ 53 h 385"/>
              <a:gd name="T86" fmla="*/ 383 w 478"/>
              <a:gd name="T87" fmla="*/ 178 h 385"/>
              <a:gd name="T88" fmla="*/ 378 w 478"/>
              <a:gd name="T89" fmla="*/ 192 h 385"/>
              <a:gd name="T90" fmla="*/ 428 w 478"/>
              <a:gd name="T91" fmla="*/ 216 h 385"/>
              <a:gd name="T92" fmla="*/ 442 w 478"/>
              <a:gd name="T93" fmla="*/ 238 h 385"/>
              <a:gd name="T94" fmla="*/ 466 w 478"/>
              <a:gd name="T95" fmla="*/ 249 h 385"/>
              <a:gd name="T96" fmla="*/ 477 w 478"/>
              <a:gd name="T97" fmla="*/ 270 h 385"/>
              <a:gd name="T98" fmla="*/ 462 w 478"/>
              <a:gd name="T99" fmla="*/ 277 h 385"/>
              <a:gd name="T100" fmla="*/ 438 w 478"/>
              <a:gd name="T101" fmla="*/ 269 h 385"/>
              <a:gd name="T102" fmla="*/ 400 w 478"/>
              <a:gd name="T103" fmla="*/ 269 h 385"/>
              <a:gd name="T104" fmla="*/ 368 w 478"/>
              <a:gd name="T105" fmla="*/ 258 h 385"/>
              <a:gd name="T106" fmla="*/ 354 w 478"/>
              <a:gd name="T107" fmla="*/ 269 h 385"/>
              <a:gd name="T108" fmla="*/ 385 w 478"/>
              <a:gd name="T109" fmla="*/ 277 h 385"/>
              <a:gd name="T110" fmla="*/ 416 w 478"/>
              <a:gd name="T111" fmla="*/ 291 h 385"/>
              <a:gd name="T112" fmla="*/ 444 w 478"/>
              <a:gd name="T113" fmla="*/ 304 h 385"/>
              <a:gd name="T114" fmla="*/ 444 w 478"/>
              <a:gd name="T115" fmla="*/ 304 h 3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385"/>
              <a:gd name="T176" fmla="*/ 478 w 478"/>
              <a:gd name="T177" fmla="*/ 385 h 3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385">
                <a:moveTo>
                  <a:pt x="444" y="304"/>
                </a:moveTo>
                <a:lnTo>
                  <a:pt x="433" y="337"/>
                </a:lnTo>
                <a:lnTo>
                  <a:pt x="420" y="355"/>
                </a:lnTo>
                <a:lnTo>
                  <a:pt x="394" y="384"/>
                </a:lnTo>
                <a:lnTo>
                  <a:pt x="356" y="377"/>
                </a:lnTo>
                <a:lnTo>
                  <a:pt x="326" y="359"/>
                </a:lnTo>
                <a:lnTo>
                  <a:pt x="308" y="369"/>
                </a:lnTo>
                <a:lnTo>
                  <a:pt x="242" y="362"/>
                </a:lnTo>
                <a:lnTo>
                  <a:pt x="241" y="335"/>
                </a:lnTo>
                <a:lnTo>
                  <a:pt x="208" y="313"/>
                </a:lnTo>
                <a:lnTo>
                  <a:pt x="196" y="294"/>
                </a:lnTo>
                <a:lnTo>
                  <a:pt x="212" y="275"/>
                </a:lnTo>
                <a:lnTo>
                  <a:pt x="212" y="262"/>
                </a:lnTo>
                <a:lnTo>
                  <a:pt x="212" y="245"/>
                </a:lnTo>
                <a:lnTo>
                  <a:pt x="251" y="241"/>
                </a:lnTo>
                <a:lnTo>
                  <a:pt x="253" y="224"/>
                </a:lnTo>
                <a:lnTo>
                  <a:pt x="241" y="207"/>
                </a:lnTo>
                <a:lnTo>
                  <a:pt x="220" y="205"/>
                </a:lnTo>
                <a:lnTo>
                  <a:pt x="208" y="227"/>
                </a:lnTo>
                <a:lnTo>
                  <a:pt x="175" y="220"/>
                </a:lnTo>
                <a:lnTo>
                  <a:pt x="165" y="202"/>
                </a:lnTo>
                <a:lnTo>
                  <a:pt x="144" y="190"/>
                </a:lnTo>
                <a:lnTo>
                  <a:pt x="150" y="142"/>
                </a:lnTo>
                <a:lnTo>
                  <a:pt x="146" y="134"/>
                </a:lnTo>
                <a:lnTo>
                  <a:pt x="124" y="139"/>
                </a:lnTo>
                <a:lnTo>
                  <a:pt x="109" y="125"/>
                </a:lnTo>
                <a:lnTo>
                  <a:pt x="69" y="114"/>
                </a:lnTo>
                <a:lnTo>
                  <a:pt x="48" y="92"/>
                </a:lnTo>
                <a:lnTo>
                  <a:pt x="0" y="72"/>
                </a:lnTo>
                <a:lnTo>
                  <a:pt x="4" y="50"/>
                </a:lnTo>
                <a:lnTo>
                  <a:pt x="24" y="41"/>
                </a:lnTo>
                <a:lnTo>
                  <a:pt x="59" y="72"/>
                </a:lnTo>
                <a:lnTo>
                  <a:pt x="69" y="72"/>
                </a:lnTo>
                <a:lnTo>
                  <a:pt x="102" y="68"/>
                </a:lnTo>
                <a:lnTo>
                  <a:pt x="122" y="53"/>
                </a:lnTo>
                <a:lnTo>
                  <a:pt x="148" y="74"/>
                </a:lnTo>
                <a:lnTo>
                  <a:pt x="160" y="55"/>
                </a:lnTo>
                <a:lnTo>
                  <a:pt x="162" y="43"/>
                </a:lnTo>
                <a:lnTo>
                  <a:pt x="184" y="31"/>
                </a:lnTo>
                <a:lnTo>
                  <a:pt x="189" y="4"/>
                </a:lnTo>
                <a:lnTo>
                  <a:pt x="212" y="0"/>
                </a:lnTo>
                <a:lnTo>
                  <a:pt x="267" y="36"/>
                </a:lnTo>
                <a:lnTo>
                  <a:pt x="306" y="53"/>
                </a:lnTo>
                <a:lnTo>
                  <a:pt x="383" y="178"/>
                </a:lnTo>
                <a:lnTo>
                  <a:pt x="378" y="192"/>
                </a:lnTo>
                <a:lnTo>
                  <a:pt x="428" y="216"/>
                </a:lnTo>
                <a:lnTo>
                  <a:pt x="442" y="238"/>
                </a:lnTo>
                <a:lnTo>
                  <a:pt x="466" y="249"/>
                </a:lnTo>
                <a:lnTo>
                  <a:pt x="477" y="270"/>
                </a:lnTo>
                <a:lnTo>
                  <a:pt x="462" y="277"/>
                </a:lnTo>
                <a:lnTo>
                  <a:pt x="438" y="269"/>
                </a:lnTo>
                <a:lnTo>
                  <a:pt x="400" y="269"/>
                </a:lnTo>
                <a:lnTo>
                  <a:pt x="368" y="258"/>
                </a:lnTo>
                <a:lnTo>
                  <a:pt x="354" y="269"/>
                </a:lnTo>
                <a:lnTo>
                  <a:pt x="385" y="277"/>
                </a:lnTo>
                <a:lnTo>
                  <a:pt x="416" y="291"/>
                </a:lnTo>
                <a:lnTo>
                  <a:pt x="444" y="30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7" name="图表 46"/>
          <p:cNvGraphicFramePr/>
          <p:nvPr/>
        </p:nvGraphicFramePr>
        <p:xfrm>
          <a:off x="2196979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Freeform 7"/>
          <p:cNvSpPr/>
          <p:nvPr/>
        </p:nvSpPr>
        <p:spPr bwMode="auto">
          <a:xfrm>
            <a:off x="2939877" y="4340165"/>
            <a:ext cx="402816" cy="343800"/>
          </a:xfrm>
          <a:custGeom>
            <a:avLst/>
            <a:gdLst>
              <a:gd name="T0" fmla="*/ 189 w 648"/>
              <a:gd name="T1" fmla="*/ 79 h 546"/>
              <a:gd name="T2" fmla="*/ 198 w 648"/>
              <a:gd name="T3" fmla="*/ 43 h 546"/>
              <a:gd name="T4" fmla="*/ 257 w 648"/>
              <a:gd name="T5" fmla="*/ 64 h 546"/>
              <a:gd name="T6" fmla="*/ 255 w 648"/>
              <a:gd name="T7" fmla="*/ 35 h 546"/>
              <a:gd name="T8" fmla="*/ 281 w 648"/>
              <a:gd name="T9" fmla="*/ 4 h 546"/>
              <a:gd name="T10" fmla="*/ 346 w 648"/>
              <a:gd name="T11" fmla="*/ 0 h 546"/>
              <a:gd name="T12" fmla="*/ 406 w 648"/>
              <a:gd name="T13" fmla="*/ 6 h 546"/>
              <a:gd name="T14" fmla="*/ 401 w 648"/>
              <a:gd name="T15" fmla="*/ 40 h 546"/>
              <a:gd name="T16" fmla="*/ 379 w 648"/>
              <a:gd name="T17" fmla="*/ 81 h 546"/>
              <a:gd name="T18" fmla="*/ 480 w 648"/>
              <a:gd name="T19" fmla="*/ 55 h 546"/>
              <a:gd name="T20" fmla="*/ 520 w 648"/>
              <a:gd name="T21" fmla="*/ 64 h 546"/>
              <a:gd name="T22" fmla="*/ 513 w 648"/>
              <a:gd name="T23" fmla="*/ 33 h 546"/>
              <a:gd name="T24" fmla="*/ 580 w 648"/>
              <a:gd name="T25" fmla="*/ 53 h 546"/>
              <a:gd name="T26" fmla="*/ 620 w 648"/>
              <a:gd name="T27" fmla="*/ 81 h 546"/>
              <a:gd name="T28" fmla="*/ 628 w 648"/>
              <a:gd name="T29" fmla="*/ 152 h 546"/>
              <a:gd name="T30" fmla="*/ 600 w 648"/>
              <a:gd name="T31" fmla="*/ 185 h 546"/>
              <a:gd name="T32" fmla="*/ 544 w 648"/>
              <a:gd name="T33" fmla="*/ 233 h 546"/>
              <a:gd name="T34" fmla="*/ 515 w 648"/>
              <a:gd name="T35" fmla="*/ 243 h 546"/>
              <a:gd name="T36" fmla="*/ 502 w 648"/>
              <a:gd name="T37" fmla="*/ 250 h 546"/>
              <a:gd name="T38" fmla="*/ 456 w 648"/>
              <a:gd name="T39" fmla="*/ 265 h 546"/>
              <a:gd name="T40" fmla="*/ 421 w 648"/>
              <a:gd name="T41" fmla="*/ 269 h 546"/>
              <a:gd name="T42" fmla="*/ 334 w 648"/>
              <a:gd name="T43" fmla="*/ 258 h 546"/>
              <a:gd name="T44" fmla="*/ 344 w 648"/>
              <a:gd name="T45" fmla="*/ 320 h 546"/>
              <a:gd name="T46" fmla="*/ 289 w 648"/>
              <a:gd name="T47" fmla="*/ 361 h 546"/>
              <a:gd name="T48" fmla="*/ 233 w 648"/>
              <a:gd name="T49" fmla="*/ 380 h 546"/>
              <a:gd name="T50" fmla="*/ 167 w 648"/>
              <a:gd name="T51" fmla="*/ 406 h 546"/>
              <a:gd name="T52" fmla="*/ 62 w 648"/>
              <a:gd name="T53" fmla="*/ 455 h 546"/>
              <a:gd name="T54" fmla="*/ 78 w 648"/>
              <a:gd name="T55" fmla="*/ 525 h 546"/>
              <a:gd name="T56" fmla="*/ 29 w 648"/>
              <a:gd name="T57" fmla="*/ 542 h 546"/>
              <a:gd name="T58" fmla="*/ 5 w 648"/>
              <a:gd name="T59" fmla="*/ 445 h 546"/>
              <a:gd name="T60" fmla="*/ 27 w 648"/>
              <a:gd name="T61" fmla="*/ 390 h 546"/>
              <a:gd name="T62" fmla="*/ 53 w 648"/>
              <a:gd name="T63" fmla="*/ 364 h 546"/>
              <a:gd name="T64" fmla="*/ 86 w 648"/>
              <a:gd name="T65" fmla="*/ 318 h 546"/>
              <a:gd name="T66" fmla="*/ 134 w 648"/>
              <a:gd name="T67" fmla="*/ 225 h 546"/>
              <a:gd name="T68" fmla="*/ 172 w 648"/>
              <a:gd name="T69" fmla="*/ 154 h 546"/>
              <a:gd name="T70" fmla="*/ 172 w 648"/>
              <a:gd name="T71" fmla="*/ 93 h 5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8"/>
              <a:gd name="T109" fmla="*/ 0 h 546"/>
              <a:gd name="T110" fmla="*/ 648 w 648"/>
              <a:gd name="T111" fmla="*/ 546 h 5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8" h="546">
                <a:moveTo>
                  <a:pt x="172" y="93"/>
                </a:moveTo>
                <a:lnTo>
                  <a:pt x="189" y="79"/>
                </a:lnTo>
                <a:lnTo>
                  <a:pt x="189" y="53"/>
                </a:lnTo>
                <a:lnTo>
                  <a:pt x="198" y="43"/>
                </a:lnTo>
                <a:lnTo>
                  <a:pt x="220" y="46"/>
                </a:lnTo>
                <a:lnTo>
                  <a:pt x="257" y="64"/>
                </a:lnTo>
                <a:lnTo>
                  <a:pt x="263" y="50"/>
                </a:lnTo>
                <a:lnTo>
                  <a:pt x="255" y="35"/>
                </a:lnTo>
                <a:lnTo>
                  <a:pt x="257" y="24"/>
                </a:lnTo>
                <a:lnTo>
                  <a:pt x="281" y="4"/>
                </a:lnTo>
                <a:lnTo>
                  <a:pt x="322" y="16"/>
                </a:lnTo>
                <a:lnTo>
                  <a:pt x="346" y="0"/>
                </a:lnTo>
                <a:lnTo>
                  <a:pt x="364" y="17"/>
                </a:lnTo>
                <a:lnTo>
                  <a:pt x="406" y="6"/>
                </a:lnTo>
                <a:lnTo>
                  <a:pt x="415" y="21"/>
                </a:lnTo>
                <a:lnTo>
                  <a:pt x="401" y="40"/>
                </a:lnTo>
                <a:lnTo>
                  <a:pt x="379" y="72"/>
                </a:lnTo>
                <a:lnTo>
                  <a:pt x="379" y="81"/>
                </a:lnTo>
                <a:lnTo>
                  <a:pt x="392" y="91"/>
                </a:lnTo>
                <a:lnTo>
                  <a:pt x="480" y="55"/>
                </a:lnTo>
                <a:lnTo>
                  <a:pt x="511" y="72"/>
                </a:lnTo>
                <a:lnTo>
                  <a:pt x="520" y="64"/>
                </a:lnTo>
                <a:lnTo>
                  <a:pt x="511" y="43"/>
                </a:lnTo>
                <a:lnTo>
                  <a:pt x="513" y="33"/>
                </a:lnTo>
                <a:lnTo>
                  <a:pt x="570" y="43"/>
                </a:lnTo>
                <a:lnTo>
                  <a:pt x="580" y="53"/>
                </a:lnTo>
                <a:lnTo>
                  <a:pt x="596" y="50"/>
                </a:lnTo>
                <a:lnTo>
                  <a:pt x="620" y="81"/>
                </a:lnTo>
                <a:lnTo>
                  <a:pt x="647" y="139"/>
                </a:lnTo>
                <a:lnTo>
                  <a:pt x="628" y="152"/>
                </a:lnTo>
                <a:lnTo>
                  <a:pt x="613" y="180"/>
                </a:lnTo>
                <a:lnTo>
                  <a:pt x="600" y="185"/>
                </a:lnTo>
                <a:lnTo>
                  <a:pt x="587" y="212"/>
                </a:lnTo>
                <a:lnTo>
                  <a:pt x="544" y="233"/>
                </a:lnTo>
                <a:lnTo>
                  <a:pt x="526" y="225"/>
                </a:lnTo>
                <a:lnTo>
                  <a:pt x="515" y="243"/>
                </a:lnTo>
                <a:lnTo>
                  <a:pt x="515" y="250"/>
                </a:lnTo>
                <a:lnTo>
                  <a:pt x="502" y="250"/>
                </a:lnTo>
                <a:lnTo>
                  <a:pt x="478" y="250"/>
                </a:lnTo>
                <a:lnTo>
                  <a:pt x="456" y="265"/>
                </a:lnTo>
                <a:lnTo>
                  <a:pt x="441" y="255"/>
                </a:lnTo>
                <a:lnTo>
                  <a:pt x="421" y="269"/>
                </a:lnTo>
                <a:lnTo>
                  <a:pt x="373" y="289"/>
                </a:lnTo>
                <a:lnTo>
                  <a:pt x="334" y="258"/>
                </a:lnTo>
                <a:lnTo>
                  <a:pt x="332" y="282"/>
                </a:lnTo>
                <a:lnTo>
                  <a:pt x="344" y="320"/>
                </a:lnTo>
                <a:lnTo>
                  <a:pt x="310" y="335"/>
                </a:lnTo>
                <a:lnTo>
                  <a:pt x="289" y="361"/>
                </a:lnTo>
                <a:lnTo>
                  <a:pt x="253" y="371"/>
                </a:lnTo>
                <a:lnTo>
                  <a:pt x="233" y="380"/>
                </a:lnTo>
                <a:lnTo>
                  <a:pt x="193" y="380"/>
                </a:lnTo>
                <a:lnTo>
                  <a:pt x="167" y="406"/>
                </a:lnTo>
                <a:lnTo>
                  <a:pt x="98" y="430"/>
                </a:lnTo>
                <a:lnTo>
                  <a:pt x="62" y="455"/>
                </a:lnTo>
                <a:lnTo>
                  <a:pt x="45" y="472"/>
                </a:lnTo>
                <a:lnTo>
                  <a:pt x="78" y="525"/>
                </a:lnTo>
                <a:lnTo>
                  <a:pt x="55" y="545"/>
                </a:lnTo>
                <a:lnTo>
                  <a:pt x="29" y="542"/>
                </a:lnTo>
                <a:lnTo>
                  <a:pt x="0" y="486"/>
                </a:lnTo>
                <a:lnTo>
                  <a:pt x="5" y="445"/>
                </a:lnTo>
                <a:lnTo>
                  <a:pt x="5" y="426"/>
                </a:lnTo>
                <a:lnTo>
                  <a:pt x="27" y="390"/>
                </a:lnTo>
                <a:lnTo>
                  <a:pt x="55" y="383"/>
                </a:lnTo>
                <a:lnTo>
                  <a:pt x="53" y="364"/>
                </a:lnTo>
                <a:lnTo>
                  <a:pt x="82" y="351"/>
                </a:lnTo>
                <a:lnTo>
                  <a:pt x="86" y="318"/>
                </a:lnTo>
                <a:lnTo>
                  <a:pt x="136" y="277"/>
                </a:lnTo>
                <a:lnTo>
                  <a:pt x="134" y="225"/>
                </a:lnTo>
                <a:lnTo>
                  <a:pt x="174" y="173"/>
                </a:lnTo>
                <a:lnTo>
                  <a:pt x="172" y="154"/>
                </a:lnTo>
                <a:lnTo>
                  <a:pt x="184" y="137"/>
                </a:lnTo>
                <a:lnTo>
                  <a:pt x="172" y="93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36400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1" name="图表 50"/>
          <p:cNvGraphicFramePr/>
          <p:nvPr/>
        </p:nvGraphicFramePr>
        <p:xfrm>
          <a:off x="3932012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Freeform 15"/>
          <p:cNvSpPr/>
          <p:nvPr/>
        </p:nvSpPr>
        <p:spPr bwMode="auto">
          <a:xfrm>
            <a:off x="4753364" y="4359063"/>
            <a:ext cx="252954" cy="306006"/>
          </a:xfrm>
          <a:custGeom>
            <a:avLst/>
            <a:gdLst>
              <a:gd name="T0" fmla="*/ 96 w 406"/>
              <a:gd name="T1" fmla="*/ 0 h 488"/>
              <a:gd name="T2" fmla="*/ 165 w 406"/>
              <a:gd name="T3" fmla="*/ 41 h 488"/>
              <a:gd name="T4" fmla="*/ 220 w 406"/>
              <a:gd name="T5" fmla="*/ 66 h 488"/>
              <a:gd name="T6" fmla="*/ 247 w 406"/>
              <a:gd name="T7" fmla="*/ 70 h 488"/>
              <a:gd name="T8" fmla="*/ 261 w 406"/>
              <a:gd name="T9" fmla="*/ 130 h 488"/>
              <a:gd name="T10" fmla="*/ 304 w 406"/>
              <a:gd name="T11" fmla="*/ 154 h 488"/>
              <a:gd name="T12" fmla="*/ 337 w 406"/>
              <a:gd name="T13" fmla="*/ 134 h 488"/>
              <a:gd name="T14" fmla="*/ 347 w 406"/>
              <a:gd name="T15" fmla="*/ 168 h 488"/>
              <a:gd name="T16" fmla="*/ 308 w 406"/>
              <a:gd name="T17" fmla="*/ 189 h 488"/>
              <a:gd name="T18" fmla="*/ 292 w 406"/>
              <a:gd name="T19" fmla="*/ 221 h 488"/>
              <a:gd name="T20" fmla="*/ 337 w 406"/>
              <a:gd name="T21" fmla="*/ 262 h 488"/>
              <a:gd name="T22" fmla="*/ 405 w 406"/>
              <a:gd name="T23" fmla="*/ 295 h 488"/>
              <a:gd name="T24" fmla="*/ 391 w 406"/>
              <a:gd name="T25" fmla="*/ 348 h 488"/>
              <a:gd name="T26" fmla="*/ 393 w 406"/>
              <a:gd name="T27" fmla="*/ 377 h 488"/>
              <a:gd name="T28" fmla="*/ 356 w 406"/>
              <a:gd name="T29" fmla="*/ 397 h 488"/>
              <a:gd name="T30" fmla="*/ 326 w 406"/>
              <a:gd name="T31" fmla="*/ 481 h 488"/>
              <a:gd name="T32" fmla="*/ 302 w 406"/>
              <a:gd name="T33" fmla="*/ 469 h 488"/>
              <a:gd name="T34" fmla="*/ 235 w 406"/>
              <a:gd name="T35" fmla="*/ 447 h 488"/>
              <a:gd name="T36" fmla="*/ 185 w 406"/>
              <a:gd name="T37" fmla="*/ 478 h 488"/>
              <a:gd name="T38" fmla="*/ 199 w 406"/>
              <a:gd name="T39" fmla="*/ 440 h 488"/>
              <a:gd name="T40" fmla="*/ 141 w 406"/>
              <a:gd name="T41" fmla="*/ 460 h 488"/>
              <a:gd name="T42" fmla="*/ 113 w 406"/>
              <a:gd name="T43" fmla="*/ 356 h 488"/>
              <a:gd name="T44" fmla="*/ 86 w 406"/>
              <a:gd name="T45" fmla="*/ 341 h 488"/>
              <a:gd name="T46" fmla="*/ 65 w 406"/>
              <a:gd name="T47" fmla="*/ 288 h 488"/>
              <a:gd name="T48" fmla="*/ 91 w 406"/>
              <a:gd name="T49" fmla="*/ 253 h 488"/>
              <a:gd name="T50" fmla="*/ 77 w 406"/>
              <a:gd name="T51" fmla="*/ 204 h 488"/>
              <a:gd name="T52" fmla="*/ 24 w 406"/>
              <a:gd name="T53" fmla="*/ 200 h 488"/>
              <a:gd name="T54" fmla="*/ 24 w 406"/>
              <a:gd name="T55" fmla="*/ 151 h 488"/>
              <a:gd name="T56" fmla="*/ 45 w 406"/>
              <a:gd name="T57" fmla="*/ 110 h 488"/>
              <a:gd name="T58" fmla="*/ 53 w 406"/>
              <a:gd name="T59" fmla="*/ 59 h 488"/>
              <a:gd name="T60" fmla="*/ 86 w 406"/>
              <a:gd name="T61" fmla="*/ 90 h 488"/>
              <a:gd name="T62" fmla="*/ 122 w 406"/>
              <a:gd name="T63" fmla="*/ 62 h 488"/>
              <a:gd name="T64" fmla="*/ 86 w 406"/>
              <a:gd name="T65" fmla="*/ 24 h 488"/>
              <a:gd name="T66" fmla="*/ 80 w 406"/>
              <a:gd name="T67" fmla="*/ 4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6"/>
              <a:gd name="T103" fmla="*/ 0 h 488"/>
              <a:gd name="T104" fmla="*/ 406 w 406"/>
              <a:gd name="T105" fmla="*/ 488 h 4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6" h="488">
                <a:moveTo>
                  <a:pt x="80" y="4"/>
                </a:moveTo>
                <a:lnTo>
                  <a:pt x="96" y="0"/>
                </a:lnTo>
                <a:lnTo>
                  <a:pt x="144" y="19"/>
                </a:lnTo>
                <a:lnTo>
                  <a:pt x="165" y="41"/>
                </a:lnTo>
                <a:lnTo>
                  <a:pt x="205" y="52"/>
                </a:lnTo>
                <a:lnTo>
                  <a:pt x="220" y="66"/>
                </a:lnTo>
                <a:lnTo>
                  <a:pt x="242" y="62"/>
                </a:lnTo>
                <a:lnTo>
                  <a:pt x="247" y="70"/>
                </a:lnTo>
                <a:lnTo>
                  <a:pt x="240" y="117"/>
                </a:lnTo>
                <a:lnTo>
                  <a:pt x="261" y="130"/>
                </a:lnTo>
                <a:lnTo>
                  <a:pt x="271" y="147"/>
                </a:lnTo>
                <a:lnTo>
                  <a:pt x="304" y="154"/>
                </a:lnTo>
                <a:lnTo>
                  <a:pt x="316" y="132"/>
                </a:lnTo>
                <a:lnTo>
                  <a:pt x="337" y="134"/>
                </a:lnTo>
                <a:lnTo>
                  <a:pt x="350" y="151"/>
                </a:lnTo>
                <a:lnTo>
                  <a:pt x="347" y="168"/>
                </a:lnTo>
                <a:lnTo>
                  <a:pt x="308" y="172"/>
                </a:lnTo>
                <a:lnTo>
                  <a:pt x="308" y="189"/>
                </a:lnTo>
                <a:lnTo>
                  <a:pt x="308" y="202"/>
                </a:lnTo>
                <a:lnTo>
                  <a:pt x="292" y="221"/>
                </a:lnTo>
                <a:lnTo>
                  <a:pt x="304" y="240"/>
                </a:lnTo>
                <a:lnTo>
                  <a:pt x="337" y="262"/>
                </a:lnTo>
                <a:lnTo>
                  <a:pt x="338" y="288"/>
                </a:lnTo>
                <a:lnTo>
                  <a:pt x="405" y="295"/>
                </a:lnTo>
                <a:lnTo>
                  <a:pt x="405" y="330"/>
                </a:lnTo>
                <a:lnTo>
                  <a:pt x="391" y="348"/>
                </a:lnTo>
                <a:lnTo>
                  <a:pt x="400" y="366"/>
                </a:lnTo>
                <a:lnTo>
                  <a:pt x="393" y="377"/>
                </a:lnTo>
                <a:lnTo>
                  <a:pt x="367" y="381"/>
                </a:lnTo>
                <a:lnTo>
                  <a:pt x="356" y="397"/>
                </a:lnTo>
                <a:lnTo>
                  <a:pt x="359" y="434"/>
                </a:lnTo>
                <a:lnTo>
                  <a:pt x="326" y="481"/>
                </a:lnTo>
                <a:lnTo>
                  <a:pt x="321" y="487"/>
                </a:lnTo>
                <a:lnTo>
                  <a:pt x="302" y="469"/>
                </a:lnTo>
                <a:lnTo>
                  <a:pt x="256" y="469"/>
                </a:lnTo>
                <a:lnTo>
                  <a:pt x="235" y="447"/>
                </a:lnTo>
                <a:lnTo>
                  <a:pt x="199" y="484"/>
                </a:lnTo>
                <a:lnTo>
                  <a:pt x="185" y="478"/>
                </a:lnTo>
                <a:lnTo>
                  <a:pt x="201" y="450"/>
                </a:lnTo>
                <a:lnTo>
                  <a:pt x="199" y="440"/>
                </a:lnTo>
                <a:lnTo>
                  <a:pt x="185" y="436"/>
                </a:lnTo>
                <a:lnTo>
                  <a:pt x="141" y="460"/>
                </a:lnTo>
                <a:lnTo>
                  <a:pt x="100" y="381"/>
                </a:lnTo>
                <a:lnTo>
                  <a:pt x="113" y="356"/>
                </a:lnTo>
                <a:lnTo>
                  <a:pt x="108" y="348"/>
                </a:lnTo>
                <a:lnTo>
                  <a:pt x="86" y="341"/>
                </a:lnTo>
                <a:lnTo>
                  <a:pt x="50" y="320"/>
                </a:lnTo>
                <a:lnTo>
                  <a:pt x="65" y="288"/>
                </a:lnTo>
                <a:lnTo>
                  <a:pt x="86" y="277"/>
                </a:lnTo>
                <a:lnTo>
                  <a:pt x="91" y="253"/>
                </a:lnTo>
                <a:lnTo>
                  <a:pt x="82" y="209"/>
                </a:lnTo>
                <a:lnTo>
                  <a:pt x="77" y="204"/>
                </a:lnTo>
                <a:lnTo>
                  <a:pt x="56" y="226"/>
                </a:lnTo>
                <a:lnTo>
                  <a:pt x="24" y="200"/>
                </a:lnTo>
                <a:lnTo>
                  <a:pt x="0" y="170"/>
                </a:lnTo>
                <a:lnTo>
                  <a:pt x="24" y="151"/>
                </a:lnTo>
                <a:lnTo>
                  <a:pt x="29" y="120"/>
                </a:lnTo>
                <a:lnTo>
                  <a:pt x="45" y="110"/>
                </a:lnTo>
                <a:lnTo>
                  <a:pt x="43" y="67"/>
                </a:lnTo>
                <a:lnTo>
                  <a:pt x="53" y="59"/>
                </a:lnTo>
                <a:lnTo>
                  <a:pt x="74" y="72"/>
                </a:lnTo>
                <a:lnTo>
                  <a:pt x="86" y="90"/>
                </a:lnTo>
                <a:lnTo>
                  <a:pt x="113" y="72"/>
                </a:lnTo>
                <a:lnTo>
                  <a:pt x="122" y="62"/>
                </a:lnTo>
                <a:lnTo>
                  <a:pt x="117" y="41"/>
                </a:lnTo>
                <a:lnTo>
                  <a:pt x="86" y="24"/>
                </a:lnTo>
                <a:lnTo>
                  <a:pt x="80" y="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64092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68" name="组合 67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71" name="六边形 70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任意多边形 6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20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3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7" name="组合 6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10" name="六边形 9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任意多边形 7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20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Picture 149" descr="本本收集整理 (4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33726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150" descr="本本收集整理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7395" y="1760743"/>
            <a:ext cx="1828951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51" descr="本本收集整理 (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5016" y="1760743"/>
            <a:ext cx="1856095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149" descr="本本收集整理 (4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115841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695016" y="3884174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95016" y="3223827"/>
            <a:ext cx="1856095" cy="457347"/>
            <a:chOff x="1695016" y="3223827"/>
            <a:chExt cx="1856095" cy="457347"/>
          </a:xfrm>
        </p:grpSpPr>
        <p:sp>
          <p:nvSpPr>
            <p:cNvPr id="28" name="矩形 27"/>
            <p:cNvSpPr/>
            <p:nvPr/>
          </p:nvSpPr>
          <p:spPr>
            <a:xfrm>
              <a:off x="1695016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95016" y="3298611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195679" y="3958242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663822" y="390686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9113195" y="395824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95678" y="3223827"/>
            <a:ext cx="1864931" cy="457347"/>
            <a:chOff x="4195678" y="3223827"/>
            <a:chExt cx="1864931" cy="457347"/>
          </a:xfrm>
        </p:grpSpPr>
        <p:sp>
          <p:nvSpPr>
            <p:cNvPr id="29" name="矩形 28"/>
            <p:cNvSpPr/>
            <p:nvPr/>
          </p:nvSpPr>
          <p:spPr>
            <a:xfrm>
              <a:off x="4204514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195678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66083" y="3223827"/>
            <a:ext cx="1867407" cy="457347"/>
            <a:chOff x="6666083" y="3223827"/>
            <a:chExt cx="1867407" cy="457347"/>
          </a:xfrm>
        </p:grpSpPr>
        <p:sp>
          <p:nvSpPr>
            <p:cNvPr id="30" name="矩形 29"/>
            <p:cNvSpPr/>
            <p:nvPr/>
          </p:nvSpPr>
          <p:spPr>
            <a:xfrm>
              <a:off x="666608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677395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23463" y="3223827"/>
            <a:ext cx="1856095" cy="457347"/>
            <a:chOff x="9123463" y="3223827"/>
            <a:chExt cx="1856095" cy="457347"/>
          </a:xfrm>
        </p:grpSpPr>
        <p:sp>
          <p:nvSpPr>
            <p:cNvPr id="31" name="矩形 30"/>
            <p:cNvSpPr/>
            <p:nvPr/>
          </p:nvSpPr>
          <p:spPr>
            <a:xfrm>
              <a:off x="912346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123463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WPS 演示</Application>
  <PresentationFormat>自定义</PresentationFormat>
  <Paragraphs>153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kwl6163com</cp:lastModifiedBy>
  <cp:revision>40</cp:revision>
  <dcterms:created xsi:type="dcterms:W3CDTF">2014-12-07T06:39:00Z</dcterms:created>
  <dcterms:modified xsi:type="dcterms:W3CDTF">2018-07-16T09:36:40Z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