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226"/>
    <a:srgbClr val="041A54"/>
    <a:srgbClr val="1A9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274" y="-10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0"/>
          <c:dPt>
            <c:idx val="0"/>
            <c:bubble3D val="0"/>
            <c:spPr>
              <a:solidFill>
                <a:schemeClr val="bg1"/>
              </a:solidFill>
            </c:spPr>
          </c:dPt>
          <c:dPt>
            <c:idx val="1"/>
            <c:bubble3D val="0"/>
            <c:spPr>
              <a:noFill/>
              <a:ln>
                <a:solidFill>
                  <a:schemeClr val="bg1">
                    <a:lumMod val="85000"/>
                  </a:schemeClr>
                </a:solidFill>
              </a:ln>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1C4CCC-8765-4586-98EE-DD430ED4567F}" type="slidenum">
              <a:rPr lang="zh-CN" altLang="en-US" smtClean="0"/>
            </a:fld>
            <a:endParaRPr lang="zh-CN" altLang="en-US"/>
          </a:p>
        </p:txBody>
      </p:sp>
      <p:pic>
        <p:nvPicPr>
          <p:cNvPr id="18" name="图片 17"/>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C2A1330-E611-4FCA-88A8-D8DF7C7DE1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1C4CCC-8765-4586-98EE-DD430ED4567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1330-E611-4FCA-88A8-D8DF7C7DE1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C4CCC-8765-4586-98EE-DD430ED456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7" Type="http://schemas.openxmlformats.org/officeDocument/2006/relationships/slideLayout" Target="../slideLayouts/slideLayout8.xml"/><Relationship Id="rId16" Type="http://schemas.openxmlformats.org/officeDocument/2006/relationships/image" Target="../media/image19.jpeg"/><Relationship Id="rId15" Type="http://schemas.openxmlformats.org/officeDocument/2006/relationships/image" Target="../media/image18.jpeg"/><Relationship Id="rId14" Type="http://schemas.openxmlformats.org/officeDocument/2006/relationships/image" Target="../media/image17.jpeg"/><Relationship Id="rId13" Type="http://schemas.openxmlformats.org/officeDocument/2006/relationships/image" Target="../media/image16.jpeg"/><Relationship Id="rId12" Type="http://schemas.openxmlformats.org/officeDocument/2006/relationships/image" Target="../media/image15.jpeg"/><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28800"/>
            <a:ext cx="12192000" cy="320040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695450" y="2328207"/>
            <a:ext cx="8801100" cy="1106805"/>
          </a:xfrm>
          <a:prstGeom prst="rect">
            <a:avLst/>
          </a:prstGeom>
          <a:noFill/>
        </p:spPr>
        <p:txBody>
          <a:bodyPr wrap="square" rtlCol="0">
            <a:spAutoFit/>
          </a:bodyPr>
          <a:lstStyle/>
          <a:p>
            <a:pPr algn="ctr"/>
            <a:r>
              <a:rPr lang="en-US" altLang="zh-CN" sz="6600" dirty="0" smtClean="0">
                <a:solidFill>
                  <a:schemeClr val="bg1"/>
                </a:solidFill>
              </a:rPr>
              <a:t>FREEPPT7 POWERPOINT</a:t>
            </a:r>
            <a:endParaRPr lang="zh-CN" altLang="en-US" sz="6600" dirty="0">
              <a:solidFill>
                <a:schemeClr val="bg1"/>
              </a:solidFill>
            </a:endParaRPr>
          </a:p>
        </p:txBody>
      </p:sp>
      <p:cxnSp>
        <p:nvCxnSpPr>
          <p:cNvPr id="13" name="直接连接符 12"/>
          <p:cNvCxnSpPr/>
          <p:nvPr/>
        </p:nvCxnSpPr>
        <p:spPr>
          <a:xfrm>
            <a:off x="1419225" y="3429000"/>
            <a:ext cx="9353550"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4" name="文本框 12"/>
          <p:cNvSpPr txBox="1"/>
          <p:nvPr/>
        </p:nvSpPr>
        <p:spPr>
          <a:xfrm>
            <a:off x="2647950" y="3612444"/>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4" name="Text Placeholder 2"/>
          <p:cNvSpPr txBox="1"/>
          <p:nvPr/>
        </p:nvSpPr>
        <p:spPr>
          <a:xfrm>
            <a:off x="2140" y="5054721"/>
            <a:ext cx="3030855" cy="38211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Gwen Stacy</a:t>
            </a:r>
            <a:endParaRPr lang="en-US" dirty="0"/>
          </a:p>
        </p:txBody>
      </p:sp>
      <p:sp>
        <p:nvSpPr>
          <p:cNvPr id="5" name="Text Placeholder 3"/>
          <p:cNvSpPr txBox="1"/>
          <p:nvPr/>
        </p:nvSpPr>
        <p:spPr>
          <a:xfrm>
            <a:off x="2140" y="5283950"/>
            <a:ext cx="3030855" cy="31419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Founder Presedent</a:t>
            </a:r>
            <a:endParaRPr lang="en-US" dirty="0"/>
          </a:p>
        </p:txBody>
      </p:sp>
      <p:pic>
        <p:nvPicPr>
          <p:cNvPr id="6" name="Picture Placeholder 19" descr="9.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351" y="1879600"/>
            <a:ext cx="3039347" cy="3039347"/>
          </a:xfrm>
          <a:prstGeom prst="rect">
            <a:avLst/>
          </a:prstGeom>
        </p:spPr>
      </p:pic>
      <p:pic>
        <p:nvPicPr>
          <p:cNvPr id="7" name="Picture Placeholder 20" descr="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55723" y="1879600"/>
            <a:ext cx="3039347" cy="3039347"/>
          </a:xfrm>
          <a:prstGeom prst="rect">
            <a:avLst/>
          </a:prstGeom>
        </p:spPr>
      </p:pic>
      <p:pic>
        <p:nvPicPr>
          <p:cNvPr id="8" name="Picture Placeholder 21" descr="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17798" y="1879600"/>
            <a:ext cx="3039347" cy="3039347"/>
          </a:xfrm>
          <a:prstGeom prst="rect">
            <a:avLst/>
          </a:prstGeom>
        </p:spPr>
      </p:pic>
      <p:pic>
        <p:nvPicPr>
          <p:cNvPr id="9" name="Picture Placeholder 22" desc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179872" y="1879600"/>
            <a:ext cx="3039347" cy="3039347"/>
          </a:xfrm>
          <a:prstGeom prst="rect">
            <a:avLst/>
          </a:prstGeom>
        </p:spPr>
      </p:pic>
      <p:sp>
        <p:nvSpPr>
          <p:cNvPr id="10" name="Text Placeholder 9"/>
          <p:cNvSpPr txBox="1"/>
          <p:nvPr/>
        </p:nvSpPr>
        <p:spPr>
          <a:xfrm>
            <a:off x="3055723"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Sophie Laporte</a:t>
            </a:r>
            <a:endParaRPr lang="en-US" sz="1800" dirty="0" smtClean="0">
              <a:solidFill>
                <a:schemeClr val="bg1"/>
              </a:solidFill>
            </a:endParaRPr>
          </a:p>
        </p:txBody>
      </p:sp>
      <p:sp>
        <p:nvSpPr>
          <p:cNvPr id="11" name="Text Placeholder 10"/>
          <p:cNvSpPr txBox="1"/>
          <p:nvPr/>
        </p:nvSpPr>
        <p:spPr>
          <a:xfrm>
            <a:off x="3055723"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CEO</a:t>
            </a:r>
            <a:endParaRPr lang="en-US" sz="1800" dirty="0">
              <a:solidFill>
                <a:schemeClr val="bg1"/>
              </a:solidFill>
            </a:endParaRPr>
          </a:p>
        </p:txBody>
      </p:sp>
      <p:sp>
        <p:nvSpPr>
          <p:cNvPr id="12" name="Text Placeholder 11"/>
          <p:cNvSpPr txBox="1"/>
          <p:nvPr/>
        </p:nvSpPr>
        <p:spPr>
          <a:xfrm>
            <a:off x="6126289"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Gagan Sahota</a:t>
            </a:r>
            <a:endParaRPr lang="en-US" sz="1800" dirty="0" smtClean="0">
              <a:solidFill>
                <a:schemeClr val="bg1"/>
              </a:solidFill>
            </a:endParaRPr>
          </a:p>
        </p:txBody>
      </p:sp>
      <p:sp>
        <p:nvSpPr>
          <p:cNvPr id="13" name="Text Placeholder 12"/>
          <p:cNvSpPr txBox="1"/>
          <p:nvPr/>
        </p:nvSpPr>
        <p:spPr>
          <a:xfrm>
            <a:off x="6126289"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Oporation</a:t>
            </a:r>
            <a:endParaRPr lang="en-US" sz="1800" dirty="0" smtClean="0">
              <a:solidFill>
                <a:schemeClr val="bg1"/>
              </a:solidFill>
            </a:endParaRPr>
          </a:p>
        </p:txBody>
      </p:sp>
      <p:sp>
        <p:nvSpPr>
          <p:cNvPr id="14" name="Text Placeholder 13"/>
          <p:cNvSpPr txBox="1"/>
          <p:nvPr/>
        </p:nvSpPr>
        <p:spPr>
          <a:xfrm>
            <a:off x="9188364"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Jessica Yo</a:t>
            </a:r>
            <a:endParaRPr lang="en-US" sz="1800" dirty="0" smtClean="0">
              <a:solidFill>
                <a:schemeClr val="bg1"/>
              </a:solidFill>
            </a:endParaRPr>
          </a:p>
        </p:txBody>
      </p:sp>
      <p:sp>
        <p:nvSpPr>
          <p:cNvPr id="15" name="Text Placeholder 14"/>
          <p:cNvSpPr txBox="1"/>
          <p:nvPr/>
        </p:nvSpPr>
        <p:spPr>
          <a:xfrm>
            <a:off x="9188364"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Offiser</a:t>
            </a:r>
            <a:endParaRPr lang="en-US" sz="1800" dirty="0" smtClean="0">
              <a:solidFill>
                <a:schemeClr val="bg1"/>
              </a:solidFill>
            </a:endParaRPr>
          </a:p>
        </p:txBody>
      </p:sp>
      <p:cxnSp>
        <p:nvCxnSpPr>
          <p:cNvPr id="16" name="Straight Connector 39"/>
          <p:cNvCxnSpPr/>
          <p:nvPr/>
        </p:nvCxnSpPr>
        <p:spPr>
          <a:xfrm>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43"/>
          <p:cNvCxnSpPr/>
          <p:nvPr/>
        </p:nvCxnSpPr>
        <p:spPr>
          <a:xfrm>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46"/>
          <p:cNvCxnSpPr/>
          <p:nvPr/>
        </p:nvCxnSpPr>
        <p:spPr>
          <a:xfrm>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descr="bg21.jpg"/>
          <p:cNvPicPr>
            <a:picLocks noChangeAspect="1"/>
          </p:cNvPicPr>
          <p:nvPr/>
        </p:nvPicPr>
        <p:blipFill>
          <a:blip r:embed="rId1">
            <a:extLst>
              <a:ext uri="{28A0092B-C50C-407E-A947-70E740481C1C}">
                <a14:useLocalDpi xmlns:a14="http://schemas.microsoft.com/office/drawing/2010/main" val="0"/>
              </a:ext>
            </a:extLst>
          </a:blip>
          <a:srcRect t="7802" b="7802"/>
          <a:stretch>
            <a:fillRect/>
          </a:stretch>
        </p:blipFill>
        <p:spPr>
          <a:xfrm>
            <a:off x="0" y="-264"/>
            <a:ext cx="12191846" cy="6858264"/>
          </a:xfrm>
          <a:prstGeom prst="rect">
            <a:avLst/>
          </a:prstGeom>
        </p:spPr>
      </p:pic>
      <p:sp>
        <p:nvSpPr>
          <p:cNvPr id="5" name="Rounded Rectangle 4"/>
          <p:cNvSpPr/>
          <p:nvPr/>
        </p:nvSpPr>
        <p:spPr>
          <a:xfrm>
            <a:off x="4944078" y="1841222"/>
            <a:ext cx="2263171" cy="42417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7"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8"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smtClean="0">
                <a:solidFill>
                  <a:schemeClr val="tx1">
                    <a:lumMod val="50000"/>
                    <a:lumOff val="50000"/>
                  </a:schemeClr>
                </a:solidFill>
                <a:latin typeface="Roboto condensed"/>
                <a:cs typeface="Roboto condensed"/>
              </a:rPr>
              <a:t>10 GB bandwith</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50 MB Max File Size</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 GHZ CPU</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9" name="Group 9"/>
          <p:cNvGrpSpPr/>
          <p:nvPr/>
        </p:nvGrpSpPr>
        <p:grpSpPr>
          <a:xfrm>
            <a:off x="4944078" y="2589869"/>
            <a:ext cx="2263171" cy="898354"/>
            <a:chOff x="1066800" y="1831492"/>
            <a:chExt cx="1697400" cy="673774"/>
          </a:xfrm>
        </p:grpSpPr>
        <p:sp>
          <p:nvSpPr>
            <p:cNvPr id="1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smtClean="0">
                  <a:solidFill>
                    <a:srgbClr val="1A99AC"/>
                  </a:solidFill>
                  <a:latin typeface="Roboto condensed"/>
                  <a:cs typeface="Roboto condensed"/>
                </a:rPr>
                <a:t>20</a:t>
              </a:r>
              <a:endParaRPr lang="ko-KR" altLang="en-US" sz="4800" dirty="0">
                <a:solidFill>
                  <a:srgbClr val="1A99AC"/>
                </a:solidFill>
                <a:latin typeface="Roboto condensed"/>
                <a:cs typeface="Roboto condensed"/>
              </a:endParaRPr>
            </a:p>
          </p:txBody>
        </p:sp>
        <p:sp>
          <p:nvSpPr>
            <p:cNvPr id="1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smtClean="0">
                  <a:solidFill>
                    <a:srgbClr val="1A99AC"/>
                  </a:solidFill>
                  <a:latin typeface="Roboto condensed"/>
                  <a:cs typeface="Roboto condensed"/>
                </a:rPr>
                <a:t>$</a:t>
              </a:r>
              <a:endParaRPr lang="ko-KR" altLang="en-US" sz="2800" dirty="0">
                <a:solidFill>
                  <a:srgbClr val="1A99AC"/>
                </a:solidFill>
                <a:latin typeface="Roboto condensed"/>
                <a:cs typeface="Roboto condensed"/>
              </a:endParaRPr>
            </a:p>
          </p:txBody>
        </p:sp>
        <p:sp>
          <p:nvSpPr>
            <p:cNvPr id="12" name="TextBox 14"/>
            <p:cNvSpPr txBox="1"/>
            <p:nvPr/>
          </p:nvSpPr>
          <p:spPr>
            <a:xfrm>
              <a:off x="1066800" y="2267121"/>
              <a:ext cx="1697400" cy="238145"/>
            </a:xfrm>
            <a:prstGeom prst="rect">
              <a:avLst/>
            </a:prstGeom>
            <a:noFill/>
          </p:spPr>
          <p:txBody>
            <a:bodyPr wrap="square" rtlCol="0" anchor="t">
              <a:spAutoFit/>
            </a:bodyPr>
            <a:lstStyle/>
            <a:p>
              <a:pPr lvl="0" algn="ctr">
                <a:lnSpc>
                  <a:spcPct val="150000"/>
                </a:lnSpc>
              </a:pPr>
              <a:r>
                <a:rPr lang="en-US" altLang="ko-KR" sz="1100" dirty="0" smtClean="0">
                  <a:solidFill>
                    <a:srgbClr val="1A99AC"/>
                  </a:solidFill>
                  <a:latin typeface="Roboto condensed"/>
                  <a:cs typeface="Roboto condensed"/>
                </a:rPr>
                <a:t>Per month</a:t>
              </a:r>
              <a:endParaRPr lang="ko-KR" altLang="en-US" sz="1100" dirty="0">
                <a:solidFill>
                  <a:srgbClr val="1A99AC"/>
                </a:solidFill>
                <a:latin typeface="Roboto condensed"/>
                <a:cs typeface="Roboto condensed"/>
              </a:endParaRPr>
            </a:p>
          </p:txBody>
        </p:sp>
      </p:grpSp>
      <p:cxnSp>
        <p:nvCxnSpPr>
          <p:cNvPr id="13"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4"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15" name="Rounded Rectangle 19"/>
          <p:cNvSpPr/>
          <p:nvPr/>
        </p:nvSpPr>
        <p:spPr>
          <a:xfrm>
            <a:off x="7534511"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16"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17"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18"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19" name="Group 23"/>
          <p:cNvGrpSpPr/>
          <p:nvPr/>
        </p:nvGrpSpPr>
        <p:grpSpPr>
          <a:xfrm>
            <a:off x="7534511" y="2712225"/>
            <a:ext cx="2182739" cy="898354"/>
            <a:chOff x="1066800" y="1831492"/>
            <a:chExt cx="1637075" cy="673774"/>
          </a:xfrm>
        </p:grpSpPr>
        <p:sp>
          <p:nvSpPr>
            <p:cNvPr id="20"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1A99AC"/>
                  </a:solidFill>
                  <a:latin typeface="Roboto condensed"/>
                  <a:cs typeface="Roboto condensed"/>
                </a:rPr>
                <a:t>25</a:t>
              </a:r>
              <a:endParaRPr lang="ko-KR" altLang="en-US" sz="4800" dirty="0">
                <a:solidFill>
                  <a:srgbClr val="1A99AC"/>
                </a:solidFill>
                <a:latin typeface="Roboto condensed"/>
                <a:cs typeface="Roboto condensed"/>
              </a:endParaRPr>
            </a:p>
          </p:txBody>
        </p:sp>
        <p:sp>
          <p:nvSpPr>
            <p:cNvPr id="21"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1A99AC"/>
                  </a:solidFill>
                  <a:latin typeface="Roboto condensed"/>
                  <a:cs typeface="Roboto condensed"/>
                </a:rPr>
                <a:t>$</a:t>
              </a:r>
              <a:endParaRPr lang="ko-KR" altLang="en-US" sz="2800" dirty="0">
                <a:solidFill>
                  <a:srgbClr val="1A99AC"/>
                </a:solidFill>
                <a:latin typeface="Roboto condensed"/>
                <a:cs typeface="Roboto condensed"/>
              </a:endParaRPr>
            </a:p>
          </p:txBody>
        </p:sp>
        <p:sp>
          <p:nvSpPr>
            <p:cNvPr id="22" name="TextBox 28"/>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1A99AC"/>
                  </a:solidFill>
                  <a:latin typeface="Roboto condensed"/>
                  <a:cs typeface="Roboto condensed"/>
                </a:rPr>
                <a:t>Per month</a:t>
              </a:r>
              <a:endParaRPr lang="ko-KR" altLang="en-US" sz="1100" dirty="0">
                <a:solidFill>
                  <a:srgbClr val="1A99AC"/>
                </a:solidFill>
                <a:latin typeface="Roboto condensed"/>
                <a:cs typeface="Roboto condensed"/>
              </a:endParaRPr>
            </a:p>
          </p:txBody>
        </p:sp>
      </p:grpSp>
      <p:cxnSp>
        <p:nvCxnSpPr>
          <p:cNvPr id="23"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4"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25" name="Rounded Rectangle 86"/>
          <p:cNvSpPr/>
          <p:nvPr/>
        </p:nvSpPr>
        <p:spPr>
          <a:xfrm>
            <a:off x="2435527"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2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2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2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29" name="Group 90"/>
          <p:cNvGrpSpPr/>
          <p:nvPr/>
        </p:nvGrpSpPr>
        <p:grpSpPr>
          <a:xfrm>
            <a:off x="2435527" y="2712225"/>
            <a:ext cx="2182739" cy="898354"/>
            <a:chOff x="1066800" y="1831492"/>
            <a:chExt cx="1637075" cy="673774"/>
          </a:xfrm>
        </p:grpSpPr>
        <p:sp>
          <p:nvSpPr>
            <p:cNvPr id="30"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1A99AC"/>
                  </a:solidFill>
                  <a:latin typeface="Roboto condensed"/>
                  <a:cs typeface="Roboto condensed"/>
                </a:rPr>
                <a:t>15</a:t>
              </a:r>
              <a:endParaRPr lang="ko-KR" altLang="en-US" sz="4800" dirty="0">
                <a:solidFill>
                  <a:srgbClr val="1A99AC"/>
                </a:solidFill>
                <a:latin typeface="Roboto condensed"/>
                <a:cs typeface="Roboto condensed"/>
              </a:endParaRPr>
            </a:p>
          </p:txBody>
        </p:sp>
        <p:sp>
          <p:nvSpPr>
            <p:cNvPr id="31"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1A99AC"/>
                  </a:solidFill>
                  <a:latin typeface="Roboto condensed"/>
                  <a:cs typeface="Roboto condensed"/>
                </a:rPr>
                <a:t>$</a:t>
              </a:r>
              <a:endParaRPr lang="ko-KR" altLang="en-US" sz="2800" dirty="0">
                <a:solidFill>
                  <a:srgbClr val="1A99AC"/>
                </a:solidFill>
                <a:latin typeface="Roboto condensed"/>
                <a:cs typeface="Roboto condensed"/>
              </a:endParaRPr>
            </a:p>
          </p:txBody>
        </p:sp>
        <p:sp>
          <p:nvSpPr>
            <p:cNvPr id="32" name="TextBox 95"/>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1A99AC"/>
                  </a:solidFill>
                  <a:latin typeface="Roboto condensed"/>
                  <a:cs typeface="Roboto condensed"/>
                </a:rPr>
                <a:t>Per month</a:t>
              </a:r>
              <a:endParaRPr lang="ko-KR" altLang="en-US" sz="1100" dirty="0">
                <a:solidFill>
                  <a:srgbClr val="1A99AC"/>
                </a:solidFill>
                <a:latin typeface="Roboto condensed"/>
                <a:cs typeface="Roboto condensed"/>
              </a:endParaRPr>
            </a:p>
          </p:txBody>
        </p:sp>
      </p:grpSp>
      <p:cxnSp>
        <p:nvCxnSpPr>
          <p:cNvPr id="33"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34"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4"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5" name="Oval 10"/>
          <p:cNvSpPr/>
          <p:nvPr/>
        </p:nvSpPr>
        <p:spPr>
          <a:xfrm>
            <a:off x="2163470"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 name="AutoShape 137"/>
          <p:cNvSpPr/>
          <p:nvPr/>
        </p:nvSpPr>
        <p:spPr bwMode="auto">
          <a:xfrm>
            <a:off x="2368562" y="3290077"/>
            <a:ext cx="321760" cy="319572"/>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lIns="0" tIns="0" rIns="0" bIns="0"/>
          <a:lstStyle/>
          <a:p>
            <a:endParaRPr lang="en-US" sz="3200" dirty="0">
              <a:solidFill>
                <a:schemeClr val="bg1"/>
              </a:solidFill>
            </a:endParaRPr>
          </a:p>
        </p:txBody>
      </p:sp>
      <p:sp>
        <p:nvSpPr>
          <p:cNvPr id="7" name="Text Placeholder 2"/>
          <p:cNvSpPr txBox="1"/>
          <p:nvPr/>
        </p:nvSpPr>
        <p:spPr>
          <a:xfrm>
            <a:off x="923926"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25%</a:t>
            </a:r>
            <a:endParaRPr lang="en-US" sz="4400" dirty="0">
              <a:solidFill>
                <a:schemeClr val="bg1"/>
              </a:solidFill>
              <a:latin typeface="Roboto condensed light"/>
              <a:cs typeface="Roboto condensed light"/>
            </a:endParaRPr>
          </a:p>
        </p:txBody>
      </p:sp>
      <p:grpSp>
        <p:nvGrpSpPr>
          <p:cNvPr id="8" name="Group 13"/>
          <p:cNvGrpSpPr/>
          <p:nvPr/>
        </p:nvGrpSpPr>
        <p:grpSpPr>
          <a:xfrm>
            <a:off x="670679" y="4141663"/>
            <a:ext cx="2099538" cy="1752043"/>
            <a:chOff x="2076450" y="1398043"/>
            <a:chExt cx="1384300" cy="1155184"/>
          </a:xfrm>
        </p:grpSpPr>
        <p:sp>
          <p:nvSpPr>
            <p:cNvPr id="9"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Air Plan</a:t>
              </a:r>
              <a:endParaRPr lang="en-US" sz="2000" dirty="0">
                <a:solidFill>
                  <a:schemeClr val="bg1"/>
                </a:solidFill>
              </a:endParaRPr>
            </a:p>
          </p:txBody>
        </p:sp>
        <p:sp>
          <p:nvSpPr>
            <p:cNvPr id="10"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11" name="Group 22"/>
          <p:cNvGrpSpPr/>
          <p:nvPr/>
        </p:nvGrpSpPr>
        <p:grpSpPr>
          <a:xfrm>
            <a:off x="3558821" y="4141663"/>
            <a:ext cx="2099538" cy="1752043"/>
            <a:chOff x="2076450" y="1398043"/>
            <a:chExt cx="1384300" cy="1155184"/>
          </a:xfrm>
        </p:grpSpPr>
        <p:sp>
          <p:nvSpPr>
            <p:cNvPr id="12"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Multifunction</a:t>
              </a:r>
              <a:endParaRPr lang="en-US" sz="2000" dirty="0">
                <a:solidFill>
                  <a:schemeClr val="bg1"/>
                </a:solidFill>
              </a:endParaRPr>
            </a:p>
          </p:txBody>
        </p:sp>
        <p:sp>
          <p:nvSpPr>
            <p:cNvPr id="13"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14" name="Group 30"/>
          <p:cNvGrpSpPr/>
          <p:nvPr/>
        </p:nvGrpSpPr>
        <p:grpSpPr>
          <a:xfrm>
            <a:off x="6446964" y="4141663"/>
            <a:ext cx="2099538" cy="1752043"/>
            <a:chOff x="2076450" y="1398043"/>
            <a:chExt cx="1384300" cy="1155184"/>
          </a:xfrm>
        </p:grpSpPr>
        <p:sp>
          <p:nvSpPr>
            <p:cNvPr id="15"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Speedup</a:t>
              </a:r>
              <a:endParaRPr lang="en-US" sz="2000" dirty="0">
                <a:solidFill>
                  <a:schemeClr val="bg1"/>
                </a:solidFill>
              </a:endParaRPr>
            </a:p>
          </p:txBody>
        </p:sp>
        <p:sp>
          <p:nvSpPr>
            <p:cNvPr id="16"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17" name="Group 38"/>
          <p:cNvGrpSpPr/>
          <p:nvPr/>
        </p:nvGrpSpPr>
        <p:grpSpPr>
          <a:xfrm>
            <a:off x="9335105" y="4141663"/>
            <a:ext cx="2099538" cy="1752043"/>
            <a:chOff x="2076450" y="1398043"/>
            <a:chExt cx="1384300" cy="1155184"/>
          </a:xfrm>
        </p:grpSpPr>
        <p:sp>
          <p:nvSpPr>
            <p:cNvPr id="18"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Noisy Music</a:t>
              </a:r>
              <a:endParaRPr lang="en-US" sz="2000" dirty="0">
                <a:solidFill>
                  <a:schemeClr val="bg1"/>
                </a:solidFill>
              </a:endParaRPr>
            </a:p>
          </p:txBody>
        </p:sp>
        <p:sp>
          <p:nvSpPr>
            <p:cNvPr id="19"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sp>
        <p:nvSpPr>
          <p:cNvPr id="20"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21" name="Oval 19"/>
          <p:cNvSpPr/>
          <p:nvPr/>
        </p:nvSpPr>
        <p:spPr>
          <a:xfrm>
            <a:off x="5051613"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22" name="Text Placeholder 2"/>
          <p:cNvSpPr txBox="1"/>
          <p:nvPr/>
        </p:nvSpPr>
        <p:spPr>
          <a:xfrm>
            <a:off x="3812069"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3</a:t>
            </a:r>
            <a:r>
              <a:rPr lang="en-US" sz="4400" dirty="0" smtClean="0">
                <a:solidFill>
                  <a:schemeClr val="bg1"/>
                </a:solidFill>
                <a:latin typeface="Roboto condensed light"/>
                <a:cs typeface="Roboto condensed light"/>
              </a:rPr>
              <a:t>5%</a:t>
            </a:r>
            <a:endParaRPr lang="en-US" sz="4400" dirty="0">
              <a:solidFill>
                <a:schemeClr val="bg1"/>
              </a:solidFill>
              <a:latin typeface="Roboto condensed light"/>
              <a:cs typeface="Roboto condensed light"/>
            </a:endParaRPr>
          </a:p>
        </p:txBody>
      </p:sp>
      <p:grpSp>
        <p:nvGrpSpPr>
          <p:cNvPr id="23" name="Group 292"/>
          <p:cNvGrpSpPr/>
          <p:nvPr/>
        </p:nvGrpSpPr>
        <p:grpSpPr bwMode="auto">
          <a:xfrm>
            <a:off x="5227816" y="3300695"/>
            <a:ext cx="321759" cy="321759"/>
            <a:chOff x="0" y="0"/>
            <a:chExt cx="581" cy="578"/>
          </a:xfrm>
          <a:solidFill>
            <a:srgbClr val="FFFFFF"/>
          </a:solidFill>
        </p:grpSpPr>
        <p:sp>
          <p:nvSpPr>
            <p:cNvPr id="24" name="AutoShape 289"/>
            <p:cNvSpPr/>
            <p:nvPr/>
          </p:nvSpPr>
          <p:spPr bwMode="auto">
            <a:xfrm>
              <a:off x="344" y="336"/>
              <a:ext cx="23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25" name="AutoShape 290"/>
            <p:cNvSpPr/>
            <p:nvPr/>
          </p:nvSpPr>
          <p:spPr bwMode="auto">
            <a:xfrm>
              <a:off x="0" y="0"/>
              <a:ext cx="301" cy="296"/>
            </a:xfrm>
            <a:custGeom>
              <a:avLst/>
              <a:gdLst>
                <a:gd name="T0" fmla="*/ 0 w 21600"/>
                <a:gd name="T1" fmla="*/ 0 h 21541"/>
                <a:gd name="T2" fmla="*/ 0 w 21600"/>
                <a:gd name="T3" fmla="*/ 0 h 21541"/>
                <a:gd name="T4" fmla="*/ 0 w 21600"/>
                <a:gd name="T5" fmla="*/ 0 h 21541"/>
                <a:gd name="T6" fmla="*/ 0 w 21600"/>
                <a:gd name="T7" fmla="*/ 0 h 21541"/>
                <a:gd name="T8" fmla="*/ 0 w 21600"/>
                <a:gd name="T9" fmla="*/ 0 h 21541"/>
                <a:gd name="T10" fmla="*/ 0 w 21600"/>
                <a:gd name="T11" fmla="*/ 0 h 21541"/>
                <a:gd name="T12" fmla="*/ 0 w 21600"/>
                <a:gd name="T13" fmla="*/ 0 h 21541"/>
                <a:gd name="T14" fmla="*/ 0 w 21600"/>
                <a:gd name="T15" fmla="*/ 0 h 21541"/>
                <a:gd name="T16" fmla="*/ 0 w 21600"/>
                <a:gd name="T17" fmla="*/ 0 h 21541"/>
                <a:gd name="T18" fmla="*/ 0 w 21600"/>
                <a:gd name="T19" fmla="*/ 0 h 21541"/>
                <a:gd name="T20" fmla="*/ 0 w 21600"/>
                <a:gd name="T21" fmla="*/ 0 h 21541"/>
                <a:gd name="T22" fmla="*/ 0 w 21600"/>
                <a:gd name="T23" fmla="*/ 0 h 21541"/>
                <a:gd name="T24" fmla="*/ 0 w 21600"/>
                <a:gd name="T25" fmla="*/ 0 h 21541"/>
                <a:gd name="T26" fmla="*/ 0 w 21600"/>
                <a:gd name="T27" fmla="*/ 0 h 21541"/>
                <a:gd name="T28" fmla="*/ 0 w 21600"/>
                <a:gd name="T29" fmla="*/ 0 h 2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541">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26" name="AutoShape 291"/>
            <p:cNvSpPr/>
            <p:nvPr/>
          </p:nvSpPr>
          <p:spPr bwMode="auto">
            <a:xfrm>
              <a:off x="64" y="0"/>
              <a:ext cx="517" cy="578"/>
            </a:xfrm>
            <a:custGeom>
              <a:avLst/>
              <a:gdLst>
                <a:gd name="T0" fmla="*/ 0 w 19649"/>
                <a:gd name="T1" fmla="*/ 0 h 21600"/>
                <a:gd name="T2" fmla="*/ 0 w 19649"/>
                <a:gd name="T3" fmla="*/ 0 h 21600"/>
                <a:gd name="T4" fmla="*/ 0 w 19649"/>
                <a:gd name="T5" fmla="*/ 0 h 21600"/>
                <a:gd name="T6" fmla="*/ 0 w 19649"/>
                <a:gd name="T7" fmla="*/ 0 h 21600"/>
                <a:gd name="T8" fmla="*/ 0 w 19649"/>
                <a:gd name="T9" fmla="*/ 0 h 21600"/>
                <a:gd name="T10" fmla="*/ 0 w 19649"/>
                <a:gd name="T11" fmla="*/ 0 h 21600"/>
                <a:gd name="T12" fmla="*/ 0 w 19649"/>
                <a:gd name="T13" fmla="*/ 0 h 21600"/>
                <a:gd name="T14" fmla="*/ 0 w 19649"/>
                <a:gd name="T15" fmla="*/ 0 h 21600"/>
                <a:gd name="T16" fmla="*/ 0 w 19649"/>
                <a:gd name="T17" fmla="*/ 0 h 21600"/>
                <a:gd name="T18" fmla="*/ 0 w 19649"/>
                <a:gd name="T19" fmla="*/ 0 h 21600"/>
                <a:gd name="T20" fmla="*/ 0 w 19649"/>
                <a:gd name="T21" fmla="*/ 0 h 21600"/>
                <a:gd name="T22" fmla="*/ 0 w 19649"/>
                <a:gd name="T23" fmla="*/ 0 h 21600"/>
                <a:gd name="T24" fmla="*/ 0 w 19649"/>
                <a:gd name="T25" fmla="*/ 0 h 21600"/>
                <a:gd name="T26" fmla="*/ 0 w 19649"/>
                <a:gd name="T27" fmla="*/ 0 h 21600"/>
                <a:gd name="T28" fmla="*/ 0 w 19649"/>
                <a:gd name="T29" fmla="*/ 0 h 21600"/>
                <a:gd name="T30" fmla="*/ 0 w 19649"/>
                <a:gd name="T31" fmla="*/ 0 h 21600"/>
                <a:gd name="T32" fmla="*/ 0 w 19649"/>
                <a:gd name="T33" fmla="*/ 0 h 21600"/>
                <a:gd name="T34" fmla="*/ 0 w 19649"/>
                <a:gd name="T35" fmla="*/ 0 h 21600"/>
                <a:gd name="T36" fmla="*/ 0 w 19649"/>
                <a:gd name="T37" fmla="*/ 0 h 21600"/>
                <a:gd name="T38" fmla="*/ 0 w 19649"/>
                <a:gd name="T39" fmla="*/ 0 h 21600"/>
                <a:gd name="T40" fmla="*/ 0 w 19649"/>
                <a:gd name="T41" fmla="*/ 0 h 21600"/>
                <a:gd name="T42" fmla="*/ 0 w 19649"/>
                <a:gd name="T43" fmla="*/ 0 h 21600"/>
                <a:gd name="T44" fmla="*/ 0 w 19649"/>
                <a:gd name="T45" fmla="*/ 0 h 21600"/>
                <a:gd name="T46" fmla="*/ 0 w 19649"/>
                <a:gd name="T47" fmla="*/ 0 h 21600"/>
                <a:gd name="T48" fmla="*/ 0 w 19649"/>
                <a:gd name="T49" fmla="*/ 0 h 21600"/>
                <a:gd name="T50" fmla="*/ 0 w 19649"/>
                <a:gd name="T51" fmla="*/ 0 h 21600"/>
                <a:gd name="T52" fmla="*/ 0 w 19649"/>
                <a:gd name="T53" fmla="*/ 0 h 21600"/>
                <a:gd name="T54" fmla="*/ 0 w 19649"/>
                <a:gd name="T55" fmla="*/ 0 h 21600"/>
                <a:gd name="T56" fmla="*/ 0 w 19649"/>
                <a:gd name="T57" fmla="*/ 0 h 21600"/>
                <a:gd name="T58" fmla="*/ 0 w 19649"/>
                <a:gd name="T59" fmla="*/ 0 h 21600"/>
                <a:gd name="T60" fmla="*/ 0 w 19649"/>
                <a:gd name="T61" fmla="*/ 0 h 21600"/>
                <a:gd name="T62" fmla="*/ 0 w 19649"/>
                <a:gd name="T63" fmla="*/ 0 h 21600"/>
                <a:gd name="T64" fmla="*/ 0 w 19649"/>
                <a:gd name="T65" fmla="*/ 0 h 21600"/>
                <a:gd name="T66" fmla="*/ 0 w 19649"/>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49" h="21600">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2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28" name="Oval 27"/>
          <p:cNvSpPr/>
          <p:nvPr/>
        </p:nvSpPr>
        <p:spPr>
          <a:xfrm>
            <a:off x="7939755"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29" name="Text Placeholder 2"/>
          <p:cNvSpPr txBox="1"/>
          <p:nvPr/>
        </p:nvSpPr>
        <p:spPr>
          <a:xfrm>
            <a:off x="6700211"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50%</a:t>
            </a:r>
            <a:endParaRPr lang="en-US" sz="4400" dirty="0">
              <a:solidFill>
                <a:schemeClr val="bg1"/>
              </a:solidFill>
              <a:latin typeface="Roboto condensed light"/>
              <a:cs typeface="Roboto condensed light"/>
            </a:endParaRPr>
          </a:p>
        </p:txBody>
      </p:sp>
      <p:grpSp>
        <p:nvGrpSpPr>
          <p:cNvPr id="30" name="Group 319"/>
          <p:cNvGrpSpPr/>
          <p:nvPr/>
        </p:nvGrpSpPr>
        <p:grpSpPr bwMode="auto">
          <a:xfrm>
            <a:off x="8138391" y="3304154"/>
            <a:ext cx="315413" cy="322635"/>
            <a:chOff x="0" y="0"/>
            <a:chExt cx="560" cy="572"/>
          </a:xfrm>
          <a:solidFill>
            <a:srgbClr val="FFFFFF"/>
          </a:solidFill>
        </p:grpSpPr>
        <p:sp>
          <p:nvSpPr>
            <p:cNvPr id="31" name="AutoShape 317"/>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32" name="AutoShape 318"/>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33"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34" name="Oval 35"/>
          <p:cNvSpPr/>
          <p:nvPr/>
        </p:nvSpPr>
        <p:spPr>
          <a:xfrm>
            <a:off x="10827896" y="3100743"/>
            <a:ext cx="693425" cy="693425"/>
          </a:xfrm>
          <a:prstGeom prst="ellipse">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35" name="Text Placeholder 2"/>
          <p:cNvSpPr txBox="1"/>
          <p:nvPr/>
        </p:nvSpPr>
        <p:spPr>
          <a:xfrm>
            <a:off x="9588352"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59%</a:t>
            </a:r>
            <a:endParaRPr lang="en-US" sz="4400" dirty="0">
              <a:solidFill>
                <a:schemeClr val="bg1"/>
              </a:solidFill>
              <a:latin typeface="Roboto condensed light"/>
              <a:cs typeface="Roboto condensed light"/>
            </a:endParaRPr>
          </a:p>
        </p:txBody>
      </p:sp>
      <p:sp>
        <p:nvSpPr>
          <p:cNvPr id="36" name="AutoShape 478"/>
          <p:cNvSpPr/>
          <p:nvPr/>
        </p:nvSpPr>
        <p:spPr bwMode="auto">
          <a:xfrm>
            <a:off x="11039117" y="3295220"/>
            <a:ext cx="251717" cy="29549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lIns="0" tIns="0" rIns="0" bIns="0"/>
          <a:lstStyle/>
          <a:p>
            <a:endParaRPr lang="en-US" sz="32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smtClean="0"/>
              <a:t>3</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grpSp>
        <p:nvGrpSpPr>
          <p:cNvPr id="4" name="그룹 38"/>
          <p:cNvGrpSpPr/>
          <p:nvPr/>
        </p:nvGrpSpPr>
        <p:grpSpPr>
          <a:xfrm>
            <a:off x="4557932" y="5120990"/>
            <a:ext cx="1334581" cy="845063"/>
            <a:chOff x="2874435" y="3579512"/>
            <a:chExt cx="952765" cy="603295"/>
          </a:xfrm>
        </p:grpSpPr>
        <p:sp>
          <p:nvSpPr>
            <p:cNvPr id="5"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6"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7" name="그룹 33"/>
          <p:cNvGrpSpPr/>
          <p:nvPr/>
        </p:nvGrpSpPr>
        <p:grpSpPr>
          <a:xfrm>
            <a:off x="4557932" y="2854635"/>
            <a:ext cx="1334581" cy="845063"/>
            <a:chOff x="2874435" y="1961549"/>
            <a:chExt cx="952765" cy="603295"/>
          </a:xfrm>
        </p:grpSpPr>
        <p:sp>
          <p:nvSpPr>
            <p:cNvPr id="8"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sp>
          <p:nvSpPr>
            <p:cNvPr id="9"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grpSp>
      <p:grpSp>
        <p:nvGrpSpPr>
          <p:cNvPr id="10" name="그룹 35"/>
          <p:cNvGrpSpPr/>
          <p:nvPr/>
        </p:nvGrpSpPr>
        <p:grpSpPr>
          <a:xfrm>
            <a:off x="10393671" y="4167477"/>
            <a:ext cx="1334581" cy="845063"/>
            <a:chOff x="7470510" y="1961549"/>
            <a:chExt cx="952765" cy="603295"/>
          </a:xfrm>
        </p:grpSpPr>
        <p:sp>
          <p:nvSpPr>
            <p:cNvPr id="11"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12"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13" name="그룹 34"/>
          <p:cNvGrpSpPr/>
          <p:nvPr/>
        </p:nvGrpSpPr>
        <p:grpSpPr>
          <a:xfrm>
            <a:off x="10393671" y="1900709"/>
            <a:ext cx="1334581" cy="845063"/>
            <a:chOff x="7470510" y="1280536"/>
            <a:chExt cx="952765" cy="603295"/>
          </a:xfrm>
        </p:grpSpPr>
        <p:sp>
          <p:nvSpPr>
            <p:cNvPr id="14"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15"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sp>
        <p:nvSpPr>
          <p:cNvPr id="16" name="Freeform 7"/>
          <p:cNvSpPr/>
          <p:nvPr/>
        </p:nvSpPr>
        <p:spPr bwMode="auto">
          <a:xfrm rot="18900000">
            <a:off x="7518259" y="1817216"/>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grpSp>
        <p:nvGrpSpPr>
          <p:cNvPr id="17" name="Group 506"/>
          <p:cNvGrpSpPr/>
          <p:nvPr/>
        </p:nvGrpSpPr>
        <p:grpSpPr bwMode="auto">
          <a:xfrm>
            <a:off x="8123050" y="2486304"/>
            <a:ext cx="485854" cy="566128"/>
            <a:chOff x="0" y="0"/>
            <a:chExt cx="495" cy="574"/>
          </a:xfrm>
          <a:noFill/>
        </p:grpSpPr>
        <p:sp>
          <p:nvSpPr>
            <p:cNvPr id="18"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solidFill>
                <a:schemeClr val="bg1"/>
              </a:solidFill>
            </a:ln>
          </p:spPr>
          <p:txBody>
            <a:bodyPr lIns="0" tIns="0" rIns="0" bIns="0"/>
            <a:lstStyle/>
            <a:p>
              <a:endParaRPr lang="en-US" sz="3200" dirty="0"/>
            </a:p>
          </p:txBody>
        </p:sp>
        <p:sp>
          <p:nvSpPr>
            <p:cNvPr id="19"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solidFill>
                <a:schemeClr val="bg1"/>
              </a:solidFill>
            </a:ln>
          </p:spPr>
          <p:txBody>
            <a:bodyPr lIns="0" tIns="0" rIns="0" bIns="0"/>
            <a:lstStyle/>
            <a:p>
              <a:endParaRPr lang="en-US" sz="3200" dirty="0"/>
            </a:p>
          </p:txBody>
        </p:sp>
      </p:grpSp>
      <p:sp>
        <p:nvSpPr>
          <p:cNvPr id="20" name="Freeform 6"/>
          <p:cNvSpPr/>
          <p:nvPr/>
        </p:nvSpPr>
        <p:spPr bwMode="auto">
          <a:xfrm rot="18900000">
            <a:off x="8169588" y="308224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grpSp>
        <p:nvGrpSpPr>
          <p:cNvPr id="21" name="Group 675"/>
          <p:cNvGrpSpPr/>
          <p:nvPr/>
        </p:nvGrpSpPr>
        <p:grpSpPr bwMode="auto">
          <a:xfrm>
            <a:off x="8834766" y="3634798"/>
            <a:ext cx="362492" cy="627388"/>
            <a:chOff x="0" y="0"/>
            <a:chExt cx="332" cy="579"/>
          </a:xfrm>
          <a:noFill/>
        </p:grpSpPr>
        <p:sp>
          <p:nvSpPr>
            <p:cNvPr id="22"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solidFill>
                <a:schemeClr val="bg1"/>
              </a:solidFill>
            </a:ln>
          </p:spPr>
          <p:txBody>
            <a:bodyPr lIns="0" tIns="0" rIns="0" bIns="0"/>
            <a:lstStyle/>
            <a:p>
              <a:endParaRPr lang="en-US" sz="3200" dirty="0"/>
            </a:p>
          </p:txBody>
        </p:sp>
        <p:sp>
          <p:nvSpPr>
            <p:cNvPr id="23"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solidFill>
                <a:schemeClr val="bg1"/>
              </a:solidFill>
            </a:ln>
          </p:spPr>
          <p:txBody>
            <a:bodyPr lIns="0" tIns="0" rIns="0" bIns="0"/>
            <a:lstStyle/>
            <a:p>
              <a:endParaRPr lang="en-US" sz="3200" dirty="0"/>
            </a:p>
          </p:txBody>
        </p:sp>
      </p:grpSp>
      <p:sp>
        <p:nvSpPr>
          <p:cNvPr id="24" name="Freeform 5"/>
          <p:cNvSpPr/>
          <p:nvPr/>
        </p:nvSpPr>
        <p:spPr bwMode="auto">
          <a:xfrm rot="18900000">
            <a:off x="6907212" y="3736235"/>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grpSp>
        <p:nvGrpSpPr>
          <p:cNvPr id="25" name="Group 336"/>
          <p:cNvGrpSpPr/>
          <p:nvPr/>
        </p:nvGrpSpPr>
        <p:grpSpPr bwMode="auto">
          <a:xfrm>
            <a:off x="7454946" y="4284524"/>
            <a:ext cx="622740" cy="622740"/>
            <a:chOff x="0" y="0"/>
            <a:chExt cx="573" cy="574"/>
          </a:xfrm>
          <a:noFill/>
        </p:grpSpPr>
        <p:sp>
          <p:nvSpPr>
            <p:cNvPr id="26"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solidFill>
                <a:schemeClr val="bg1"/>
              </a:solidFill>
            </a:ln>
          </p:spPr>
          <p:txBody>
            <a:bodyPr lIns="0" tIns="0" rIns="0" bIns="0"/>
            <a:lstStyle/>
            <a:p>
              <a:endParaRPr lang="en-US" sz="3200" dirty="0"/>
            </a:p>
          </p:txBody>
        </p:sp>
        <p:sp>
          <p:nvSpPr>
            <p:cNvPr id="27"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solidFill>
                <a:schemeClr val="bg1"/>
              </a:solidFill>
            </a:ln>
          </p:spPr>
          <p:txBody>
            <a:bodyPr lIns="0" tIns="0" rIns="0" bIns="0"/>
            <a:lstStyle/>
            <a:p>
              <a:endParaRPr lang="en-US" sz="3200" dirty="0"/>
            </a:p>
          </p:txBody>
        </p:sp>
      </p:grpSp>
      <p:sp>
        <p:nvSpPr>
          <p:cNvPr id="28" name="Freeform 8"/>
          <p:cNvSpPr/>
          <p:nvPr/>
        </p:nvSpPr>
        <p:spPr bwMode="auto">
          <a:xfrm rot="18900000">
            <a:off x="6254327" y="2471200"/>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1A99AC">
              <a:alpha val="60000"/>
            </a:srgb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endParaRPr>
          </a:p>
        </p:txBody>
      </p:sp>
      <p:sp>
        <p:nvSpPr>
          <p:cNvPr id="29" name="AutoShape 116"/>
          <p:cNvSpPr/>
          <p:nvPr/>
        </p:nvSpPr>
        <p:spPr bwMode="auto">
          <a:xfrm>
            <a:off x="6851933" y="3123088"/>
            <a:ext cx="562328" cy="622740"/>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noFill/>
          <a:ln>
            <a:solidFill>
              <a:schemeClr val="bg1"/>
            </a:solidFill>
          </a:ln>
        </p:spPr>
        <p:txBody>
          <a:bodyPr lIns="0" tIns="0" rIns="0" bIns="0"/>
          <a:lstStyle/>
          <a:p>
            <a:endParaRPr lang="en-US" sz="3200" dirty="0"/>
          </a:p>
        </p:txBody>
      </p:sp>
      <p:cxnSp>
        <p:nvCxnSpPr>
          <p:cNvPr id="30"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2"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3"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4" name="Text Placeholder 8"/>
          <p:cNvSpPr txBox="1"/>
          <p:nvPr/>
        </p:nvSpPr>
        <p:spPr>
          <a:xfrm>
            <a:off x="273049" y="1924736"/>
            <a:ext cx="3433368" cy="406201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smtClean="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endParaRPr lang="en-US" sz="1200" dirty="0" smtClean="0">
              <a:solidFill>
                <a:schemeClr val="bg1"/>
              </a:solidFill>
            </a:endParaRPr>
          </a:p>
          <a:p>
            <a:pPr>
              <a:lnSpc>
                <a:spcPct val="130000"/>
              </a:lnSpc>
            </a:pPr>
            <a:endParaRPr lang="en-US" sz="1200" dirty="0">
              <a:solidFill>
                <a:schemeClr val="bg1"/>
              </a:solidFill>
            </a:endParaRPr>
          </a:p>
          <a:p>
            <a:pPr>
              <a:lnSpc>
                <a:spcPct val="130000"/>
              </a:lnSpc>
            </a:pPr>
            <a:r>
              <a:rPr lang="en-US" sz="1200" dirty="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200" dirty="0">
              <a:solidFill>
                <a:schemeClr val="bg1"/>
              </a:solidFill>
            </a:endParaRPr>
          </a:p>
          <a:p>
            <a:pPr>
              <a:lnSpc>
                <a:spcPct val="130000"/>
              </a:lnSpc>
            </a:pPr>
            <a:endParaRPr lang="en-US" sz="1200" dirty="0">
              <a:solidFill>
                <a:schemeClr val="bg1"/>
              </a:solidFill>
            </a:endParaRPr>
          </a:p>
        </p:txBody>
      </p:sp>
      <p:cxnSp>
        <p:nvCxnSpPr>
          <p:cNvPr id="35" name="Straight Connector 59"/>
          <p:cNvCxnSpPr/>
          <p:nvPr/>
        </p:nvCxnSpPr>
        <p:spPr>
          <a:xfrm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sp>
        <p:nvSpPr>
          <p:cNvPr id="4" name="Oval 8"/>
          <p:cNvSpPr/>
          <p:nvPr/>
        </p:nvSpPr>
        <p:spPr>
          <a:xfrm>
            <a:off x="2856140"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5" name="Group 109"/>
          <p:cNvGrpSpPr/>
          <p:nvPr/>
        </p:nvGrpSpPr>
        <p:grpSpPr bwMode="auto">
          <a:xfrm>
            <a:off x="3284754" y="3137886"/>
            <a:ext cx="1038530" cy="1038530"/>
            <a:chOff x="0" y="0"/>
            <a:chExt cx="576" cy="576"/>
          </a:xfrm>
          <a:noFill/>
        </p:grpSpPr>
        <p:sp>
          <p:nvSpPr>
            <p:cNvPr id="6" name="AutoShape 90"/>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solidFill>
                <a:schemeClr val="bg1"/>
              </a:solidFill>
            </a:ln>
          </p:spPr>
          <p:txBody>
            <a:bodyPr lIns="0" tIns="0" rIns="0" bIns="0"/>
            <a:lstStyle/>
            <a:p>
              <a:endParaRPr lang="en-US" sz="3200" dirty="0"/>
            </a:p>
          </p:txBody>
        </p:sp>
        <p:sp>
          <p:nvSpPr>
            <p:cNvPr id="7" name="AutoShape 91"/>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solidFill>
                <a:schemeClr val="bg1"/>
              </a:solidFill>
            </a:ln>
          </p:spPr>
          <p:txBody>
            <a:bodyPr lIns="0" tIns="0" rIns="0" bIns="0"/>
            <a:lstStyle/>
            <a:p>
              <a:endParaRPr lang="en-US" sz="3200" dirty="0"/>
            </a:p>
          </p:txBody>
        </p:sp>
        <p:sp>
          <p:nvSpPr>
            <p:cNvPr id="8" name="AutoShape 92"/>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solidFill>
                <a:schemeClr val="bg1"/>
              </a:solidFill>
            </a:ln>
          </p:spPr>
          <p:txBody>
            <a:bodyPr lIns="0" tIns="0" rIns="0" bIns="0"/>
            <a:lstStyle/>
            <a:p>
              <a:endParaRPr lang="en-US" sz="3200" dirty="0"/>
            </a:p>
          </p:txBody>
        </p:sp>
        <p:sp>
          <p:nvSpPr>
            <p:cNvPr id="9" name="AutoShape 93"/>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solidFill>
                <a:schemeClr val="bg1"/>
              </a:solidFill>
            </a:ln>
          </p:spPr>
          <p:txBody>
            <a:bodyPr lIns="0" tIns="0" rIns="0" bIns="0"/>
            <a:lstStyle/>
            <a:p>
              <a:endParaRPr lang="en-US" sz="3200" dirty="0"/>
            </a:p>
          </p:txBody>
        </p:sp>
        <p:sp>
          <p:nvSpPr>
            <p:cNvPr id="10" name="AutoShape 94"/>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solidFill>
                <a:schemeClr val="bg1"/>
              </a:solidFill>
            </a:ln>
          </p:spPr>
          <p:txBody>
            <a:bodyPr lIns="0" tIns="0" rIns="0" bIns="0"/>
            <a:lstStyle/>
            <a:p>
              <a:endParaRPr lang="en-US" sz="3200" dirty="0"/>
            </a:p>
          </p:txBody>
        </p:sp>
        <p:sp>
          <p:nvSpPr>
            <p:cNvPr id="11" name="AutoShape 95"/>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solidFill>
                <a:schemeClr val="bg1"/>
              </a:solidFill>
            </a:ln>
          </p:spPr>
          <p:txBody>
            <a:bodyPr lIns="0" tIns="0" rIns="0" bIns="0"/>
            <a:lstStyle/>
            <a:p>
              <a:endParaRPr lang="en-US" sz="3200" dirty="0"/>
            </a:p>
          </p:txBody>
        </p:sp>
        <p:sp>
          <p:nvSpPr>
            <p:cNvPr id="12" name="AutoShape 96"/>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solidFill>
                <a:schemeClr val="bg1"/>
              </a:solidFill>
            </a:ln>
          </p:spPr>
          <p:txBody>
            <a:bodyPr lIns="0" tIns="0" rIns="0" bIns="0"/>
            <a:lstStyle/>
            <a:p>
              <a:endParaRPr lang="en-US" sz="3200" dirty="0"/>
            </a:p>
          </p:txBody>
        </p:sp>
        <p:sp>
          <p:nvSpPr>
            <p:cNvPr id="13" name="AutoShape 97"/>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solidFill>
                <a:schemeClr val="bg1"/>
              </a:solidFill>
            </a:ln>
          </p:spPr>
          <p:txBody>
            <a:bodyPr lIns="0" tIns="0" rIns="0" bIns="0"/>
            <a:lstStyle/>
            <a:p>
              <a:endParaRPr lang="en-US" sz="3200" dirty="0"/>
            </a:p>
          </p:txBody>
        </p:sp>
        <p:sp>
          <p:nvSpPr>
            <p:cNvPr id="14" name="AutoShape 98"/>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solidFill>
                <a:schemeClr val="bg1"/>
              </a:solidFill>
            </a:ln>
          </p:spPr>
          <p:txBody>
            <a:bodyPr lIns="0" tIns="0" rIns="0" bIns="0"/>
            <a:lstStyle/>
            <a:p>
              <a:endParaRPr lang="en-US" sz="3200" dirty="0"/>
            </a:p>
          </p:txBody>
        </p:sp>
        <p:sp>
          <p:nvSpPr>
            <p:cNvPr id="15" name="AutoShape 99"/>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solidFill>
                <a:schemeClr val="bg1"/>
              </a:solidFill>
            </a:ln>
          </p:spPr>
          <p:txBody>
            <a:bodyPr lIns="0" tIns="0" rIns="0" bIns="0"/>
            <a:lstStyle/>
            <a:p>
              <a:endParaRPr lang="en-US" sz="3200" dirty="0"/>
            </a:p>
          </p:txBody>
        </p:sp>
        <p:sp>
          <p:nvSpPr>
            <p:cNvPr id="16" name="AutoShape 100"/>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solidFill>
                <a:schemeClr val="bg1"/>
              </a:solidFill>
            </a:ln>
          </p:spPr>
          <p:txBody>
            <a:bodyPr lIns="0" tIns="0" rIns="0" bIns="0"/>
            <a:lstStyle/>
            <a:p>
              <a:endParaRPr lang="en-US" sz="3200" dirty="0"/>
            </a:p>
          </p:txBody>
        </p:sp>
        <p:sp>
          <p:nvSpPr>
            <p:cNvPr id="17" name="AutoShape 101"/>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solidFill>
                <a:schemeClr val="bg1"/>
              </a:solidFill>
            </a:ln>
          </p:spPr>
          <p:txBody>
            <a:bodyPr lIns="0" tIns="0" rIns="0" bIns="0"/>
            <a:lstStyle/>
            <a:p>
              <a:endParaRPr lang="en-US" sz="3200" dirty="0"/>
            </a:p>
          </p:txBody>
        </p:sp>
        <p:sp>
          <p:nvSpPr>
            <p:cNvPr id="18" name="AutoShape 102"/>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solidFill>
                <a:schemeClr val="bg1"/>
              </a:solidFill>
            </a:ln>
          </p:spPr>
          <p:txBody>
            <a:bodyPr lIns="0" tIns="0" rIns="0" bIns="0"/>
            <a:lstStyle/>
            <a:p>
              <a:endParaRPr lang="en-US" sz="3200" dirty="0"/>
            </a:p>
          </p:txBody>
        </p:sp>
        <p:sp>
          <p:nvSpPr>
            <p:cNvPr id="19" name="AutoShape 103"/>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solidFill>
                <a:schemeClr val="bg1"/>
              </a:solidFill>
            </a:ln>
          </p:spPr>
          <p:txBody>
            <a:bodyPr lIns="0" tIns="0" rIns="0" bIns="0"/>
            <a:lstStyle/>
            <a:p>
              <a:endParaRPr lang="en-US" sz="3200" dirty="0"/>
            </a:p>
          </p:txBody>
        </p:sp>
        <p:sp>
          <p:nvSpPr>
            <p:cNvPr id="20" name="AutoShape 104"/>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solidFill>
                <a:schemeClr val="bg1"/>
              </a:solidFill>
            </a:ln>
          </p:spPr>
          <p:txBody>
            <a:bodyPr lIns="0" tIns="0" rIns="0" bIns="0"/>
            <a:lstStyle/>
            <a:p>
              <a:endParaRPr lang="en-US" sz="3200" dirty="0"/>
            </a:p>
          </p:txBody>
        </p:sp>
        <p:sp>
          <p:nvSpPr>
            <p:cNvPr id="21" name="AutoShape 105"/>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solidFill>
                <a:schemeClr val="bg1"/>
              </a:solidFill>
            </a:ln>
          </p:spPr>
          <p:txBody>
            <a:bodyPr lIns="0" tIns="0" rIns="0" bIns="0"/>
            <a:lstStyle/>
            <a:p>
              <a:endParaRPr lang="en-US" sz="3200" dirty="0"/>
            </a:p>
          </p:txBody>
        </p:sp>
        <p:sp>
          <p:nvSpPr>
            <p:cNvPr id="22" name="AutoShape 106"/>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solidFill>
                <a:schemeClr val="bg1"/>
              </a:solidFill>
            </a:ln>
          </p:spPr>
          <p:txBody>
            <a:bodyPr lIns="0" tIns="0" rIns="0" bIns="0"/>
            <a:lstStyle/>
            <a:p>
              <a:endParaRPr lang="en-US" sz="3200" dirty="0"/>
            </a:p>
          </p:txBody>
        </p:sp>
        <p:sp>
          <p:nvSpPr>
            <p:cNvPr id="23" name="AutoShape 107"/>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solidFill>
                <a:schemeClr val="bg1"/>
              </a:solidFill>
            </a:ln>
          </p:spPr>
          <p:txBody>
            <a:bodyPr lIns="0" tIns="0" rIns="0" bIns="0"/>
            <a:lstStyle/>
            <a:p>
              <a:endParaRPr lang="en-US" sz="3200" dirty="0"/>
            </a:p>
          </p:txBody>
        </p:sp>
        <p:sp>
          <p:nvSpPr>
            <p:cNvPr id="24" name="AutoShape 108"/>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solidFill>
                <a:schemeClr val="bg1"/>
              </a:solidFill>
            </a:ln>
          </p:spPr>
          <p:txBody>
            <a:bodyPr lIns="0" tIns="0" rIns="0" bIns="0"/>
            <a:lstStyle/>
            <a:p>
              <a:endParaRPr lang="en-US" sz="3200" dirty="0"/>
            </a:p>
          </p:txBody>
        </p:sp>
      </p:grpSp>
      <p:sp>
        <p:nvSpPr>
          <p:cNvPr id="25" name="Oval 11"/>
          <p:cNvSpPr/>
          <p:nvPr/>
        </p:nvSpPr>
        <p:spPr>
          <a:xfrm>
            <a:off x="7584585"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26" name="Group 120"/>
          <p:cNvGrpSpPr/>
          <p:nvPr/>
        </p:nvGrpSpPr>
        <p:grpSpPr bwMode="auto">
          <a:xfrm>
            <a:off x="8015387" y="3247296"/>
            <a:ext cx="1038534" cy="837024"/>
            <a:chOff x="0" y="0"/>
            <a:chExt cx="575" cy="462"/>
          </a:xfrm>
          <a:noFill/>
        </p:grpSpPr>
        <p:sp>
          <p:nvSpPr>
            <p:cNvPr id="27" name="AutoShape 118"/>
            <p:cNvSpPr/>
            <p:nvPr/>
          </p:nvSpPr>
          <p:spPr bwMode="auto">
            <a:xfrm>
              <a:off x="0" y="144"/>
              <a:ext cx="470"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solidFill>
                <a:schemeClr val="bg1"/>
              </a:solidFill>
            </a:ln>
          </p:spPr>
          <p:txBody>
            <a:bodyPr lIns="0" tIns="0" rIns="0" bIns="0"/>
            <a:lstStyle/>
            <a:p>
              <a:endParaRPr lang="en-US" sz="3200" dirty="0"/>
            </a:p>
          </p:txBody>
        </p:sp>
        <p:sp>
          <p:nvSpPr>
            <p:cNvPr id="28" name="AutoShape 119"/>
            <p:cNvSpPr/>
            <p:nvPr/>
          </p:nvSpPr>
          <p:spPr bwMode="auto">
            <a:xfrm>
              <a:off x="104" y="0"/>
              <a:ext cx="471"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solidFill>
                <a:schemeClr val="bg1"/>
              </a:solidFill>
            </a:ln>
          </p:spPr>
          <p:txBody>
            <a:bodyPr lIns="0" tIns="0" rIns="0" bIns="0"/>
            <a:lstStyle/>
            <a:p>
              <a:endParaRPr lang="en-US" sz="3200" dirty="0"/>
            </a:p>
          </p:txBody>
        </p:sp>
      </p:grpSp>
      <p:sp>
        <p:nvSpPr>
          <p:cNvPr id="29" name="Oval 9"/>
          <p:cNvSpPr/>
          <p:nvPr/>
        </p:nvSpPr>
        <p:spPr>
          <a:xfrm>
            <a:off x="4432288"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30" name="Group 344"/>
          <p:cNvGrpSpPr/>
          <p:nvPr/>
        </p:nvGrpSpPr>
        <p:grpSpPr bwMode="auto">
          <a:xfrm>
            <a:off x="4888770" y="3147632"/>
            <a:ext cx="1046278" cy="922272"/>
            <a:chOff x="0" y="0"/>
            <a:chExt cx="578" cy="508"/>
          </a:xfrm>
          <a:noFill/>
        </p:grpSpPr>
        <p:sp>
          <p:nvSpPr>
            <p:cNvPr id="31" name="AutoShape 341"/>
            <p:cNvSpPr/>
            <p:nvPr/>
          </p:nvSpPr>
          <p:spPr bwMode="auto">
            <a:xfrm>
              <a:off x="0" y="96"/>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solidFill>
                <a:schemeClr val="bg1"/>
              </a:solidFill>
            </a:ln>
          </p:spPr>
          <p:txBody>
            <a:bodyPr lIns="0" tIns="0" rIns="0" bIns="0"/>
            <a:lstStyle/>
            <a:p>
              <a:endParaRPr lang="en-US" sz="3200" dirty="0"/>
            </a:p>
          </p:txBody>
        </p:sp>
        <p:sp>
          <p:nvSpPr>
            <p:cNvPr id="32" name="AutoShape 342"/>
            <p:cNvSpPr/>
            <p:nvPr/>
          </p:nvSpPr>
          <p:spPr bwMode="auto">
            <a:xfrm>
              <a:off x="176" y="80"/>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solidFill>
                <a:schemeClr val="bg1"/>
              </a:solidFill>
            </a:ln>
          </p:spPr>
          <p:txBody>
            <a:bodyPr lIns="0" tIns="0" rIns="0" bIns="0"/>
            <a:lstStyle/>
            <a:p>
              <a:endParaRPr lang="en-US" sz="3200" dirty="0"/>
            </a:p>
          </p:txBody>
        </p:sp>
        <p:sp>
          <p:nvSpPr>
            <p:cNvPr id="33" name="AutoShape 343"/>
            <p:cNvSpPr/>
            <p:nvPr/>
          </p:nvSpPr>
          <p:spPr bwMode="auto">
            <a:xfrm>
              <a:off x="456" y="0"/>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grpFill/>
            <a:ln>
              <a:solidFill>
                <a:schemeClr val="bg1"/>
              </a:solidFill>
            </a:ln>
          </p:spPr>
          <p:txBody>
            <a:bodyPr lIns="0" tIns="0" rIns="0" bIns="0"/>
            <a:lstStyle/>
            <a:p>
              <a:endParaRPr lang="en-US" sz="3200" dirty="0"/>
            </a:p>
          </p:txBody>
        </p:sp>
      </p:grpSp>
      <p:sp>
        <p:nvSpPr>
          <p:cNvPr id="34" name="Oval 10"/>
          <p:cNvSpPr/>
          <p:nvPr/>
        </p:nvSpPr>
        <p:spPr>
          <a:xfrm>
            <a:off x="6008437" y="2713650"/>
            <a:ext cx="1891378" cy="1891378"/>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35" name="AutoShape 472"/>
          <p:cNvSpPr/>
          <p:nvPr/>
        </p:nvSpPr>
        <p:spPr bwMode="auto">
          <a:xfrm>
            <a:off x="6441429" y="3137886"/>
            <a:ext cx="1038530" cy="1038530"/>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14635493 w 21600"/>
              <a:gd name="T11" fmla="*/ 31467139 h 21600"/>
              <a:gd name="T12" fmla="*/ 123995472 w 21600"/>
              <a:gd name="T13" fmla="*/ 35474208 h 21600"/>
              <a:gd name="T14" fmla="*/ 127025366 w 21600"/>
              <a:gd name="T15" fmla="*/ 44457861 h 21600"/>
              <a:gd name="T16" fmla="*/ 110713386 w 21600"/>
              <a:gd name="T17" fmla="*/ 61174865 h 21600"/>
              <a:gd name="T18" fmla="*/ 110468880 w 21600"/>
              <a:gd name="T19" fmla="*/ 61174865 h 21600"/>
              <a:gd name="T20" fmla="*/ 98313922 w 21600"/>
              <a:gd name="T21" fmla="*/ 47600459 h 21600"/>
              <a:gd name="T22" fmla="*/ 114635493 w 21600"/>
              <a:gd name="T23" fmla="*/ 31467139 h 21600"/>
              <a:gd name="T24" fmla="*/ 126940404 w 21600"/>
              <a:gd name="T25" fmla="*/ 145359493 h 21600"/>
              <a:gd name="T26" fmla="*/ 88530768 w 21600"/>
              <a:gd name="T27" fmla="*/ 170222348 h 21600"/>
              <a:gd name="T28" fmla="*/ 88493531 w 21600"/>
              <a:gd name="T29" fmla="*/ 170222348 h 21600"/>
              <a:gd name="T30" fmla="*/ 82199707 w 21600"/>
              <a:gd name="T31" fmla="*/ 167786627 h 21600"/>
              <a:gd name="T32" fmla="*/ 79613070 w 21600"/>
              <a:gd name="T33" fmla="*/ 159065621 h 21600"/>
              <a:gd name="T34" fmla="*/ 81278007 w 21600"/>
              <a:gd name="T35" fmla="*/ 144484543 h 21600"/>
              <a:gd name="T36" fmla="*/ 91466097 w 21600"/>
              <a:gd name="T37" fmla="*/ 100572057 h 21600"/>
              <a:gd name="T38" fmla="*/ 92246581 w 21600"/>
              <a:gd name="T39" fmla="*/ 95511378 h 21600"/>
              <a:gd name="T40" fmla="*/ 78907168 w 21600"/>
              <a:gd name="T41" fmla="*/ 104805501 h 21600"/>
              <a:gd name="T42" fmla="*/ 77552700 w 21600"/>
              <a:gd name="T43" fmla="*/ 105812261 h 21600"/>
              <a:gd name="T44" fmla="*/ 73582877 w 21600"/>
              <a:gd name="T45" fmla="*/ 95040488 h 21600"/>
              <a:gd name="T46" fmla="*/ 74363263 w 21600"/>
              <a:gd name="T47" fmla="*/ 94316454 h 21600"/>
              <a:gd name="T48" fmla="*/ 113855108 w 21600"/>
              <a:gd name="T49" fmla="*/ 70318947 h 21600"/>
              <a:gd name="T50" fmla="*/ 119132559 w 21600"/>
              <a:gd name="T51" fmla="*/ 73301115 h 21600"/>
              <a:gd name="T52" fmla="*/ 120646580 w 21600"/>
              <a:gd name="T53" fmla="*/ 80403058 h 21600"/>
              <a:gd name="T54" fmla="*/ 119142063 w 21600"/>
              <a:gd name="T55" fmla="*/ 94316454 h 21600"/>
              <a:gd name="T56" fmla="*/ 107956726 w 21600"/>
              <a:gd name="T57" fmla="*/ 139837428 h 21600"/>
              <a:gd name="T58" fmla="*/ 107213587 w 21600"/>
              <a:gd name="T59" fmla="*/ 144635460 h 21600"/>
              <a:gd name="T60" fmla="*/ 107345388 w 21600"/>
              <a:gd name="T61" fmla="*/ 145754925 h 21600"/>
              <a:gd name="T62" fmla="*/ 121616104 w 21600"/>
              <a:gd name="T63" fmla="*/ 135434936 h 21600"/>
              <a:gd name="T64" fmla="*/ 122829168 w 21600"/>
              <a:gd name="T65" fmla="*/ 134324975 h 21600"/>
              <a:gd name="T66" fmla="*/ 127072214 w 21600"/>
              <a:gd name="T67" fmla="*/ 143638203 h 21600"/>
              <a:gd name="T68" fmla="*/ 127664437 w 21600"/>
              <a:gd name="T69" fmla="*/ 144550400 h 21600"/>
              <a:gd name="T70" fmla="*/ 126940404 w 21600"/>
              <a:gd name="T71" fmla="*/ 145359493 h 21600"/>
              <a:gd name="T72" fmla="*/ 126940404 w 21600"/>
              <a:gd name="T73" fmla="*/ 145359493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noFill/>
          <a:ln>
            <a:solidFill>
              <a:schemeClr val="bg1"/>
            </a:solidFill>
          </a:ln>
        </p:spPr>
        <p:txBody>
          <a:bodyPr lIns="0" tIns="0" rIns="0" bIns="0"/>
          <a:lstStyle/>
          <a:p>
            <a:endParaRPr lang="en-US" sz="3200" dirty="0"/>
          </a:p>
        </p:txBody>
      </p:sp>
      <p:grpSp>
        <p:nvGrpSpPr>
          <p:cNvPr id="36" name="Group 40"/>
          <p:cNvGrpSpPr/>
          <p:nvPr/>
        </p:nvGrpSpPr>
        <p:grpSpPr>
          <a:xfrm>
            <a:off x="194200" y="1920020"/>
            <a:ext cx="2784529" cy="1545046"/>
            <a:chOff x="1441450" y="1398043"/>
            <a:chExt cx="2019300" cy="1120445"/>
          </a:xfrm>
        </p:grpSpPr>
        <p:sp>
          <p:nvSpPr>
            <p:cNvPr id="3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Being Social</a:t>
              </a:r>
              <a:endParaRPr lang="en-US" sz="2000" dirty="0">
                <a:solidFill>
                  <a:schemeClr val="bg1"/>
                </a:solidFill>
              </a:endParaRPr>
            </a:p>
          </p:txBody>
        </p:sp>
        <p:sp>
          <p:nvSpPr>
            <p:cNvPr id="38"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39" name="Group 43"/>
          <p:cNvGrpSpPr/>
          <p:nvPr/>
        </p:nvGrpSpPr>
        <p:grpSpPr>
          <a:xfrm>
            <a:off x="194200" y="4570003"/>
            <a:ext cx="2784529" cy="1545046"/>
            <a:chOff x="1441450" y="1398043"/>
            <a:chExt cx="2019300" cy="1120445"/>
          </a:xfrm>
        </p:grpSpPr>
        <p:sp>
          <p:nvSpPr>
            <p:cNvPr id="40"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Strategical Movies</a:t>
              </a:r>
              <a:endParaRPr lang="en-US" sz="2000" dirty="0">
                <a:solidFill>
                  <a:schemeClr val="bg1"/>
                </a:solidFill>
              </a:endParaRPr>
            </a:p>
          </p:txBody>
        </p:sp>
        <p:sp>
          <p:nvSpPr>
            <p:cNvPr id="41"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42" name="Group 46"/>
          <p:cNvGrpSpPr/>
          <p:nvPr/>
        </p:nvGrpSpPr>
        <p:grpSpPr>
          <a:xfrm>
            <a:off x="9213272" y="1920020"/>
            <a:ext cx="2784529" cy="1545046"/>
            <a:chOff x="1441450" y="1398043"/>
            <a:chExt cx="2019300" cy="1120445"/>
          </a:xfrm>
        </p:grpSpPr>
        <p:sp>
          <p:nvSpPr>
            <p:cNvPr id="43"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Time is Money</a:t>
              </a:r>
              <a:endParaRPr lang="en-US" sz="2000" dirty="0">
                <a:solidFill>
                  <a:schemeClr val="bg1"/>
                </a:solidFill>
              </a:endParaRPr>
            </a:p>
          </p:txBody>
        </p:sp>
        <p:sp>
          <p:nvSpPr>
            <p:cNvPr id="44"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45" name="Group 49"/>
          <p:cNvGrpSpPr/>
          <p:nvPr/>
        </p:nvGrpSpPr>
        <p:grpSpPr>
          <a:xfrm>
            <a:off x="9213272" y="4570003"/>
            <a:ext cx="2784529" cy="1545046"/>
            <a:chOff x="1441450" y="1398043"/>
            <a:chExt cx="2019300" cy="1120445"/>
          </a:xfrm>
        </p:grpSpPr>
        <p:sp>
          <p:nvSpPr>
            <p:cNvPr id="4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Being Mobile</a:t>
              </a:r>
              <a:endParaRPr lang="en-US" sz="2000" dirty="0">
                <a:solidFill>
                  <a:schemeClr val="bg1"/>
                </a:solidFill>
              </a:endParaRPr>
            </a:p>
          </p:txBody>
        </p:sp>
        <p:sp>
          <p:nvSpPr>
            <p:cNvPr id="47"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412499" y="2019748"/>
            <a:ext cx="9299637" cy="1457921"/>
            <a:chOff x="1412499" y="2019748"/>
            <a:chExt cx="9299637" cy="1457921"/>
          </a:xfrm>
        </p:grpSpPr>
        <p:sp>
          <p:nvSpPr>
            <p:cNvPr id="4" name="Chevron 4"/>
            <p:cNvSpPr/>
            <p:nvPr/>
          </p:nvSpPr>
          <p:spPr>
            <a:xfrm>
              <a:off x="1412499"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9" name="Chevron 10"/>
            <p:cNvSpPr/>
            <p:nvPr/>
          </p:nvSpPr>
          <p:spPr>
            <a:xfrm>
              <a:off x="3615197"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7" name="Chevron 19"/>
            <p:cNvSpPr/>
            <p:nvPr/>
          </p:nvSpPr>
          <p:spPr>
            <a:xfrm>
              <a:off x="5817894"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4" name="Chevron 27"/>
            <p:cNvSpPr/>
            <p:nvPr/>
          </p:nvSpPr>
          <p:spPr>
            <a:xfrm>
              <a:off x="8020590" y="2019748"/>
              <a:ext cx="2691546" cy="1457921"/>
            </a:xfrm>
            <a:prstGeom prst="chevron">
              <a:avLst>
                <a:gd name="adj" fmla="val 41715"/>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sp>
        <p:nvSpPr>
          <p:cNvPr id="5" name="TextBox 5"/>
          <p:cNvSpPr txBox="1"/>
          <p:nvPr/>
        </p:nvSpPr>
        <p:spPr>
          <a:xfrm>
            <a:off x="2332442" y="2861692"/>
            <a:ext cx="1044081"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Step 1</a:t>
            </a:r>
            <a:endParaRPr lang="en-US" sz="1600" dirty="0">
              <a:solidFill>
                <a:schemeClr val="bg1"/>
              </a:solidFill>
              <a:latin typeface="Roboto condensed"/>
              <a:cs typeface="Roboto condensed"/>
            </a:endParaRPr>
          </a:p>
        </p:txBody>
      </p:sp>
      <p:sp>
        <p:nvSpPr>
          <p:cNvPr id="6" name="AutoShape 611"/>
          <p:cNvSpPr/>
          <p:nvPr/>
        </p:nvSpPr>
        <p:spPr bwMode="auto">
          <a:xfrm>
            <a:off x="2543661" y="2235701"/>
            <a:ext cx="535618" cy="634282"/>
          </a:xfrm>
          <a:custGeom>
            <a:avLst/>
            <a:gdLst>
              <a:gd name="T0" fmla="*/ 106442013 w 21600"/>
              <a:gd name="T1" fmla="*/ 55074414 h 21600"/>
              <a:gd name="T2" fmla="*/ 106382626 w 21600"/>
              <a:gd name="T3" fmla="*/ 212933 h 21600"/>
              <a:gd name="T4" fmla="*/ 73430397 w 21600"/>
              <a:gd name="T5" fmla="*/ 155346 h 21600"/>
              <a:gd name="T6" fmla="*/ 84360214 w 21600"/>
              <a:gd name="T7" fmla="*/ 18345077 h 21600"/>
              <a:gd name="T8" fmla="*/ 53132484 w 21600"/>
              <a:gd name="T9" fmla="*/ 70298741 h 21600"/>
              <a:gd name="T10" fmla="*/ 21943579 w 21600"/>
              <a:gd name="T11" fmla="*/ 18413499 h 21600"/>
              <a:gd name="T12" fmla="*/ 33011616 w 21600"/>
              <a:gd name="T13" fmla="*/ 0 h 21600"/>
              <a:gd name="T14" fmla="*/ 34678 w 21600"/>
              <a:gd name="T15" fmla="*/ 96669 h 21600"/>
              <a:gd name="T16" fmla="*/ 0 w 21600"/>
              <a:gd name="T17" fmla="*/ 54919067 h 21600"/>
              <a:gd name="T18" fmla="*/ 10929742 w 21600"/>
              <a:gd name="T19" fmla="*/ 36729237 h 21600"/>
              <a:gd name="T20" fmla="*/ 45612302 w 21600"/>
              <a:gd name="T21" fmla="*/ 94420261 h 21600"/>
              <a:gd name="T22" fmla="*/ 45612302 w 21600"/>
              <a:gd name="T23" fmla="*/ 170368565 h 21600"/>
              <a:gd name="T24" fmla="*/ 29863196 w 21600"/>
              <a:gd name="T25" fmla="*/ 170368565 h 21600"/>
              <a:gd name="T26" fmla="*/ 53363654 w 21600"/>
              <a:gd name="T27" fmla="*/ 209326746 h 21600"/>
              <a:gd name="T28" fmla="*/ 76825278 w 21600"/>
              <a:gd name="T29" fmla="*/ 170368565 h 21600"/>
              <a:gd name="T30" fmla="*/ 61277934 w 21600"/>
              <a:gd name="T31" fmla="*/ 170368565 h 21600"/>
              <a:gd name="T32" fmla="*/ 61277934 w 21600"/>
              <a:gd name="T33" fmla="*/ 93431896 h 21600"/>
              <a:gd name="T34" fmla="*/ 95374051 w 21600"/>
              <a:gd name="T35" fmla="*/ 36660915 h 21600"/>
              <a:gd name="T36" fmla="*/ 106442013 w 21600"/>
              <a:gd name="T37" fmla="*/ 55074414 h 21600"/>
              <a:gd name="T38" fmla="*/ 106442013 w 21600"/>
              <a:gd name="T39" fmla="*/ 55074414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noFill/>
          <a:ln>
            <a:solidFill>
              <a:schemeClr val="bg1"/>
            </a:solidFill>
          </a:ln>
        </p:spPr>
        <p:txBody>
          <a:bodyPr lIns="0" tIns="0" rIns="0" bIns="0"/>
          <a:lstStyle/>
          <a:p>
            <a:endParaRPr lang="en-US" sz="3600" dirty="0">
              <a:latin typeface="Roboto condensed"/>
              <a:cs typeface="Roboto condensed"/>
            </a:endParaRPr>
          </a:p>
        </p:txBody>
      </p:sp>
      <p:sp>
        <p:nvSpPr>
          <p:cNvPr id="7" name="TextBox 7"/>
          <p:cNvSpPr txBox="1"/>
          <p:nvPr/>
        </p:nvSpPr>
        <p:spPr>
          <a:xfrm>
            <a:off x="1142914"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8" name="TextBox 8"/>
          <p:cNvSpPr txBox="1"/>
          <p:nvPr/>
        </p:nvSpPr>
        <p:spPr>
          <a:xfrm>
            <a:off x="1142915"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Desktop Application</a:t>
            </a:r>
            <a:endParaRPr lang="en-US" sz="1600" dirty="0">
              <a:solidFill>
                <a:schemeClr val="bg1"/>
              </a:solidFill>
              <a:latin typeface="Roboto condensed"/>
              <a:cs typeface="Roboto condensed"/>
            </a:endParaRPr>
          </a:p>
        </p:txBody>
      </p:sp>
      <p:grpSp>
        <p:nvGrpSpPr>
          <p:cNvPr id="10" name="Group 500"/>
          <p:cNvGrpSpPr/>
          <p:nvPr/>
        </p:nvGrpSpPr>
        <p:grpSpPr bwMode="auto">
          <a:xfrm>
            <a:off x="4794380" y="2236969"/>
            <a:ext cx="545014" cy="629588"/>
            <a:chOff x="0" y="0"/>
            <a:chExt cx="495" cy="574"/>
          </a:xfrm>
          <a:noFill/>
        </p:grpSpPr>
        <p:sp>
          <p:nvSpPr>
            <p:cNvPr id="11"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solidFill>
                <a:schemeClr val="bg1"/>
              </a:solidFill>
            </a:ln>
          </p:spPr>
          <p:txBody>
            <a:bodyPr lIns="0" tIns="0" rIns="0" bIns="0"/>
            <a:lstStyle/>
            <a:p>
              <a:endParaRPr lang="en-US" sz="3600" dirty="0">
                <a:latin typeface="Roboto condensed"/>
                <a:cs typeface="Roboto condensed"/>
              </a:endParaRPr>
            </a:p>
          </p:txBody>
        </p:sp>
        <p:sp>
          <p:nvSpPr>
            <p:cNvPr id="12"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solidFill>
                <a:schemeClr val="bg1"/>
              </a:solidFill>
            </a:ln>
          </p:spPr>
          <p:txBody>
            <a:bodyPr lIns="0" tIns="0" rIns="0" bIns="0"/>
            <a:lstStyle/>
            <a:p>
              <a:endParaRPr lang="en-US" sz="3600" dirty="0">
                <a:latin typeface="Roboto condensed"/>
                <a:cs typeface="Roboto condensed"/>
              </a:endParaRPr>
            </a:p>
          </p:txBody>
        </p:sp>
        <p:sp>
          <p:nvSpPr>
            <p:cNvPr id="13"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solidFill>
                <a:schemeClr val="bg1"/>
              </a:solidFill>
            </a:ln>
          </p:spPr>
          <p:txBody>
            <a:bodyPr lIns="0" tIns="0" rIns="0" bIns="0"/>
            <a:lstStyle/>
            <a:p>
              <a:endParaRPr lang="en-US" sz="3600" dirty="0">
                <a:latin typeface="Roboto condensed"/>
                <a:cs typeface="Roboto condensed"/>
              </a:endParaRPr>
            </a:p>
          </p:txBody>
        </p:sp>
      </p:grpSp>
      <p:sp>
        <p:nvSpPr>
          <p:cNvPr id="14" name="TextBox 12"/>
          <p:cNvSpPr txBox="1"/>
          <p:nvPr/>
        </p:nvSpPr>
        <p:spPr>
          <a:xfrm>
            <a:off x="4547874" y="2861692"/>
            <a:ext cx="1044081"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Step 2</a:t>
            </a:r>
            <a:endParaRPr lang="en-US" sz="1600" dirty="0">
              <a:solidFill>
                <a:schemeClr val="bg1"/>
              </a:solidFill>
              <a:latin typeface="Roboto condensed"/>
              <a:cs typeface="Roboto condensed"/>
            </a:endParaRPr>
          </a:p>
        </p:txBody>
      </p:sp>
      <p:sp>
        <p:nvSpPr>
          <p:cNvPr id="15" name="TextBox 13"/>
          <p:cNvSpPr txBox="1"/>
          <p:nvPr/>
        </p:nvSpPr>
        <p:spPr>
          <a:xfrm>
            <a:off x="3534679"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16" name="TextBox 14"/>
          <p:cNvSpPr txBox="1"/>
          <p:nvPr/>
        </p:nvSpPr>
        <p:spPr>
          <a:xfrm>
            <a:off x="353468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Website Design</a:t>
            </a:r>
            <a:endParaRPr lang="en-US" sz="1600" dirty="0">
              <a:solidFill>
                <a:schemeClr val="bg1"/>
              </a:solidFill>
              <a:latin typeface="Roboto condensed"/>
              <a:cs typeface="Roboto condensed"/>
            </a:endParaRPr>
          </a:p>
        </p:txBody>
      </p:sp>
      <p:grpSp>
        <p:nvGrpSpPr>
          <p:cNvPr id="18" name="Group 694"/>
          <p:cNvGrpSpPr/>
          <p:nvPr/>
        </p:nvGrpSpPr>
        <p:grpSpPr bwMode="auto">
          <a:xfrm>
            <a:off x="6962351" y="2275408"/>
            <a:ext cx="629588" cy="554412"/>
            <a:chOff x="0" y="0"/>
            <a:chExt cx="576" cy="504"/>
          </a:xfrm>
          <a:noFill/>
        </p:grpSpPr>
        <p:sp>
          <p:nvSpPr>
            <p:cNvPr id="19"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solidFill>
                <a:schemeClr val="bg1"/>
              </a:solidFill>
            </a:ln>
          </p:spPr>
          <p:txBody>
            <a:bodyPr lIns="0" tIns="0" rIns="0" bIns="0"/>
            <a:lstStyle/>
            <a:p>
              <a:endParaRPr lang="en-US" sz="3600" dirty="0">
                <a:latin typeface="Roboto condensed"/>
                <a:cs typeface="Roboto condensed"/>
              </a:endParaRPr>
            </a:p>
          </p:txBody>
        </p:sp>
        <p:sp>
          <p:nvSpPr>
            <p:cNvPr id="20"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solidFill>
                <a:schemeClr val="bg1"/>
              </a:solidFill>
            </a:ln>
          </p:spPr>
          <p:txBody>
            <a:bodyPr lIns="0" tIns="0" rIns="0" bIns="0"/>
            <a:lstStyle/>
            <a:p>
              <a:endParaRPr lang="en-US" sz="3600" dirty="0">
                <a:latin typeface="Roboto condensed"/>
                <a:cs typeface="Roboto condensed"/>
              </a:endParaRPr>
            </a:p>
          </p:txBody>
        </p:sp>
      </p:grpSp>
      <p:sp>
        <p:nvSpPr>
          <p:cNvPr id="21" name="TextBox 21"/>
          <p:cNvSpPr txBox="1"/>
          <p:nvPr/>
        </p:nvSpPr>
        <p:spPr>
          <a:xfrm>
            <a:off x="6739068" y="2861692"/>
            <a:ext cx="1044081"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Step 3</a:t>
            </a:r>
            <a:endParaRPr lang="en-US" sz="1600" dirty="0">
              <a:solidFill>
                <a:schemeClr val="bg1"/>
              </a:solidFill>
              <a:latin typeface="Roboto condensed"/>
              <a:cs typeface="Roboto condensed"/>
            </a:endParaRPr>
          </a:p>
        </p:txBody>
      </p:sp>
      <p:sp>
        <p:nvSpPr>
          <p:cNvPr id="22" name="TextBox 22"/>
          <p:cNvSpPr txBox="1"/>
          <p:nvPr/>
        </p:nvSpPr>
        <p:spPr>
          <a:xfrm>
            <a:off x="5926443"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23" name="TextBox 23"/>
          <p:cNvSpPr txBox="1"/>
          <p:nvPr/>
        </p:nvSpPr>
        <p:spPr>
          <a:xfrm>
            <a:off x="5926444"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25" name="AutoShape 478"/>
          <p:cNvSpPr/>
          <p:nvPr/>
        </p:nvSpPr>
        <p:spPr bwMode="auto">
          <a:xfrm>
            <a:off x="9159109" y="2253805"/>
            <a:ext cx="540316" cy="634282"/>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noFill/>
          <a:ln>
            <a:solidFill>
              <a:schemeClr val="bg1"/>
            </a:solidFill>
          </a:ln>
        </p:spPr>
        <p:txBody>
          <a:bodyPr lIns="0" tIns="0" rIns="0" bIns="0"/>
          <a:lstStyle/>
          <a:p>
            <a:endParaRPr lang="en-US" sz="3600" dirty="0">
              <a:latin typeface="Roboto condensed"/>
              <a:cs typeface="Roboto condensed"/>
            </a:endParaRPr>
          </a:p>
        </p:txBody>
      </p:sp>
      <p:sp>
        <p:nvSpPr>
          <p:cNvPr id="26" name="TextBox 29"/>
          <p:cNvSpPr txBox="1"/>
          <p:nvPr/>
        </p:nvSpPr>
        <p:spPr>
          <a:xfrm>
            <a:off x="8904382" y="2861692"/>
            <a:ext cx="1044081"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Step 4</a:t>
            </a:r>
            <a:endParaRPr lang="en-US" sz="1600" dirty="0">
              <a:solidFill>
                <a:schemeClr val="bg1"/>
              </a:solidFill>
              <a:latin typeface="Roboto condensed"/>
              <a:cs typeface="Roboto condensed"/>
            </a:endParaRPr>
          </a:p>
        </p:txBody>
      </p:sp>
      <p:sp>
        <p:nvSpPr>
          <p:cNvPr id="27" name="TextBox 30"/>
          <p:cNvSpPr txBox="1"/>
          <p:nvPr/>
        </p:nvSpPr>
        <p:spPr>
          <a:xfrm>
            <a:off x="8318209"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28" name="TextBox 31"/>
          <p:cNvSpPr txBox="1"/>
          <p:nvPr/>
        </p:nvSpPr>
        <p:spPr>
          <a:xfrm>
            <a:off x="831821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29" name="Text Placeholder 8"/>
          <p:cNvSpPr txBox="1"/>
          <p:nvPr/>
        </p:nvSpPr>
        <p:spPr>
          <a:xfrm>
            <a:off x="273050" y="5242340"/>
            <a:ext cx="11689246" cy="891759"/>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2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200" dirty="0">
              <a:solidFill>
                <a:schemeClr val="bg1"/>
              </a:solidFill>
            </a:endParaRPr>
          </a:p>
        </p:txBody>
      </p:sp>
      <p:cxnSp>
        <p:nvCxnSpPr>
          <p:cNvPr id="30"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sp>
        <p:nvSpPr>
          <p:cNvPr id="4" name="AutoShape 158"/>
          <p:cNvSpPr/>
          <p:nvPr/>
        </p:nvSpPr>
        <p:spPr bwMode="auto">
          <a:xfrm>
            <a:off x="4292858" y="3682382"/>
            <a:ext cx="3177443" cy="2409591"/>
          </a:xfrm>
          <a:custGeom>
            <a:avLst/>
            <a:gdLst>
              <a:gd name="T0" fmla="*/ 2147483647 w 21600"/>
              <a:gd name="T1" fmla="*/ 0 h 21600"/>
              <a:gd name="T2" fmla="*/ 1005315103 w 21600"/>
              <a:gd name="T3" fmla="*/ 907700304 h 21600"/>
              <a:gd name="T4" fmla="*/ 0 w 21600"/>
              <a:gd name="T5" fmla="*/ 1485518270 h 21600"/>
              <a:gd name="T6" fmla="*/ 0 w 21600"/>
              <a:gd name="T7" fmla="*/ 1815400607 h 21600"/>
              <a:gd name="T8" fmla="*/ 1579200677 w 21600"/>
              <a:gd name="T9" fmla="*/ 907700304 h 21600"/>
              <a:gd name="T10" fmla="*/ 2147483647 w 21600"/>
              <a:gd name="T11" fmla="*/ 329797929 h 21600"/>
              <a:gd name="T12" fmla="*/ 2147483647 w 21600"/>
              <a:gd name="T13" fmla="*/ 907700304 h 21600"/>
              <a:gd name="T14" fmla="*/ 2147483647 w 21600"/>
              <a:gd name="T15" fmla="*/ 907700304 h 21600"/>
              <a:gd name="T16" fmla="*/ 2147483647 w 21600"/>
              <a:gd name="T17" fmla="*/ 0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5" name="AutoShape 160"/>
          <p:cNvSpPr/>
          <p:nvPr/>
        </p:nvSpPr>
        <p:spPr bwMode="auto">
          <a:xfrm>
            <a:off x="7041792" y="3682382"/>
            <a:ext cx="2409359" cy="2409591"/>
          </a:xfrm>
          <a:custGeom>
            <a:avLst/>
            <a:gdLst>
              <a:gd name="T0" fmla="*/ 907700304 w 21600"/>
              <a:gd name="T1" fmla="*/ 1815400607 h 21600"/>
              <a:gd name="T2" fmla="*/ 0 w 21600"/>
              <a:gd name="T3" fmla="*/ 907700304 h 21600"/>
              <a:gd name="T4" fmla="*/ 329882381 w 21600"/>
              <a:gd name="T5" fmla="*/ 907700304 h 21600"/>
              <a:gd name="T6" fmla="*/ 907700304 w 21600"/>
              <a:gd name="T7" fmla="*/ 1485518270 h 21600"/>
              <a:gd name="T8" fmla="*/ 1485602679 w 21600"/>
              <a:gd name="T9" fmla="*/ 907700304 h 21600"/>
              <a:gd name="T10" fmla="*/ 907700304 w 21600"/>
              <a:gd name="T11" fmla="*/ 329882381 h 21600"/>
              <a:gd name="T12" fmla="*/ 907700304 w 21600"/>
              <a:gd name="T13" fmla="*/ 0 h 21600"/>
              <a:gd name="T14" fmla="*/ 1815400607 w 21600"/>
              <a:gd name="T15" fmla="*/ 907700304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6" name="AutoShape 162"/>
          <p:cNvSpPr/>
          <p:nvPr/>
        </p:nvSpPr>
        <p:spPr bwMode="auto">
          <a:xfrm>
            <a:off x="9014556" y="1709428"/>
            <a:ext cx="3177443" cy="2409591"/>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7" name="AutoShape 164"/>
          <p:cNvSpPr/>
          <p:nvPr/>
        </p:nvSpPr>
        <p:spPr bwMode="auto">
          <a:xfrm>
            <a:off x="7041792" y="1709428"/>
            <a:ext cx="2409359" cy="2409591"/>
          </a:xfrm>
          <a:custGeom>
            <a:avLst/>
            <a:gdLst>
              <a:gd name="T0" fmla="*/ 907700304 w 21600"/>
              <a:gd name="T1" fmla="*/ 1815400607 h 21600"/>
              <a:gd name="T2" fmla="*/ 0 w 21600"/>
              <a:gd name="T3" fmla="*/ 907700304 h 21600"/>
              <a:gd name="T4" fmla="*/ 907700304 w 21600"/>
              <a:gd name="T5" fmla="*/ 0 h 21600"/>
              <a:gd name="T6" fmla="*/ 1815400607 w 21600"/>
              <a:gd name="T7" fmla="*/ 907700304 h 21600"/>
              <a:gd name="T8" fmla="*/ 1485518270 w 21600"/>
              <a:gd name="T9" fmla="*/ 907700304 h 21600"/>
              <a:gd name="T10" fmla="*/ 907700304 w 21600"/>
              <a:gd name="T11" fmla="*/ 329882381 h 21600"/>
              <a:gd name="T12" fmla="*/ 329797929 w 21600"/>
              <a:gd name="T13" fmla="*/ 907700304 h 21600"/>
              <a:gd name="T14" fmla="*/ 907700304 w 21600"/>
              <a:gd name="T15" fmla="*/ 1485518270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8" name="AutoShape 162"/>
          <p:cNvSpPr/>
          <p:nvPr/>
        </p:nvSpPr>
        <p:spPr bwMode="auto">
          <a:xfrm>
            <a:off x="3087764" y="5653196"/>
            <a:ext cx="1205095" cy="1204805"/>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3408 w 21600"/>
              <a:gd name="connsiteY0" fmla="*/ 10800 h 21600"/>
              <a:gd name="connsiteX1" fmla="*/ 8192 w 21600"/>
              <a:gd name="connsiteY1" fmla="*/ 17675 h 21600"/>
              <a:gd name="connsiteX2" fmla="*/ 0 w 21600"/>
              <a:gd name="connsiteY2" fmla="*/ 10800 h 21600"/>
              <a:gd name="connsiteX3" fmla="*/ 8192 w 21600"/>
              <a:gd name="connsiteY3" fmla="*/ 21600 h 21600"/>
              <a:gd name="connsiteX4" fmla="*/ 16385 w 21600"/>
              <a:gd name="connsiteY4" fmla="*/ 10800 h 21600"/>
              <a:gd name="connsiteX5" fmla="*/ 21600 w 21600"/>
              <a:gd name="connsiteY5" fmla="*/ 3925 h 21600"/>
              <a:gd name="connsiteX6" fmla="*/ 21600 w 21600"/>
              <a:gd name="connsiteY6" fmla="*/ 0 h 21600"/>
              <a:gd name="connsiteX7" fmla="*/ 13408 w 21600"/>
              <a:gd name="connsiteY7" fmla="*/ 10800 h 21600"/>
              <a:gd name="connsiteX8" fmla="*/ 13408 w 21600"/>
              <a:gd name="connsiteY8" fmla="*/ 10800 h 21600"/>
              <a:gd name="connsiteX0-1" fmla="*/ 6064 w 14256"/>
              <a:gd name="connsiteY0-2" fmla="*/ 10800 h 21837"/>
              <a:gd name="connsiteX1-3" fmla="*/ 848 w 14256"/>
              <a:gd name="connsiteY1-4" fmla="*/ 17675 h 21837"/>
              <a:gd name="connsiteX2-5" fmla="*/ 848 w 14256"/>
              <a:gd name="connsiteY2-6" fmla="*/ 21600 h 21837"/>
              <a:gd name="connsiteX3-7" fmla="*/ 9041 w 14256"/>
              <a:gd name="connsiteY3-8" fmla="*/ 10800 h 21837"/>
              <a:gd name="connsiteX4-9" fmla="*/ 14256 w 14256"/>
              <a:gd name="connsiteY4-10" fmla="*/ 3925 h 21837"/>
              <a:gd name="connsiteX5-11" fmla="*/ 14256 w 14256"/>
              <a:gd name="connsiteY5-12" fmla="*/ 0 h 21837"/>
              <a:gd name="connsiteX6-13" fmla="*/ 6064 w 14256"/>
              <a:gd name="connsiteY6-14" fmla="*/ 10800 h 21837"/>
              <a:gd name="connsiteX7-15" fmla="*/ 6064 w 14256"/>
              <a:gd name="connsiteY7-16" fmla="*/ 10800 h 21837"/>
              <a:gd name="connsiteX0-17" fmla="*/ 5247 w 13439"/>
              <a:gd name="connsiteY0-18" fmla="*/ 10800 h 17675"/>
              <a:gd name="connsiteX1-19" fmla="*/ 31 w 13439"/>
              <a:gd name="connsiteY1-20" fmla="*/ 17675 h 17675"/>
              <a:gd name="connsiteX2-21" fmla="*/ 8224 w 13439"/>
              <a:gd name="connsiteY2-22" fmla="*/ 10800 h 17675"/>
              <a:gd name="connsiteX3-23" fmla="*/ 13439 w 13439"/>
              <a:gd name="connsiteY3-24" fmla="*/ 3925 h 17675"/>
              <a:gd name="connsiteX4-25" fmla="*/ 13439 w 13439"/>
              <a:gd name="connsiteY4-26" fmla="*/ 0 h 17675"/>
              <a:gd name="connsiteX5-27" fmla="*/ 5247 w 13439"/>
              <a:gd name="connsiteY5-28" fmla="*/ 10800 h 17675"/>
              <a:gd name="connsiteX6-29" fmla="*/ 5247 w 13439"/>
              <a:gd name="connsiteY6-30" fmla="*/ 10800 h 17675"/>
              <a:gd name="connsiteX0-31" fmla="*/ 5247 w 13439"/>
              <a:gd name="connsiteY0-32" fmla="*/ 10800 h 17675"/>
              <a:gd name="connsiteX1-33" fmla="*/ 31 w 13439"/>
              <a:gd name="connsiteY1-34" fmla="*/ 17675 h 17675"/>
              <a:gd name="connsiteX2-35" fmla="*/ 8224 w 13439"/>
              <a:gd name="connsiteY2-36" fmla="*/ 10800 h 17675"/>
              <a:gd name="connsiteX3-37" fmla="*/ 13439 w 13439"/>
              <a:gd name="connsiteY3-38" fmla="*/ 3925 h 17675"/>
              <a:gd name="connsiteX4-39" fmla="*/ 13439 w 13439"/>
              <a:gd name="connsiteY4-40" fmla="*/ 0 h 17675"/>
              <a:gd name="connsiteX5-41" fmla="*/ 5247 w 13439"/>
              <a:gd name="connsiteY5-42" fmla="*/ 10800 h 17675"/>
              <a:gd name="connsiteX6-43" fmla="*/ 5247 w 13439"/>
              <a:gd name="connsiteY6-44" fmla="*/ 10800 h 17675"/>
              <a:gd name="connsiteX0-45" fmla="*/ 181 w 8373"/>
              <a:gd name="connsiteY0-46" fmla="*/ 10800 h 11918"/>
              <a:gd name="connsiteX1-47" fmla="*/ 3158 w 8373"/>
              <a:gd name="connsiteY1-48" fmla="*/ 10800 h 11918"/>
              <a:gd name="connsiteX2-49" fmla="*/ 8373 w 8373"/>
              <a:gd name="connsiteY2-50" fmla="*/ 3925 h 11918"/>
              <a:gd name="connsiteX3-51" fmla="*/ 8373 w 8373"/>
              <a:gd name="connsiteY3-52" fmla="*/ 0 h 11918"/>
              <a:gd name="connsiteX4-53" fmla="*/ 181 w 8373"/>
              <a:gd name="connsiteY4-54" fmla="*/ 10800 h 11918"/>
              <a:gd name="connsiteX5-55" fmla="*/ 181 w 8373"/>
              <a:gd name="connsiteY5-56" fmla="*/ 10800 h 11918"/>
              <a:gd name="connsiteX0-57" fmla="*/ 0 w 9784"/>
              <a:gd name="connsiteY0-58" fmla="*/ 9062 h 9062"/>
              <a:gd name="connsiteX1-59" fmla="*/ 3556 w 9784"/>
              <a:gd name="connsiteY1-60" fmla="*/ 9062 h 9062"/>
              <a:gd name="connsiteX2-61" fmla="*/ 9784 w 9784"/>
              <a:gd name="connsiteY2-62" fmla="*/ 3293 h 9062"/>
              <a:gd name="connsiteX3-63" fmla="*/ 9784 w 9784"/>
              <a:gd name="connsiteY3-64" fmla="*/ 0 h 9062"/>
              <a:gd name="connsiteX4-65" fmla="*/ 0 w 9784"/>
              <a:gd name="connsiteY4-66" fmla="*/ 9062 h 9062"/>
              <a:gd name="connsiteX5-67" fmla="*/ 0 w 9784"/>
              <a:gd name="connsiteY5-68" fmla="*/ 9062 h 9062"/>
              <a:gd name="connsiteX0-69" fmla="*/ 0 w 10000"/>
              <a:gd name="connsiteY0-70" fmla="*/ 10000 h 10537"/>
              <a:gd name="connsiteX1-71" fmla="*/ 3635 w 10000"/>
              <a:gd name="connsiteY1-72" fmla="*/ 10000 h 10537"/>
              <a:gd name="connsiteX2-73" fmla="*/ 10000 w 10000"/>
              <a:gd name="connsiteY2-74" fmla="*/ 3634 h 10537"/>
              <a:gd name="connsiteX3-75" fmla="*/ 10000 w 10000"/>
              <a:gd name="connsiteY3-76" fmla="*/ 0 h 10537"/>
              <a:gd name="connsiteX4-77" fmla="*/ 0 w 10000"/>
              <a:gd name="connsiteY4-78" fmla="*/ 10000 h 10537"/>
              <a:gd name="connsiteX5-79" fmla="*/ 0 w 10000"/>
              <a:gd name="connsiteY5-80" fmla="*/ 10000 h 10537"/>
              <a:gd name="connsiteX0-81" fmla="*/ 0 w 10000"/>
              <a:gd name="connsiteY0-82" fmla="*/ 10000 h 10000"/>
              <a:gd name="connsiteX1-83" fmla="*/ 3635 w 10000"/>
              <a:gd name="connsiteY1-84" fmla="*/ 10000 h 10000"/>
              <a:gd name="connsiteX2-85" fmla="*/ 10000 w 10000"/>
              <a:gd name="connsiteY2-86" fmla="*/ 3634 h 10000"/>
              <a:gd name="connsiteX3-87" fmla="*/ 10000 w 10000"/>
              <a:gd name="connsiteY3-88" fmla="*/ 0 h 10000"/>
              <a:gd name="connsiteX4-89" fmla="*/ 0 w 10000"/>
              <a:gd name="connsiteY4-90" fmla="*/ 10000 h 10000"/>
              <a:gd name="connsiteX5-91" fmla="*/ 0 w 10000"/>
              <a:gd name="connsiteY5-9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9" name="AutoShape 159"/>
          <p:cNvSpPr/>
          <p:nvPr/>
        </p:nvSpPr>
        <p:spPr bwMode="auto">
          <a:xfrm>
            <a:off x="5618815"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0" name="Rectangle 166"/>
          <p:cNvSpPr/>
          <p:nvPr/>
        </p:nvSpPr>
        <p:spPr bwMode="auto">
          <a:xfrm>
            <a:off x="5919187"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2011</a:t>
            </a:r>
            <a:endParaRPr lang="en-US" sz="2400" dirty="0">
              <a:solidFill>
                <a:schemeClr val="bg1"/>
              </a:solidFill>
              <a:latin typeface="Roboto condensed"/>
              <a:ea typeface="MS PGothic" panose="020B0600070205080204" charset="-128"/>
              <a:cs typeface="Roboto condensed"/>
              <a:sym typeface="Helvetica" charset="0"/>
            </a:endParaRPr>
          </a:p>
        </p:txBody>
      </p:sp>
      <p:grpSp>
        <p:nvGrpSpPr>
          <p:cNvPr id="11" name="Group 352"/>
          <p:cNvGrpSpPr/>
          <p:nvPr/>
        </p:nvGrpSpPr>
        <p:grpSpPr bwMode="auto">
          <a:xfrm>
            <a:off x="6118031" y="4615350"/>
            <a:ext cx="288753" cy="288753"/>
            <a:chOff x="0" y="0"/>
            <a:chExt cx="575" cy="575"/>
          </a:xfrm>
          <a:solidFill>
            <a:schemeClr val="bg1"/>
          </a:solidFill>
        </p:grpSpPr>
        <p:sp>
          <p:nvSpPr>
            <p:cNvPr id="12"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3"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4"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5"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6" name="AutoShape 161"/>
          <p:cNvSpPr/>
          <p:nvPr/>
        </p:nvSpPr>
        <p:spPr bwMode="auto">
          <a:xfrm>
            <a:off x="7591578"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17" name="Group 332"/>
          <p:cNvGrpSpPr/>
          <p:nvPr/>
        </p:nvGrpSpPr>
        <p:grpSpPr bwMode="auto">
          <a:xfrm>
            <a:off x="8104475" y="4603838"/>
            <a:ext cx="286613" cy="288751"/>
            <a:chOff x="0" y="0"/>
            <a:chExt cx="576" cy="576"/>
          </a:xfrm>
          <a:solidFill>
            <a:schemeClr val="bg1"/>
          </a:solidFill>
        </p:grpSpPr>
        <p:sp>
          <p:nvSpPr>
            <p:cNvPr id="18"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9"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20"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21"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22"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23"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24"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25" name="Rectangle 166"/>
          <p:cNvSpPr/>
          <p:nvPr/>
        </p:nvSpPr>
        <p:spPr bwMode="auto">
          <a:xfrm>
            <a:off x="7900320"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2012</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26" name="AutoShape 165"/>
          <p:cNvSpPr/>
          <p:nvPr/>
        </p:nvSpPr>
        <p:spPr bwMode="auto">
          <a:xfrm>
            <a:off x="7591578"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7" name="AutoShape 597"/>
          <p:cNvSpPr/>
          <p:nvPr/>
        </p:nvSpPr>
        <p:spPr bwMode="auto">
          <a:xfrm>
            <a:off x="8100493" y="2614869"/>
            <a:ext cx="286613" cy="28661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28" name="Rectangle 166"/>
          <p:cNvSpPr/>
          <p:nvPr/>
        </p:nvSpPr>
        <p:spPr bwMode="auto">
          <a:xfrm>
            <a:off x="7900320"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2013</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29" name="AutoShape 163"/>
          <p:cNvSpPr/>
          <p:nvPr/>
        </p:nvSpPr>
        <p:spPr bwMode="auto">
          <a:xfrm>
            <a:off x="9564342"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30" name="Group 447"/>
          <p:cNvGrpSpPr/>
          <p:nvPr/>
        </p:nvGrpSpPr>
        <p:grpSpPr bwMode="auto">
          <a:xfrm>
            <a:off x="10061611" y="2614869"/>
            <a:ext cx="286613" cy="286613"/>
            <a:chOff x="0" y="0"/>
            <a:chExt cx="575" cy="575"/>
          </a:xfrm>
          <a:solidFill>
            <a:schemeClr val="bg1"/>
          </a:solidFill>
        </p:grpSpPr>
        <p:sp>
          <p:nvSpPr>
            <p:cNvPr id="31"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2"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3"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4"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35" name="Rectangle 166"/>
          <p:cNvSpPr/>
          <p:nvPr/>
        </p:nvSpPr>
        <p:spPr bwMode="auto">
          <a:xfrm>
            <a:off x="9865674"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2014</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36"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37" name="Group 41"/>
          <p:cNvGrpSpPr/>
          <p:nvPr/>
        </p:nvGrpSpPr>
        <p:grpSpPr>
          <a:xfrm>
            <a:off x="934607" y="1650674"/>
            <a:ext cx="4274015" cy="828460"/>
            <a:chOff x="1376362" y="1322611"/>
            <a:chExt cx="2338246" cy="614885"/>
          </a:xfrm>
        </p:grpSpPr>
        <p:sp>
          <p:nvSpPr>
            <p:cNvPr id="38" name="TextBox 47"/>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Number 2005</a:t>
              </a:r>
              <a:endParaRPr lang="en-US" sz="1600" dirty="0">
                <a:solidFill>
                  <a:schemeClr val="bg1"/>
                </a:solidFill>
                <a:latin typeface="Roboto condensed"/>
                <a:cs typeface="Roboto condensed"/>
              </a:endParaRPr>
            </a:p>
          </p:txBody>
        </p:sp>
        <p:sp>
          <p:nvSpPr>
            <p:cNvPr id="39" name="TextBox 48"/>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40" name="Group 352"/>
          <p:cNvGrpSpPr/>
          <p:nvPr/>
        </p:nvGrpSpPr>
        <p:grpSpPr bwMode="auto">
          <a:xfrm>
            <a:off x="504370" y="1973221"/>
            <a:ext cx="216944" cy="216943"/>
            <a:chOff x="0" y="0"/>
            <a:chExt cx="575" cy="575"/>
          </a:xfrm>
          <a:solidFill>
            <a:schemeClr val="bg1"/>
          </a:solidFill>
        </p:grpSpPr>
        <p:sp>
          <p:nvSpPr>
            <p:cNvPr id="41"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42"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43"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44"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45"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46" name="Group 51"/>
          <p:cNvGrpSpPr/>
          <p:nvPr/>
        </p:nvGrpSpPr>
        <p:grpSpPr>
          <a:xfrm>
            <a:off x="934607" y="2521971"/>
            <a:ext cx="4274015" cy="828460"/>
            <a:chOff x="1376362" y="1322611"/>
            <a:chExt cx="2338246" cy="614885"/>
          </a:xfrm>
        </p:grpSpPr>
        <p:sp>
          <p:nvSpPr>
            <p:cNvPr id="47" name="TextBox 60"/>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Website Designs</a:t>
              </a:r>
              <a:endParaRPr lang="en-US" sz="1600" dirty="0">
                <a:solidFill>
                  <a:schemeClr val="bg1"/>
                </a:solidFill>
                <a:latin typeface="Roboto condensed"/>
                <a:cs typeface="Roboto condensed"/>
              </a:endParaRPr>
            </a:p>
          </p:txBody>
        </p:sp>
        <p:sp>
          <p:nvSpPr>
            <p:cNvPr id="48" name="TextBox 61"/>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49" name="Group 332"/>
          <p:cNvGrpSpPr/>
          <p:nvPr/>
        </p:nvGrpSpPr>
        <p:grpSpPr bwMode="auto">
          <a:xfrm>
            <a:off x="506244" y="2844519"/>
            <a:ext cx="215336" cy="216942"/>
            <a:chOff x="0" y="0"/>
            <a:chExt cx="576" cy="576"/>
          </a:xfrm>
          <a:solidFill>
            <a:schemeClr val="bg1"/>
          </a:solidFill>
        </p:grpSpPr>
        <p:sp>
          <p:nvSpPr>
            <p:cNvPr id="50"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1"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2"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53"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4"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55"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56"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7"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8" name="Group 64"/>
          <p:cNvGrpSpPr/>
          <p:nvPr/>
        </p:nvGrpSpPr>
        <p:grpSpPr>
          <a:xfrm>
            <a:off x="934607" y="3393269"/>
            <a:ext cx="4274015" cy="828460"/>
            <a:chOff x="1376362" y="1322611"/>
            <a:chExt cx="2338246" cy="614885"/>
          </a:xfrm>
        </p:grpSpPr>
        <p:sp>
          <p:nvSpPr>
            <p:cNvPr id="59" name="TextBox 66"/>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60" name="TextBox 6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sp>
        <p:nvSpPr>
          <p:cNvPr id="61" name="AutoShape 597"/>
          <p:cNvSpPr/>
          <p:nvPr/>
        </p:nvSpPr>
        <p:spPr bwMode="auto">
          <a:xfrm>
            <a:off x="511179" y="3718020"/>
            <a:ext cx="215336" cy="215336"/>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62"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3" name="Group 70"/>
          <p:cNvGrpSpPr/>
          <p:nvPr/>
        </p:nvGrpSpPr>
        <p:grpSpPr>
          <a:xfrm>
            <a:off x="934607" y="4264565"/>
            <a:ext cx="4274015" cy="828460"/>
            <a:chOff x="1376362" y="1322611"/>
            <a:chExt cx="2338246" cy="614885"/>
          </a:xfrm>
        </p:grpSpPr>
        <p:sp>
          <p:nvSpPr>
            <p:cNvPr id="64" name="TextBox 76"/>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65" name="TextBox 7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66" name="Group 447"/>
          <p:cNvGrpSpPr/>
          <p:nvPr/>
        </p:nvGrpSpPr>
        <p:grpSpPr bwMode="auto">
          <a:xfrm>
            <a:off x="515200" y="4600942"/>
            <a:ext cx="215336" cy="215336"/>
            <a:chOff x="0" y="0"/>
            <a:chExt cx="575" cy="575"/>
          </a:xfrm>
          <a:solidFill>
            <a:schemeClr val="bg1"/>
          </a:solidFill>
        </p:grpSpPr>
        <p:sp>
          <p:nvSpPr>
            <p:cNvPr id="67"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8"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0"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smtClean="0"/>
              <a:t>4</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grpSp>
        <p:nvGrpSpPr>
          <p:cNvPr id="4" name="Group 3"/>
          <p:cNvGrpSpPr/>
          <p:nvPr/>
        </p:nvGrpSpPr>
        <p:grpSpPr>
          <a:xfrm rot="2700000">
            <a:off x="1045315" y="3626219"/>
            <a:ext cx="767255" cy="1934377"/>
            <a:chOff x="4178985" y="2597150"/>
            <a:chExt cx="801573" cy="2020900"/>
          </a:xfrm>
        </p:grpSpPr>
        <p:sp>
          <p:nvSpPr>
            <p:cNvPr id="5"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6"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7"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8"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9"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0"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1"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2"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3"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14" name="Rectangle 13"/>
            <p:cNvSpPr/>
            <p:nvPr/>
          </p:nvSpPr>
          <p:spPr>
            <a:xfrm>
              <a:off x="4499622" y="3895987"/>
              <a:ext cx="144641" cy="88637"/>
            </a:xfrm>
            <a:prstGeom prst="rect">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15" name="Freeform 14"/>
          <p:cNvSpPr/>
          <p:nvPr/>
        </p:nvSpPr>
        <p:spPr>
          <a:xfrm>
            <a:off x="2156992" y="1935650"/>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16" name="Rounded Rectangle 16"/>
          <p:cNvSpPr/>
          <p:nvPr/>
        </p:nvSpPr>
        <p:spPr>
          <a:xfrm>
            <a:off x="3334696" y="2582460"/>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17" name="Group 17"/>
          <p:cNvGrpSpPr/>
          <p:nvPr/>
        </p:nvGrpSpPr>
        <p:grpSpPr>
          <a:xfrm>
            <a:off x="3482283" y="2781985"/>
            <a:ext cx="275113" cy="240501"/>
            <a:chOff x="3175" y="-1587"/>
            <a:chExt cx="492126" cy="430212"/>
          </a:xfrm>
          <a:solidFill>
            <a:schemeClr val="bg1"/>
          </a:solidFill>
        </p:grpSpPr>
        <p:sp>
          <p:nvSpPr>
            <p:cNvPr id="18"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19"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20"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21" name="Group 21"/>
          <p:cNvGrpSpPr/>
          <p:nvPr/>
        </p:nvGrpSpPr>
        <p:grpSpPr>
          <a:xfrm>
            <a:off x="3209969" y="3217664"/>
            <a:ext cx="1771888" cy="1623748"/>
            <a:chOff x="667471" y="2995559"/>
            <a:chExt cx="1262929" cy="1157341"/>
          </a:xfrm>
        </p:grpSpPr>
        <p:sp>
          <p:nvSpPr>
            <p:cNvPr id="22" name="TextBox 22"/>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23"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grpSp>
        <p:nvGrpSpPr>
          <p:cNvPr id="24" name="Group 24"/>
          <p:cNvGrpSpPr/>
          <p:nvPr/>
        </p:nvGrpSpPr>
        <p:grpSpPr>
          <a:xfrm>
            <a:off x="7491154" y="4080365"/>
            <a:ext cx="1771888" cy="1623748"/>
            <a:chOff x="667471" y="2995559"/>
            <a:chExt cx="1262929" cy="1157341"/>
          </a:xfrm>
        </p:grpSpPr>
        <p:sp>
          <p:nvSpPr>
            <p:cNvPr id="25" name="TextBox 25"/>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26"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27" name="Rounded Rectangle 28"/>
          <p:cNvSpPr/>
          <p:nvPr/>
        </p:nvSpPr>
        <p:spPr>
          <a:xfrm>
            <a:off x="7619945" y="3388729"/>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28" name="Freeform 28"/>
          <p:cNvSpPr>
            <a:spLocks noEditPoints="1"/>
          </p:cNvSpPr>
          <p:nvPr/>
        </p:nvSpPr>
        <p:spPr bwMode="auto">
          <a:xfrm>
            <a:off x="7790778" y="3545294"/>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grpSp>
        <p:nvGrpSpPr>
          <p:cNvPr id="29" name="Group 30"/>
          <p:cNvGrpSpPr/>
          <p:nvPr/>
        </p:nvGrpSpPr>
        <p:grpSpPr>
          <a:xfrm>
            <a:off x="9989998" y="3725635"/>
            <a:ext cx="1771888" cy="1623748"/>
            <a:chOff x="667471" y="2995559"/>
            <a:chExt cx="1262929" cy="1157341"/>
          </a:xfrm>
        </p:grpSpPr>
        <p:sp>
          <p:nvSpPr>
            <p:cNvPr id="30" name="TextBox 31"/>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31"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32" name="Rounded Rectangle 34"/>
          <p:cNvSpPr/>
          <p:nvPr/>
        </p:nvSpPr>
        <p:spPr>
          <a:xfrm>
            <a:off x="10118789" y="3033999"/>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nvGrpSpPr>
          <p:cNvPr id="33" name="Group 35"/>
          <p:cNvGrpSpPr/>
          <p:nvPr/>
        </p:nvGrpSpPr>
        <p:grpSpPr>
          <a:xfrm>
            <a:off x="10262363" y="3168144"/>
            <a:ext cx="277004" cy="274341"/>
            <a:chOff x="0" y="1589"/>
            <a:chExt cx="495294" cy="490530"/>
          </a:xfrm>
          <a:solidFill>
            <a:schemeClr val="bg1"/>
          </a:solidFill>
        </p:grpSpPr>
        <p:sp>
          <p:nvSpPr>
            <p:cNvPr id="34"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5"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6"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7"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8"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39"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40" name="Group 42"/>
          <p:cNvGrpSpPr/>
          <p:nvPr/>
        </p:nvGrpSpPr>
        <p:grpSpPr>
          <a:xfrm>
            <a:off x="5401593" y="2849479"/>
            <a:ext cx="1771888" cy="1623748"/>
            <a:chOff x="667471" y="2995559"/>
            <a:chExt cx="1262929" cy="1157341"/>
          </a:xfrm>
        </p:grpSpPr>
        <p:sp>
          <p:nvSpPr>
            <p:cNvPr id="41" name="TextBox 43"/>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42" name="텍스트 개체 틀 2"/>
            <p:cNvSpPr txBox="1"/>
            <p:nvPr/>
          </p:nvSpPr>
          <p:spPr>
            <a:xfrm>
              <a:off x="667471" y="3229080"/>
              <a:ext cx="1262929" cy="92382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43" name="Rounded Rectangle 46"/>
          <p:cNvSpPr/>
          <p:nvPr/>
        </p:nvSpPr>
        <p:spPr>
          <a:xfrm>
            <a:off x="5535229" y="2145917"/>
            <a:ext cx="563057" cy="563057"/>
          </a:xfrm>
          <a:prstGeom prst="roundRect">
            <a:avLst>
              <a:gd name="adj" fmla="val 50000"/>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44" name="Freeform 39"/>
          <p:cNvSpPr>
            <a:spLocks noEditPoints="1"/>
          </p:cNvSpPr>
          <p:nvPr/>
        </p:nvSpPr>
        <p:spPr bwMode="auto">
          <a:xfrm>
            <a:off x="5700220" y="2297935"/>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31903" y="1874928"/>
            <a:ext cx="3108144" cy="3108144"/>
          </a:xfrm>
          <a:prstGeom prst="ellipse">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6000" dirty="0" smtClean="0"/>
              <a:t>CONTENTS</a:t>
            </a:r>
            <a:endParaRPr lang="zh-CN" altLang="en-US" sz="6000" dirty="0"/>
          </a:p>
        </p:txBody>
      </p:sp>
      <p:sp>
        <p:nvSpPr>
          <p:cNvPr id="4" name="椭圆 3"/>
          <p:cNvSpPr/>
          <p:nvPr/>
        </p:nvSpPr>
        <p:spPr>
          <a:xfrm>
            <a:off x="4869571" y="1015641"/>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smtClean="0"/>
              <a:t>1</a:t>
            </a:r>
            <a:endParaRPr lang="zh-CN" altLang="en-US" sz="2800" dirty="0"/>
          </a:p>
        </p:txBody>
      </p:sp>
      <p:sp>
        <p:nvSpPr>
          <p:cNvPr id="5" name="椭圆 4"/>
          <p:cNvSpPr/>
          <p:nvPr/>
        </p:nvSpPr>
        <p:spPr>
          <a:xfrm>
            <a:off x="6061772" y="2441396"/>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smtClean="0"/>
              <a:t>2</a:t>
            </a:r>
            <a:endParaRPr lang="zh-CN" altLang="en-US" sz="2800" dirty="0"/>
          </a:p>
        </p:txBody>
      </p:sp>
      <p:sp>
        <p:nvSpPr>
          <p:cNvPr id="6" name="椭圆 5"/>
          <p:cNvSpPr/>
          <p:nvPr/>
        </p:nvSpPr>
        <p:spPr>
          <a:xfrm>
            <a:off x="6061772" y="3867152"/>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smtClean="0"/>
              <a:t>3</a:t>
            </a:r>
            <a:endParaRPr lang="zh-CN" altLang="en-US" sz="2800" dirty="0"/>
          </a:p>
        </p:txBody>
      </p:sp>
      <p:sp>
        <p:nvSpPr>
          <p:cNvPr id="7" name="椭圆 6"/>
          <p:cNvSpPr/>
          <p:nvPr/>
        </p:nvSpPr>
        <p:spPr>
          <a:xfrm>
            <a:off x="4869571" y="5292906"/>
            <a:ext cx="549456" cy="5494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smtClean="0"/>
              <a:t>4</a:t>
            </a:r>
            <a:endParaRPr lang="zh-CN" altLang="en-US" sz="2800" dirty="0"/>
          </a:p>
        </p:txBody>
      </p:sp>
      <p:cxnSp>
        <p:nvCxnSpPr>
          <p:cNvPr id="11" name="直接连接符 10"/>
          <p:cNvCxnSpPr>
            <a:stCxn id="3" idx="6"/>
            <a:endCxn id="4" idx="3"/>
          </p:cNvCxnSpPr>
          <p:nvPr/>
        </p:nvCxnSpPr>
        <p:spPr>
          <a:xfrm flipV="1">
            <a:off x="3640047" y="1484629"/>
            <a:ext cx="1309990" cy="1944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5" idx="2"/>
            <a:endCxn id="3" idx="6"/>
          </p:cNvCxnSpPr>
          <p:nvPr/>
        </p:nvCxnSpPr>
        <p:spPr>
          <a:xfrm flipH="1">
            <a:off x="3640047" y="2716123"/>
            <a:ext cx="2421725" cy="7128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3" idx="6"/>
            <a:endCxn id="6" idx="2"/>
          </p:cNvCxnSpPr>
          <p:nvPr/>
        </p:nvCxnSpPr>
        <p:spPr>
          <a:xfrm>
            <a:off x="3640047" y="3429000"/>
            <a:ext cx="2421725" cy="7128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 idx="6"/>
            <a:endCxn id="7" idx="1"/>
          </p:cNvCxnSpPr>
          <p:nvPr/>
        </p:nvCxnSpPr>
        <p:spPr>
          <a:xfrm>
            <a:off x="3640047" y="3429000"/>
            <a:ext cx="1309990" cy="19443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638800" y="1080600"/>
            <a:ext cx="5200650" cy="521970"/>
          </a:xfrm>
          <a:prstGeom prst="rect">
            <a:avLst/>
          </a:prstGeom>
          <a:noFill/>
        </p:spPr>
        <p:txBody>
          <a:bodyPr wrap="square" rtlCol="0">
            <a:spAutoFit/>
          </a:bodyPr>
          <a:lstStyle/>
          <a:p>
            <a:r>
              <a:rPr lang="en-US" altLang="zh-CN" sz="2800" dirty="0" smtClean="0">
                <a:solidFill>
                  <a:schemeClr val="bg1"/>
                </a:solidFill>
                <a:sym typeface="+mn-ea"/>
              </a:rPr>
              <a:t>FREEPPT7</a:t>
            </a:r>
            <a:r>
              <a:rPr lang="en-US" altLang="zh-CN" sz="2800" dirty="0" smtClean="0">
                <a:solidFill>
                  <a:schemeClr val="bg1"/>
                </a:solidFill>
              </a:rPr>
              <a:t> POWERPOINT</a:t>
            </a:r>
            <a:endParaRPr lang="zh-CN" altLang="en-US" sz="2800" dirty="0">
              <a:solidFill>
                <a:schemeClr val="bg1"/>
              </a:solidFill>
            </a:endParaRPr>
          </a:p>
        </p:txBody>
      </p:sp>
      <p:sp>
        <p:nvSpPr>
          <p:cNvPr id="20" name="文本框 19"/>
          <p:cNvSpPr txBox="1"/>
          <p:nvPr/>
        </p:nvSpPr>
        <p:spPr>
          <a:xfrm>
            <a:off x="6807413" y="2511524"/>
            <a:ext cx="5200650" cy="521970"/>
          </a:xfrm>
          <a:prstGeom prst="rect">
            <a:avLst/>
          </a:prstGeom>
          <a:noFill/>
        </p:spPr>
        <p:txBody>
          <a:bodyPr wrap="square" rtlCol="0">
            <a:spAutoFit/>
          </a:bodyPr>
          <a:lstStyle/>
          <a:p>
            <a:r>
              <a:rPr lang="en-US" altLang="zh-CN" sz="2800" dirty="0" smtClean="0">
                <a:solidFill>
                  <a:schemeClr val="bg1"/>
                </a:solidFill>
                <a:sym typeface="+mn-ea"/>
              </a:rPr>
              <a:t>FREEPPT7</a:t>
            </a:r>
            <a:r>
              <a:rPr lang="en-US" altLang="zh-CN" sz="2800" dirty="0" smtClean="0">
                <a:solidFill>
                  <a:schemeClr val="bg1"/>
                </a:solidFill>
              </a:rPr>
              <a:t> POWERPOINT</a:t>
            </a:r>
            <a:endParaRPr lang="zh-CN" altLang="en-US" sz="2800" dirty="0">
              <a:solidFill>
                <a:schemeClr val="bg1"/>
              </a:solidFill>
            </a:endParaRPr>
          </a:p>
        </p:txBody>
      </p:sp>
      <p:sp>
        <p:nvSpPr>
          <p:cNvPr id="21" name="文本框 20"/>
          <p:cNvSpPr txBox="1"/>
          <p:nvPr/>
        </p:nvSpPr>
        <p:spPr>
          <a:xfrm>
            <a:off x="6807413" y="3942448"/>
            <a:ext cx="5200650" cy="521970"/>
          </a:xfrm>
          <a:prstGeom prst="rect">
            <a:avLst/>
          </a:prstGeom>
          <a:noFill/>
        </p:spPr>
        <p:txBody>
          <a:bodyPr wrap="square" rtlCol="0">
            <a:spAutoFit/>
          </a:bodyPr>
          <a:lstStyle/>
          <a:p>
            <a:r>
              <a:rPr lang="en-US" altLang="zh-CN" sz="2800" dirty="0" smtClean="0">
                <a:solidFill>
                  <a:schemeClr val="bg1"/>
                </a:solidFill>
                <a:sym typeface="+mn-ea"/>
              </a:rPr>
              <a:t>FREEPPT7</a:t>
            </a:r>
            <a:r>
              <a:rPr lang="en-US" altLang="zh-CN" sz="2800" dirty="0" smtClean="0">
                <a:solidFill>
                  <a:schemeClr val="bg1"/>
                </a:solidFill>
              </a:rPr>
              <a:t> POWERPOINT</a:t>
            </a:r>
            <a:endParaRPr lang="zh-CN" altLang="en-US" sz="2800" dirty="0">
              <a:solidFill>
                <a:schemeClr val="bg1"/>
              </a:solidFill>
            </a:endParaRPr>
          </a:p>
        </p:txBody>
      </p:sp>
      <p:sp>
        <p:nvSpPr>
          <p:cNvPr id="22" name="文本框 21"/>
          <p:cNvSpPr txBox="1"/>
          <p:nvPr/>
        </p:nvSpPr>
        <p:spPr>
          <a:xfrm>
            <a:off x="5638800" y="5373372"/>
            <a:ext cx="5200650" cy="521970"/>
          </a:xfrm>
          <a:prstGeom prst="rect">
            <a:avLst/>
          </a:prstGeom>
          <a:noFill/>
        </p:spPr>
        <p:txBody>
          <a:bodyPr wrap="square" rtlCol="0">
            <a:spAutoFit/>
          </a:bodyPr>
          <a:lstStyle/>
          <a:p>
            <a:r>
              <a:rPr lang="en-US" altLang="zh-CN" sz="2800" dirty="0" smtClean="0">
                <a:solidFill>
                  <a:schemeClr val="bg1"/>
                </a:solidFill>
                <a:sym typeface="+mn-ea"/>
              </a:rPr>
              <a:t>FREEPPT7</a:t>
            </a:r>
            <a:r>
              <a:rPr lang="en-US" altLang="zh-CN" sz="2800" dirty="0" smtClean="0">
                <a:solidFill>
                  <a:schemeClr val="bg1"/>
                </a:solidFill>
              </a:rPr>
              <a:t> POWERPOINT</a:t>
            </a:r>
            <a:endParaRPr lang="zh-CN" alt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sp>
        <p:nvSpPr>
          <p:cNvPr id="4" name="Freeform 114"/>
          <p:cNvSpPr>
            <a:spLocks noChangeAspect="1"/>
          </p:cNvSpPr>
          <p:nvPr/>
        </p:nvSpPr>
        <p:spPr bwMode="gray">
          <a:xfrm>
            <a:off x="5100494" y="1196397"/>
            <a:ext cx="6644371" cy="507042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nvGrpSpPr>
          <p:cNvPr id="5" name="Group 4"/>
          <p:cNvGrpSpPr/>
          <p:nvPr/>
        </p:nvGrpSpPr>
        <p:grpSpPr>
          <a:xfrm>
            <a:off x="5919898" y="2439510"/>
            <a:ext cx="4843448" cy="2796378"/>
            <a:chOff x="4681799" y="1811024"/>
            <a:chExt cx="3539000" cy="2043251"/>
          </a:xfrm>
        </p:grpSpPr>
        <p:sp>
          <p:nvSpPr>
            <p:cNvPr id="6" name="Teardrop 5"/>
            <p:cNvSpPr/>
            <p:nvPr/>
          </p:nvSpPr>
          <p:spPr>
            <a:xfrm rot="2700000" flipV="1">
              <a:off x="4681799" y="1811024"/>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Teardrop 6"/>
            <p:cNvSpPr/>
            <p:nvPr/>
          </p:nvSpPr>
          <p:spPr>
            <a:xfrm rot="2700000" flipV="1">
              <a:off x="5862629" y="2246133"/>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 name="Teardrop 7"/>
            <p:cNvSpPr/>
            <p:nvPr/>
          </p:nvSpPr>
          <p:spPr>
            <a:xfrm rot="2700000" flipV="1">
              <a:off x="6351967" y="3426824"/>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Teardrop 8"/>
            <p:cNvSpPr/>
            <p:nvPr/>
          </p:nvSpPr>
          <p:spPr>
            <a:xfrm rot="2700000" flipV="1">
              <a:off x="7561332" y="3221263"/>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 name="Group 9"/>
            <p:cNvGrpSpPr/>
            <p:nvPr/>
          </p:nvGrpSpPr>
          <p:grpSpPr>
            <a:xfrm>
              <a:off x="7661228" y="3300960"/>
              <a:ext cx="141895" cy="203933"/>
              <a:chOff x="-1587" y="-1587"/>
              <a:chExt cx="341312" cy="490537"/>
            </a:xfrm>
            <a:solidFill>
              <a:schemeClr val="accent5"/>
            </a:solidFill>
          </p:grpSpPr>
          <p:sp>
            <p:nvSpPr>
              <p:cNvPr id="33"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34"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11" name="Group 10"/>
            <p:cNvGrpSpPr/>
            <p:nvPr/>
          </p:nvGrpSpPr>
          <p:grpSpPr>
            <a:xfrm>
              <a:off x="4750412" y="1917371"/>
              <a:ext cx="196089" cy="171419"/>
              <a:chOff x="3175" y="-1587"/>
              <a:chExt cx="492126" cy="430212"/>
            </a:xfrm>
            <a:solidFill>
              <a:schemeClr val="accent5"/>
            </a:solidFill>
          </p:grpSpPr>
          <p:sp>
            <p:nvSpPr>
              <p:cNvPr id="30"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31"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32"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12" name="Group 11"/>
            <p:cNvGrpSpPr/>
            <p:nvPr/>
          </p:nvGrpSpPr>
          <p:grpSpPr>
            <a:xfrm>
              <a:off x="5939529" y="2333212"/>
              <a:ext cx="197437" cy="195539"/>
              <a:chOff x="0" y="1588"/>
              <a:chExt cx="495300" cy="490537"/>
            </a:xfrm>
            <a:solidFill>
              <a:schemeClr val="accent5"/>
            </a:solidFill>
          </p:grpSpPr>
          <p:sp>
            <p:nvSpPr>
              <p:cNvPr id="24"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5"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6"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7"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8"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29"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sp>
          <p:nvSpPr>
            <p:cNvPr id="13"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sp>
          <p:nvSpPr>
            <p:cNvPr id="14" name="Teardrop 13"/>
            <p:cNvSpPr/>
            <p:nvPr/>
          </p:nvSpPr>
          <p:spPr>
            <a:xfrm rot="2700000" flipV="1">
              <a:off x="7874785" y="1957935"/>
              <a:ext cx="346014" cy="346014"/>
            </a:xfrm>
            <a:prstGeom prst="teardrop">
              <a:avLst>
                <a:gd name="adj" fmla="val 103995"/>
              </a:avLst>
            </a:prstGeom>
            <a:solidFill>
              <a:srgbClr val="1A99AC">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cxnSp>
          <p:nvCxnSpPr>
            <p:cNvPr id="16" name="Straight Connector 15"/>
            <p:cNvCxnSpPr>
              <a:stCxn id="6" idx="7"/>
              <a:endCxn id="7"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6" idx="7"/>
              <a:endCxn id="8"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stCxn id="6" idx="7"/>
              <a:endCxn id="9"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7" idx="7"/>
              <a:endCxn id="14"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a:stCxn id="7" idx="7"/>
              <a:endCxn id="9"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8" idx="7"/>
              <a:endCxn id="9"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7"/>
              <a:endCxn id="9"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stCxn id="14" idx="7"/>
              <a:endCxn id="8"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35" name="AutoShape 124"/>
          <p:cNvSpPr/>
          <p:nvPr/>
        </p:nvSpPr>
        <p:spPr bwMode="auto">
          <a:xfrm>
            <a:off x="560984" y="4185870"/>
            <a:ext cx="280624" cy="543349"/>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A99AC"/>
          </a:solidFill>
          <a:ln>
            <a:noFill/>
          </a:ln>
        </p:spPr>
        <p:txBody>
          <a:bodyPr lIns="0" tIns="0" rIns="0" bIns="0"/>
          <a:lstStyle/>
          <a:p>
            <a:endParaRPr lang="en-US" sz="3200" dirty="0">
              <a:solidFill>
                <a:srgbClr val="7F7F7F"/>
              </a:solidFill>
              <a:latin typeface="Roboto condensed"/>
              <a:cs typeface="Roboto condensed"/>
            </a:endParaRPr>
          </a:p>
        </p:txBody>
      </p:sp>
      <p:sp>
        <p:nvSpPr>
          <p:cNvPr id="36" name="Rectangle 129"/>
          <p:cNvSpPr/>
          <p:nvPr/>
        </p:nvSpPr>
        <p:spPr bwMode="auto">
          <a:xfrm>
            <a:off x="959676" y="456345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37" name="Rectangle 129"/>
          <p:cNvSpPr/>
          <p:nvPr/>
        </p:nvSpPr>
        <p:spPr bwMode="auto">
          <a:xfrm>
            <a:off x="945162"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rgbClr val="1A99AC"/>
                </a:solidFill>
                <a:latin typeface="Roboto condensed"/>
                <a:ea typeface="MS PGothic" panose="020B0600070205080204" charset="-128"/>
                <a:cs typeface="Roboto condensed"/>
                <a:sym typeface="Helvetica" charset="0"/>
              </a:rPr>
              <a:t>51M</a:t>
            </a:r>
            <a:endParaRPr lang="en-US" sz="4000" dirty="0">
              <a:solidFill>
                <a:srgbClr val="1A99AC"/>
              </a:solidFill>
              <a:latin typeface="Roboto condensed"/>
              <a:ea typeface="MS PGothic" panose="020B0600070205080204" charset="-128"/>
              <a:cs typeface="Roboto condensed"/>
              <a:sym typeface="Helvetica" charset="0"/>
            </a:endParaRPr>
          </a:p>
        </p:txBody>
      </p:sp>
      <p:sp>
        <p:nvSpPr>
          <p:cNvPr id="38" name="AutoShape 137"/>
          <p:cNvSpPr/>
          <p:nvPr/>
        </p:nvSpPr>
        <p:spPr bwMode="auto">
          <a:xfrm>
            <a:off x="2208249" y="4173994"/>
            <a:ext cx="243504" cy="540381"/>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39" name="Rectangle 129"/>
          <p:cNvSpPr/>
          <p:nvPr/>
        </p:nvSpPr>
        <p:spPr bwMode="auto">
          <a:xfrm>
            <a:off x="2568062" y="456345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0" name="Rectangle 129"/>
          <p:cNvSpPr/>
          <p:nvPr/>
        </p:nvSpPr>
        <p:spPr bwMode="auto">
          <a:xfrm>
            <a:off x="2553548"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46M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41" name="AutoShape 116"/>
          <p:cNvSpPr/>
          <p:nvPr/>
        </p:nvSpPr>
        <p:spPr bwMode="auto">
          <a:xfrm>
            <a:off x="551422" y="5114278"/>
            <a:ext cx="331106" cy="61015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1A99AC"/>
          </a:solidFill>
          <a:ln>
            <a:noFill/>
          </a:ln>
        </p:spPr>
        <p:txBody>
          <a:bodyPr lIns="0" tIns="0" rIns="0" bIns="0"/>
          <a:lstStyle/>
          <a:p>
            <a:endParaRPr lang="en-US" sz="3200" dirty="0">
              <a:solidFill>
                <a:srgbClr val="7F7F7F"/>
              </a:solidFill>
              <a:latin typeface="Roboto condensed"/>
              <a:cs typeface="Roboto condensed"/>
            </a:endParaRPr>
          </a:p>
        </p:txBody>
      </p:sp>
      <p:sp>
        <p:nvSpPr>
          <p:cNvPr id="42" name="Rectangle 129"/>
          <p:cNvSpPr/>
          <p:nvPr/>
        </p:nvSpPr>
        <p:spPr bwMode="auto">
          <a:xfrm>
            <a:off x="959676" y="5504314"/>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3" name="Rectangle 129"/>
          <p:cNvSpPr/>
          <p:nvPr/>
        </p:nvSpPr>
        <p:spPr bwMode="auto">
          <a:xfrm>
            <a:off x="945162"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rgbClr val="1A99AC"/>
                </a:solidFill>
                <a:latin typeface="Roboto condensed"/>
                <a:ea typeface="MS PGothic" panose="020B0600070205080204" charset="-128"/>
                <a:cs typeface="Roboto condensed"/>
                <a:sym typeface="Helvetica" charset="0"/>
              </a:rPr>
              <a:t>21M</a:t>
            </a:r>
            <a:endParaRPr lang="en-US" sz="4000" dirty="0">
              <a:solidFill>
                <a:srgbClr val="1A99AC"/>
              </a:solidFill>
              <a:latin typeface="Roboto condensed"/>
              <a:ea typeface="MS PGothic" panose="020B0600070205080204" charset="-128"/>
              <a:cs typeface="Roboto condensed"/>
              <a:sym typeface="Helvetica" charset="0"/>
            </a:endParaRPr>
          </a:p>
        </p:txBody>
      </p:sp>
      <p:sp>
        <p:nvSpPr>
          <p:cNvPr id="44" name="AutoShape 138"/>
          <p:cNvSpPr/>
          <p:nvPr/>
        </p:nvSpPr>
        <p:spPr bwMode="auto">
          <a:xfrm>
            <a:off x="2178989" y="5138031"/>
            <a:ext cx="331106" cy="583433"/>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45" name="Rectangle 129"/>
          <p:cNvSpPr/>
          <p:nvPr/>
        </p:nvSpPr>
        <p:spPr bwMode="auto">
          <a:xfrm>
            <a:off x="2568062" y="5504314"/>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6" name="Rectangle 129"/>
          <p:cNvSpPr/>
          <p:nvPr/>
        </p:nvSpPr>
        <p:spPr bwMode="auto">
          <a:xfrm>
            <a:off x="2553548"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18M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47" name="TextBox 47"/>
          <p:cNvSpPr txBox="1"/>
          <p:nvPr/>
        </p:nvSpPr>
        <p:spPr>
          <a:xfrm>
            <a:off x="447135" y="1791247"/>
            <a:ext cx="4067181" cy="1514261"/>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100" dirty="0">
              <a:solidFill>
                <a:schemeClr val="bg1"/>
              </a:solidFill>
              <a:latin typeface="Roboto condensed"/>
              <a:cs typeface="Roboto condensed"/>
            </a:endParaRPr>
          </a:p>
        </p:txBody>
      </p:sp>
      <p:cxnSp>
        <p:nvCxnSpPr>
          <p:cNvPr id="48"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grpSp>
        <p:nvGrpSpPr>
          <p:cNvPr id="4" name="Group 12"/>
          <p:cNvGrpSpPr/>
          <p:nvPr/>
        </p:nvGrpSpPr>
        <p:grpSpPr>
          <a:xfrm>
            <a:off x="689025" y="1894928"/>
            <a:ext cx="2291799" cy="2082521"/>
            <a:chOff x="773037" y="1691915"/>
            <a:chExt cx="1621641" cy="1473559"/>
          </a:xfrm>
          <a:solidFill>
            <a:schemeClr val="accent2"/>
          </a:solidFill>
        </p:grpSpPr>
        <p:sp>
          <p:nvSpPr>
            <p:cNvPr id="5"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6"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7"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8"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9"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0"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1"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2"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grpSp>
      <p:sp>
        <p:nvSpPr>
          <p:cNvPr id="13" name="Freeform 114"/>
          <p:cNvSpPr>
            <a:spLocks noChangeAspect="1"/>
          </p:cNvSpPr>
          <p:nvPr/>
        </p:nvSpPr>
        <p:spPr bwMode="gray">
          <a:xfrm>
            <a:off x="4887525" y="1988374"/>
            <a:ext cx="2493316" cy="190268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4" name="Freeform 54"/>
          <p:cNvSpPr>
            <a:spLocks noChangeAspect="1"/>
          </p:cNvSpPr>
          <p:nvPr/>
        </p:nvSpPr>
        <p:spPr bwMode="gray">
          <a:xfrm>
            <a:off x="8733515" y="1963854"/>
            <a:ext cx="2478096" cy="198870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5" name="TextBox 16"/>
          <p:cNvSpPr txBox="1"/>
          <p:nvPr/>
        </p:nvSpPr>
        <p:spPr>
          <a:xfrm>
            <a:off x="644694"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North Americ</a:t>
            </a:r>
            <a:endParaRPr lang="en-US" sz="2000" dirty="0">
              <a:solidFill>
                <a:schemeClr val="bg1"/>
              </a:solidFill>
              <a:latin typeface="Roboto condensed"/>
              <a:cs typeface="Roboto condensed"/>
            </a:endParaRPr>
          </a:p>
        </p:txBody>
      </p:sp>
      <p:sp>
        <p:nvSpPr>
          <p:cNvPr id="16" name="TextBox 17"/>
          <p:cNvSpPr txBox="1"/>
          <p:nvPr/>
        </p:nvSpPr>
        <p:spPr>
          <a:xfrm>
            <a:off x="644694"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17" name="AutoShape 124"/>
          <p:cNvSpPr/>
          <p:nvPr/>
        </p:nvSpPr>
        <p:spPr bwMode="auto">
          <a:xfrm>
            <a:off x="756180"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18" name="AutoShape 137"/>
          <p:cNvSpPr/>
          <p:nvPr/>
        </p:nvSpPr>
        <p:spPr bwMode="auto">
          <a:xfrm>
            <a:off x="1953636"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19" name="Rectangle 129"/>
          <p:cNvSpPr/>
          <p:nvPr/>
        </p:nvSpPr>
        <p:spPr bwMode="auto">
          <a:xfrm>
            <a:off x="1069548"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20" name="Rectangle 129"/>
          <p:cNvSpPr/>
          <p:nvPr/>
        </p:nvSpPr>
        <p:spPr bwMode="auto">
          <a:xfrm>
            <a:off x="1044148"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51M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21" name="Rectangle 129"/>
          <p:cNvSpPr/>
          <p:nvPr/>
        </p:nvSpPr>
        <p:spPr bwMode="auto">
          <a:xfrm>
            <a:off x="2241908"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22" name="Rectangle 129"/>
          <p:cNvSpPr/>
          <p:nvPr/>
        </p:nvSpPr>
        <p:spPr bwMode="auto">
          <a:xfrm>
            <a:off x="2216508"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46M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23"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24" name="TextBox 28"/>
          <p:cNvSpPr txBox="1"/>
          <p:nvPr/>
        </p:nvSpPr>
        <p:spPr>
          <a:xfrm>
            <a:off x="4827369"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China</a:t>
            </a:r>
            <a:endParaRPr lang="en-US" sz="2000" dirty="0">
              <a:solidFill>
                <a:schemeClr val="bg1"/>
              </a:solidFill>
              <a:latin typeface="Roboto condensed"/>
              <a:cs typeface="Roboto condensed"/>
            </a:endParaRPr>
          </a:p>
        </p:txBody>
      </p:sp>
      <p:sp>
        <p:nvSpPr>
          <p:cNvPr id="25" name="TextBox 29"/>
          <p:cNvSpPr txBox="1"/>
          <p:nvPr/>
        </p:nvSpPr>
        <p:spPr>
          <a:xfrm>
            <a:off x="4827369"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26" name="AutoShape 124"/>
          <p:cNvSpPr/>
          <p:nvPr/>
        </p:nvSpPr>
        <p:spPr bwMode="auto">
          <a:xfrm>
            <a:off x="4938855"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27" name="AutoShape 137"/>
          <p:cNvSpPr/>
          <p:nvPr/>
        </p:nvSpPr>
        <p:spPr bwMode="auto">
          <a:xfrm>
            <a:off x="6136311"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28" name="Rectangle 129"/>
          <p:cNvSpPr/>
          <p:nvPr/>
        </p:nvSpPr>
        <p:spPr bwMode="auto">
          <a:xfrm>
            <a:off x="5252223"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29" name="Rectangle 129"/>
          <p:cNvSpPr/>
          <p:nvPr/>
        </p:nvSpPr>
        <p:spPr bwMode="auto">
          <a:xfrm>
            <a:off x="5226823"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23M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30" name="Rectangle 129"/>
          <p:cNvSpPr/>
          <p:nvPr/>
        </p:nvSpPr>
        <p:spPr bwMode="auto">
          <a:xfrm>
            <a:off x="6424583"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31" name="Rectangle 129"/>
          <p:cNvSpPr/>
          <p:nvPr/>
        </p:nvSpPr>
        <p:spPr bwMode="auto">
          <a:xfrm>
            <a:off x="6399183"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41M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32"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33" name="TextBox 38"/>
          <p:cNvSpPr txBox="1"/>
          <p:nvPr/>
        </p:nvSpPr>
        <p:spPr>
          <a:xfrm>
            <a:off x="8971711"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Australia</a:t>
            </a:r>
            <a:endParaRPr lang="en-US" sz="2000" dirty="0">
              <a:solidFill>
                <a:schemeClr val="bg1"/>
              </a:solidFill>
              <a:latin typeface="Roboto condensed"/>
              <a:cs typeface="Roboto condensed"/>
            </a:endParaRPr>
          </a:p>
        </p:txBody>
      </p:sp>
      <p:sp>
        <p:nvSpPr>
          <p:cNvPr id="34" name="TextBox 39"/>
          <p:cNvSpPr txBox="1"/>
          <p:nvPr/>
        </p:nvSpPr>
        <p:spPr>
          <a:xfrm>
            <a:off x="8971711"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35" name="AutoShape 124"/>
          <p:cNvSpPr/>
          <p:nvPr/>
        </p:nvSpPr>
        <p:spPr bwMode="auto">
          <a:xfrm>
            <a:off x="9083197"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36" name="AutoShape 137"/>
          <p:cNvSpPr/>
          <p:nvPr/>
        </p:nvSpPr>
        <p:spPr bwMode="auto">
          <a:xfrm>
            <a:off x="10280653"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37" name="Rectangle 129"/>
          <p:cNvSpPr/>
          <p:nvPr/>
        </p:nvSpPr>
        <p:spPr bwMode="auto">
          <a:xfrm>
            <a:off x="9396565"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38" name="Rectangle 129"/>
          <p:cNvSpPr/>
          <p:nvPr/>
        </p:nvSpPr>
        <p:spPr bwMode="auto">
          <a:xfrm>
            <a:off x="9371165"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56M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39" name="Rectangle 129"/>
          <p:cNvSpPr/>
          <p:nvPr/>
        </p:nvSpPr>
        <p:spPr bwMode="auto">
          <a:xfrm>
            <a:off x="10568925"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40" name="Rectangle 129"/>
          <p:cNvSpPr/>
          <p:nvPr/>
        </p:nvSpPr>
        <p:spPr bwMode="auto">
          <a:xfrm>
            <a:off x="10543525"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35M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4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42" name="Straight Connector 47"/>
          <p:cNvCxnSpPr/>
          <p:nvPr/>
        </p:nvCxnSpPr>
        <p:spPr>
          <a:xfrm>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43" name="Straight Connector 49"/>
          <p:cNvCxnSpPr/>
          <p:nvPr/>
        </p:nvCxnSpPr>
        <p:spPr>
          <a:xfrm>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9441"/>
          </a:xfrm>
          <a:prstGeom prst="rect">
            <a:avLst/>
          </a:prstGeom>
          <a:noFill/>
        </p:spPr>
        <p:txBody>
          <a:bodyPr wrap="square" rtlCol="0">
            <a:spAutoFit/>
          </a:bodyPr>
          <a:lstStyle/>
          <a:p>
            <a:pPr algn="ctr"/>
            <a:r>
              <a:rPr lang="en-US" altLang="zh-CN" sz="4400" dirty="0" smtClean="0">
                <a:solidFill>
                  <a:schemeClr val="bg1"/>
                </a:solidFill>
              </a:rPr>
              <a:t>MOMODA POWERPOINT</a:t>
            </a:r>
            <a:endParaRPr lang="zh-CN" altLang="en-US" sz="4400" dirty="0">
              <a:solidFill>
                <a:schemeClr val="bg1"/>
              </a:solidFill>
            </a:endParaRPr>
          </a:p>
        </p:txBody>
      </p:sp>
      <p:graphicFrame>
        <p:nvGraphicFramePr>
          <p:cNvPr id="4" name="Chart 12"/>
          <p:cNvGraphicFramePr/>
          <p:nvPr/>
        </p:nvGraphicFramePr>
        <p:xfrm>
          <a:off x="81801" y="2057021"/>
          <a:ext cx="3098771" cy="2554297"/>
        </p:xfrm>
        <a:graphic>
          <a:graphicData uri="http://schemas.openxmlformats.org/drawingml/2006/chart">
            <c:chart xmlns:c="http://schemas.openxmlformats.org/drawingml/2006/chart" xmlns:r="http://schemas.openxmlformats.org/officeDocument/2006/relationships" r:id="rId1"/>
          </a:graphicData>
        </a:graphic>
      </p:graphicFrame>
      <p:sp>
        <p:nvSpPr>
          <p:cNvPr id="5" name="텍스트 개체 틀 2"/>
          <p:cNvSpPr txBox="1"/>
          <p:nvPr/>
        </p:nvSpPr>
        <p:spPr>
          <a:xfrm>
            <a:off x="753150"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$ 13,000,000</a:t>
            </a:r>
            <a:endParaRPr lang="en-US" altLang="ko-KR" sz="1050" dirty="0">
              <a:solidFill>
                <a:schemeClr val="bg1"/>
              </a:solidFill>
              <a:latin typeface="Roboto condensed"/>
              <a:cs typeface="Roboto condensed"/>
            </a:endParaRPr>
          </a:p>
        </p:txBody>
      </p:sp>
      <p:sp>
        <p:nvSpPr>
          <p:cNvPr id="6" name="텍스트 개체 틀 2"/>
          <p:cNvSpPr txBox="1"/>
          <p:nvPr/>
        </p:nvSpPr>
        <p:spPr>
          <a:xfrm>
            <a:off x="753150"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1A99AC"/>
                </a:solidFill>
                <a:latin typeface="Roboto condensed"/>
                <a:cs typeface="Roboto condensed"/>
              </a:rPr>
              <a:t>70%</a:t>
            </a:r>
            <a:endParaRPr lang="en-US" altLang="ko-KR" sz="4800" b="1" dirty="0">
              <a:solidFill>
                <a:srgbClr val="1A99AC"/>
              </a:solidFill>
              <a:latin typeface="Roboto condensed"/>
              <a:cs typeface="Roboto condensed"/>
            </a:endParaRPr>
          </a:p>
        </p:txBody>
      </p:sp>
      <p:sp>
        <p:nvSpPr>
          <p:cNvPr id="7" name="텍스트 개체 틀 2"/>
          <p:cNvSpPr txBox="1"/>
          <p:nvPr/>
        </p:nvSpPr>
        <p:spPr>
          <a:xfrm>
            <a:off x="559982"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rgbClr val="1A99AC"/>
                </a:solidFill>
                <a:latin typeface="Roboto condensed"/>
                <a:cs typeface="Roboto condensed"/>
              </a:rPr>
              <a:t>$ 12,521,000</a:t>
            </a:r>
            <a:endParaRPr lang="en-US" altLang="ko-KR" sz="2800" dirty="0">
              <a:solidFill>
                <a:srgbClr val="1A99AC"/>
              </a:solidFill>
              <a:latin typeface="Roboto condensed"/>
              <a:cs typeface="Roboto condensed"/>
            </a:endParaRPr>
          </a:p>
        </p:txBody>
      </p:sp>
      <p:sp>
        <p:nvSpPr>
          <p:cNvPr id="8" name="텍스트 개체 틀 2"/>
          <p:cNvSpPr txBox="1"/>
          <p:nvPr/>
        </p:nvSpPr>
        <p:spPr>
          <a:xfrm>
            <a:off x="559982"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9" name="Chart 19"/>
          <p:cNvGraphicFramePr/>
          <p:nvPr/>
        </p:nvGraphicFramePr>
        <p:xfrm>
          <a:off x="3058344" y="2057021"/>
          <a:ext cx="3098771" cy="2554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텍스트 개체 틀 2"/>
          <p:cNvSpPr txBox="1"/>
          <p:nvPr/>
        </p:nvSpPr>
        <p:spPr>
          <a:xfrm>
            <a:off x="3729693"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$ 10,000,000</a:t>
            </a:r>
            <a:endParaRPr lang="en-US" altLang="ko-KR" sz="1050" dirty="0">
              <a:solidFill>
                <a:schemeClr val="bg1"/>
              </a:solidFill>
              <a:latin typeface="Roboto condensed"/>
              <a:cs typeface="Roboto condensed"/>
            </a:endParaRPr>
          </a:p>
        </p:txBody>
      </p:sp>
      <p:sp>
        <p:nvSpPr>
          <p:cNvPr id="11" name="텍스트 개체 틀 2"/>
          <p:cNvSpPr txBox="1"/>
          <p:nvPr/>
        </p:nvSpPr>
        <p:spPr>
          <a:xfrm>
            <a:off x="3729693"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1A99AC"/>
                </a:solidFill>
                <a:latin typeface="Roboto condensed"/>
                <a:cs typeface="Roboto condensed"/>
              </a:rPr>
              <a:t>38%</a:t>
            </a:r>
            <a:endParaRPr lang="en-US" altLang="ko-KR" sz="4800" b="1" dirty="0">
              <a:solidFill>
                <a:srgbClr val="1A99AC"/>
              </a:solidFill>
              <a:latin typeface="Roboto condensed"/>
              <a:cs typeface="Roboto condensed"/>
            </a:endParaRPr>
          </a:p>
        </p:txBody>
      </p:sp>
      <p:sp>
        <p:nvSpPr>
          <p:cNvPr id="12" name="텍스트 개체 틀 2"/>
          <p:cNvSpPr txBox="1"/>
          <p:nvPr/>
        </p:nvSpPr>
        <p:spPr>
          <a:xfrm>
            <a:off x="3536525"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rgbClr val="1A99AC"/>
                </a:solidFill>
                <a:latin typeface="Roboto condensed"/>
                <a:cs typeface="Roboto condensed"/>
              </a:rPr>
              <a:t>$ 8,240,000</a:t>
            </a:r>
            <a:endParaRPr lang="en-US" altLang="ko-KR" sz="2800" dirty="0">
              <a:solidFill>
                <a:srgbClr val="1A99AC"/>
              </a:solidFill>
              <a:latin typeface="Roboto condensed"/>
              <a:cs typeface="Roboto condensed"/>
            </a:endParaRPr>
          </a:p>
        </p:txBody>
      </p:sp>
      <p:sp>
        <p:nvSpPr>
          <p:cNvPr id="13" name="텍스트 개체 틀 2"/>
          <p:cNvSpPr txBox="1"/>
          <p:nvPr/>
        </p:nvSpPr>
        <p:spPr>
          <a:xfrm>
            <a:off x="3536525"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14" name="Chart 26"/>
          <p:cNvGraphicFramePr/>
          <p:nvPr/>
        </p:nvGraphicFramePr>
        <p:xfrm>
          <a:off x="6034886" y="2057021"/>
          <a:ext cx="3098771" cy="2554297"/>
        </p:xfrm>
        <a:graphic>
          <a:graphicData uri="http://schemas.openxmlformats.org/drawingml/2006/chart">
            <c:chart xmlns:c="http://schemas.openxmlformats.org/drawingml/2006/chart" xmlns:r="http://schemas.openxmlformats.org/officeDocument/2006/relationships" r:id="rId3"/>
          </a:graphicData>
        </a:graphic>
      </p:graphicFrame>
      <p:sp>
        <p:nvSpPr>
          <p:cNvPr id="15" name="텍스트 개체 틀 2"/>
          <p:cNvSpPr txBox="1"/>
          <p:nvPr/>
        </p:nvSpPr>
        <p:spPr>
          <a:xfrm>
            <a:off x="6706235"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$ 12,000,000</a:t>
            </a:r>
            <a:endParaRPr lang="en-US" altLang="ko-KR" sz="1050" dirty="0">
              <a:solidFill>
                <a:schemeClr val="bg1"/>
              </a:solidFill>
              <a:latin typeface="Roboto condensed"/>
              <a:cs typeface="Roboto condensed"/>
            </a:endParaRPr>
          </a:p>
        </p:txBody>
      </p:sp>
      <p:sp>
        <p:nvSpPr>
          <p:cNvPr id="16" name="텍스트 개체 틀 2"/>
          <p:cNvSpPr txBox="1"/>
          <p:nvPr/>
        </p:nvSpPr>
        <p:spPr>
          <a:xfrm>
            <a:off x="6706235"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1A99AC"/>
                </a:solidFill>
                <a:latin typeface="Roboto condensed"/>
                <a:cs typeface="Roboto condensed"/>
              </a:rPr>
              <a:t>60%</a:t>
            </a:r>
            <a:endParaRPr lang="en-US" altLang="ko-KR" sz="4800" b="1" dirty="0">
              <a:solidFill>
                <a:srgbClr val="1A99AC"/>
              </a:solidFill>
              <a:latin typeface="Roboto condensed"/>
              <a:cs typeface="Roboto condensed"/>
            </a:endParaRPr>
          </a:p>
        </p:txBody>
      </p:sp>
      <p:sp>
        <p:nvSpPr>
          <p:cNvPr id="17" name="텍스트 개체 틀 2"/>
          <p:cNvSpPr txBox="1"/>
          <p:nvPr/>
        </p:nvSpPr>
        <p:spPr>
          <a:xfrm>
            <a:off x="6513067"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rgbClr val="1A99AC"/>
                </a:solidFill>
                <a:latin typeface="Roboto condensed"/>
                <a:cs typeface="Roboto condensed"/>
              </a:rPr>
              <a:t>$ 10,145,000</a:t>
            </a:r>
            <a:endParaRPr lang="en-US" altLang="ko-KR" sz="2800" dirty="0">
              <a:solidFill>
                <a:srgbClr val="1A99AC"/>
              </a:solidFill>
              <a:latin typeface="Roboto condensed"/>
              <a:cs typeface="Roboto condensed"/>
            </a:endParaRPr>
          </a:p>
        </p:txBody>
      </p:sp>
      <p:sp>
        <p:nvSpPr>
          <p:cNvPr id="18" name="텍스트 개체 틀 2"/>
          <p:cNvSpPr txBox="1"/>
          <p:nvPr/>
        </p:nvSpPr>
        <p:spPr>
          <a:xfrm>
            <a:off x="6513067"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19" name="Chart 33"/>
          <p:cNvGraphicFramePr/>
          <p:nvPr/>
        </p:nvGraphicFramePr>
        <p:xfrm>
          <a:off x="9011429" y="2057021"/>
          <a:ext cx="3098771" cy="2554297"/>
        </p:xfrm>
        <a:graphic>
          <a:graphicData uri="http://schemas.openxmlformats.org/drawingml/2006/chart">
            <c:chart xmlns:c="http://schemas.openxmlformats.org/drawingml/2006/chart" xmlns:r="http://schemas.openxmlformats.org/officeDocument/2006/relationships" r:id="rId4"/>
          </a:graphicData>
        </a:graphic>
      </p:graphicFrame>
      <p:sp>
        <p:nvSpPr>
          <p:cNvPr id="20" name="텍스트 개체 틀 2"/>
          <p:cNvSpPr txBox="1"/>
          <p:nvPr/>
        </p:nvSpPr>
        <p:spPr>
          <a:xfrm>
            <a:off x="9682778" y="4955853"/>
            <a:ext cx="1756072" cy="36598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$ 20,000,000</a:t>
            </a:r>
            <a:endParaRPr lang="en-US" altLang="ko-KR" sz="1050" dirty="0">
              <a:solidFill>
                <a:schemeClr val="bg1"/>
              </a:solidFill>
              <a:latin typeface="Roboto condensed"/>
              <a:cs typeface="Roboto condensed"/>
            </a:endParaRPr>
          </a:p>
        </p:txBody>
      </p:sp>
      <p:sp>
        <p:nvSpPr>
          <p:cNvPr id="21" name="텍스트 개체 틀 2"/>
          <p:cNvSpPr txBox="1"/>
          <p:nvPr/>
        </p:nvSpPr>
        <p:spPr>
          <a:xfrm>
            <a:off x="9682778"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1A99AC"/>
                </a:solidFill>
                <a:latin typeface="Roboto condensed"/>
                <a:cs typeface="Roboto condensed"/>
              </a:rPr>
              <a:t>88%</a:t>
            </a:r>
            <a:endParaRPr lang="en-US" altLang="ko-KR" sz="4800" b="1" dirty="0">
              <a:solidFill>
                <a:srgbClr val="1A99AC"/>
              </a:solidFill>
              <a:latin typeface="Roboto condensed"/>
              <a:cs typeface="Roboto condensed"/>
            </a:endParaRPr>
          </a:p>
        </p:txBody>
      </p:sp>
      <p:sp>
        <p:nvSpPr>
          <p:cNvPr id="22" name="텍스트 개체 틀 2"/>
          <p:cNvSpPr txBox="1"/>
          <p:nvPr/>
        </p:nvSpPr>
        <p:spPr>
          <a:xfrm>
            <a:off x="9489610"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rgbClr val="1A99AC"/>
                </a:solidFill>
                <a:latin typeface="Roboto condensed"/>
                <a:cs typeface="Roboto condensed"/>
              </a:rPr>
              <a:t>$ 15,540,000</a:t>
            </a:r>
            <a:endParaRPr lang="en-US" altLang="ko-KR" sz="2800" dirty="0">
              <a:solidFill>
                <a:srgbClr val="1A99AC"/>
              </a:solidFill>
              <a:latin typeface="Roboto condensed"/>
              <a:cs typeface="Roboto condensed"/>
            </a:endParaRPr>
          </a:p>
        </p:txBody>
      </p:sp>
      <p:sp>
        <p:nvSpPr>
          <p:cNvPr id="23" name="텍스트 개체 틀 2"/>
          <p:cNvSpPr txBox="1"/>
          <p:nvPr/>
        </p:nvSpPr>
        <p:spPr>
          <a:xfrm>
            <a:off x="9489610"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28800"/>
            <a:ext cx="12192000" cy="320040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695450" y="2367171"/>
            <a:ext cx="8801100" cy="2123658"/>
          </a:xfrm>
          <a:prstGeom prst="rect">
            <a:avLst/>
          </a:prstGeom>
          <a:noFill/>
        </p:spPr>
        <p:txBody>
          <a:bodyPr wrap="square" rtlCol="0">
            <a:spAutoFit/>
          </a:bodyPr>
          <a:lstStyle/>
          <a:p>
            <a:pPr algn="ctr"/>
            <a:r>
              <a:rPr lang="en-US" altLang="zh-CN" sz="6600" dirty="0" smtClean="0">
                <a:solidFill>
                  <a:schemeClr val="bg1"/>
                </a:solidFill>
              </a:rPr>
              <a:t>THANKS FOR YOUR </a:t>
            </a:r>
            <a:endParaRPr lang="en-US" altLang="zh-CN" sz="6600" dirty="0" smtClean="0">
              <a:solidFill>
                <a:schemeClr val="bg1"/>
              </a:solidFill>
            </a:endParaRPr>
          </a:p>
          <a:p>
            <a:pPr algn="ctr"/>
            <a:r>
              <a:rPr lang="en-US" altLang="zh-CN" sz="6600" dirty="0" smtClean="0">
                <a:solidFill>
                  <a:schemeClr val="bg1"/>
                </a:solidFill>
              </a:rPr>
              <a:t>ATTENTION</a:t>
            </a:r>
            <a:endParaRPr lang="zh-CN" altLang="en-US" sz="6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smtClean="0"/>
              <a:t>1</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dobusiness-slider1.jpg"/>
          <p:cNvPicPr>
            <a:picLocks noChangeAspect="1"/>
          </p:cNvPicPr>
          <p:nvPr/>
        </p:nvPicPr>
        <p:blipFill rotWithShape="1">
          <a:blip r:embed="rId1" cstate="print">
            <a:extLst>
              <a:ext uri="{28A0092B-C50C-407E-A947-70E740481C1C}">
                <a14:useLocalDpi xmlns:a14="http://schemas.microsoft.com/office/drawing/2010/main" val="0"/>
              </a:ext>
            </a:extLst>
          </a:blip>
          <a:srcRect t="9781" b="1209"/>
          <a:stretch>
            <a:fillRect/>
          </a:stretch>
        </p:blipFill>
        <p:spPr>
          <a:xfrm>
            <a:off x="0" y="0"/>
            <a:ext cx="12192000" cy="6858000"/>
          </a:xfrm>
          <a:prstGeom prst="rect">
            <a:avLst/>
          </a:prstGeom>
        </p:spPr>
      </p:pic>
      <p:sp>
        <p:nvSpPr>
          <p:cNvPr id="5" name="Teardrop 3"/>
          <p:cNvSpPr/>
          <p:nvPr/>
        </p:nvSpPr>
        <p:spPr>
          <a:xfrm rot="10800000">
            <a:off x="1236133" y="1337733"/>
            <a:ext cx="4106333" cy="4106333"/>
          </a:xfrm>
          <a:prstGeom prst="teardrop">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6" name="Group 7"/>
          <p:cNvGrpSpPr/>
          <p:nvPr/>
        </p:nvGrpSpPr>
        <p:grpSpPr>
          <a:xfrm>
            <a:off x="1253064" y="2607360"/>
            <a:ext cx="3895335" cy="1820958"/>
            <a:chOff x="817585" y="1645661"/>
            <a:chExt cx="2921501" cy="1365719"/>
          </a:xfrm>
        </p:grpSpPr>
        <p:sp>
          <p:nvSpPr>
            <p:cNvPr id="7" name="TextBox 8"/>
            <p:cNvSpPr txBox="1"/>
            <p:nvPr/>
          </p:nvSpPr>
          <p:spPr>
            <a:xfrm>
              <a:off x="1020787" y="1645661"/>
              <a:ext cx="2629399" cy="1315745"/>
            </a:xfrm>
            <a:prstGeom prst="rect">
              <a:avLst/>
            </a:prstGeom>
            <a:noFill/>
          </p:spPr>
          <p:txBody>
            <a:bodyPr wrap="square" rtlCol="0">
              <a:spAutoFit/>
            </a:bodyPr>
            <a:lstStyle/>
            <a:p>
              <a:pPr algn="ctr"/>
              <a:r>
                <a:rPr lang="en-US" sz="3600" dirty="0">
                  <a:solidFill>
                    <a:schemeClr val="bg1">
                      <a:alpha val="90000"/>
                    </a:schemeClr>
                  </a:solidFill>
                  <a:latin typeface="Roboto condensed"/>
                  <a:cs typeface="Roboto condensed"/>
                </a:rPr>
                <a:t>We are small stars doing big things in this universe.</a:t>
              </a:r>
              <a:endParaRPr lang="en-US" sz="3600" dirty="0">
                <a:solidFill>
                  <a:schemeClr val="bg1">
                    <a:alpha val="90000"/>
                  </a:schemeClr>
                </a:solidFill>
                <a:latin typeface="Roboto condensed"/>
                <a:cs typeface="Roboto condensed"/>
              </a:endParaRPr>
            </a:p>
          </p:txBody>
        </p:sp>
        <p:sp>
          <p:nvSpPr>
            <p:cNvPr id="8" name="TextBox 9"/>
            <p:cNvSpPr txBox="1"/>
            <p:nvPr/>
          </p:nvSpPr>
          <p:spPr>
            <a:xfrm>
              <a:off x="817585" y="2820943"/>
              <a:ext cx="2921501" cy="190437"/>
            </a:xfrm>
            <a:prstGeom prst="rect">
              <a:avLst/>
            </a:prstGeom>
            <a:noFill/>
          </p:spPr>
          <p:txBody>
            <a:bodyPr wrap="square" rtlCol="0">
              <a:spAutoFit/>
            </a:bodyPr>
            <a:lstStyle/>
            <a:p>
              <a:pPr algn="ctr"/>
              <a:r>
                <a:rPr lang="en-US" sz="1050" dirty="0">
                  <a:solidFill>
                    <a:schemeClr val="bg1">
                      <a:alpha val="50000"/>
                    </a:schemeClr>
                  </a:solidFill>
                  <a:latin typeface="Roboto condensed"/>
                  <a:cs typeface="Roboto condensed"/>
                </a:rPr>
                <a:t>Meet our team</a:t>
              </a:r>
              <a:endParaRPr lang="en-US" sz="1050" dirty="0">
                <a:solidFill>
                  <a:schemeClr val="bg1">
                    <a:alpha val="50000"/>
                  </a:schemeClr>
                </a:solidFill>
                <a:latin typeface="Roboto condensed"/>
                <a:cs typeface="Roboto condensed"/>
              </a:endParaRPr>
            </a:p>
          </p:txBody>
        </p:sp>
      </p:grpSp>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4" name="Oval 18"/>
          <p:cNvSpPr/>
          <p:nvPr/>
        </p:nvSpPr>
        <p:spPr>
          <a:xfrm>
            <a:off x="870858"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chemeClr val="bg1"/>
                </a:solidFill>
                <a:latin typeface="Roboto condensed light"/>
                <a:cs typeface="Roboto condensed light"/>
              </a:rPr>
              <a:t>About Company</a:t>
            </a:r>
            <a:endParaRPr lang="en-US" sz="2000" dirty="0" smtClean="0">
              <a:solidFill>
                <a:schemeClr val="bg1"/>
              </a:solidFill>
              <a:latin typeface="Roboto condensed light"/>
              <a:cs typeface="Roboto condensed light"/>
            </a:endParaRPr>
          </a:p>
        </p:txBody>
      </p:sp>
      <p:sp>
        <p:nvSpPr>
          <p:cNvPr id="5" name="Oval 19"/>
          <p:cNvSpPr/>
          <p:nvPr/>
        </p:nvSpPr>
        <p:spPr>
          <a:xfrm>
            <a:off x="3087191"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chemeClr val="bg1"/>
                </a:solidFill>
                <a:latin typeface="Roboto condensed light"/>
                <a:cs typeface="Roboto condensed light"/>
              </a:rPr>
              <a:t>Chart Diagram</a:t>
            </a:r>
            <a:endParaRPr lang="en-US" sz="2000" dirty="0" smtClean="0">
              <a:solidFill>
                <a:schemeClr val="bg1"/>
              </a:solidFill>
              <a:latin typeface="Roboto condensed light"/>
              <a:cs typeface="Roboto condensed light"/>
            </a:endParaRPr>
          </a:p>
        </p:txBody>
      </p:sp>
      <p:sp>
        <p:nvSpPr>
          <p:cNvPr id="6" name="Oval 20"/>
          <p:cNvSpPr/>
          <p:nvPr/>
        </p:nvSpPr>
        <p:spPr>
          <a:xfrm>
            <a:off x="5303524"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chemeClr val="bg1"/>
                </a:solidFill>
                <a:latin typeface="Roboto condensed light"/>
                <a:cs typeface="Roboto condensed light"/>
              </a:rPr>
              <a:t>Maping Sample</a:t>
            </a:r>
            <a:endParaRPr lang="en-US" sz="2000" dirty="0">
              <a:solidFill>
                <a:schemeClr val="bg1"/>
              </a:solidFill>
            </a:endParaRPr>
          </a:p>
        </p:txBody>
      </p:sp>
      <p:sp>
        <p:nvSpPr>
          <p:cNvPr id="7" name="Oval 21"/>
          <p:cNvSpPr/>
          <p:nvPr/>
        </p:nvSpPr>
        <p:spPr>
          <a:xfrm>
            <a:off x="7519858"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chemeClr val="bg1"/>
                </a:solidFill>
                <a:latin typeface="Roboto condensed light"/>
                <a:cs typeface="Roboto condensed light"/>
              </a:rPr>
              <a:t>Mobile &amp; Tablet</a:t>
            </a:r>
            <a:endParaRPr lang="en-US" sz="2000" dirty="0">
              <a:solidFill>
                <a:schemeClr val="bg1"/>
              </a:solidFill>
            </a:endParaRPr>
          </a:p>
        </p:txBody>
      </p:sp>
      <p:sp>
        <p:nvSpPr>
          <p:cNvPr id="8" name="Oval 22"/>
          <p:cNvSpPr/>
          <p:nvPr/>
        </p:nvSpPr>
        <p:spPr>
          <a:xfrm>
            <a:off x="9736191" y="2658749"/>
            <a:ext cx="1584952" cy="1584952"/>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chemeClr val="bg1"/>
                </a:solidFill>
                <a:latin typeface="Roboto condensed light"/>
                <a:cs typeface="Roboto condensed light"/>
              </a:rPr>
              <a:t>Our Working</a:t>
            </a:r>
            <a:endParaRPr lang="en-US" sz="2000" dirty="0">
              <a:solidFill>
                <a:schemeClr val="bg1"/>
              </a:solidFill>
            </a:endParaRPr>
          </a:p>
        </p:txBody>
      </p:sp>
      <p:sp>
        <p:nvSpPr>
          <p:cNvPr id="9" name="Right Arrow 23"/>
          <p:cNvSpPr/>
          <p:nvPr/>
        </p:nvSpPr>
        <p:spPr>
          <a:xfrm>
            <a:off x="2618048"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0" name="Right Arrow 24"/>
          <p:cNvSpPr/>
          <p:nvPr/>
        </p:nvSpPr>
        <p:spPr>
          <a:xfrm>
            <a:off x="4836112"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1" name="Right Arrow 25"/>
          <p:cNvSpPr/>
          <p:nvPr/>
        </p:nvSpPr>
        <p:spPr>
          <a:xfrm>
            <a:off x="7057570"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2" name="Right Arrow 26"/>
          <p:cNvSpPr/>
          <p:nvPr/>
        </p:nvSpPr>
        <p:spPr>
          <a:xfrm>
            <a:off x="9270845" y="3325270"/>
            <a:ext cx="305174" cy="256130"/>
          </a:xfrm>
          <a:prstGeom prst="rightArrow">
            <a:avLst/>
          </a:prstGeom>
          <a:solidFill>
            <a:srgbClr val="1A99AC"/>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13" name="文本框 12"/>
          <p:cNvSpPr txBox="1"/>
          <p:nvPr/>
        </p:nvSpPr>
        <p:spPr>
          <a:xfrm>
            <a:off x="2613660" y="51699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9"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10" name="Picture Placeholder 3" descr="business_people2.png"/>
          <p:cNvPicPr>
            <a:picLocks noChangeAspect="1"/>
          </p:cNvPicPr>
          <p:nvPr/>
        </p:nvPicPr>
        <p:blipFill rotWithShape="1">
          <a:blip r:embed="rId1">
            <a:extLst>
              <a:ext uri="{28A0092B-C50C-407E-A947-70E740481C1C}">
                <a14:useLocalDpi xmlns:a14="http://schemas.microsoft.com/office/drawing/2010/main" val="0"/>
              </a:ext>
            </a:extLst>
          </a:blip>
          <a:srcRect l="24011" t="-52256" r="21606" b="1"/>
          <a:stretch>
            <a:fillRect/>
          </a:stretch>
        </p:blipFill>
        <p:spPr>
          <a:xfrm flipH="1">
            <a:off x="6088748" y="12700"/>
            <a:ext cx="6114290" cy="6845300"/>
          </a:xfrm>
          <a:prstGeom prst="rect">
            <a:avLst/>
          </a:prstGeom>
        </p:spPr>
      </p:pic>
      <p:sp>
        <p:nvSpPr>
          <p:cNvPr id="11" name="텍스트 개체 틀 2"/>
          <p:cNvSpPr txBox="1"/>
          <p:nvPr/>
        </p:nvSpPr>
        <p:spPr>
          <a:xfrm>
            <a:off x="409077" y="4347830"/>
            <a:ext cx="5016269" cy="157211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400" b="1" dirty="0" smtClean="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endParaRPr lang="en-US" altLang="ko-KR" sz="1400" dirty="0">
              <a:solidFill>
                <a:schemeClr val="bg1"/>
              </a:solidFill>
              <a:latin typeface="Roboto condensed"/>
              <a:cs typeface="Roboto condensed"/>
            </a:endParaRPr>
          </a:p>
        </p:txBody>
      </p:sp>
      <p:sp>
        <p:nvSpPr>
          <p:cNvPr id="12" name="텍스트 개체 틀 2"/>
          <p:cNvSpPr txBox="1"/>
          <p:nvPr/>
        </p:nvSpPr>
        <p:spPr>
          <a:xfrm>
            <a:off x="504327" y="2699888"/>
            <a:ext cx="5016269" cy="11157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i="1" dirty="0" smtClean="0">
                <a:solidFill>
                  <a:schemeClr val="bg1"/>
                </a:solidFill>
                <a:latin typeface="Roboto condensed light"/>
                <a:cs typeface="Roboto condensed light"/>
              </a:rPr>
              <a:t>Sed </a:t>
            </a:r>
            <a:r>
              <a:rPr lang="en-US" altLang="ko-KR" sz="1800" i="1" dirty="0">
                <a:solidFill>
                  <a:schemeClr val="bg1"/>
                </a:solidFill>
                <a:latin typeface="Roboto condensed light"/>
                <a:cs typeface="Roboto condensed light"/>
              </a:rPr>
              <a:t>lectus. Integer euismod lacus luctuss magna. Quisque cursus, metus vitae pharetra auctor, sem massa mattis sem, at interdum magna augue eget diam. </a:t>
            </a:r>
            <a:endParaRPr lang="en-US" altLang="ko-KR" sz="1800" i="1" dirty="0">
              <a:solidFill>
                <a:schemeClr val="bg1"/>
              </a:solidFill>
              <a:latin typeface="Roboto condensed light"/>
              <a:cs typeface="Roboto condensed light"/>
            </a:endParaRPr>
          </a:p>
        </p:txBody>
      </p:sp>
      <p:sp>
        <p:nvSpPr>
          <p:cNvPr id="13"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14"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4"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 name="Oval 5"/>
          <p:cNvSpPr/>
          <p:nvPr/>
        </p:nvSpPr>
        <p:spPr>
          <a:xfrm>
            <a:off x="377727" y="211721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 name="Group 425"/>
          <p:cNvGrpSpPr/>
          <p:nvPr/>
        </p:nvGrpSpPr>
        <p:grpSpPr bwMode="auto">
          <a:xfrm>
            <a:off x="634499" y="3929427"/>
            <a:ext cx="432951" cy="334417"/>
            <a:chOff x="0" y="0"/>
            <a:chExt cx="572" cy="440"/>
          </a:xfrm>
          <a:solidFill>
            <a:schemeClr val="bg1"/>
          </a:solidFill>
        </p:grpSpPr>
        <p:sp>
          <p:nvSpPr>
            <p:cNvPr id="7"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0" name="Oval 8"/>
          <p:cNvSpPr/>
          <p:nvPr/>
        </p:nvSpPr>
        <p:spPr>
          <a:xfrm>
            <a:off x="377727" y="3638193"/>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1" name="Group 593"/>
          <p:cNvGrpSpPr/>
          <p:nvPr/>
        </p:nvGrpSpPr>
        <p:grpSpPr bwMode="auto">
          <a:xfrm>
            <a:off x="620793" y="5431473"/>
            <a:ext cx="438923" cy="364276"/>
            <a:chOff x="0" y="0"/>
            <a:chExt cx="575" cy="480"/>
          </a:xfrm>
          <a:solidFill>
            <a:schemeClr val="bg1"/>
          </a:solidFill>
        </p:grpSpPr>
        <p:sp>
          <p:nvSpPr>
            <p:cNvPr id="1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5" name="Oval 14"/>
          <p:cNvSpPr/>
          <p:nvPr/>
        </p:nvSpPr>
        <p:spPr>
          <a:xfrm>
            <a:off x="377727" y="515916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6" name="Group 90"/>
          <p:cNvGrpSpPr/>
          <p:nvPr/>
        </p:nvGrpSpPr>
        <p:grpSpPr bwMode="auto">
          <a:xfrm>
            <a:off x="6952204" y="2345822"/>
            <a:ext cx="438923" cy="435937"/>
            <a:chOff x="0" y="0"/>
            <a:chExt cx="578" cy="573"/>
          </a:xfrm>
          <a:solidFill>
            <a:schemeClr val="bg1"/>
          </a:solidFill>
        </p:grpSpPr>
        <p:sp>
          <p:nvSpPr>
            <p:cNvPr id="17"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8"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9" name="Oval 20"/>
          <p:cNvSpPr/>
          <p:nvPr/>
        </p:nvSpPr>
        <p:spPr>
          <a:xfrm>
            <a:off x="6720851" y="211721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20" name="Group 437"/>
          <p:cNvGrpSpPr/>
          <p:nvPr/>
        </p:nvGrpSpPr>
        <p:grpSpPr bwMode="auto">
          <a:xfrm>
            <a:off x="7002617" y="3832474"/>
            <a:ext cx="367262" cy="435937"/>
            <a:chOff x="0" y="0"/>
            <a:chExt cx="483" cy="576"/>
          </a:xfrm>
          <a:solidFill>
            <a:schemeClr val="bg1"/>
          </a:solidFill>
        </p:grpSpPr>
        <p:sp>
          <p:nvSpPr>
            <p:cNvPr id="21"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22"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23" name="Oval 25"/>
          <p:cNvSpPr/>
          <p:nvPr/>
        </p:nvSpPr>
        <p:spPr>
          <a:xfrm>
            <a:off x="6720851" y="3638193"/>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24" name="TextBox 29"/>
          <p:cNvSpPr txBox="1"/>
          <p:nvPr/>
        </p:nvSpPr>
        <p:spPr>
          <a:xfrm>
            <a:off x="1397982"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Social Media</a:t>
            </a:r>
            <a:endParaRPr lang="en-US" sz="2400" dirty="0">
              <a:solidFill>
                <a:schemeClr val="bg1"/>
              </a:solidFill>
              <a:latin typeface="Roboto condensed"/>
              <a:cs typeface="Roboto condensed"/>
            </a:endParaRPr>
          </a:p>
        </p:txBody>
      </p:sp>
      <p:sp>
        <p:nvSpPr>
          <p:cNvPr id="25" name="TextBox 30"/>
          <p:cNvSpPr txBox="1"/>
          <p:nvPr/>
        </p:nvSpPr>
        <p:spPr>
          <a:xfrm>
            <a:off x="1397982"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26" name="TextBox 32"/>
          <p:cNvSpPr txBox="1"/>
          <p:nvPr/>
        </p:nvSpPr>
        <p:spPr>
          <a:xfrm>
            <a:off x="1397982"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Code</a:t>
            </a:r>
            <a:endParaRPr lang="en-US" sz="2400" dirty="0">
              <a:solidFill>
                <a:schemeClr val="bg1"/>
              </a:solidFill>
              <a:latin typeface="Roboto condensed"/>
              <a:cs typeface="Roboto condensed"/>
            </a:endParaRPr>
          </a:p>
        </p:txBody>
      </p:sp>
      <p:sp>
        <p:nvSpPr>
          <p:cNvPr id="27" name="TextBox 33"/>
          <p:cNvSpPr txBox="1"/>
          <p:nvPr/>
        </p:nvSpPr>
        <p:spPr>
          <a:xfrm>
            <a:off x="1397982"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28" name="TextBox 35"/>
          <p:cNvSpPr txBox="1"/>
          <p:nvPr/>
        </p:nvSpPr>
        <p:spPr>
          <a:xfrm>
            <a:off x="1397982"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Photography</a:t>
            </a:r>
            <a:endParaRPr lang="en-US" sz="2400" dirty="0">
              <a:solidFill>
                <a:schemeClr val="bg1"/>
              </a:solidFill>
              <a:latin typeface="Roboto condensed"/>
              <a:cs typeface="Roboto condensed"/>
            </a:endParaRPr>
          </a:p>
        </p:txBody>
      </p:sp>
      <p:sp>
        <p:nvSpPr>
          <p:cNvPr id="29" name="TextBox 36"/>
          <p:cNvSpPr txBox="1"/>
          <p:nvPr/>
        </p:nvSpPr>
        <p:spPr>
          <a:xfrm>
            <a:off x="1397982"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0" name="TextBox 38"/>
          <p:cNvSpPr txBox="1"/>
          <p:nvPr/>
        </p:nvSpPr>
        <p:spPr>
          <a:xfrm>
            <a:off x="7745958"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Copywriting</a:t>
            </a:r>
            <a:endParaRPr lang="en-US" sz="2400" dirty="0">
              <a:solidFill>
                <a:schemeClr val="bg1"/>
              </a:solidFill>
              <a:latin typeface="Roboto condensed"/>
              <a:cs typeface="Roboto condensed"/>
            </a:endParaRPr>
          </a:p>
        </p:txBody>
      </p:sp>
      <p:sp>
        <p:nvSpPr>
          <p:cNvPr id="31" name="TextBox 39"/>
          <p:cNvSpPr txBox="1"/>
          <p:nvPr/>
        </p:nvSpPr>
        <p:spPr>
          <a:xfrm>
            <a:off x="7745958"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2" name="TextBox 41"/>
          <p:cNvSpPr txBox="1"/>
          <p:nvPr/>
        </p:nvSpPr>
        <p:spPr>
          <a:xfrm>
            <a:off x="7745958"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Infographic</a:t>
            </a:r>
            <a:endParaRPr lang="en-US" sz="2400" dirty="0">
              <a:solidFill>
                <a:schemeClr val="bg1"/>
              </a:solidFill>
              <a:latin typeface="Roboto condensed"/>
              <a:cs typeface="Roboto condensed"/>
            </a:endParaRPr>
          </a:p>
        </p:txBody>
      </p:sp>
      <p:sp>
        <p:nvSpPr>
          <p:cNvPr id="33" name="TextBox 42"/>
          <p:cNvSpPr txBox="1"/>
          <p:nvPr/>
        </p:nvSpPr>
        <p:spPr>
          <a:xfrm>
            <a:off x="7745958"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4" name="TextBox 44"/>
          <p:cNvSpPr txBox="1"/>
          <p:nvPr/>
        </p:nvSpPr>
        <p:spPr>
          <a:xfrm>
            <a:off x="7745958"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Cloud</a:t>
            </a:r>
            <a:endParaRPr lang="en-US" sz="2400" dirty="0">
              <a:solidFill>
                <a:schemeClr val="bg1"/>
              </a:solidFill>
              <a:latin typeface="Roboto condensed"/>
              <a:cs typeface="Roboto condensed"/>
            </a:endParaRPr>
          </a:p>
        </p:txBody>
      </p:sp>
      <p:sp>
        <p:nvSpPr>
          <p:cNvPr id="35" name="TextBox 45"/>
          <p:cNvSpPr txBox="1"/>
          <p:nvPr/>
        </p:nvSpPr>
        <p:spPr>
          <a:xfrm>
            <a:off x="7745958"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36" name="Oval 47"/>
          <p:cNvSpPr/>
          <p:nvPr/>
        </p:nvSpPr>
        <p:spPr>
          <a:xfrm>
            <a:off x="6720851" y="5159168"/>
            <a:ext cx="919578" cy="919578"/>
          </a:xfrm>
          <a:prstGeom prst="ellipse">
            <a:avLst/>
          </a:prstGeom>
          <a:noFill/>
          <a:ln w="12700">
            <a:solidFill>
              <a:srgbClr val="1A99A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37" name="Group 222"/>
          <p:cNvGrpSpPr/>
          <p:nvPr/>
        </p:nvGrpSpPr>
        <p:grpSpPr bwMode="auto">
          <a:xfrm>
            <a:off x="6993857" y="5445444"/>
            <a:ext cx="400107" cy="310530"/>
            <a:chOff x="0" y="0"/>
            <a:chExt cx="576" cy="443"/>
          </a:xfrm>
          <a:solidFill>
            <a:schemeClr val="bg1"/>
          </a:solidFill>
        </p:grpSpPr>
        <p:sp>
          <p:nvSpPr>
            <p:cNvPr id="38"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39"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4495800" y="1085850"/>
            <a:ext cx="3200400" cy="2838450"/>
          </a:xfrm>
          <a:custGeom>
            <a:avLst/>
            <a:gdLst>
              <a:gd name="connsiteX0" fmla="*/ 1600200 w 3200400"/>
              <a:gd name="connsiteY0" fmla="*/ 0 h 2838450"/>
              <a:gd name="connsiteX1" fmla="*/ 3200400 w 3200400"/>
              <a:gd name="connsiteY1" fmla="*/ 1600200 h 2838450"/>
              <a:gd name="connsiteX2" fmla="*/ 2618076 w 3200400"/>
              <a:gd name="connsiteY2" fmla="*/ 2834992 h 2838450"/>
              <a:gd name="connsiteX3" fmla="*/ 2613452 w 3200400"/>
              <a:gd name="connsiteY3" fmla="*/ 2838450 h 2838450"/>
              <a:gd name="connsiteX4" fmla="*/ 586949 w 3200400"/>
              <a:gd name="connsiteY4" fmla="*/ 2838450 h 2838450"/>
              <a:gd name="connsiteX5" fmla="*/ 582325 w 3200400"/>
              <a:gd name="connsiteY5" fmla="*/ 2834992 h 2838450"/>
              <a:gd name="connsiteX6" fmla="*/ 0 w 3200400"/>
              <a:gd name="connsiteY6" fmla="*/ 1600200 h 2838450"/>
              <a:gd name="connsiteX7" fmla="*/ 1600200 w 3200400"/>
              <a:gd name="connsiteY7"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400" h="2838450">
                <a:moveTo>
                  <a:pt x="1600200" y="0"/>
                </a:moveTo>
                <a:cubicBezTo>
                  <a:pt x="2483966" y="0"/>
                  <a:pt x="3200400" y="716434"/>
                  <a:pt x="3200400" y="1600200"/>
                </a:cubicBezTo>
                <a:cubicBezTo>
                  <a:pt x="3200400" y="2097319"/>
                  <a:pt x="2973716" y="2541492"/>
                  <a:pt x="2618076" y="2834992"/>
                </a:cubicBezTo>
                <a:lnTo>
                  <a:pt x="2613452" y="2838450"/>
                </a:lnTo>
                <a:lnTo>
                  <a:pt x="586949" y="2838450"/>
                </a:lnTo>
                <a:lnTo>
                  <a:pt x="582325" y="2834992"/>
                </a:lnTo>
                <a:cubicBezTo>
                  <a:pt x="226685" y="2541492"/>
                  <a:pt x="0" y="2097319"/>
                  <a:pt x="0" y="1600200"/>
                </a:cubicBezTo>
                <a:cubicBezTo>
                  <a:pt x="0" y="716434"/>
                  <a:pt x="716434" y="0"/>
                  <a:pt x="1600200" y="0"/>
                </a:cubicBezTo>
                <a:close/>
              </a:path>
            </a:pathLst>
          </a:cu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9900" dirty="0" smtClean="0"/>
              <a:t>2</a:t>
            </a:r>
            <a:endParaRPr lang="zh-CN" altLang="en-US" sz="19900" dirty="0"/>
          </a:p>
        </p:txBody>
      </p:sp>
      <p:cxnSp>
        <p:nvCxnSpPr>
          <p:cNvPr id="8" name="直接连接符 7"/>
          <p:cNvCxnSpPr/>
          <p:nvPr/>
        </p:nvCxnSpPr>
        <p:spPr>
          <a:xfrm>
            <a:off x="2413938" y="3920842"/>
            <a:ext cx="7364124" cy="34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95450" y="3920842"/>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sp>
        <p:nvSpPr>
          <p:cNvPr id="10" name="文本框 12"/>
          <p:cNvSpPr txBox="1"/>
          <p:nvPr/>
        </p:nvSpPr>
        <p:spPr>
          <a:xfrm>
            <a:off x="2647950" y="4690283"/>
            <a:ext cx="68961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9180"/>
            <a:ext cx="12192000" cy="769440"/>
          </a:xfrm>
          <a:prstGeom prst="rect">
            <a:avLst/>
          </a:prstGeom>
          <a:solidFill>
            <a:srgbClr val="1A99A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95450" y="339179"/>
            <a:ext cx="8801100" cy="768350"/>
          </a:xfrm>
          <a:prstGeom prst="rect">
            <a:avLst/>
          </a:prstGeom>
          <a:noFill/>
        </p:spPr>
        <p:txBody>
          <a:bodyPr wrap="square" rtlCol="0">
            <a:spAutoFit/>
          </a:bodyPr>
          <a:lstStyle/>
          <a:p>
            <a:pPr algn="ctr"/>
            <a:r>
              <a:rPr lang="en-US" altLang="zh-CN" sz="4400" dirty="0" smtClean="0">
                <a:solidFill>
                  <a:schemeClr val="bg1"/>
                </a:solidFill>
                <a:sym typeface="+mn-ea"/>
              </a:rPr>
              <a:t>FREEPPT7</a:t>
            </a:r>
            <a:r>
              <a:rPr lang="en-US" altLang="zh-CN" sz="4400" dirty="0" smtClean="0">
                <a:solidFill>
                  <a:schemeClr val="bg1"/>
                </a:solidFill>
              </a:rPr>
              <a:t> POWERPOINT</a:t>
            </a:r>
            <a:endParaRPr lang="zh-CN" altLang="en-US" sz="4400" dirty="0">
              <a:solidFill>
                <a:schemeClr val="bg1"/>
              </a:solidFill>
            </a:endParaRPr>
          </a:p>
        </p:txBody>
      </p:sp>
      <p:pic>
        <p:nvPicPr>
          <p:cNvPr id="4" name="Picture Placeholder 19" descr="1.jpg"/>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43750" y="1967614"/>
            <a:ext cx="1259219" cy="1259219"/>
          </a:xfrm>
          <a:prstGeom prst="ellipse">
            <a:avLst/>
          </a:prstGeom>
        </p:spPr>
      </p:pic>
      <p:pic>
        <p:nvPicPr>
          <p:cNvPr id="5" name="Picture Placeholder 20" descr="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804571" y="1967614"/>
            <a:ext cx="1259219" cy="1259219"/>
          </a:xfrm>
          <a:prstGeom prst="ellipse">
            <a:avLst/>
          </a:prstGeom>
        </p:spPr>
      </p:pic>
      <p:pic>
        <p:nvPicPr>
          <p:cNvPr id="6" name="Picture Placeholder 21" descr="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65393" y="1967614"/>
            <a:ext cx="1259219" cy="1259219"/>
          </a:xfrm>
          <a:prstGeom prst="ellipse">
            <a:avLst/>
          </a:prstGeom>
        </p:spPr>
      </p:pic>
      <p:pic>
        <p:nvPicPr>
          <p:cNvPr id="7" name="Picture Placeholder 22" descr="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26215" y="1967614"/>
            <a:ext cx="1259219" cy="1259219"/>
          </a:xfrm>
          <a:prstGeom prst="ellipse">
            <a:avLst/>
          </a:prstGeom>
        </p:spPr>
      </p:pic>
      <p:pic>
        <p:nvPicPr>
          <p:cNvPr id="8" name="Picture Placeholder 23" descr="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187037" y="1967614"/>
            <a:ext cx="1259219" cy="1259219"/>
          </a:xfrm>
          <a:prstGeom prst="ellipse">
            <a:avLst/>
          </a:prstGeom>
        </p:spPr>
      </p:pic>
      <p:pic>
        <p:nvPicPr>
          <p:cNvPr id="9" name="Picture Placeholder 24" descr="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647858" y="1967614"/>
            <a:ext cx="1259219" cy="1259219"/>
          </a:xfrm>
          <a:prstGeom prst="ellipse">
            <a:avLst/>
          </a:prstGeom>
        </p:spPr>
      </p:pic>
      <p:pic>
        <p:nvPicPr>
          <p:cNvPr id="10" name="Picture Placeholder 25" descr="7.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108680" y="1967614"/>
            <a:ext cx="1259219" cy="1259219"/>
          </a:xfrm>
          <a:prstGeom prst="ellipse">
            <a:avLst/>
          </a:prstGeom>
        </p:spPr>
      </p:pic>
      <p:pic>
        <p:nvPicPr>
          <p:cNvPr id="11" name="Picture Placeholder 26" descr="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0569498" y="1967614"/>
            <a:ext cx="1259219" cy="1259219"/>
          </a:xfrm>
          <a:prstGeom prst="ellipse">
            <a:avLst/>
          </a:prstGeom>
        </p:spPr>
      </p:pic>
      <p:pic>
        <p:nvPicPr>
          <p:cNvPr id="12" name="Picture Placeholder 27" descr="9.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343750" y="3420346"/>
            <a:ext cx="1259219" cy="1259219"/>
          </a:xfrm>
          <a:prstGeom prst="ellipse">
            <a:avLst/>
          </a:prstGeom>
        </p:spPr>
      </p:pic>
      <p:pic>
        <p:nvPicPr>
          <p:cNvPr id="13" name="Picture Placeholder 28" descr="10.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804571" y="3420346"/>
            <a:ext cx="1259219" cy="1259219"/>
          </a:xfrm>
          <a:prstGeom prst="ellipse">
            <a:avLst/>
          </a:prstGeom>
        </p:spPr>
      </p:pic>
      <p:pic>
        <p:nvPicPr>
          <p:cNvPr id="14" name="Picture Placeholder 29" descr="11.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3265393" y="3420346"/>
            <a:ext cx="1259219" cy="1259219"/>
          </a:xfrm>
          <a:prstGeom prst="ellipse">
            <a:avLst/>
          </a:prstGeom>
        </p:spPr>
      </p:pic>
      <p:pic>
        <p:nvPicPr>
          <p:cNvPr id="15" name="Picture Placeholder 30" descr="1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4726215" y="3420346"/>
            <a:ext cx="1259219" cy="1259219"/>
          </a:xfrm>
          <a:prstGeom prst="ellipse">
            <a:avLst/>
          </a:prstGeom>
        </p:spPr>
      </p:pic>
      <p:pic>
        <p:nvPicPr>
          <p:cNvPr id="16" name="Picture Placeholder 31" descr="1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a:off x="6187037" y="3420346"/>
            <a:ext cx="1259219" cy="1259219"/>
          </a:xfrm>
          <a:prstGeom prst="ellipse">
            <a:avLst/>
          </a:prstGeom>
        </p:spPr>
      </p:pic>
      <p:pic>
        <p:nvPicPr>
          <p:cNvPr id="17" name="Picture Placeholder 32" descr="14.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7647858" y="3420346"/>
            <a:ext cx="1259219" cy="1259219"/>
          </a:xfrm>
          <a:prstGeom prst="ellipse">
            <a:avLst/>
          </a:prstGeom>
        </p:spPr>
      </p:pic>
      <p:pic>
        <p:nvPicPr>
          <p:cNvPr id="18" name="Picture Placeholder 33" descr="15.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9108680" y="3420346"/>
            <a:ext cx="1259219" cy="1259219"/>
          </a:xfrm>
          <a:prstGeom prst="ellipse">
            <a:avLst/>
          </a:prstGeom>
        </p:spPr>
      </p:pic>
      <p:pic>
        <p:nvPicPr>
          <p:cNvPr id="19" name="Picture Placeholder 34" descr="16.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10569498" y="3420346"/>
            <a:ext cx="1259219" cy="1259219"/>
          </a:xfrm>
          <a:prstGeom prst="ellipse">
            <a:avLst/>
          </a:prstGeom>
        </p:spPr>
      </p:pic>
      <p:sp>
        <p:nvSpPr>
          <p:cNvPr id="20" name="Text Placeholder 8"/>
          <p:cNvSpPr txBox="1"/>
          <p:nvPr/>
        </p:nvSpPr>
        <p:spPr>
          <a:xfrm>
            <a:off x="202430" y="5653973"/>
            <a:ext cx="11787140" cy="899227"/>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endParaRPr>
          </a:p>
        </p:txBody>
      </p:sp>
      <p:cxnSp>
        <p:nvCxnSpPr>
          <p:cNvPr id="21"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99AC">
            <a:alpha val="6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9152</Words>
  <Application>WPS 演示</Application>
  <PresentationFormat>自定义</PresentationFormat>
  <Paragraphs>405</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Roboto condensed</vt:lpstr>
      <vt:lpstr>Roboto condensed light</vt:lpstr>
      <vt:lpstr>Arial</vt:lpstr>
      <vt:lpstr>Rockwell</vt:lpstr>
      <vt:lpstr>Calibri</vt:lpstr>
      <vt:lpstr>微软雅黑</vt:lpstr>
      <vt:lpstr>Arial Unicode MS</vt:lpstr>
      <vt:lpstr>Calibri Light</vt:lpstr>
      <vt:lpstr>Roboto Light</vt:lpstr>
      <vt:lpstr>MS PGothic</vt:lpstr>
      <vt:lpstr>Helvetica</vt:lpstr>
      <vt:lpstr>Segoe Print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kwl6163com</cp:lastModifiedBy>
  <cp:revision>99</cp:revision>
  <dcterms:created xsi:type="dcterms:W3CDTF">2014-12-03T03:23:00Z</dcterms:created>
  <dcterms:modified xsi:type="dcterms:W3CDTF">2018-07-18T01:40:03Z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