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C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70" d="100"/>
          <a:sy n="70" d="100"/>
        </p:scale>
        <p:origin x="-67" y="-7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rot="0" spcFirstLastPara="0" vertOverflow="ellipsis" vert="horz" wrap="square" anchor="ctr" anchorCtr="1"/>
          <a:lstStyle/>
          <a:p>
            <a:pPr>
              <a:defRPr lang="zh-CN" sz="2160" b="1"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PROJECTS IN </a:t>
            </a:r>
            <a:r>
              <a:rPr lang="en-US" dirty="0" smtClean="0"/>
              <a:t>2015</a:t>
            </a:r>
            <a:endParaRPr lang="en-US" dirty="0"/>
          </a:p>
        </c:rich>
      </c:tx>
      <c:layout/>
      <c:overlay val="0"/>
    </c:title>
    <c:autoTitleDeleted val="0"/>
    <c:plotArea>
      <c:layout/>
      <c:barChart>
        <c:barDir val="col"/>
        <c:grouping val="clustered"/>
        <c:varyColors val="0"/>
        <c:ser>
          <c:idx val="0"/>
          <c:order val="0"/>
          <c:tx>
            <c:strRef>
              <c:f>Sheet1!$B$1</c:f>
              <c:strCache>
                <c:ptCount val="1"/>
                <c:pt idx="0">
                  <c:v>PROJECTS IN 2010</c:v>
                </c:pt>
              </c:strCache>
            </c:strRef>
          </c:tx>
          <c:spPr>
            <a:solidFill>
              <a:schemeClr val="bg1">
                <a:alpha val="35000"/>
              </a:schemeClr>
            </a:solidFill>
            <a:ln w="6350" cap="flat" cmpd="sng" algn="ctr">
              <a:noFill/>
              <a:prstDash val="solid"/>
              <a:round/>
            </a:ln>
          </c:spPr>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Sheet1!$A$2:$A$4</c:f>
              <c:strCache>
                <c:ptCount val="3"/>
                <c:pt idx="0">
                  <c:v>WEBSITES</c:v>
                </c:pt>
                <c:pt idx="1">
                  <c:v>SEO</c:v>
                </c:pt>
                <c:pt idx="2">
                  <c:v>UX</c:v>
                </c:pt>
              </c:strCache>
            </c:strRef>
          </c:cat>
          <c:val>
            <c:numRef>
              <c:f>Sheet1!$B$2:$B$4</c:f>
              <c:numCache>
                <c:formatCode>General</c:formatCode>
                <c:ptCount val="3"/>
                <c:pt idx="0">
                  <c:v>7</c:v>
                </c:pt>
                <c:pt idx="1">
                  <c:v>2</c:v>
                </c:pt>
                <c:pt idx="2">
                  <c:v>3</c:v>
                </c:pt>
              </c:numCache>
            </c:numRef>
          </c:val>
        </c:ser>
        <c:dLbls>
          <c:showLegendKey val="0"/>
          <c:showVal val="1"/>
          <c:showCatName val="0"/>
          <c:showSerName val="0"/>
          <c:showPercent val="0"/>
          <c:showBubbleSize val="0"/>
        </c:dLbls>
        <c:gapWidth val="150"/>
        <c:axId val="998232448"/>
        <c:axId val="998233984"/>
      </c:barChart>
      <c:catAx>
        <c:axId val="99823244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p>
        </c:txPr>
        <c:crossAx val="998233984"/>
        <c:crosses val="autoZero"/>
        <c:auto val="1"/>
        <c:lblAlgn val="ctr"/>
        <c:lblOffset val="100"/>
        <c:noMultiLvlLbl val="0"/>
      </c:catAx>
      <c:valAx>
        <c:axId val="998233984"/>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p>
        </c:txPr>
        <c:crossAx val="998232448"/>
        <c:crosses val="autoZero"/>
        <c:crossBetween val="between"/>
      </c:valAx>
      <c:spPr>
        <a:noFill/>
      </c:spPr>
    </c:plotArea>
    <c:plotVisOnly val="1"/>
    <c:dispBlanksAs val="gap"/>
    <c:showDLblsOverMax val="0"/>
  </c:chart>
  <c:spPr>
    <a:noFill/>
    <a:ln w="6350" cap="flat" cmpd="sng" algn="ctr">
      <a:noFill/>
      <a:prstDash val="solid"/>
      <a:round/>
    </a:ln>
  </c:spPr>
  <c:txPr>
    <a:bodyPr/>
    <a:lstStyle/>
    <a:p>
      <a:pPr>
        <a:defRPr lang="zh-CN" sz="1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FFE6E2-3A67-40F7-949C-A27F9DBF23E4}"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D6E4546-7680-4660-A78C-AB142246B58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E4546-7680-4660-A78C-AB142246B58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FE6E2-3A67-40F7-949C-A27F9DBF23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29173" y="1547425"/>
            <a:ext cx="10533654" cy="1862048"/>
          </a:xfrm>
          <a:prstGeom prst="rect">
            <a:avLst/>
          </a:prstGeom>
          <a:noFill/>
        </p:spPr>
        <p:txBody>
          <a:bodyPr wrap="none" rtlCol="0">
            <a:spAutoFit/>
          </a:bodyPr>
          <a:lstStyle/>
          <a:p>
            <a:pPr algn="ctr"/>
            <a:r>
              <a:rPr lang="en-US" altLang="zh-CN" sz="115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ANUAL REPORT</a:t>
            </a:r>
            <a:endParaRPr lang="zh-CN" altLang="en-US" sz="115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7" name="文本框 6"/>
          <p:cNvSpPr txBox="1"/>
          <p:nvPr/>
        </p:nvSpPr>
        <p:spPr>
          <a:xfrm>
            <a:off x="2890740" y="3487323"/>
            <a:ext cx="6410537" cy="58477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8" name="矩形 7"/>
          <p:cNvSpPr/>
          <p:nvPr/>
        </p:nvSpPr>
        <p:spPr>
          <a:xfrm>
            <a:off x="0" y="4571702"/>
            <a:ext cx="12192000" cy="2286298"/>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78556" y="5253186"/>
            <a:ext cx="4834890" cy="58356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Presenter : FREEPPT7</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10" name="文本框 9"/>
          <p:cNvSpPr txBox="1"/>
          <p:nvPr/>
        </p:nvSpPr>
        <p:spPr>
          <a:xfrm>
            <a:off x="4936070" y="5767417"/>
            <a:ext cx="2174763" cy="58477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201X-11-04</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11" name="矩形 10"/>
          <p:cNvSpPr/>
          <p:nvPr/>
        </p:nvSpPr>
        <p:spPr>
          <a:xfrm>
            <a:off x="3819525" y="5253186"/>
            <a:ext cx="4552950" cy="1099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9" name="Oval 8"/>
          <p:cNvSpPr/>
          <p:nvPr/>
        </p:nvSpPr>
        <p:spPr>
          <a:xfrm>
            <a:off x="809561"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488250" y="3585963"/>
            <a:ext cx="1747674" cy="522964"/>
          </a:xfrm>
          <a:prstGeom prst="rect">
            <a:avLst/>
          </a:prstGeom>
          <a:noFill/>
        </p:spPr>
        <p:txBody>
          <a:bodyPr wrap="square" rtlCol="0">
            <a:spAutoFit/>
          </a:bodyPr>
          <a:lstStyle/>
          <a:p>
            <a:pPr algn="ctr">
              <a:lnSpc>
                <a:spcPct val="140000"/>
              </a:lnSpc>
            </a:pP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a:t>
            </a: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socis natoque penatibus et magnis </a:t>
            </a: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488250" y="3195179"/>
            <a:ext cx="1747674" cy="442815"/>
          </a:xfrm>
          <a:prstGeom prst="rect">
            <a:avLst/>
          </a:prstGeom>
          <a:noFill/>
        </p:spPr>
        <p:txBody>
          <a:bodyPr wrap="square" rtlCol="0">
            <a:spAutoFit/>
          </a:bodyPr>
          <a:lstStyle/>
          <a:p>
            <a:pPr algn="ctr">
              <a:lnSpc>
                <a:spcPct val="140000"/>
              </a:lnSpc>
            </a:pP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Social Media</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val 14"/>
          <p:cNvSpPr/>
          <p:nvPr/>
        </p:nvSpPr>
        <p:spPr>
          <a:xfrm>
            <a:off x="3180318"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2857921" y="3585963"/>
            <a:ext cx="1747674" cy="522964"/>
          </a:xfrm>
          <a:prstGeom prst="rect">
            <a:avLst/>
          </a:prstGeom>
          <a:noFill/>
        </p:spPr>
        <p:txBody>
          <a:bodyPr wrap="square" rtlCol="0">
            <a:spAutoFit/>
          </a:bodyPr>
          <a:lstStyle/>
          <a:p>
            <a:pPr algn="ctr">
              <a:lnSpc>
                <a:spcPct val="140000"/>
              </a:lnSpc>
            </a:pP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a:t>
            </a: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socis natoque penatibus et magnis </a:t>
            </a: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2857921" y="3195179"/>
            <a:ext cx="1747674" cy="442815"/>
          </a:xfrm>
          <a:prstGeom prst="rect">
            <a:avLst/>
          </a:prstGeom>
          <a:noFill/>
        </p:spPr>
        <p:txBody>
          <a:bodyPr wrap="square" rtlCol="0">
            <a:spAutoFit/>
          </a:bodyPr>
          <a:lstStyle/>
          <a:p>
            <a:pPr algn="ctr">
              <a:lnSpc>
                <a:spcPct val="140000"/>
              </a:lnSpc>
            </a:pP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Code</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Oval 23"/>
          <p:cNvSpPr/>
          <p:nvPr/>
        </p:nvSpPr>
        <p:spPr>
          <a:xfrm>
            <a:off x="5551074"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p:cNvSpPr txBox="1"/>
          <p:nvPr/>
        </p:nvSpPr>
        <p:spPr>
          <a:xfrm>
            <a:off x="5212021" y="3585963"/>
            <a:ext cx="1747674" cy="522964"/>
          </a:xfrm>
          <a:prstGeom prst="rect">
            <a:avLst/>
          </a:prstGeom>
          <a:noFill/>
        </p:spPr>
        <p:txBody>
          <a:bodyPr wrap="square" rtlCol="0">
            <a:spAutoFit/>
          </a:bodyPr>
          <a:lstStyle/>
          <a:p>
            <a:pPr algn="ctr">
              <a:lnSpc>
                <a:spcPct val="140000"/>
              </a:lnSpc>
            </a:pP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a:t>
            </a: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socis natoque penatibus et magnis </a:t>
            </a: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p:cNvSpPr txBox="1"/>
          <p:nvPr/>
        </p:nvSpPr>
        <p:spPr>
          <a:xfrm>
            <a:off x="5212021" y="3195179"/>
            <a:ext cx="1747674" cy="442815"/>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Photgraphy</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Oval 32"/>
          <p:cNvSpPr/>
          <p:nvPr/>
        </p:nvSpPr>
        <p:spPr>
          <a:xfrm>
            <a:off x="7921831"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TextBox 29"/>
          <p:cNvSpPr txBox="1"/>
          <p:nvPr/>
        </p:nvSpPr>
        <p:spPr>
          <a:xfrm>
            <a:off x="7622942" y="3585963"/>
            <a:ext cx="1747674" cy="522964"/>
          </a:xfrm>
          <a:prstGeom prst="rect">
            <a:avLst/>
          </a:prstGeom>
          <a:noFill/>
        </p:spPr>
        <p:txBody>
          <a:bodyPr wrap="square" rtlCol="0">
            <a:spAutoFit/>
          </a:bodyPr>
          <a:lstStyle/>
          <a:p>
            <a:pPr algn="ctr">
              <a:lnSpc>
                <a:spcPct val="140000"/>
              </a:lnSpc>
            </a:pP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a:t>
            </a: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socis natoque penatibus et magnis </a:t>
            </a: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p:cNvSpPr txBox="1"/>
          <p:nvPr/>
        </p:nvSpPr>
        <p:spPr>
          <a:xfrm>
            <a:off x="7622942" y="3195179"/>
            <a:ext cx="1747674" cy="480132"/>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Copywriting</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7" name="组合 46"/>
          <p:cNvGrpSpPr/>
          <p:nvPr/>
        </p:nvGrpSpPr>
        <p:grpSpPr>
          <a:xfrm>
            <a:off x="1150057" y="2281843"/>
            <a:ext cx="9864083" cy="463081"/>
            <a:chOff x="1150057" y="2281843"/>
            <a:chExt cx="9864083" cy="463081"/>
          </a:xfrm>
          <a:solidFill>
            <a:srgbClr val="14C7BE"/>
          </a:solidFill>
        </p:grpSpPr>
        <p:sp>
          <p:nvSpPr>
            <p:cNvPr id="8" name="AutoShape 688"/>
            <p:cNvSpPr/>
            <p:nvPr/>
          </p:nvSpPr>
          <p:spPr bwMode="auto">
            <a:xfrm>
              <a:off x="1150057" y="2320149"/>
              <a:ext cx="421887" cy="424775"/>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grpFill/>
            <a:ln>
              <a:noFill/>
            </a:ln>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4" name="Group 425"/>
            <p:cNvGrpSpPr/>
            <p:nvPr/>
          </p:nvGrpSpPr>
          <p:grpSpPr bwMode="auto">
            <a:xfrm>
              <a:off x="3522258" y="2375671"/>
              <a:ext cx="418997" cy="323639"/>
              <a:chOff x="0" y="0"/>
              <a:chExt cx="572" cy="440"/>
            </a:xfrm>
            <a:grpFill/>
          </p:grpSpPr>
          <p:sp>
            <p:nvSpPr>
              <p:cNvPr id="1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3" name="Group 593"/>
            <p:cNvGrpSpPr/>
            <p:nvPr/>
          </p:nvGrpSpPr>
          <p:grpSpPr bwMode="auto">
            <a:xfrm>
              <a:off x="5879750" y="2357352"/>
              <a:ext cx="424776" cy="352536"/>
              <a:chOff x="0" y="0"/>
              <a:chExt cx="575" cy="480"/>
            </a:xfrm>
            <a:grpFill/>
          </p:grpSpPr>
          <p:sp>
            <p:nvSpPr>
              <p:cNvPr id="25"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2" name="Group 90"/>
            <p:cNvGrpSpPr/>
            <p:nvPr/>
          </p:nvGrpSpPr>
          <p:grpSpPr bwMode="auto">
            <a:xfrm>
              <a:off x="8239171" y="2315060"/>
              <a:ext cx="424776" cy="421887"/>
              <a:chOff x="0" y="0"/>
              <a:chExt cx="578" cy="573"/>
            </a:xfrm>
            <a:grpFill/>
          </p:grpSpPr>
          <p:sp>
            <p:nvSpPr>
              <p:cNvPr id="34"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0" name="Group 437"/>
            <p:cNvGrpSpPr/>
            <p:nvPr/>
          </p:nvGrpSpPr>
          <p:grpSpPr bwMode="auto">
            <a:xfrm>
              <a:off x="10658715" y="2281843"/>
              <a:ext cx="355425" cy="421887"/>
              <a:chOff x="0" y="0"/>
              <a:chExt cx="483" cy="576"/>
            </a:xfrm>
            <a:grpFill/>
          </p:grpSpPr>
          <p:sp>
            <p:nvSpPr>
              <p:cNvPr id="42"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41" name="Oval 40"/>
          <p:cNvSpPr/>
          <p:nvPr/>
        </p:nvSpPr>
        <p:spPr>
          <a:xfrm>
            <a:off x="10292587"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TextBox 37"/>
          <p:cNvSpPr txBox="1"/>
          <p:nvPr/>
        </p:nvSpPr>
        <p:spPr>
          <a:xfrm>
            <a:off x="9971274" y="3585963"/>
            <a:ext cx="1747674" cy="522964"/>
          </a:xfrm>
          <a:prstGeom prst="rect">
            <a:avLst/>
          </a:prstGeom>
          <a:noFill/>
        </p:spPr>
        <p:txBody>
          <a:bodyPr wrap="square" rtlCol="0">
            <a:spAutoFit/>
          </a:bodyPr>
          <a:lstStyle/>
          <a:p>
            <a:pPr algn="ctr">
              <a:lnSpc>
                <a:spcPct val="140000"/>
              </a:lnSpc>
            </a:pP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a:t>
            </a: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socis natoque penatibus et magnis </a:t>
            </a: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38"/>
          <p:cNvSpPr txBox="1"/>
          <p:nvPr/>
        </p:nvSpPr>
        <p:spPr>
          <a:xfrm>
            <a:off x="9971274" y="3195179"/>
            <a:ext cx="1747674" cy="442815"/>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Infographic</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 Placeholder 8"/>
          <p:cNvSpPr txBox="1"/>
          <p:nvPr/>
        </p:nvSpPr>
        <p:spPr>
          <a:xfrm>
            <a:off x="212530" y="5416029"/>
            <a:ext cx="11766940" cy="897686"/>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5" name="Straight Connector 48"/>
          <p:cNvCxnSpPr/>
          <p:nvPr/>
        </p:nvCxnSpPr>
        <p:spPr>
          <a:xfrm flipH="1">
            <a:off x="365271" y="5355240"/>
            <a:ext cx="11483937" cy="0"/>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4"/>
          <p:cNvSpPr/>
          <p:nvPr/>
        </p:nvSpPr>
        <p:spPr>
          <a:xfrm>
            <a:off x="7592972" y="1975212"/>
            <a:ext cx="3856445" cy="3856446"/>
          </a:xfrm>
          <a:prstGeom prst="ellipse">
            <a:avLst/>
          </a:prstGeom>
          <a:noFill/>
          <a:ln w="12700">
            <a:solidFill>
              <a:schemeClr val="bg1">
                <a:lumMod val="8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73" name="组合 72"/>
          <p:cNvGrpSpPr/>
          <p:nvPr/>
        </p:nvGrpSpPr>
        <p:grpSpPr>
          <a:xfrm>
            <a:off x="7337766" y="1493156"/>
            <a:ext cx="4366857" cy="4820557"/>
            <a:chOff x="7337766" y="1493156"/>
            <a:chExt cx="4366857" cy="4820557"/>
          </a:xfrm>
          <a:solidFill>
            <a:schemeClr val="bg1">
              <a:alpha val="35000"/>
            </a:schemeClr>
          </a:solidFill>
        </p:grpSpPr>
        <p:sp>
          <p:nvSpPr>
            <p:cNvPr id="6" name="Oval 8"/>
            <p:cNvSpPr/>
            <p:nvPr/>
          </p:nvSpPr>
          <p:spPr>
            <a:xfrm>
              <a:off x="9039139" y="1493156"/>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val 9"/>
            <p:cNvSpPr/>
            <p:nvPr/>
          </p:nvSpPr>
          <p:spPr>
            <a:xfrm>
              <a:off x="7337766" y="2627405"/>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Oval 11"/>
            <p:cNvSpPr/>
            <p:nvPr/>
          </p:nvSpPr>
          <p:spPr>
            <a:xfrm>
              <a:off x="7337766" y="4385490"/>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Oval 10"/>
            <p:cNvSpPr/>
            <p:nvPr/>
          </p:nvSpPr>
          <p:spPr>
            <a:xfrm>
              <a:off x="9039139" y="5349602"/>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Oval 13"/>
            <p:cNvSpPr/>
            <p:nvPr/>
          </p:nvSpPr>
          <p:spPr>
            <a:xfrm>
              <a:off x="10740512" y="4385490"/>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12"/>
            <p:cNvSpPr/>
            <p:nvPr/>
          </p:nvSpPr>
          <p:spPr>
            <a:xfrm>
              <a:off x="10740512" y="2627405"/>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7" name="Group 141"/>
          <p:cNvGrpSpPr/>
          <p:nvPr/>
        </p:nvGrpSpPr>
        <p:grpSpPr bwMode="auto">
          <a:xfrm>
            <a:off x="9358147" y="1815708"/>
            <a:ext cx="319007" cy="319007"/>
            <a:chOff x="0" y="0"/>
            <a:chExt cx="578" cy="578"/>
          </a:xfrm>
          <a:solidFill>
            <a:srgbClr val="FFFFFF"/>
          </a:solidFill>
        </p:grpSpPr>
        <p:sp>
          <p:nvSpPr>
            <p:cNvPr id="8" name="AutoShape 135"/>
            <p:cNvSpPr/>
            <p:nvPr/>
          </p:nvSpPr>
          <p:spPr bwMode="auto">
            <a:xfrm>
              <a:off x="296" y="0"/>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619"/>
                  </a:moveTo>
                  <a:lnTo>
                    <a:pt x="12977" y="0"/>
                  </a:lnTo>
                  <a:lnTo>
                    <a:pt x="6550" y="6423"/>
                  </a:lnTo>
                  <a:lnTo>
                    <a:pt x="2263" y="2140"/>
                  </a:lnTo>
                  <a:lnTo>
                    <a:pt x="0" y="21600"/>
                  </a:lnTo>
                  <a:lnTo>
                    <a:pt x="19498" y="19365"/>
                  </a:lnTo>
                  <a:lnTo>
                    <a:pt x="15172" y="15042"/>
                  </a:lnTo>
                  <a:lnTo>
                    <a:pt x="21600" y="8619"/>
                  </a:lnTo>
                  <a:close/>
                  <a:moveTo>
                    <a:pt x="21600" y="861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AutoShape 136"/>
            <p:cNvSpPr/>
            <p:nvPr/>
          </p:nvSpPr>
          <p:spPr bwMode="auto">
            <a:xfrm>
              <a:off x="0" y="296"/>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6427" y="6559"/>
                  </a:moveTo>
                  <a:lnTo>
                    <a:pt x="0" y="12981"/>
                  </a:lnTo>
                  <a:lnTo>
                    <a:pt x="8624" y="21600"/>
                  </a:lnTo>
                  <a:lnTo>
                    <a:pt x="15051" y="15177"/>
                  </a:lnTo>
                  <a:lnTo>
                    <a:pt x="19336" y="19459"/>
                  </a:lnTo>
                  <a:lnTo>
                    <a:pt x="21600" y="0"/>
                  </a:lnTo>
                  <a:lnTo>
                    <a:pt x="2101" y="2235"/>
                  </a:lnTo>
                  <a:lnTo>
                    <a:pt x="6427" y="6559"/>
                  </a:lnTo>
                  <a:close/>
                  <a:moveTo>
                    <a:pt x="6427" y="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AutoShape 137"/>
            <p:cNvSpPr/>
            <p:nvPr/>
          </p:nvSpPr>
          <p:spPr bwMode="auto">
            <a:xfrm>
              <a:off x="104" y="216"/>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366" y="0"/>
                  </a:moveTo>
                  <a:lnTo>
                    <a:pt x="0" y="15844"/>
                  </a:lnTo>
                  <a:lnTo>
                    <a:pt x="21600" y="21600"/>
                  </a:lnTo>
                  <a:lnTo>
                    <a:pt x="2366" y="0"/>
                  </a:lnTo>
                  <a:close/>
                  <a:moveTo>
                    <a:pt x="236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AutoShape 138"/>
            <p:cNvSpPr/>
            <p:nvPr/>
          </p:nvSpPr>
          <p:spPr bwMode="auto">
            <a:xfrm>
              <a:off x="248" y="192"/>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53"/>
                  </a:ln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AutoShape 139"/>
            <p:cNvSpPr/>
            <p:nvPr/>
          </p:nvSpPr>
          <p:spPr bwMode="auto">
            <a:xfrm>
              <a:off x="328" y="312"/>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233" y="21600"/>
                  </a:moveTo>
                  <a:lnTo>
                    <a:pt x="21600" y="5760"/>
                  </a:lnTo>
                  <a:lnTo>
                    <a:pt x="0" y="0"/>
                  </a:lnTo>
                  <a:lnTo>
                    <a:pt x="19233" y="21600"/>
                  </a:lnTo>
                  <a:close/>
                  <a:moveTo>
                    <a:pt x="19233"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AutoShape 140"/>
            <p:cNvSpPr/>
            <p:nvPr/>
          </p:nvSpPr>
          <p:spPr bwMode="auto">
            <a:xfrm>
              <a:off x="320" y="320"/>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0444"/>
                  </a:lnTo>
                  <a:lnTo>
                    <a:pt x="0" y="0"/>
                  </a:lnTo>
                  <a:lnTo>
                    <a:pt x="0" y="21600"/>
                  </a:ln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6" name="AutoShape 121"/>
          <p:cNvSpPr/>
          <p:nvPr/>
        </p:nvSpPr>
        <p:spPr bwMode="auto">
          <a:xfrm>
            <a:off x="7663862" y="2960590"/>
            <a:ext cx="316644" cy="316644"/>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77795181 w 21600"/>
              <a:gd name="T11" fmla="*/ 101597923 h 21600"/>
              <a:gd name="T12" fmla="*/ 163694596 w 21600"/>
              <a:gd name="T13" fmla="*/ 145669963 h 21600"/>
              <a:gd name="T14" fmla="*/ 57525016 w 21600"/>
              <a:gd name="T15" fmla="*/ 39500383 h 21600"/>
              <a:gd name="T16" fmla="*/ 101597923 w 21600"/>
              <a:gd name="T17" fmla="*/ 25399700 h 21600"/>
              <a:gd name="T18" fmla="*/ 177795181 w 21600"/>
              <a:gd name="T19" fmla="*/ 101597923 h 21600"/>
              <a:gd name="T20" fmla="*/ 25399700 w 21600"/>
              <a:gd name="T21" fmla="*/ 101597923 h 21600"/>
              <a:gd name="T22" fmla="*/ 39688546 w 21600"/>
              <a:gd name="T23" fmla="*/ 57251792 h 21600"/>
              <a:gd name="T24" fmla="*/ 145943088 w 21600"/>
              <a:gd name="T25" fmla="*/ 163506334 h 21600"/>
              <a:gd name="T26" fmla="*/ 101597923 w 21600"/>
              <a:gd name="T27" fmla="*/ 177795181 h 21600"/>
              <a:gd name="T28" fmla="*/ 25399700 w 21600"/>
              <a:gd name="T29" fmla="*/ 101597923 h 21600"/>
              <a:gd name="T30" fmla="*/ 25399700 w 21600"/>
              <a:gd name="T31" fmla="*/ 10159792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8900" y="10800"/>
                </a:moveTo>
                <a:cubicBezTo>
                  <a:pt x="18900" y="12545"/>
                  <a:pt x="18344" y="14162"/>
                  <a:pt x="17401" y="15485"/>
                </a:cubicBezTo>
                <a:lnTo>
                  <a:pt x="6115" y="4199"/>
                </a:lnTo>
                <a:cubicBezTo>
                  <a:pt x="7439" y="3256"/>
                  <a:pt x="9055" y="2700"/>
                  <a:pt x="10800" y="2700"/>
                </a:cubicBezTo>
                <a:cubicBezTo>
                  <a:pt x="15266" y="2700"/>
                  <a:pt x="18900" y="6334"/>
                  <a:pt x="18900" y="10800"/>
                </a:cubicBezTo>
                <a:close/>
                <a:moveTo>
                  <a:pt x="2700" y="10800"/>
                </a:moveTo>
                <a:cubicBezTo>
                  <a:pt x="2700" y="9043"/>
                  <a:pt x="3265" y="7415"/>
                  <a:pt x="4219" y="6086"/>
                </a:cubicBezTo>
                <a:lnTo>
                  <a:pt x="15514" y="17381"/>
                </a:lnTo>
                <a:cubicBezTo>
                  <a:pt x="14185" y="18335"/>
                  <a:pt x="12557" y="18900"/>
                  <a:pt x="10800" y="18900"/>
                </a:cubicBezTo>
                <a:cubicBezTo>
                  <a:pt x="6334" y="18900"/>
                  <a:pt x="2700" y="15266"/>
                  <a:pt x="2700" y="10800"/>
                </a:cubicBezTo>
                <a:close/>
                <a:moveTo>
                  <a:pt x="2700" y="10800"/>
                </a:moveTo>
              </a:path>
            </a:pathLst>
          </a:custGeom>
          <a:solidFill>
            <a:srgbClr val="FFFFFF"/>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9" name="Group 425"/>
          <p:cNvGrpSpPr/>
          <p:nvPr/>
        </p:nvGrpSpPr>
        <p:grpSpPr bwMode="auto">
          <a:xfrm>
            <a:off x="7654410" y="4717473"/>
            <a:ext cx="342637" cy="264658"/>
            <a:chOff x="0" y="0"/>
            <a:chExt cx="572" cy="440"/>
          </a:xfrm>
          <a:solidFill>
            <a:srgbClr val="FFFFFF"/>
          </a:solidFill>
        </p:grpSpPr>
        <p:sp>
          <p:nvSpPr>
            <p:cNvPr id="20"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5" name="AutoShape 125"/>
          <p:cNvSpPr/>
          <p:nvPr/>
        </p:nvSpPr>
        <p:spPr bwMode="auto">
          <a:xfrm>
            <a:off x="9405975" y="5659157"/>
            <a:ext cx="257570" cy="345001"/>
          </a:xfrm>
          <a:custGeom>
            <a:avLst/>
            <a:gdLst>
              <a:gd name="T0" fmla="*/ 80181371 w 21600"/>
              <a:gd name="T1" fmla="*/ 0 h 21600"/>
              <a:gd name="T2" fmla="*/ 8780621 w 21600"/>
              <a:gd name="T3" fmla="*/ 0 h 21600"/>
              <a:gd name="T4" fmla="*/ 0 w 21600"/>
              <a:gd name="T5" fmla="*/ 21145316 h 21600"/>
              <a:gd name="T6" fmla="*/ 0 w 21600"/>
              <a:gd name="T7" fmla="*/ 265209799 h 21600"/>
              <a:gd name="T8" fmla="*/ 8780621 w 21600"/>
              <a:gd name="T9" fmla="*/ 286355233 h 21600"/>
              <a:gd name="T10" fmla="*/ 80181371 w 21600"/>
              <a:gd name="T11" fmla="*/ 286355233 h 21600"/>
              <a:gd name="T12" fmla="*/ 88962056 w 21600"/>
              <a:gd name="T13" fmla="*/ 265209799 h 21600"/>
              <a:gd name="T14" fmla="*/ 88962056 w 21600"/>
              <a:gd name="T15" fmla="*/ 21145316 h 21600"/>
              <a:gd name="T16" fmla="*/ 80181371 w 21600"/>
              <a:gd name="T17" fmla="*/ 0 h 21600"/>
              <a:gd name="T18" fmla="*/ 44765299 w 21600"/>
              <a:gd name="T19" fmla="*/ 277711807 h 21600"/>
              <a:gd name="T20" fmla="*/ 41824542 w 21600"/>
              <a:gd name="T21" fmla="*/ 270632433 h 21600"/>
              <a:gd name="T22" fmla="*/ 44765299 w 21600"/>
              <a:gd name="T23" fmla="*/ 263553059 h 21600"/>
              <a:gd name="T24" fmla="*/ 47706056 w 21600"/>
              <a:gd name="T25" fmla="*/ 270632433 h 21600"/>
              <a:gd name="T26" fmla="*/ 44765299 w 21600"/>
              <a:gd name="T27" fmla="*/ 277711807 h 21600"/>
              <a:gd name="T28" fmla="*/ 75753841 w 21600"/>
              <a:gd name="T29" fmla="*/ 254564889 h 21600"/>
              <a:gd name="T30" fmla="*/ 13208215 w 21600"/>
              <a:gd name="T31" fmla="*/ 254564889 h 21600"/>
              <a:gd name="T32" fmla="*/ 13208215 w 21600"/>
              <a:gd name="T33" fmla="*/ 31790345 h 21600"/>
              <a:gd name="T34" fmla="*/ 75753841 w 21600"/>
              <a:gd name="T35" fmla="*/ 31790345 h 21600"/>
              <a:gd name="T36" fmla="*/ 75753841 w 21600"/>
              <a:gd name="T37" fmla="*/ 254564889 h 21600"/>
              <a:gd name="T38" fmla="*/ 75753841 w 21600"/>
              <a:gd name="T39" fmla="*/ 254564889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9468" y="0"/>
                </a:moveTo>
                <a:lnTo>
                  <a:pt x="2132" y="0"/>
                </a:lnTo>
                <a:cubicBezTo>
                  <a:pt x="955" y="0"/>
                  <a:pt x="0" y="714"/>
                  <a:pt x="0" y="1595"/>
                </a:cubicBezTo>
                <a:lnTo>
                  <a:pt x="0" y="20005"/>
                </a:lnTo>
                <a:cubicBezTo>
                  <a:pt x="0" y="20886"/>
                  <a:pt x="955" y="21600"/>
                  <a:pt x="2132" y="21600"/>
                </a:cubicBezTo>
                <a:lnTo>
                  <a:pt x="19468" y="21600"/>
                </a:lnTo>
                <a:cubicBezTo>
                  <a:pt x="20646" y="21600"/>
                  <a:pt x="21600" y="20886"/>
                  <a:pt x="21600" y="20005"/>
                </a:cubicBezTo>
                <a:lnTo>
                  <a:pt x="21600" y="1595"/>
                </a:lnTo>
                <a:cubicBezTo>
                  <a:pt x="21600" y="714"/>
                  <a:pt x="20645" y="0"/>
                  <a:pt x="19468" y="0"/>
                </a:cubicBezTo>
                <a:close/>
                <a:moveTo>
                  <a:pt x="10869" y="20948"/>
                </a:moveTo>
                <a:cubicBezTo>
                  <a:pt x="10474" y="20948"/>
                  <a:pt x="10155" y="20709"/>
                  <a:pt x="10155" y="20414"/>
                </a:cubicBezTo>
                <a:cubicBezTo>
                  <a:pt x="10155" y="20119"/>
                  <a:pt x="10474" y="19880"/>
                  <a:pt x="10869" y="19880"/>
                </a:cubicBezTo>
                <a:cubicBezTo>
                  <a:pt x="11263" y="19880"/>
                  <a:pt x="11583" y="20119"/>
                  <a:pt x="11583" y="20414"/>
                </a:cubicBezTo>
                <a:cubicBezTo>
                  <a:pt x="11583" y="20709"/>
                  <a:pt x="11263" y="20948"/>
                  <a:pt x="10869" y="20948"/>
                </a:cubicBezTo>
                <a:close/>
                <a:moveTo>
                  <a:pt x="18393" y="19202"/>
                </a:moveTo>
                <a:lnTo>
                  <a:pt x="3207" y="19202"/>
                </a:lnTo>
                <a:lnTo>
                  <a:pt x="3207" y="2398"/>
                </a:lnTo>
                <a:lnTo>
                  <a:pt x="18393" y="2398"/>
                </a:lnTo>
                <a:lnTo>
                  <a:pt x="18393" y="19202"/>
                </a:lnTo>
                <a:close/>
                <a:moveTo>
                  <a:pt x="18393" y="19202"/>
                </a:moveTo>
              </a:path>
            </a:pathLst>
          </a:custGeom>
          <a:solidFill>
            <a:srgbClr val="FFFFFF"/>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AutoShape 506"/>
          <p:cNvSpPr/>
          <p:nvPr/>
        </p:nvSpPr>
        <p:spPr bwMode="auto">
          <a:xfrm>
            <a:off x="11073698" y="4687956"/>
            <a:ext cx="319007" cy="347364"/>
          </a:xfrm>
          <a:custGeom>
            <a:avLst/>
            <a:gdLst>
              <a:gd name="T0" fmla="*/ 209326746 w 21600"/>
              <a:gd name="T1" fmla="*/ 65165170 h 21600"/>
              <a:gd name="T2" fmla="*/ 205789983 w 21600"/>
              <a:gd name="T3" fmla="*/ 22915879 h 21600"/>
              <a:gd name="T4" fmla="*/ 184624013 w 21600"/>
              <a:gd name="T5" fmla="*/ 0 h 21600"/>
              <a:gd name="T6" fmla="*/ 24702732 w 21600"/>
              <a:gd name="T7" fmla="*/ 0 h 21600"/>
              <a:gd name="T8" fmla="*/ 3536763 w 21600"/>
              <a:gd name="T9" fmla="*/ 22915879 h 21600"/>
              <a:gd name="T10" fmla="*/ 0 w 21600"/>
              <a:gd name="T11" fmla="*/ 64374491 h 21600"/>
              <a:gd name="T12" fmla="*/ 0 w 21600"/>
              <a:gd name="T13" fmla="*/ 253752444 h 21600"/>
              <a:gd name="T14" fmla="*/ 18277738 w 21600"/>
              <a:gd name="T15" fmla="*/ 253752444 h 21600"/>
              <a:gd name="T16" fmla="*/ 18277738 w 21600"/>
              <a:gd name="T17" fmla="*/ 273588828 h 21600"/>
              <a:gd name="T18" fmla="*/ 34189799 w 21600"/>
              <a:gd name="T19" fmla="*/ 294284053 h 21600"/>
              <a:gd name="T20" fmla="*/ 50112585 w 21600"/>
              <a:gd name="T21" fmla="*/ 273588828 h 21600"/>
              <a:gd name="T22" fmla="*/ 50112585 w 21600"/>
              <a:gd name="T23" fmla="*/ 253752444 h 21600"/>
              <a:gd name="T24" fmla="*/ 160387311 w 21600"/>
              <a:gd name="T25" fmla="*/ 253752444 h 21600"/>
              <a:gd name="T26" fmla="*/ 160387311 w 21600"/>
              <a:gd name="T27" fmla="*/ 273588828 h 21600"/>
              <a:gd name="T28" fmla="*/ 176299272 w 21600"/>
              <a:gd name="T29" fmla="*/ 294284053 h 21600"/>
              <a:gd name="T30" fmla="*/ 192222049 w 21600"/>
              <a:gd name="T31" fmla="*/ 273588828 h 21600"/>
              <a:gd name="T32" fmla="*/ 192222049 w 21600"/>
              <a:gd name="T33" fmla="*/ 253752444 h 21600"/>
              <a:gd name="T34" fmla="*/ 209326746 w 21600"/>
              <a:gd name="T35" fmla="*/ 253752444 h 21600"/>
              <a:gd name="T36" fmla="*/ 209326746 w 21600"/>
              <a:gd name="T37" fmla="*/ 65165170 h 21600"/>
              <a:gd name="T38" fmla="*/ 79931401 w 21600"/>
              <a:gd name="T39" fmla="*/ 16458066 h 21600"/>
              <a:gd name="T40" fmla="*/ 129986300 w 21600"/>
              <a:gd name="T41" fmla="*/ 16458066 h 21600"/>
              <a:gd name="T42" fmla="*/ 136779465 w 21600"/>
              <a:gd name="T43" fmla="*/ 25286761 h 21600"/>
              <a:gd name="T44" fmla="*/ 129986300 w 21600"/>
              <a:gd name="T45" fmla="*/ 34129231 h 21600"/>
              <a:gd name="T46" fmla="*/ 79931401 w 21600"/>
              <a:gd name="T47" fmla="*/ 34129231 h 21600"/>
              <a:gd name="T48" fmla="*/ 73128394 w 21600"/>
              <a:gd name="T49" fmla="*/ 25286761 h 21600"/>
              <a:gd name="T50" fmla="*/ 79931401 w 21600"/>
              <a:gd name="T51" fmla="*/ 16458066 h 21600"/>
              <a:gd name="T52" fmla="*/ 25943113 w 21600"/>
              <a:gd name="T53" fmla="*/ 68571265 h 21600"/>
              <a:gd name="T54" fmla="*/ 37426704 w 21600"/>
              <a:gd name="T55" fmla="*/ 53652898 h 21600"/>
              <a:gd name="T56" fmla="*/ 172490998 w 21600"/>
              <a:gd name="T57" fmla="*/ 53652898 h 21600"/>
              <a:gd name="T58" fmla="*/ 183965728 w 21600"/>
              <a:gd name="T59" fmla="*/ 68571265 h 21600"/>
              <a:gd name="T60" fmla="*/ 187502492 w 21600"/>
              <a:gd name="T61" fmla="*/ 159840258 h 21600"/>
              <a:gd name="T62" fmla="*/ 176028743 w 21600"/>
              <a:gd name="T63" fmla="*/ 174772400 h 21600"/>
              <a:gd name="T64" fmla="*/ 33889841 w 21600"/>
              <a:gd name="T65" fmla="*/ 174772400 h 21600"/>
              <a:gd name="T66" fmla="*/ 22405367 w 21600"/>
              <a:gd name="T67" fmla="*/ 159840258 h 21600"/>
              <a:gd name="T68" fmla="*/ 25943113 w 21600"/>
              <a:gd name="T69" fmla="*/ 68571265 h 21600"/>
              <a:gd name="T70" fmla="*/ 50112585 w 21600"/>
              <a:gd name="T71" fmla="*/ 228125211 h 21600"/>
              <a:gd name="T72" fmla="*/ 38027303 w 21600"/>
              <a:gd name="T73" fmla="*/ 235277992 h 21600"/>
              <a:gd name="T74" fmla="*/ 21853593 w 21600"/>
              <a:gd name="T75" fmla="*/ 214691205 h 21600"/>
              <a:gd name="T76" fmla="*/ 21814511 w 21600"/>
              <a:gd name="T77" fmla="*/ 214200624 h 21600"/>
              <a:gd name="T78" fmla="*/ 38017560 w 21600"/>
              <a:gd name="T79" fmla="*/ 193137258 h 21600"/>
              <a:gd name="T80" fmla="*/ 54241186 w 21600"/>
              <a:gd name="T81" fmla="*/ 214200624 h 21600"/>
              <a:gd name="T82" fmla="*/ 50112585 w 21600"/>
              <a:gd name="T83" fmla="*/ 228125211 h 21600"/>
              <a:gd name="T84" fmla="*/ 173062357 w 21600"/>
              <a:gd name="T85" fmla="*/ 235277992 h 21600"/>
              <a:gd name="T86" fmla="*/ 160415568 w 21600"/>
              <a:gd name="T87" fmla="*/ 227238701 h 21600"/>
              <a:gd name="T88" fmla="*/ 156849555 w 21600"/>
              <a:gd name="T89" fmla="*/ 214200624 h 21600"/>
              <a:gd name="T90" fmla="*/ 173062357 w 21600"/>
              <a:gd name="T91" fmla="*/ 193137258 h 21600"/>
              <a:gd name="T92" fmla="*/ 189276241 w 21600"/>
              <a:gd name="T93" fmla="*/ 214200624 h 21600"/>
              <a:gd name="T94" fmla="*/ 189178580 w 21600"/>
              <a:gd name="T95" fmla="*/ 215508386 h 21600"/>
              <a:gd name="T96" fmla="*/ 173062357 w 21600"/>
              <a:gd name="T97" fmla="*/ 235277992 h 21600"/>
              <a:gd name="T98" fmla="*/ 173062357 w 21600"/>
              <a:gd name="T99" fmla="*/ 235277992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21600" y="4783"/>
                </a:moveTo>
                <a:lnTo>
                  <a:pt x="21235" y="1682"/>
                </a:lnTo>
                <a:cubicBezTo>
                  <a:pt x="21235" y="753"/>
                  <a:pt x="20056" y="0"/>
                  <a:pt x="19051" y="0"/>
                </a:cubicBezTo>
                <a:lnTo>
                  <a:pt x="2549" y="0"/>
                </a:lnTo>
                <a:cubicBezTo>
                  <a:pt x="1544" y="0"/>
                  <a:pt x="365" y="753"/>
                  <a:pt x="365" y="1682"/>
                </a:cubicBezTo>
                <a:lnTo>
                  <a:pt x="0" y="4725"/>
                </a:lnTo>
                <a:lnTo>
                  <a:pt x="0" y="18625"/>
                </a:lnTo>
                <a:lnTo>
                  <a:pt x="1886" y="18625"/>
                </a:lnTo>
                <a:lnTo>
                  <a:pt x="1886" y="20081"/>
                </a:lnTo>
                <a:cubicBezTo>
                  <a:pt x="1886" y="20919"/>
                  <a:pt x="2621" y="21600"/>
                  <a:pt x="3528" y="21600"/>
                </a:cubicBezTo>
                <a:cubicBezTo>
                  <a:pt x="4436" y="21600"/>
                  <a:pt x="5171" y="20919"/>
                  <a:pt x="5171" y="20081"/>
                </a:cubicBezTo>
                <a:lnTo>
                  <a:pt x="5171" y="18625"/>
                </a:lnTo>
                <a:lnTo>
                  <a:pt x="16550" y="18625"/>
                </a:lnTo>
                <a:lnTo>
                  <a:pt x="16550" y="20081"/>
                </a:lnTo>
                <a:cubicBezTo>
                  <a:pt x="16550" y="20919"/>
                  <a:pt x="17285" y="21600"/>
                  <a:pt x="18192" y="21600"/>
                </a:cubicBezTo>
                <a:cubicBezTo>
                  <a:pt x="19100" y="21600"/>
                  <a:pt x="19835" y="20919"/>
                  <a:pt x="19835" y="20081"/>
                </a:cubicBezTo>
                <a:lnTo>
                  <a:pt x="19835" y="18625"/>
                </a:lnTo>
                <a:lnTo>
                  <a:pt x="21600" y="18625"/>
                </a:lnTo>
                <a:lnTo>
                  <a:pt x="21600" y="4783"/>
                </a:lnTo>
                <a:close/>
                <a:moveTo>
                  <a:pt x="8248" y="1208"/>
                </a:moveTo>
                <a:lnTo>
                  <a:pt x="13413" y="1208"/>
                </a:lnTo>
                <a:cubicBezTo>
                  <a:pt x="13801" y="1208"/>
                  <a:pt x="14114" y="1499"/>
                  <a:pt x="14114" y="1856"/>
                </a:cubicBezTo>
                <a:cubicBezTo>
                  <a:pt x="14114" y="2214"/>
                  <a:pt x="13801" y="2505"/>
                  <a:pt x="13413" y="2505"/>
                </a:cubicBezTo>
                <a:lnTo>
                  <a:pt x="8248" y="2505"/>
                </a:lnTo>
                <a:cubicBezTo>
                  <a:pt x="7860" y="2505"/>
                  <a:pt x="7546" y="2214"/>
                  <a:pt x="7546" y="1856"/>
                </a:cubicBezTo>
                <a:cubicBezTo>
                  <a:pt x="7546" y="1499"/>
                  <a:pt x="7860" y="1208"/>
                  <a:pt x="8248" y="1208"/>
                </a:cubicBezTo>
                <a:close/>
                <a:moveTo>
                  <a:pt x="2677" y="5033"/>
                </a:moveTo>
                <a:cubicBezTo>
                  <a:pt x="2677" y="4428"/>
                  <a:pt x="3208" y="3938"/>
                  <a:pt x="3862" y="3938"/>
                </a:cubicBezTo>
                <a:lnTo>
                  <a:pt x="17799" y="3938"/>
                </a:lnTo>
                <a:cubicBezTo>
                  <a:pt x="18453" y="3938"/>
                  <a:pt x="18983" y="4428"/>
                  <a:pt x="18983" y="5033"/>
                </a:cubicBezTo>
                <a:lnTo>
                  <a:pt x="19348" y="11732"/>
                </a:lnTo>
                <a:cubicBezTo>
                  <a:pt x="19348" y="12338"/>
                  <a:pt x="18818" y="12828"/>
                  <a:pt x="18164" y="12828"/>
                </a:cubicBezTo>
                <a:lnTo>
                  <a:pt x="3497" y="12828"/>
                </a:lnTo>
                <a:cubicBezTo>
                  <a:pt x="2842" y="12828"/>
                  <a:pt x="2312" y="12338"/>
                  <a:pt x="2312" y="11732"/>
                </a:cubicBezTo>
                <a:lnTo>
                  <a:pt x="2677" y="5033"/>
                </a:lnTo>
                <a:close/>
                <a:moveTo>
                  <a:pt x="5171" y="16744"/>
                </a:moveTo>
                <a:cubicBezTo>
                  <a:pt x="4865" y="17063"/>
                  <a:pt x="4422" y="17269"/>
                  <a:pt x="3924" y="17269"/>
                </a:cubicBezTo>
                <a:cubicBezTo>
                  <a:pt x="3013" y="17269"/>
                  <a:pt x="2276" y="16595"/>
                  <a:pt x="2255" y="15758"/>
                </a:cubicBezTo>
                <a:cubicBezTo>
                  <a:pt x="2254" y="15746"/>
                  <a:pt x="2251" y="15734"/>
                  <a:pt x="2251" y="15722"/>
                </a:cubicBezTo>
                <a:cubicBezTo>
                  <a:pt x="2251" y="14867"/>
                  <a:pt x="2999" y="14176"/>
                  <a:pt x="3923" y="14176"/>
                </a:cubicBezTo>
                <a:cubicBezTo>
                  <a:pt x="4848" y="14176"/>
                  <a:pt x="5597" y="14868"/>
                  <a:pt x="5597" y="15722"/>
                </a:cubicBezTo>
                <a:cubicBezTo>
                  <a:pt x="5598" y="16115"/>
                  <a:pt x="5434" y="16470"/>
                  <a:pt x="5171" y="16744"/>
                </a:cubicBezTo>
                <a:close/>
                <a:moveTo>
                  <a:pt x="17858" y="17269"/>
                </a:moveTo>
                <a:cubicBezTo>
                  <a:pt x="17327" y="17269"/>
                  <a:pt x="16859" y="17036"/>
                  <a:pt x="16553" y="16679"/>
                </a:cubicBezTo>
                <a:cubicBezTo>
                  <a:pt x="16326" y="16415"/>
                  <a:pt x="16185" y="16085"/>
                  <a:pt x="16185" y="15722"/>
                </a:cubicBezTo>
                <a:cubicBezTo>
                  <a:pt x="16185" y="14868"/>
                  <a:pt x="16934" y="14176"/>
                  <a:pt x="17858" y="14176"/>
                </a:cubicBezTo>
                <a:cubicBezTo>
                  <a:pt x="18782" y="14176"/>
                  <a:pt x="19531" y="14868"/>
                  <a:pt x="19531" y="15722"/>
                </a:cubicBezTo>
                <a:cubicBezTo>
                  <a:pt x="19531" y="15755"/>
                  <a:pt x="19523" y="15786"/>
                  <a:pt x="19521" y="15818"/>
                </a:cubicBezTo>
                <a:cubicBezTo>
                  <a:pt x="19466" y="16627"/>
                  <a:pt x="18746" y="17269"/>
                  <a:pt x="17858" y="17269"/>
                </a:cubicBezTo>
                <a:close/>
                <a:moveTo>
                  <a:pt x="17858" y="17269"/>
                </a:moveTo>
              </a:path>
            </a:pathLst>
          </a:custGeom>
          <a:solidFill>
            <a:schemeClr val="bg1"/>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AutoShape 129"/>
          <p:cNvSpPr/>
          <p:nvPr/>
        </p:nvSpPr>
        <p:spPr bwMode="auto">
          <a:xfrm>
            <a:off x="11047704" y="2932233"/>
            <a:ext cx="345001" cy="345001"/>
          </a:xfrm>
          <a:custGeom>
            <a:avLst/>
            <a:gdLst>
              <a:gd name="T0" fmla="*/ 193886301 w 21600"/>
              <a:gd name="T1" fmla="*/ 72649219 h 21600"/>
              <a:gd name="T2" fmla="*/ 193886301 w 21600"/>
              <a:gd name="T3" fmla="*/ 0 h 21600"/>
              <a:gd name="T4" fmla="*/ 0 w 21600"/>
              <a:gd name="T5" fmla="*/ 0 h 21600"/>
              <a:gd name="T6" fmla="*/ 0 w 21600"/>
              <a:gd name="T7" fmla="*/ 193886301 h 21600"/>
              <a:gd name="T8" fmla="*/ 72649219 w 21600"/>
              <a:gd name="T9" fmla="*/ 193886301 h 21600"/>
              <a:gd name="T10" fmla="*/ 178971547 w 21600"/>
              <a:gd name="T11" fmla="*/ 286355233 h 21600"/>
              <a:gd name="T12" fmla="*/ 286355233 w 21600"/>
              <a:gd name="T13" fmla="*/ 178971547 h 21600"/>
              <a:gd name="T14" fmla="*/ 193886301 w 21600"/>
              <a:gd name="T15" fmla="*/ 72649219 h 21600"/>
              <a:gd name="T16" fmla="*/ 71986933 w 21600"/>
              <a:gd name="T17" fmla="*/ 170022876 h 21600"/>
              <a:gd name="T18" fmla="*/ 23863425 w 21600"/>
              <a:gd name="T19" fmla="*/ 170022876 h 21600"/>
              <a:gd name="T20" fmla="*/ 23863425 w 21600"/>
              <a:gd name="T21" fmla="*/ 23863425 h 21600"/>
              <a:gd name="T22" fmla="*/ 170022876 w 21600"/>
              <a:gd name="T23" fmla="*/ 23863425 h 21600"/>
              <a:gd name="T24" fmla="*/ 170022876 w 21600"/>
              <a:gd name="T25" fmla="*/ 71986933 h 21600"/>
              <a:gd name="T26" fmla="*/ 71986933 w 21600"/>
              <a:gd name="T27" fmla="*/ 170022876 h 21600"/>
              <a:gd name="T28" fmla="*/ 178971547 w 21600"/>
              <a:gd name="T29" fmla="*/ 262491808 h 21600"/>
              <a:gd name="T30" fmla="*/ 96857260 w 21600"/>
              <a:gd name="T31" fmla="*/ 193886301 h 21600"/>
              <a:gd name="T32" fmla="*/ 193886301 w 21600"/>
              <a:gd name="T33" fmla="*/ 193886301 h 21600"/>
              <a:gd name="T34" fmla="*/ 193886301 w 21600"/>
              <a:gd name="T35" fmla="*/ 96857260 h 21600"/>
              <a:gd name="T36" fmla="*/ 262491808 w 21600"/>
              <a:gd name="T37" fmla="*/ 178971547 h 21600"/>
              <a:gd name="T38" fmla="*/ 178971547 w 21600"/>
              <a:gd name="T39" fmla="*/ 262491808 h 21600"/>
              <a:gd name="T40" fmla="*/ 178971547 w 21600"/>
              <a:gd name="T41" fmla="*/ 262491808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4625" y="5480"/>
                </a:moveTo>
                <a:lnTo>
                  <a:pt x="14625" y="0"/>
                </a:lnTo>
                <a:lnTo>
                  <a:pt x="0" y="0"/>
                </a:lnTo>
                <a:lnTo>
                  <a:pt x="0" y="14625"/>
                </a:lnTo>
                <a:lnTo>
                  <a:pt x="5480" y="14625"/>
                </a:lnTo>
                <a:cubicBezTo>
                  <a:pt x="6028" y="18566"/>
                  <a:pt x="9409" y="21600"/>
                  <a:pt x="13500" y="21600"/>
                </a:cubicBezTo>
                <a:cubicBezTo>
                  <a:pt x="17974" y="21600"/>
                  <a:pt x="21600" y="17974"/>
                  <a:pt x="21600" y="13500"/>
                </a:cubicBezTo>
                <a:cubicBezTo>
                  <a:pt x="21600" y="9408"/>
                  <a:pt x="18566" y="6027"/>
                  <a:pt x="14625" y="5480"/>
                </a:cubicBezTo>
                <a:close/>
                <a:moveTo>
                  <a:pt x="5430" y="12825"/>
                </a:moveTo>
                <a:lnTo>
                  <a:pt x="1800" y="12825"/>
                </a:lnTo>
                <a:lnTo>
                  <a:pt x="1800" y="1800"/>
                </a:lnTo>
                <a:lnTo>
                  <a:pt x="12825" y="1800"/>
                </a:lnTo>
                <a:lnTo>
                  <a:pt x="12825" y="5430"/>
                </a:lnTo>
                <a:cubicBezTo>
                  <a:pt x="8891" y="5755"/>
                  <a:pt x="5755" y="8890"/>
                  <a:pt x="5430" y="12825"/>
                </a:cubicBezTo>
                <a:close/>
                <a:moveTo>
                  <a:pt x="13500" y="19800"/>
                </a:moveTo>
                <a:cubicBezTo>
                  <a:pt x="10411" y="19800"/>
                  <a:pt x="7839" y="17563"/>
                  <a:pt x="7306" y="14625"/>
                </a:cubicBezTo>
                <a:lnTo>
                  <a:pt x="14625" y="14625"/>
                </a:lnTo>
                <a:lnTo>
                  <a:pt x="14625" y="7306"/>
                </a:lnTo>
                <a:cubicBezTo>
                  <a:pt x="17563" y="7838"/>
                  <a:pt x="19800" y="10410"/>
                  <a:pt x="19800" y="13500"/>
                </a:cubicBezTo>
                <a:cubicBezTo>
                  <a:pt x="19800" y="16974"/>
                  <a:pt x="16974" y="19800"/>
                  <a:pt x="13500" y="19800"/>
                </a:cubicBezTo>
                <a:close/>
                <a:moveTo>
                  <a:pt x="13500" y="19800"/>
                </a:moveTo>
              </a:path>
            </a:pathLst>
          </a:custGeom>
          <a:solidFill>
            <a:srgbClr val="FFFFFF"/>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2" name="Group 3"/>
          <p:cNvGrpSpPr/>
          <p:nvPr/>
        </p:nvGrpSpPr>
        <p:grpSpPr>
          <a:xfrm>
            <a:off x="8245165" y="2627405"/>
            <a:ext cx="2552060" cy="2552060"/>
            <a:chOff x="5638800" y="2095500"/>
            <a:chExt cx="1714500" cy="1714500"/>
          </a:xfrm>
        </p:grpSpPr>
        <p:sp>
          <p:nvSpPr>
            <p:cNvPr id="33" name="Oval 17"/>
            <p:cNvSpPr/>
            <p:nvPr/>
          </p:nvSpPr>
          <p:spPr>
            <a:xfrm>
              <a:off x="5638800" y="2095500"/>
              <a:ext cx="1714500" cy="1714500"/>
            </a:xfrm>
            <a:prstGeom prst="ellipse">
              <a:avLst/>
            </a:prstGeom>
            <a:solidFill>
              <a:srgbClr val="E94F35">
                <a:alpha val="1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Oval 16"/>
            <p:cNvSpPr/>
            <p:nvPr/>
          </p:nvSpPr>
          <p:spPr>
            <a:xfrm>
              <a:off x="5981700" y="2438400"/>
              <a:ext cx="1028700" cy="1028700"/>
            </a:xfrm>
            <a:prstGeom prst="ellipse">
              <a:avLst/>
            </a:prstGeom>
            <a:solidFill>
              <a:srgbClr val="14C7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5" name="Group 35"/>
            <p:cNvGrpSpPr/>
            <p:nvPr/>
          </p:nvGrpSpPr>
          <p:grpSpPr>
            <a:xfrm>
              <a:off x="6056329" y="2749550"/>
              <a:ext cx="879869" cy="477514"/>
              <a:chOff x="6056329" y="2749550"/>
              <a:chExt cx="879869" cy="477514"/>
            </a:xfrm>
          </p:grpSpPr>
          <p:sp>
            <p:nvSpPr>
              <p:cNvPr id="36" name="TextBox 33"/>
              <p:cNvSpPr txBox="1"/>
              <p:nvPr/>
            </p:nvSpPr>
            <p:spPr>
              <a:xfrm>
                <a:off x="6056329" y="2749550"/>
                <a:ext cx="879869" cy="254632"/>
              </a:xfrm>
              <a:prstGeom prst="rect">
                <a:avLst/>
              </a:prstGeom>
              <a:noFill/>
            </p:spPr>
            <p:txBody>
              <a:bodyPr wrap="square" lIns="0" tIns="0" rIns="0" bIns="0" rtlCol="0">
                <a:noAutofit/>
              </a:bodyPr>
              <a:lstStyle/>
              <a:p>
                <a:pPr algn="ctr"/>
                <a:r>
                  <a:rPr lang="en-US" altLang="ko-KR" sz="3200" b="1" dirty="0" smtClean="0">
                    <a:latin typeface="Open Sans Light" panose="020B0306030504020204" pitchFamily="34" charset="0"/>
                    <a:ea typeface="Open Sans Light" panose="020B0306030504020204" pitchFamily="34" charset="0"/>
                    <a:cs typeface="Open Sans Light" panose="020B0306030504020204" pitchFamily="34" charset="0"/>
                  </a:rPr>
                  <a:t>2014</a:t>
                </a:r>
                <a:endParaRPr lang="ko-KR" altLang="en-US" sz="3200" b="1" dirty="0">
                  <a:latin typeface="Open Sans Light" panose="020B0306030504020204" pitchFamily="34" charset="0"/>
                  <a:cs typeface="Open Sans Light" panose="020B0306030504020204" pitchFamily="34" charset="0"/>
                </a:endParaRPr>
              </a:p>
            </p:txBody>
          </p:sp>
          <p:sp>
            <p:nvSpPr>
              <p:cNvPr id="37" name="TextBox 34"/>
              <p:cNvSpPr txBox="1"/>
              <p:nvPr/>
            </p:nvSpPr>
            <p:spPr>
              <a:xfrm>
                <a:off x="6056329" y="2972432"/>
                <a:ext cx="879869" cy="254632"/>
              </a:xfrm>
              <a:prstGeom prst="rect">
                <a:avLst/>
              </a:prstGeom>
              <a:noFill/>
            </p:spPr>
            <p:txBody>
              <a:bodyPr wrap="square" lIns="0" tIns="0" rIns="0" bIns="0" rtlCol="0">
                <a:noAutofit/>
              </a:bodyPr>
              <a:lstStyle/>
              <a:p>
                <a:pPr algn="ctr"/>
                <a:r>
                  <a:rPr lang="en-US" altLang="ko-KR" sz="1400" b="1" dirty="0" smtClean="0">
                    <a:latin typeface="Open Sans Light" panose="020B0306030504020204" pitchFamily="34" charset="0"/>
                    <a:ea typeface="Open Sans Light" panose="020B0306030504020204" pitchFamily="34" charset="0"/>
                    <a:cs typeface="Open Sans Light" panose="020B0306030504020204" pitchFamily="34" charset="0"/>
                  </a:rPr>
                  <a:t>Analysis</a:t>
                </a:r>
                <a:endParaRPr lang="ko-KR" altLang="en-US" sz="1400" b="1" dirty="0">
                  <a:latin typeface="Open Sans Light" panose="020B0306030504020204" pitchFamily="34" charset="0"/>
                  <a:cs typeface="Open Sans Light" panose="020B0306030504020204" pitchFamily="34" charset="0"/>
                </a:endParaRPr>
              </a:p>
            </p:txBody>
          </p:sp>
        </p:grpSp>
      </p:grpSp>
      <p:grpSp>
        <p:nvGrpSpPr>
          <p:cNvPr id="38" name="Group 36"/>
          <p:cNvGrpSpPr/>
          <p:nvPr/>
        </p:nvGrpSpPr>
        <p:grpSpPr>
          <a:xfrm>
            <a:off x="834740" y="2307125"/>
            <a:ext cx="2183429" cy="970109"/>
            <a:chOff x="603250" y="1398043"/>
            <a:chExt cx="1466850" cy="651729"/>
          </a:xfrm>
        </p:grpSpPr>
        <p:sp>
          <p:nvSpPr>
            <p:cNvPr id="39"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Website Design</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1" name="Group 141"/>
          <p:cNvGrpSpPr/>
          <p:nvPr/>
        </p:nvGrpSpPr>
        <p:grpSpPr bwMode="auto">
          <a:xfrm>
            <a:off x="487377" y="2413330"/>
            <a:ext cx="319007" cy="319007"/>
            <a:chOff x="0" y="0"/>
            <a:chExt cx="578" cy="578"/>
          </a:xfrm>
          <a:solidFill>
            <a:srgbClr val="14C7BE"/>
          </a:solidFill>
        </p:grpSpPr>
        <p:sp>
          <p:nvSpPr>
            <p:cNvPr id="42" name="AutoShape 135"/>
            <p:cNvSpPr/>
            <p:nvPr/>
          </p:nvSpPr>
          <p:spPr bwMode="auto">
            <a:xfrm>
              <a:off x="296" y="0"/>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619"/>
                  </a:moveTo>
                  <a:lnTo>
                    <a:pt x="12977" y="0"/>
                  </a:lnTo>
                  <a:lnTo>
                    <a:pt x="6550" y="6423"/>
                  </a:lnTo>
                  <a:lnTo>
                    <a:pt x="2263" y="2140"/>
                  </a:lnTo>
                  <a:lnTo>
                    <a:pt x="0" y="21600"/>
                  </a:lnTo>
                  <a:lnTo>
                    <a:pt x="19498" y="19365"/>
                  </a:lnTo>
                  <a:lnTo>
                    <a:pt x="15172" y="15042"/>
                  </a:lnTo>
                  <a:lnTo>
                    <a:pt x="21600" y="8619"/>
                  </a:lnTo>
                  <a:close/>
                  <a:moveTo>
                    <a:pt x="21600" y="861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136"/>
            <p:cNvSpPr/>
            <p:nvPr/>
          </p:nvSpPr>
          <p:spPr bwMode="auto">
            <a:xfrm>
              <a:off x="0" y="296"/>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6427" y="6559"/>
                  </a:moveTo>
                  <a:lnTo>
                    <a:pt x="0" y="12981"/>
                  </a:lnTo>
                  <a:lnTo>
                    <a:pt x="8624" y="21600"/>
                  </a:lnTo>
                  <a:lnTo>
                    <a:pt x="15051" y="15177"/>
                  </a:lnTo>
                  <a:lnTo>
                    <a:pt x="19336" y="19459"/>
                  </a:lnTo>
                  <a:lnTo>
                    <a:pt x="21600" y="0"/>
                  </a:lnTo>
                  <a:lnTo>
                    <a:pt x="2101" y="2235"/>
                  </a:lnTo>
                  <a:lnTo>
                    <a:pt x="6427" y="6559"/>
                  </a:lnTo>
                  <a:close/>
                  <a:moveTo>
                    <a:pt x="6427" y="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AutoShape 137"/>
            <p:cNvSpPr/>
            <p:nvPr/>
          </p:nvSpPr>
          <p:spPr bwMode="auto">
            <a:xfrm>
              <a:off x="104" y="216"/>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366" y="0"/>
                  </a:moveTo>
                  <a:lnTo>
                    <a:pt x="0" y="15844"/>
                  </a:lnTo>
                  <a:lnTo>
                    <a:pt x="21600" y="21600"/>
                  </a:lnTo>
                  <a:lnTo>
                    <a:pt x="2366" y="0"/>
                  </a:lnTo>
                  <a:close/>
                  <a:moveTo>
                    <a:pt x="236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AutoShape 138"/>
            <p:cNvSpPr/>
            <p:nvPr/>
          </p:nvSpPr>
          <p:spPr bwMode="auto">
            <a:xfrm>
              <a:off x="248" y="192"/>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53"/>
                  </a:ln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AutoShape 139"/>
            <p:cNvSpPr/>
            <p:nvPr/>
          </p:nvSpPr>
          <p:spPr bwMode="auto">
            <a:xfrm>
              <a:off x="328" y="312"/>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233" y="21600"/>
                  </a:moveTo>
                  <a:lnTo>
                    <a:pt x="21600" y="5760"/>
                  </a:lnTo>
                  <a:lnTo>
                    <a:pt x="0" y="0"/>
                  </a:lnTo>
                  <a:lnTo>
                    <a:pt x="19233" y="21600"/>
                  </a:lnTo>
                  <a:close/>
                  <a:moveTo>
                    <a:pt x="19233"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AutoShape 140"/>
            <p:cNvSpPr/>
            <p:nvPr/>
          </p:nvSpPr>
          <p:spPr bwMode="auto">
            <a:xfrm>
              <a:off x="320" y="320"/>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0444"/>
                  </a:lnTo>
                  <a:lnTo>
                    <a:pt x="0" y="0"/>
                  </a:lnTo>
                  <a:lnTo>
                    <a:pt x="0" y="21600"/>
                  </a:ln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8" name="Group 46"/>
          <p:cNvGrpSpPr/>
          <p:nvPr/>
        </p:nvGrpSpPr>
        <p:grpSpPr>
          <a:xfrm>
            <a:off x="834740" y="3591981"/>
            <a:ext cx="2400826" cy="970109"/>
            <a:chOff x="603250" y="1398043"/>
            <a:chExt cx="1612900" cy="651729"/>
          </a:xfrm>
        </p:grpSpPr>
        <p:sp>
          <p:nvSpPr>
            <p:cNvPr id="49" name="Text Placeholder 2"/>
            <p:cNvSpPr txBox="1"/>
            <p:nvPr/>
          </p:nvSpPr>
          <p:spPr>
            <a:xfrm>
              <a:off x="603250" y="1398043"/>
              <a:ext cx="16129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Management</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1" name="Group 56"/>
          <p:cNvGrpSpPr/>
          <p:nvPr/>
        </p:nvGrpSpPr>
        <p:grpSpPr>
          <a:xfrm>
            <a:off x="834740" y="4876834"/>
            <a:ext cx="2183429" cy="970109"/>
            <a:chOff x="603250" y="1398043"/>
            <a:chExt cx="1466850" cy="651729"/>
          </a:xfrm>
        </p:grpSpPr>
        <p:sp>
          <p:nvSpPr>
            <p:cNvPr id="52"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Creative Art</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4" name="AutoShape 129"/>
          <p:cNvSpPr/>
          <p:nvPr/>
        </p:nvSpPr>
        <p:spPr bwMode="auto">
          <a:xfrm>
            <a:off x="489421" y="3743214"/>
            <a:ext cx="345001" cy="345001"/>
          </a:xfrm>
          <a:custGeom>
            <a:avLst/>
            <a:gdLst>
              <a:gd name="T0" fmla="*/ 193886301 w 21600"/>
              <a:gd name="T1" fmla="*/ 72649219 h 21600"/>
              <a:gd name="T2" fmla="*/ 193886301 w 21600"/>
              <a:gd name="T3" fmla="*/ 0 h 21600"/>
              <a:gd name="T4" fmla="*/ 0 w 21600"/>
              <a:gd name="T5" fmla="*/ 0 h 21600"/>
              <a:gd name="T6" fmla="*/ 0 w 21600"/>
              <a:gd name="T7" fmla="*/ 193886301 h 21600"/>
              <a:gd name="T8" fmla="*/ 72649219 w 21600"/>
              <a:gd name="T9" fmla="*/ 193886301 h 21600"/>
              <a:gd name="T10" fmla="*/ 178971547 w 21600"/>
              <a:gd name="T11" fmla="*/ 286355233 h 21600"/>
              <a:gd name="T12" fmla="*/ 286355233 w 21600"/>
              <a:gd name="T13" fmla="*/ 178971547 h 21600"/>
              <a:gd name="T14" fmla="*/ 193886301 w 21600"/>
              <a:gd name="T15" fmla="*/ 72649219 h 21600"/>
              <a:gd name="T16" fmla="*/ 71986933 w 21600"/>
              <a:gd name="T17" fmla="*/ 170022876 h 21600"/>
              <a:gd name="T18" fmla="*/ 23863425 w 21600"/>
              <a:gd name="T19" fmla="*/ 170022876 h 21600"/>
              <a:gd name="T20" fmla="*/ 23863425 w 21600"/>
              <a:gd name="T21" fmla="*/ 23863425 h 21600"/>
              <a:gd name="T22" fmla="*/ 170022876 w 21600"/>
              <a:gd name="T23" fmla="*/ 23863425 h 21600"/>
              <a:gd name="T24" fmla="*/ 170022876 w 21600"/>
              <a:gd name="T25" fmla="*/ 71986933 h 21600"/>
              <a:gd name="T26" fmla="*/ 71986933 w 21600"/>
              <a:gd name="T27" fmla="*/ 170022876 h 21600"/>
              <a:gd name="T28" fmla="*/ 178971547 w 21600"/>
              <a:gd name="T29" fmla="*/ 262491808 h 21600"/>
              <a:gd name="T30" fmla="*/ 96857260 w 21600"/>
              <a:gd name="T31" fmla="*/ 193886301 h 21600"/>
              <a:gd name="T32" fmla="*/ 193886301 w 21600"/>
              <a:gd name="T33" fmla="*/ 193886301 h 21600"/>
              <a:gd name="T34" fmla="*/ 193886301 w 21600"/>
              <a:gd name="T35" fmla="*/ 96857260 h 21600"/>
              <a:gd name="T36" fmla="*/ 262491808 w 21600"/>
              <a:gd name="T37" fmla="*/ 178971547 h 21600"/>
              <a:gd name="T38" fmla="*/ 178971547 w 21600"/>
              <a:gd name="T39" fmla="*/ 262491808 h 21600"/>
              <a:gd name="T40" fmla="*/ 178971547 w 21600"/>
              <a:gd name="T41" fmla="*/ 262491808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4625" y="5480"/>
                </a:moveTo>
                <a:lnTo>
                  <a:pt x="14625" y="0"/>
                </a:lnTo>
                <a:lnTo>
                  <a:pt x="0" y="0"/>
                </a:lnTo>
                <a:lnTo>
                  <a:pt x="0" y="14625"/>
                </a:lnTo>
                <a:lnTo>
                  <a:pt x="5480" y="14625"/>
                </a:lnTo>
                <a:cubicBezTo>
                  <a:pt x="6028" y="18566"/>
                  <a:pt x="9409" y="21600"/>
                  <a:pt x="13500" y="21600"/>
                </a:cubicBezTo>
                <a:cubicBezTo>
                  <a:pt x="17974" y="21600"/>
                  <a:pt x="21600" y="17974"/>
                  <a:pt x="21600" y="13500"/>
                </a:cubicBezTo>
                <a:cubicBezTo>
                  <a:pt x="21600" y="9408"/>
                  <a:pt x="18566" y="6027"/>
                  <a:pt x="14625" y="5480"/>
                </a:cubicBezTo>
                <a:close/>
                <a:moveTo>
                  <a:pt x="5430" y="12825"/>
                </a:moveTo>
                <a:lnTo>
                  <a:pt x="1800" y="12825"/>
                </a:lnTo>
                <a:lnTo>
                  <a:pt x="1800" y="1800"/>
                </a:lnTo>
                <a:lnTo>
                  <a:pt x="12825" y="1800"/>
                </a:lnTo>
                <a:lnTo>
                  <a:pt x="12825" y="5430"/>
                </a:lnTo>
                <a:cubicBezTo>
                  <a:pt x="8891" y="5755"/>
                  <a:pt x="5755" y="8890"/>
                  <a:pt x="5430" y="12825"/>
                </a:cubicBezTo>
                <a:close/>
                <a:moveTo>
                  <a:pt x="13500" y="19800"/>
                </a:moveTo>
                <a:cubicBezTo>
                  <a:pt x="10411" y="19800"/>
                  <a:pt x="7839" y="17563"/>
                  <a:pt x="7306" y="14625"/>
                </a:cubicBezTo>
                <a:lnTo>
                  <a:pt x="14625" y="14625"/>
                </a:lnTo>
                <a:lnTo>
                  <a:pt x="14625" y="7306"/>
                </a:lnTo>
                <a:cubicBezTo>
                  <a:pt x="17563" y="7838"/>
                  <a:pt x="19800" y="10410"/>
                  <a:pt x="19800" y="13500"/>
                </a:cubicBezTo>
                <a:cubicBezTo>
                  <a:pt x="19800" y="16974"/>
                  <a:pt x="16974" y="19800"/>
                  <a:pt x="13500" y="19800"/>
                </a:cubicBezTo>
                <a:close/>
                <a:moveTo>
                  <a:pt x="13500" y="19800"/>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AutoShape 121"/>
          <p:cNvSpPr/>
          <p:nvPr/>
        </p:nvSpPr>
        <p:spPr bwMode="auto">
          <a:xfrm>
            <a:off x="489739" y="4985606"/>
            <a:ext cx="316644" cy="316644"/>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77795181 w 21600"/>
              <a:gd name="T11" fmla="*/ 101597923 h 21600"/>
              <a:gd name="T12" fmla="*/ 163694596 w 21600"/>
              <a:gd name="T13" fmla="*/ 145669963 h 21600"/>
              <a:gd name="T14" fmla="*/ 57525016 w 21600"/>
              <a:gd name="T15" fmla="*/ 39500383 h 21600"/>
              <a:gd name="T16" fmla="*/ 101597923 w 21600"/>
              <a:gd name="T17" fmla="*/ 25399700 h 21600"/>
              <a:gd name="T18" fmla="*/ 177795181 w 21600"/>
              <a:gd name="T19" fmla="*/ 101597923 h 21600"/>
              <a:gd name="T20" fmla="*/ 25399700 w 21600"/>
              <a:gd name="T21" fmla="*/ 101597923 h 21600"/>
              <a:gd name="T22" fmla="*/ 39688546 w 21600"/>
              <a:gd name="T23" fmla="*/ 57251792 h 21600"/>
              <a:gd name="T24" fmla="*/ 145943088 w 21600"/>
              <a:gd name="T25" fmla="*/ 163506334 h 21600"/>
              <a:gd name="T26" fmla="*/ 101597923 w 21600"/>
              <a:gd name="T27" fmla="*/ 177795181 h 21600"/>
              <a:gd name="T28" fmla="*/ 25399700 w 21600"/>
              <a:gd name="T29" fmla="*/ 101597923 h 21600"/>
              <a:gd name="T30" fmla="*/ 25399700 w 21600"/>
              <a:gd name="T31" fmla="*/ 10159792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8900" y="10800"/>
                </a:moveTo>
                <a:cubicBezTo>
                  <a:pt x="18900" y="12545"/>
                  <a:pt x="18344" y="14162"/>
                  <a:pt x="17401" y="15485"/>
                </a:cubicBezTo>
                <a:lnTo>
                  <a:pt x="6115" y="4199"/>
                </a:lnTo>
                <a:cubicBezTo>
                  <a:pt x="7439" y="3256"/>
                  <a:pt x="9055" y="2700"/>
                  <a:pt x="10800" y="2700"/>
                </a:cubicBezTo>
                <a:cubicBezTo>
                  <a:pt x="15266" y="2700"/>
                  <a:pt x="18900" y="6334"/>
                  <a:pt x="18900" y="10800"/>
                </a:cubicBezTo>
                <a:close/>
                <a:moveTo>
                  <a:pt x="2700" y="10800"/>
                </a:moveTo>
                <a:cubicBezTo>
                  <a:pt x="2700" y="9043"/>
                  <a:pt x="3265" y="7415"/>
                  <a:pt x="4219" y="6086"/>
                </a:cubicBezTo>
                <a:lnTo>
                  <a:pt x="15514" y="17381"/>
                </a:lnTo>
                <a:cubicBezTo>
                  <a:pt x="14185" y="18335"/>
                  <a:pt x="12557" y="18900"/>
                  <a:pt x="10800" y="18900"/>
                </a:cubicBezTo>
                <a:cubicBezTo>
                  <a:pt x="6334" y="18900"/>
                  <a:pt x="2700" y="15266"/>
                  <a:pt x="2700" y="10800"/>
                </a:cubicBezTo>
                <a:close/>
                <a:moveTo>
                  <a:pt x="2700" y="10800"/>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6" name="Group 68"/>
          <p:cNvGrpSpPr/>
          <p:nvPr/>
        </p:nvGrpSpPr>
        <p:grpSpPr>
          <a:xfrm>
            <a:off x="3958912" y="2307125"/>
            <a:ext cx="2183429" cy="970109"/>
            <a:chOff x="603250" y="1398043"/>
            <a:chExt cx="1466850" cy="651729"/>
          </a:xfrm>
        </p:grpSpPr>
        <p:sp>
          <p:nvSpPr>
            <p:cNvPr id="57"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Sales Manager</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9" name="Group 78"/>
          <p:cNvGrpSpPr/>
          <p:nvPr/>
        </p:nvGrpSpPr>
        <p:grpSpPr>
          <a:xfrm>
            <a:off x="3958912" y="3591981"/>
            <a:ext cx="2183429" cy="970109"/>
            <a:chOff x="603250" y="1398043"/>
            <a:chExt cx="1466850" cy="651729"/>
          </a:xfrm>
        </p:grpSpPr>
        <p:sp>
          <p:nvSpPr>
            <p:cNvPr id="60"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Recycle Product</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2" name="Group 81"/>
          <p:cNvGrpSpPr/>
          <p:nvPr/>
        </p:nvGrpSpPr>
        <p:grpSpPr>
          <a:xfrm>
            <a:off x="3958912" y="4876834"/>
            <a:ext cx="2183429" cy="970109"/>
            <a:chOff x="603250" y="1398043"/>
            <a:chExt cx="1466850" cy="651729"/>
          </a:xfrm>
        </p:grpSpPr>
        <p:sp>
          <p:nvSpPr>
            <p:cNvPr id="63"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Data Analysis</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4"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5" name="Group 425"/>
          <p:cNvGrpSpPr/>
          <p:nvPr/>
        </p:nvGrpSpPr>
        <p:grpSpPr bwMode="auto">
          <a:xfrm>
            <a:off x="3616275" y="2451086"/>
            <a:ext cx="342637" cy="264658"/>
            <a:chOff x="0" y="0"/>
            <a:chExt cx="572" cy="440"/>
          </a:xfrm>
          <a:solidFill>
            <a:srgbClr val="14C7BE"/>
          </a:solidFill>
        </p:grpSpPr>
        <p:sp>
          <p:nvSpPr>
            <p:cNvPr id="6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69" name="AutoShape 125"/>
          <p:cNvSpPr/>
          <p:nvPr/>
        </p:nvSpPr>
        <p:spPr bwMode="auto">
          <a:xfrm>
            <a:off x="3661807" y="3712567"/>
            <a:ext cx="257570" cy="345001"/>
          </a:xfrm>
          <a:custGeom>
            <a:avLst/>
            <a:gdLst>
              <a:gd name="T0" fmla="*/ 80181371 w 21600"/>
              <a:gd name="T1" fmla="*/ 0 h 21600"/>
              <a:gd name="T2" fmla="*/ 8780621 w 21600"/>
              <a:gd name="T3" fmla="*/ 0 h 21600"/>
              <a:gd name="T4" fmla="*/ 0 w 21600"/>
              <a:gd name="T5" fmla="*/ 21145316 h 21600"/>
              <a:gd name="T6" fmla="*/ 0 w 21600"/>
              <a:gd name="T7" fmla="*/ 265209799 h 21600"/>
              <a:gd name="T8" fmla="*/ 8780621 w 21600"/>
              <a:gd name="T9" fmla="*/ 286355233 h 21600"/>
              <a:gd name="T10" fmla="*/ 80181371 w 21600"/>
              <a:gd name="T11" fmla="*/ 286355233 h 21600"/>
              <a:gd name="T12" fmla="*/ 88962056 w 21600"/>
              <a:gd name="T13" fmla="*/ 265209799 h 21600"/>
              <a:gd name="T14" fmla="*/ 88962056 w 21600"/>
              <a:gd name="T15" fmla="*/ 21145316 h 21600"/>
              <a:gd name="T16" fmla="*/ 80181371 w 21600"/>
              <a:gd name="T17" fmla="*/ 0 h 21600"/>
              <a:gd name="T18" fmla="*/ 44765299 w 21600"/>
              <a:gd name="T19" fmla="*/ 277711807 h 21600"/>
              <a:gd name="T20" fmla="*/ 41824542 w 21600"/>
              <a:gd name="T21" fmla="*/ 270632433 h 21600"/>
              <a:gd name="T22" fmla="*/ 44765299 w 21600"/>
              <a:gd name="T23" fmla="*/ 263553059 h 21600"/>
              <a:gd name="T24" fmla="*/ 47706056 w 21600"/>
              <a:gd name="T25" fmla="*/ 270632433 h 21600"/>
              <a:gd name="T26" fmla="*/ 44765299 w 21600"/>
              <a:gd name="T27" fmla="*/ 277711807 h 21600"/>
              <a:gd name="T28" fmla="*/ 75753841 w 21600"/>
              <a:gd name="T29" fmla="*/ 254564889 h 21600"/>
              <a:gd name="T30" fmla="*/ 13208215 w 21600"/>
              <a:gd name="T31" fmla="*/ 254564889 h 21600"/>
              <a:gd name="T32" fmla="*/ 13208215 w 21600"/>
              <a:gd name="T33" fmla="*/ 31790345 h 21600"/>
              <a:gd name="T34" fmla="*/ 75753841 w 21600"/>
              <a:gd name="T35" fmla="*/ 31790345 h 21600"/>
              <a:gd name="T36" fmla="*/ 75753841 w 21600"/>
              <a:gd name="T37" fmla="*/ 254564889 h 21600"/>
              <a:gd name="T38" fmla="*/ 75753841 w 21600"/>
              <a:gd name="T39" fmla="*/ 254564889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9468" y="0"/>
                </a:moveTo>
                <a:lnTo>
                  <a:pt x="2132" y="0"/>
                </a:lnTo>
                <a:cubicBezTo>
                  <a:pt x="955" y="0"/>
                  <a:pt x="0" y="714"/>
                  <a:pt x="0" y="1595"/>
                </a:cubicBezTo>
                <a:lnTo>
                  <a:pt x="0" y="20005"/>
                </a:lnTo>
                <a:cubicBezTo>
                  <a:pt x="0" y="20886"/>
                  <a:pt x="955" y="21600"/>
                  <a:pt x="2132" y="21600"/>
                </a:cubicBezTo>
                <a:lnTo>
                  <a:pt x="19468" y="21600"/>
                </a:lnTo>
                <a:cubicBezTo>
                  <a:pt x="20646" y="21600"/>
                  <a:pt x="21600" y="20886"/>
                  <a:pt x="21600" y="20005"/>
                </a:cubicBezTo>
                <a:lnTo>
                  <a:pt x="21600" y="1595"/>
                </a:lnTo>
                <a:cubicBezTo>
                  <a:pt x="21600" y="714"/>
                  <a:pt x="20645" y="0"/>
                  <a:pt x="19468" y="0"/>
                </a:cubicBezTo>
                <a:close/>
                <a:moveTo>
                  <a:pt x="10869" y="20948"/>
                </a:moveTo>
                <a:cubicBezTo>
                  <a:pt x="10474" y="20948"/>
                  <a:pt x="10155" y="20709"/>
                  <a:pt x="10155" y="20414"/>
                </a:cubicBezTo>
                <a:cubicBezTo>
                  <a:pt x="10155" y="20119"/>
                  <a:pt x="10474" y="19880"/>
                  <a:pt x="10869" y="19880"/>
                </a:cubicBezTo>
                <a:cubicBezTo>
                  <a:pt x="11263" y="19880"/>
                  <a:pt x="11583" y="20119"/>
                  <a:pt x="11583" y="20414"/>
                </a:cubicBezTo>
                <a:cubicBezTo>
                  <a:pt x="11583" y="20709"/>
                  <a:pt x="11263" y="20948"/>
                  <a:pt x="10869" y="20948"/>
                </a:cubicBezTo>
                <a:close/>
                <a:moveTo>
                  <a:pt x="18393" y="19202"/>
                </a:moveTo>
                <a:lnTo>
                  <a:pt x="3207" y="19202"/>
                </a:lnTo>
                <a:lnTo>
                  <a:pt x="3207" y="2398"/>
                </a:lnTo>
                <a:lnTo>
                  <a:pt x="18393" y="2398"/>
                </a:lnTo>
                <a:lnTo>
                  <a:pt x="18393" y="19202"/>
                </a:lnTo>
                <a:close/>
                <a:moveTo>
                  <a:pt x="18393" y="19202"/>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0" name="AutoShape 506"/>
          <p:cNvSpPr/>
          <p:nvPr/>
        </p:nvSpPr>
        <p:spPr bwMode="auto">
          <a:xfrm>
            <a:off x="3633451" y="4999711"/>
            <a:ext cx="319007" cy="347364"/>
          </a:xfrm>
          <a:custGeom>
            <a:avLst/>
            <a:gdLst>
              <a:gd name="T0" fmla="*/ 209326746 w 21600"/>
              <a:gd name="T1" fmla="*/ 65165170 h 21600"/>
              <a:gd name="T2" fmla="*/ 205789983 w 21600"/>
              <a:gd name="T3" fmla="*/ 22915879 h 21600"/>
              <a:gd name="T4" fmla="*/ 184624013 w 21600"/>
              <a:gd name="T5" fmla="*/ 0 h 21600"/>
              <a:gd name="T6" fmla="*/ 24702732 w 21600"/>
              <a:gd name="T7" fmla="*/ 0 h 21600"/>
              <a:gd name="T8" fmla="*/ 3536763 w 21600"/>
              <a:gd name="T9" fmla="*/ 22915879 h 21600"/>
              <a:gd name="T10" fmla="*/ 0 w 21600"/>
              <a:gd name="T11" fmla="*/ 64374491 h 21600"/>
              <a:gd name="T12" fmla="*/ 0 w 21600"/>
              <a:gd name="T13" fmla="*/ 253752444 h 21600"/>
              <a:gd name="T14" fmla="*/ 18277738 w 21600"/>
              <a:gd name="T15" fmla="*/ 253752444 h 21600"/>
              <a:gd name="T16" fmla="*/ 18277738 w 21600"/>
              <a:gd name="T17" fmla="*/ 273588828 h 21600"/>
              <a:gd name="T18" fmla="*/ 34189799 w 21600"/>
              <a:gd name="T19" fmla="*/ 294284053 h 21600"/>
              <a:gd name="T20" fmla="*/ 50112585 w 21600"/>
              <a:gd name="T21" fmla="*/ 273588828 h 21600"/>
              <a:gd name="T22" fmla="*/ 50112585 w 21600"/>
              <a:gd name="T23" fmla="*/ 253752444 h 21600"/>
              <a:gd name="T24" fmla="*/ 160387311 w 21600"/>
              <a:gd name="T25" fmla="*/ 253752444 h 21600"/>
              <a:gd name="T26" fmla="*/ 160387311 w 21600"/>
              <a:gd name="T27" fmla="*/ 273588828 h 21600"/>
              <a:gd name="T28" fmla="*/ 176299272 w 21600"/>
              <a:gd name="T29" fmla="*/ 294284053 h 21600"/>
              <a:gd name="T30" fmla="*/ 192222049 w 21600"/>
              <a:gd name="T31" fmla="*/ 273588828 h 21600"/>
              <a:gd name="T32" fmla="*/ 192222049 w 21600"/>
              <a:gd name="T33" fmla="*/ 253752444 h 21600"/>
              <a:gd name="T34" fmla="*/ 209326746 w 21600"/>
              <a:gd name="T35" fmla="*/ 253752444 h 21600"/>
              <a:gd name="T36" fmla="*/ 209326746 w 21600"/>
              <a:gd name="T37" fmla="*/ 65165170 h 21600"/>
              <a:gd name="T38" fmla="*/ 79931401 w 21600"/>
              <a:gd name="T39" fmla="*/ 16458066 h 21600"/>
              <a:gd name="T40" fmla="*/ 129986300 w 21600"/>
              <a:gd name="T41" fmla="*/ 16458066 h 21600"/>
              <a:gd name="T42" fmla="*/ 136779465 w 21600"/>
              <a:gd name="T43" fmla="*/ 25286761 h 21600"/>
              <a:gd name="T44" fmla="*/ 129986300 w 21600"/>
              <a:gd name="T45" fmla="*/ 34129231 h 21600"/>
              <a:gd name="T46" fmla="*/ 79931401 w 21600"/>
              <a:gd name="T47" fmla="*/ 34129231 h 21600"/>
              <a:gd name="T48" fmla="*/ 73128394 w 21600"/>
              <a:gd name="T49" fmla="*/ 25286761 h 21600"/>
              <a:gd name="T50" fmla="*/ 79931401 w 21600"/>
              <a:gd name="T51" fmla="*/ 16458066 h 21600"/>
              <a:gd name="T52" fmla="*/ 25943113 w 21600"/>
              <a:gd name="T53" fmla="*/ 68571265 h 21600"/>
              <a:gd name="T54" fmla="*/ 37426704 w 21600"/>
              <a:gd name="T55" fmla="*/ 53652898 h 21600"/>
              <a:gd name="T56" fmla="*/ 172490998 w 21600"/>
              <a:gd name="T57" fmla="*/ 53652898 h 21600"/>
              <a:gd name="T58" fmla="*/ 183965728 w 21600"/>
              <a:gd name="T59" fmla="*/ 68571265 h 21600"/>
              <a:gd name="T60" fmla="*/ 187502492 w 21600"/>
              <a:gd name="T61" fmla="*/ 159840258 h 21600"/>
              <a:gd name="T62" fmla="*/ 176028743 w 21600"/>
              <a:gd name="T63" fmla="*/ 174772400 h 21600"/>
              <a:gd name="T64" fmla="*/ 33889841 w 21600"/>
              <a:gd name="T65" fmla="*/ 174772400 h 21600"/>
              <a:gd name="T66" fmla="*/ 22405367 w 21600"/>
              <a:gd name="T67" fmla="*/ 159840258 h 21600"/>
              <a:gd name="T68" fmla="*/ 25943113 w 21600"/>
              <a:gd name="T69" fmla="*/ 68571265 h 21600"/>
              <a:gd name="T70" fmla="*/ 50112585 w 21600"/>
              <a:gd name="T71" fmla="*/ 228125211 h 21600"/>
              <a:gd name="T72" fmla="*/ 38027303 w 21600"/>
              <a:gd name="T73" fmla="*/ 235277992 h 21600"/>
              <a:gd name="T74" fmla="*/ 21853593 w 21600"/>
              <a:gd name="T75" fmla="*/ 214691205 h 21600"/>
              <a:gd name="T76" fmla="*/ 21814511 w 21600"/>
              <a:gd name="T77" fmla="*/ 214200624 h 21600"/>
              <a:gd name="T78" fmla="*/ 38017560 w 21600"/>
              <a:gd name="T79" fmla="*/ 193137258 h 21600"/>
              <a:gd name="T80" fmla="*/ 54241186 w 21600"/>
              <a:gd name="T81" fmla="*/ 214200624 h 21600"/>
              <a:gd name="T82" fmla="*/ 50112585 w 21600"/>
              <a:gd name="T83" fmla="*/ 228125211 h 21600"/>
              <a:gd name="T84" fmla="*/ 173062357 w 21600"/>
              <a:gd name="T85" fmla="*/ 235277992 h 21600"/>
              <a:gd name="T86" fmla="*/ 160415568 w 21600"/>
              <a:gd name="T87" fmla="*/ 227238701 h 21600"/>
              <a:gd name="T88" fmla="*/ 156849555 w 21600"/>
              <a:gd name="T89" fmla="*/ 214200624 h 21600"/>
              <a:gd name="T90" fmla="*/ 173062357 w 21600"/>
              <a:gd name="T91" fmla="*/ 193137258 h 21600"/>
              <a:gd name="T92" fmla="*/ 189276241 w 21600"/>
              <a:gd name="T93" fmla="*/ 214200624 h 21600"/>
              <a:gd name="T94" fmla="*/ 189178580 w 21600"/>
              <a:gd name="T95" fmla="*/ 215508386 h 21600"/>
              <a:gd name="T96" fmla="*/ 173062357 w 21600"/>
              <a:gd name="T97" fmla="*/ 235277992 h 21600"/>
              <a:gd name="T98" fmla="*/ 173062357 w 21600"/>
              <a:gd name="T99" fmla="*/ 235277992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21600" y="4783"/>
                </a:moveTo>
                <a:lnTo>
                  <a:pt x="21235" y="1682"/>
                </a:lnTo>
                <a:cubicBezTo>
                  <a:pt x="21235" y="753"/>
                  <a:pt x="20056" y="0"/>
                  <a:pt x="19051" y="0"/>
                </a:cubicBezTo>
                <a:lnTo>
                  <a:pt x="2549" y="0"/>
                </a:lnTo>
                <a:cubicBezTo>
                  <a:pt x="1544" y="0"/>
                  <a:pt x="365" y="753"/>
                  <a:pt x="365" y="1682"/>
                </a:cubicBezTo>
                <a:lnTo>
                  <a:pt x="0" y="4725"/>
                </a:lnTo>
                <a:lnTo>
                  <a:pt x="0" y="18625"/>
                </a:lnTo>
                <a:lnTo>
                  <a:pt x="1886" y="18625"/>
                </a:lnTo>
                <a:lnTo>
                  <a:pt x="1886" y="20081"/>
                </a:lnTo>
                <a:cubicBezTo>
                  <a:pt x="1886" y="20919"/>
                  <a:pt x="2621" y="21600"/>
                  <a:pt x="3528" y="21600"/>
                </a:cubicBezTo>
                <a:cubicBezTo>
                  <a:pt x="4436" y="21600"/>
                  <a:pt x="5171" y="20919"/>
                  <a:pt x="5171" y="20081"/>
                </a:cubicBezTo>
                <a:lnTo>
                  <a:pt x="5171" y="18625"/>
                </a:lnTo>
                <a:lnTo>
                  <a:pt x="16550" y="18625"/>
                </a:lnTo>
                <a:lnTo>
                  <a:pt x="16550" y="20081"/>
                </a:lnTo>
                <a:cubicBezTo>
                  <a:pt x="16550" y="20919"/>
                  <a:pt x="17285" y="21600"/>
                  <a:pt x="18192" y="21600"/>
                </a:cubicBezTo>
                <a:cubicBezTo>
                  <a:pt x="19100" y="21600"/>
                  <a:pt x="19835" y="20919"/>
                  <a:pt x="19835" y="20081"/>
                </a:cubicBezTo>
                <a:lnTo>
                  <a:pt x="19835" y="18625"/>
                </a:lnTo>
                <a:lnTo>
                  <a:pt x="21600" y="18625"/>
                </a:lnTo>
                <a:lnTo>
                  <a:pt x="21600" y="4783"/>
                </a:lnTo>
                <a:close/>
                <a:moveTo>
                  <a:pt x="8248" y="1208"/>
                </a:moveTo>
                <a:lnTo>
                  <a:pt x="13413" y="1208"/>
                </a:lnTo>
                <a:cubicBezTo>
                  <a:pt x="13801" y="1208"/>
                  <a:pt x="14114" y="1499"/>
                  <a:pt x="14114" y="1856"/>
                </a:cubicBezTo>
                <a:cubicBezTo>
                  <a:pt x="14114" y="2214"/>
                  <a:pt x="13801" y="2505"/>
                  <a:pt x="13413" y="2505"/>
                </a:cubicBezTo>
                <a:lnTo>
                  <a:pt x="8248" y="2505"/>
                </a:lnTo>
                <a:cubicBezTo>
                  <a:pt x="7860" y="2505"/>
                  <a:pt x="7546" y="2214"/>
                  <a:pt x="7546" y="1856"/>
                </a:cubicBezTo>
                <a:cubicBezTo>
                  <a:pt x="7546" y="1499"/>
                  <a:pt x="7860" y="1208"/>
                  <a:pt x="8248" y="1208"/>
                </a:cubicBezTo>
                <a:close/>
                <a:moveTo>
                  <a:pt x="2677" y="5033"/>
                </a:moveTo>
                <a:cubicBezTo>
                  <a:pt x="2677" y="4428"/>
                  <a:pt x="3208" y="3938"/>
                  <a:pt x="3862" y="3938"/>
                </a:cubicBezTo>
                <a:lnTo>
                  <a:pt x="17799" y="3938"/>
                </a:lnTo>
                <a:cubicBezTo>
                  <a:pt x="18453" y="3938"/>
                  <a:pt x="18983" y="4428"/>
                  <a:pt x="18983" y="5033"/>
                </a:cubicBezTo>
                <a:lnTo>
                  <a:pt x="19348" y="11732"/>
                </a:lnTo>
                <a:cubicBezTo>
                  <a:pt x="19348" y="12338"/>
                  <a:pt x="18818" y="12828"/>
                  <a:pt x="18164" y="12828"/>
                </a:cubicBezTo>
                <a:lnTo>
                  <a:pt x="3497" y="12828"/>
                </a:lnTo>
                <a:cubicBezTo>
                  <a:pt x="2842" y="12828"/>
                  <a:pt x="2312" y="12338"/>
                  <a:pt x="2312" y="11732"/>
                </a:cubicBezTo>
                <a:lnTo>
                  <a:pt x="2677" y="5033"/>
                </a:lnTo>
                <a:close/>
                <a:moveTo>
                  <a:pt x="5171" y="16744"/>
                </a:moveTo>
                <a:cubicBezTo>
                  <a:pt x="4865" y="17063"/>
                  <a:pt x="4422" y="17269"/>
                  <a:pt x="3924" y="17269"/>
                </a:cubicBezTo>
                <a:cubicBezTo>
                  <a:pt x="3013" y="17269"/>
                  <a:pt x="2276" y="16595"/>
                  <a:pt x="2255" y="15758"/>
                </a:cubicBezTo>
                <a:cubicBezTo>
                  <a:pt x="2254" y="15746"/>
                  <a:pt x="2251" y="15734"/>
                  <a:pt x="2251" y="15722"/>
                </a:cubicBezTo>
                <a:cubicBezTo>
                  <a:pt x="2251" y="14867"/>
                  <a:pt x="2999" y="14176"/>
                  <a:pt x="3923" y="14176"/>
                </a:cubicBezTo>
                <a:cubicBezTo>
                  <a:pt x="4848" y="14176"/>
                  <a:pt x="5597" y="14868"/>
                  <a:pt x="5597" y="15722"/>
                </a:cubicBezTo>
                <a:cubicBezTo>
                  <a:pt x="5598" y="16115"/>
                  <a:pt x="5434" y="16470"/>
                  <a:pt x="5171" y="16744"/>
                </a:cubicBezTo>
                <a:close/>
                <a:moveTo>
                  <a:pt x="17858" y="17269"/>
                </a:moveTo>
                <a:cubicBezTo>
                  <a:pt x="17327" y="17269"/>
                  <a:pt x="16859" y="17036"/>
                  <a:pt x="16553" y="16679"/>
                </a:cubicBezTo>
                <a:cubicBezTo>
                  <a:pt x="16326" y="16415"/>
                  <a:pt x="16185" y="16085"/>
                  <a:pt x="16185" y="15722"/>
                </a:cubicBezTo>
                <a:cubicBezTo>
                  <a:pt x="16185" y="14868"/>
                  <a:pt x="16934" y="14176"/>
                  <a:pt x="17858" y="14176"/>
                </a:cubicBezTo>
                <a:cubicBezTo>
                  <a:pt x="18782" y="14176"/>
                  <a:pt x="19531" y="14868"/>
                  <a:pt x="19531" y="15722"/>
                </a:cubicBezTo>
                <a:cubicBezTo>
                  <a:pt x="19531" y="15755"/>
                  <a:pt x="19523" y="15786"/>
                  <a:pt x="19521" y="15818"/>
                </a:cubicBezTo>
                <a:cubicBezTo>
                  <a:pt x="19466" y="16627"/>
                  <a:pt x="18746" y="17269"/>
                  <a:pt x="17858" y="17269"/>
                </a:cubicBezTo>
                <a:close/>
                <a:moveTo>
                  <a:pt x="17858" y="1726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71" name="Straight Connector 92"/>
          <p:cNvCxnSpPr/>
          <p:nvPr/>
        </p:nvCxnSpPr>
        <p:spPr>
          <a:xfrm flipV="1">
            <a:off x="3367895" y="2342499"/>
            <a:ext cx="0" cy="3504444"/>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4" name="그룹 38"/>
          <p:cNvGrpSpPr/>
          <p:nvPr/>
        </p:nvGrpSpPr>
        <p:grpSpPr>
          <a:xfrm>
            <a:off x="4893443" y="5143507"/>
            <a:ext cx="1279799" cy="810374"/>
            <a:chOff x="2874435" y="3579512"/>
            <a:chExt cx="952765" cy="603295"/>
          </a:xfrm>
        </p:grpSpPr>
        <p:sp>
          <p:nvSpPr>
            <p:cNvPr id="5"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sp>
          <p:nvSpPr>
            <p:cNvPr id="6"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 name="그룹 33"/>
          <p:cNvGrpSpPr/>
          <p:nvPr/>
        </p:nvGrpSpPr>
        <p:grpSpPr>
          <a:xfrm>
            <a:off x="4893443" y="2970182"/>
            <a:ext cx="1279799" cy="810374"/>
            <a:chOff x="2874435" y="1961549"/>
            <a:chExt cx="952765" cy="603295"/>
          </a:xfrm>
        </p:grpSpPr>
        <p:sp>
          <p:nvSpPr>
            <p:cNvPr id="8"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16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grpSp>
      <p:grpSp>
        <p:nvGrpSpPr>
          <p:cNvPr id="10" name="그룹 35"/>
          <p:cNvGrpSpPr/>
          <p:nvPr/>
        </p:nvGrpSpPr>
        <p:grpSpPr>
          <a:xfrm>
            <a:off x="10489635" y="4229134"/>
            <a:ext cx="1279799" cy="810374"/>
            <a:chOff x="7470510" y="1961549"/>
            <a:chExt cx="952765" cy="603295"/>
          </a:xfrm>
        </p:grpSpPr>
        <p:sp>
          <p:nvSpPr>
            <p:cNvPr id="11"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16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sp>
          <p:nvSpPr>
            <p:cNvPr id="12"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 name="그룹 34"/>
          <p:cNvGrpSpPr/>
          <p:nvPr/>
        </p:nvGrpSpPr>
        <p:grpSpPr>
          <a:xfrm>
            <a:off x="10489635" y="2055413"/>
            <a:ext cx="1279799" cy="810374"/>
            <a:chOff x="7470510" y="1280536"/>
            <a:chExt cx="952765" cy="603295"/>
          </a:xfrm>
        </p:grpSpPr>
        <p:sp>
          <p:nvSpPr>
            <p:cNvPr id="14"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sp>
          <p:nvSpPr>
            <p:cNvPr id="15"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7" name="Freeform 7"/>
          <p:cNvSpPr/>
          <p:nvPr/>
        </p:nvSpPr>
        <p:spPr bwMode="auto">
          <a:xfrm rot="18900000">
            <a:off x="7732254" y="1975347"/>
            <a:ext cx="1675277" cy="167527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grpSp>
        <p:nvGrpSpPr>
          <p:cNvPr id="18" name="Group 506"/>
          <p:cNvGrpSpPr/>
          <p:nvPr/>
        </p:nvGrpSpPr>
        <p:grpSpPr bwMode="auto">
          <a:xfrm>
            <a:off x="8396812" y="2715540"/>
            <a:ext cx="296723" cy="345749"/>
            <a:chOff x="0" y="0"/>
            <a:chExt cx="495" cy="574"/>
          </a:xfrm>
          <a:solidFill>
            <a:schemeClr val="bg1"/>
          </a:solidFill>
        </p:grpSpPr>
        <p:sp>
          <p:nvSpPr>
            <p:cNvPr id="19"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2" name="Freeform 6"/>
          <p:cNvSpPr/>
          <p:nvPr/>
        </p:nvSpPr>
        <p:spPr bwMode="auto">
          <a:xfrm rot="18900000">
            <a:off x="8356847" y="3188452"/>
            <a:ext cx="1678263" cy="167527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grpSp>
        <p:nvGrpSpPr>
          <p:cNvPr id="23" name="Group 675"/>
          <p:cNvGrpSpPr/>
          <p:nvPr/>
        </p:nvGrpSpPr>
        <p:grpSpPr bwMode="auto">
          <a:xfrm>
            <a:off x="9057836" y="3827557"/>
            <a:ext cx="221383" cy="383161"/>
            <a:chOff x="0" y="0"/>
            <a:chExt cx="332" cy="579"/>
          </a:xfrm>
          <a:solidFill>
            <a:srgbClr val="FFFFFF"/>
          </a:solidFill>
        </p:grpSpPr>
        <p:sp>
          <p:nvSpPr>
            <p:cNvPr id="24"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7" name="Freeform 5"/>
          <p:cNvSpPr/>
          <p:nvPr/>
        </p:nvSpPr>
        <p:spPr bwMode="auto">
          <a:xfrm rot="18900000">
            <a:off x="7146289" y="3815594"/>
            <a:ext cx="1675277" cy="167527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grpSp>
        <p:nvGrpSpPr>
          <p:cNvPr id="28" name="Group 336"/>
          <p:cNvGrpSpPr/>
          <p:nvPr/>
        </p:nvGrpSpPr>
        <p:grpSpPr bwMode="auto">
          <a:xfrm>
            <a:off x="7779966" y="4449803"/>
            <a:ext cx="380324" cy="380324"/>
            <a:chOff x="0" y="0"/>
            <a:chExt cx="573" cy="574"/>
          </a:xfrm>
          <a:solidFill>
            <a:srgbClr val="FFFFFF"/>
          </a:solidFill>
        </p:grpSpPr>
        <p:sp>
          <p:nvSpPr>
            <p:cNvPr id="29"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2" name="Freeform 8"/>
          <p:cNvSpPr/>
          <p:nvPr/>
        </p:nvSpPr>
        <p:spPr bwMode="auto">
          <a:xfrm rot="18900000">
            <a:off x="6520204" y="2602487"/>
            <a:ext cx="1675277" cy="167527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sp>
        <p:nvSpPr>
          <p:cNvPr id="33" name="AutoShape 116"/>
          <p:cNvSpPr/>
          <p:nvPr/>
        </p:nvSpPr>
        <p:spPr bwMode="auto">
          <a:xfrm>
            <a:off x="7191187" y="3336043"/>
            <a:ext cx="343428" cy="38032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FFFFFF"/>
          </a:solidFill>
          <a:ln>
            <a:noFill/>
          </a:ln>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 name="직선 연결선 250"/>
          <p:cNvCxnSpPr/>
          <p:nvPr/>
        </p:nvCxnSpPr>
        <p:spPr>
          <a:xfrm>
            <a:off x="6173242" y="3120757"/>
            <a:ext cx="62608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5" name="직선 연결선 250"/>
          <p:cNvCxnSpPr/>
          <p:nvPr/>
        </p:nvCxnSpPr>
        <p:spPr>
          <a:xfrm>
            <a:off x="6241883" y="5295811"/>
            <a:ext cx="114340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6" name="직선 연결선 250"/>
          <p:cNvCxnSpPr/>
          <p:nvPr/>
        </p:nvCxnSpPr>
        <p:spPr>
          <a:xfrm flipH="1">
            <a:off x="9121438" y="2191029"/>
            <a:ext cx="1368197"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7" name="직선 연결선 250"/>
          <p:cNvCxnSpPr/>
          <p:nvPr/>
        </p:nvCxnSpPr>
        <p:spPr>
          <a:xfrm flipH="1">
            <a:off x="10054625" y="4369251"/>
            <a:ext cx="43500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 Placeholder 8"/>
          <p:cNvSpPr txBox="1"/>
          <p:nvPr/>
        </p:nvSpPr>
        <p:spPr>
          <a:xfrm>
            <a:off x="422566" y="1804442"/>
            <a:ext cx="3292434" cy="389527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 incididunt ut labore et dolore magna aliqua. Ut enim ad minim veniam, quis nostrud exercitation ullamco laboris nisi ut aliquip ex ea commodo consequat.</a:t>
            </a:r>
            <a:endPar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9" name="Straight Connector 59"/>
          <p:cNvCxnSpPr/>
          <p:nvPr/>
        </p:nvCxnSpPr>
        <p:spPr>
          <a:xfrm flipV="1">
            <a:off x="4243836" y="1891869"/>
            <a:ext cx="0" cy="42993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THREE</a:t>
            </a:r>
            <a:endParaRPr lang="zh-CN" altLang="en-US"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37" name="Group 105"/>
          <p:cNvGrpSpPr/>
          <p:nvPr/>
        </p:nvGrpSpPr>
        <p:grpSpPr bwMode="auto">
          <a:xfrm rot="1800000">
            <a:off x="5091103" y="2551918"/>
            <a:ext cx="6034802" cy="3304696"/>
            <a:chOff x="3697363" y="1910825"/>
            <a:chExt cx="1897492" cy="1039813"/>
          </a:xfrm>
          <a:solidFill>
            <a:schemeClr val="bg1">
              <a:alpha val="35000"/>
            </a:schemeClr>
          </a:solidFill>
        </p:grpSpPr>
        <p:sp>
          <p:nvSpPr>
            <p:cNvPr id="38" name="AutoShape 1"/>
            <p:cNvSpPr/>
            <p:nvPr/>
          </p:nvSpPr>
          <p:spPr bwMode="auto">
            <a:xfrm>
              <a:off x="5351641" y="2614845"/>
              <a:ext cx="243214" cy="201914"/>
            </a:xfrm>
            <a:custGeom>
              <a:avLst/>
              <a:gdLst>
                <a:gd name="T0" fmla="*/ 2147483647 w 21175"/>
                <a:gd name="T1" fmla="*/ 0 h 21477"/>
                <a:gd name="T2" fmla="*/ 2147483647 w 21175"/>
                <a:gd name="T3" fmla="*/ 2147483647 h 21477"/>
                <a:gd name="T4" fmla="*/ 2147483647 w 21175"/>
                <a:gd name="T5" fmla="*/ 2147483647 h 21477"/>
                <a:gd name="T6" fmla="*/ 0 w 21175"/>
                <a:gd name="T7" fmla="*/ 2147483647 h 21477"/>
                <a:gd name="T8" fmla="*/ 2147483647 w 21175"/>
                <a:gd name="T9" fmla="*/ 0 h 21477"/>
                <a:gd name="T10" fmla="*/ 2147483647 w 21175"/>
                <a:gd name="T11" fmla="*/ 0 h 21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75" h="21477">
                  <a:moveTo>
                    <a:pt x="2894" y="0"/>
                  </a:moveTo>
                  <a:lnTo>
                    <a:pt x="21157" y="16957"/>
                  </a:lnTo>
                  <a:cubicBezTo>
                    <a:pt x="21157" y="16957"/>
                    <a:pt x="21600" y="21600"/>
                    <a:pt x="18108" y="21474"/>
                  </a:cubicBezTo>
                  <a:lnTo>
                    <a:pt x="0" y="2609"/>
                  </a:lnTo>
                  <a:lnTo>
                    <a:pt x="2894" y="0"/>
                  </a:lnTo>
                  <a:close/>
                  <a:moveTo>
                    <a:pt x="289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AutoShape 2"/>
            <p:cNvSpPr/>
            <p:nvPr/>
          </p:nvSpPr>
          <p:spPr bwMode="auto">
            <a:xfrm>
              <a:off x="3697363" y="1973753"/>
              <a:ext cx="398264" cy="486945"/>
            </a:xfrm>
            <a:custGeom>
              <a:avLst/>
              <a:gdLst/>
              <a:ahLst/>
              <a:cxnLst/>
              <a:rect l="0" t="0" r="r" b="b"/>
              <a:pathLst>
                <a:path w="21241" h="21251">
                  <a:moveTo>
                    <a:pt x="48" y="713"/>
                  </a:moveTo>
                  <a:cubicBezTo>
                    <a:pt x="-221" y="142"/>
                    <a:pt x="710" y="-279"/>
                    <a:pt x="1126" y="227"/>
                  </a:cubicBezTo>
                  <a:cubicBezTo>
                    <a:pt x="3513" y="3129"/>
                    <a:pt x="7121" y="6980"/>
                    <a:pt x="11609" y="10149"/>
                  </a:cubicBezTo>
                  <a:cubicBezTo>
                    <a:pt x="11990" y="9799"/>
                    <a:pt x="12489" y="9340"/>
                    <a:pt x="12632" y="9208"/>
                  </a:cubicBezTo>
                  <a:cubicBezTo>
                    <a:pt x="13061" y="8814"/>
                    <a:pt x="12899" y="8530"/>
                    <a:pt x="12899" y="8530"/>
                  </a:cubicBezTo>
                  <a:cubicBezTo>
                    <a:pt x="12766" y="8139"/>
                    <a:pt x="12865" y="7702"/>
                    <a:pt x="13215" y="7380"/>
                  </a:cubicBezTo>
                  <a:cubicBezTo>
                    <a:pt x="13749" y="6889"/>
                    <a:pt x="14656" y="6855"/>
                    <a:pt x="15240" y="7305"/>
                  </a:cubicBezTo>
                  <a:lnTo>
                    <a:pt x="15575" y="7564"/>
                  </a:lnTo>
                  <a:cubicBezTo>
                    <a:pt x="16159" y="8014"/>
                    <a:pt x="16199" y="8777"/>
                    <a:pt x="15664" y="9269"/>
                  </a:cubicBezTo>
                  <a:cubicBezTo>
                    <a:pt x="15664" y="9269"/>
                    <a:pt x="15220" y="9824"/>
                    <a:pt x="14341" y="9644"/>
                  </a:cubicBezTo>
                  <a:cubicBezTo>
                    <a:pt x="14341" y="9644"/>
                    <a:pt x="13916" y="9595"/>
                    <a:pt x="13559" y="9924"/>
                  </a:cubicBezTo>
                  <a:cubicBezTo>
                    <a:pt x="13422" y="10050"/>
                    <a:pt x="12962" y="10473"/>
                    <a:pt x="12589" y="10816"/>
                  </a:cubicBezTo>
                  <a:cubicBezTo>
                    <a:pt x="15102" y="12485"/>
                    <a:pt x="17864" y="13922"/>
                    <a:pt x="20831" y="14853"/>
                  </a:cubicBezTo>
                  <a:cubicBezTo>
                    <a:pt x="21241" y="14982"/>
                    <a:pt x="21379" y="15414"/>
                    <a:pt x="21083" y="15684"/>
                  </a:cubicBezTo>
                  <a:cubicBezTo>
                    <a:pt x="20198" y="16494"/>
                    <a:pt x="19308" y="17237"/>
                    <a:pt x="18451" y="17907"/>
                  </a:cubicBezTo>
                  <a:lnTo>
                    <a:pt x="18432" y="17891"/>
                  </a:lnTo>
                  <a:cubicBezTo>
                    <a:pt x="18423" y="17883"/>
                    <a:pt x="18395" y="17897"/>
                    <a:pt x="18387" y="17896"/>
                  </a:cubicBezTo>
                  <a:cubicBezTo>
                    <a:pt x="18679" y="17004"/>
                    <a:pt x="18155" y="16335"/>
                    <a:pt x="17752" y="16044"/>
                  </a:cubicBezTo>
                  <a:cubicBezTo>
                    <a:pt x="16857" y="15296"/>
                    <a:pt x="15407" y="15281"/>
                    <a:pt x="14491" y="16020"/>
                  </a:cubicBezTo>
                  <a:lnTo>
                    <a:pt x="14163" y="16285"/>
                  </a:lnTo>
                  <a:cubicBezTo>
                    <a:pt x="13234" y="17035"/>
                    <a:pt x="13202" y="18283"/>
                    <a:pt x="14093" y="19065"/>
                  </a:cubicBezTo>
                  <a:cubicBezTo>
                    <a:pt x="14612" y="19522"/>
                    <a:pt x="15345" y="19731"/>
                    <a:pt x="16084" y="19648"/>
                  </a:cubicBezTo>
                  <a:cubicBezTo>
                    <a:pt x="15190" y="20265"/>
                    <a:pt x="14397" y="20771"/>
                    <a:pt x="13770" y="21154"/>
                  </a:cubicBezTo>
                  <a:cubicBezTo>
                    <a:pt x="13496" y="21321"/>
                    <a:pt x="13114" y="21268"/>
                    <a:pt x="12916" y="21037"/>
                  </a:cubicBezTo>
                  <a:cubicBezTo>
                    <a:pt x="7572" y="14828"/>
                    <a:pt x="3434" y="7884"/>
                    <a:pt x="48" y="713"/>
                  </a:cubicBezTo>
                  <a:close/>
                  <a:moveTo>
                    <a:pt x="48" y="7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AutoShape 3"/>
            <p:cNvSpPr/>
            <p:nvPr/>
          </p:nvSpPr>
          <p:spPr bwMode="auto">
            <a:xfrm>
              <a:off x="3748269" y="1961767"/>
              <a:ext cx="556970" cy="337116"/>
            </a:xfrm>
            <a:custGeom>
              <a:avLst/>
              <a:gdLst/>
              <a:ahLst/>
              <a:cxnLst/>
              <a:rect l="0" t="0" r="r" b="b"/>
              <a:pathLst>
                <a:path w="21294" h="21205">
                  <a:moveTo>
                    <a:pt x="94" y="1201"/>
                  </a:moveTo>
                  <a:cubicBezTo>
                    <a:pt x="-205" y="542"/>
                    <a:pt x="265" y="-323"/>
                    <a:pt x="680" y="123"/>
                  </a:cubicBezTo>
                  <a:cubicBezTo>
                    <a:pt x="4038" y="3733"/>
                    <a:pt x="8570" y="4780"/>
                    <a:pt x="12636" y="3933"/>
                  </a:cubicBezTo>
                  <a:cubicBezTo>
                    <a:pt x="14594" y="3525"/>
                    <a:pt x="16516" y="2790"/>
                    <a:pt x="18425" y="1946"/>
                  </a:cubicBezTo>
                  <a:cubicBezTo>
                    <a:pt x="18713" y="1818"/>
                    <a:pt x="18987" y="2198"/>
                    <a:pt x="18978" y="2702"/>
                  </a:cubicBezTo>
                  <a:cubicBezTo>
                    <a:pt x="18935" y="5191"/>
                    <a:pt x="18646" y="7580"/>
                    <a:pt x="18190" y="9849"/>
                  </a:cubicBezTo>
                  <a:cubicBezTo>
                    <a:pt x="18508" y="9974"/>
                    <a:pt x="18826" y="10100"/>
                    <a:pt x="18937" y="10144"/>
                  </a:cubicBezTo>
                  <a:cubicBezTo>
                    <a:pt x="19380" y="10319"/>
                    <a:pt x="19535" y="9949"/>
                    <a:pt x="19535" y="9949"/>
                  </a:cubicBezTo>
                  <a:cubicBezTo>
                    <a:pt x="19778" y="9531"/>
                    <a:pt x="20137" y="9328"/>
                    <a:pt x="20499" y="9471"/>
                  </a:cubicBezTo>
                  <a:cubicBezTo>
                    <a:pt x="21052" y="9689"/>
                    <a:pt x="21395" y="10624"/>
                    <a:pt x="21266" y="11559"/>
                  </a:cubicBezTo>
                  <a:lnTo>
                    <a:pt x="21192" y="12096"/>
                  </a:lnTo>
                  <a:cubicBezTo>
                    <a:pt x="21063" y="13031"/>
                    <a:pt x="20510" y="13612"/>
                    <a:pt x="19958" y="13393"/>
                  </a:cubicBezTo>
                  <a:cubicBezTo>
                    <a:pt x="19958" y="13393"/>
                    <a:pt x="19389" y="13315"/>
                    <a:pt x="19215" y="12259"/>
                  </a:cubicBezTo>
                  <a:cubicBezTo>
                    <a:pt x="19215" y="12259"/>
                    <a:pt x="19102" y="11776"/>
                    <a:pt x="18732" y="11629"/>
                  </a:cubicBezTo>
                  <a:cubicBezTo>
                    <a:pt x="18608" y="11581"/>
                    <a:pt x="18228" y="11430"/>
                    <a:pt x="17876" y="11291"/>
                  </a:cubicBezTo>
                  <a:cubicBezTo>
                    <a:pt x="17025" y="14871"/>
                    <a:pt x="15769" y="18120"/>
                    <a:pt x="14406" y="20931"/>
                  </a:cubicBezTo>
                  <a:cubicBezTo>
                    <a:pt x="14281" y="21191"/>
                    <a:pt x="14066" y="21277"/>
                    <a:pt x="13884" y="21141"/>
                  </a:cubicBezTo>
                  <a:cubicBezTo>
                    <a:pt x="11916" y="19668"/>
                    <a:pt x="10071" y="17702"/>
                    <a:pt x="8372" y="15502"/>
                  </a:cubicBezTo>
                  <a:cubicBezTo>
                    <a:pt x="9137" y="15761"/>
                    <a:pt x="9679" y="15070"/>
                    <a:pt x="9906" y="14557"/>
                  </a:cubicBezTo>
                  <a:cubicBezTo>
                    <a:pt x="10499" y="13404"/>
                    <a:pt x="10444" y="11648"/>
                    <a:pt x="9774" y="10609"/>
                  </a:cubicBezTo>
                  <a:lnTo>
                    <a:pt x="9533" y="10237"/>
                  </a:lnTo>
                  <a:cubicBezTo>
                    <a:pt x="8852" y="9182"/>
                    <a:pt x="7791" y="9261"/>
                    <a:pt x="7167" y="10413"/>
                  </a:cubicBezTo>
                  <a:cubicBezTo>
                    <a:pt x="6788" y="11113"/>
                    <a:pt x="6645" y="12069"/>
                    <a:pt x="6777" y="12991"/>
                  </a:cubicBezTo>
                  <a:cubicBezTo>
                    <a:pt x="6770" y="13007"/>
                    <a:pt x="6761" y="13025"/>
                    <a:pt x="6749" y="13047"/>
                  </a:cubicBezTo>
                  <a:lnTo>
                    <a:pt x="6680" y="13175"/>
                  </a:lnTo>
                  <a:cubicBezTo>
                    <a:pt x="3986" y="9226"/>
                    <a:pt x="1744" y="4837"/>
                    <a:pt x="94" y="1201"/>
                  </a:cubicBezTo>
                  <a:close/>
                  <a:moveTo>
                    <a:pt x="94" y="12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AutoShape 4"/>
            <p:cNvSpPr/>
            <p:nvPr/>
          </p:nvSpPr>
          <p:spPr bwMode="auto">
            <a:xfrm>
              <a:off x="4141863" y="1910825"/>
              <a:ext cx="641350" cy="430213"/>
            </a:xfrm>
            <a:custGeom>
              <a:avLst/>
              <a:gdLst>
                <a:gd name="T0" fmla="*/ 2147483647 w 21432"/>
                <a:gd name="T1" fmla="*/ 2147483647 h 21367"/>
                <a:gd name="T2" fmla="*/ 2147483647 w 21432"/>
                <a:gd name="T3" fmla="*/ 2147483647 h 21367"/>
                <a:gd name="T4" fmla="*/ 2147483647 w 21432"/>
                <a:gd name="T5" fmla="*/ 2147483647 h 21367"/>
                <a:gd name="T6" fmla="*/ 2147483647 w 21432"/>
                <a:gd name="T7" fmla="*/ 2147483647 h 21367"/>
                <a:gd name="T8" fmla="*/ 2147483647 w 21432"/>
                <a:gd name="T9" fmla="*/ 2147483647 h 21367"/>
                <a:gd name="T10" fmla="*/ 2147483647 w 21432"/>
                <a:gd name="T11" fmla="*/ 2147483647 h 21367"/>
                <a:gd name="T12" fmla="*/ 2147483647 w 21432"/>
                <a:gd name="T13" fmla="*/ 2147483647 h 21367"/>
                <a:gd name="T14" fmla="*/ 2147483647 w 21432"/>
                <a:gd name="T15" fmla="*/ 2147483647 h 21367"/>
                <a:gd name="T16" fmla="*/ 2147483647 w 21432"/>
                <a:gd name="T17" fmla="*/ 2147483647 h 21367"/>
                <a:gd name="T18" fmla="*/ 2147483647 w 21432"/>
                <a:gd name="T19" fmla="*/ 2147483647 h 21367"/>
                <a:gd name="T20" fmla="*/ 2147483647 w 21432"/>
                <a:gd name="T21" fmla="*/ 2147483647 h 21367"/>
                <a:gd name="T22" fmla="*/ 2147483647 w 21432"/>
                <a:gd name="T23" fmla="*/ 2147483647 h 21367"/>
                <a:gd name="T24" fmla="*/ 2147483647 w 21432"/>
                <a:gd name="T25" fmla="*/ 2147483647 h 21367"/>
                <a:gd name="T26" fmla="*/ 2147483647 w 21432"/>
                <a:gd name="T27" fmla="*/ 2147483647 h 21367"/>
                <a:gd name="T28" fmla="*/ 2147483647 w 21432"/>
                <a:gd name="T29" fmla="*/ 2147483647 h 21367"/>
                <a:gd name="T30" fmla="*/ 2147483647 w 21432"/>
                <a:gd name="T31" fmla="*/ 2147483647 h 21367"/>
                <a:gd name="T32" fmla="*/ 2147483647 w 21432"/>
                <a:gd name="T33" fmla="*/ 2147483647 h 21367"/>
                <a:gd name="T34" fmla="*/ 2147483647 w 21432"/>
                <a:gd name="T35" fmla="*/ 2147483647 h 21367"/>
                <a:gd name="T36" fmla="*/ 2147483647 w 21432"/>
                <a:gd name="T37" fmla="*/ 2147483647 h 21367"/>
                <a:gd name="T38" fmla="*/ 2147483647 w 21432"/>
                <a:gd name="T39" fmla="*/ 2147483647 h 21367"/>
                <a:gd name="T40" fmla="*/ 2147483647 w 21432"/>
                <a:gd name="T41" fmla="*/ 2147483647 h 21367"/>
                <a:gd name="T42" fmla="*/ 2147483647 w 21432"/>
                <a:gd name="T43" fmla="*/ 2147483647 h 21367"/>
                <a:gd name="T44" fmla="*/ 2147483647 w 21432"/>
                <a:gd name="T45" fmla="*/ 2147483647 h 21367"/>
                <a:gd name="T46" fmla="*/ 2147483647 w 21432"/>
                <a:gd name="T47" fmla="*/ 2147483647 h 21367"/>
                <a:gd name="T48" fmla="*/ 2147483647 w 21432"/>
                <a:gd name="T49" fmla="*/ 2147483647 h 21367"/>
                <a:gd name="T50" fmla="*/ 2147483647 w 21432"/>
                <a:gd name="T51" fmla="*/ 2147483647 h 21367"/>
                <a:gd name="T52" fmla="*/ 2147483647 w 21432"/>
                <a:gd name="T53" fmla="*/ 2147483647 h 21367"/>
                <a:gd name="T54" fmla="*/ 2147483647 w 21432"/>
                <a:gd name="T55" fmla="*/ 2147483647 h 21367"/>
                <a:gd name="T56" fmla="*/ 2147483647 w 21432"/>
                <a:gd name="T57" fmla="*/ 2147483647 h 21367"/>
                <a:gd name="T58" fmla="*/ 2147483647 w 21432"/>
                <a:gd name="T59" fmla="*/ 2147483647 h 2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2" h="21367">
                  <a:moveTo>
                    <a:pt x="85" y="19170"/>
                  </a:moveTo>
                  <a:cubicBezTo>
                    <a:pt x="1218" y="16971"/>
                    <a:pt x="2106" y="14731"/>
                    <a:pt x="2745" y="12479"/>
                  </a:cubicBezTo>
                  <a:lnTo>
                    <a:pt x="2824" y="12507"/>
                  </a:lnTo>
                  <a:cubicBezTo>
                    <a:pt x="2832" y="12510"/>
                    <a:pt x="2841" y="12481"/>
                    <a:pt x="2846" y="12479"/>
                  </a:cubicBezTo>
                  <a:cubicBezTo>
                    <a:pt x="3055" y="13480"/>
                    <a:pt x="3603" y="13845"/>
                    <a:pt x="3933" y="13911"/>
                  </a:cubicBezTo>
                  <a:cubicBezTo>
                    <a:pt x="4708" y="14157"/>
                    <a:pt x="5478" y="13413"/>
                    <a:pt x="5659" y="12231"/>
                  </a:cubicBezTo>
                  <a:lnTo>
                    <a:pt x="5724" y="11807"/>
                  </a:lnTo>
                  <a:cubicBezTo>
                    <a:pt x="5908" y="10607"/>
                    <a:pt x="5417" y="9401"/>
                    <a:pt x="4629" y="9121"/>
                  </a:cubicBezTo>
                  <a:cubicBezTo>
                    <a:pt x="4212" y="8973"/>
                    <a:pt x="3785" y="9108"/>
                    <a:pt x="3444" y="9482"/>
                  </a:cubicBezTo>
                  <a:cubicBezTo>
                    <a:pt x="3783" y="7632"/>
                    <a:pt x="3954" y="5785"/>
                    <a:pt x="3946" y="3957"/>
                  </a:cubicBezTo>
                  <a:cubicBezTo>
                    <a:pt x="3945" y="3691"/>
                    <a:pt x="4057" y="3457"/>
                    <a:pt x="4225" y="3386"/>
                  </a:cubicBezTo>
                  <a:cubicBezTo>
                    <a:pt x="7107" y="2168"/>
                    <a:pt x="9976" y="844"/>
                    <a:pt x="12937" y="281"/>
                  </a:cubicBezTo>
                  <a:cubicBezTo>
                    <a:pt x="15153" y="-140"/>
                    <a:pt x="17392" y="-79"/>
                    <a:pt x="19592" y="409"/>
                  </a:cubicBezTo>
                  <a:cubicBezTo>
                    <a:pt x="19799" y="455"/>
                    <a:pt x="19945" y="743"/>
                    <a:pt x="19921" y="1060"/>
                  </a:cubicBezTo>
                  <a:cubicBezTo>
                    <a:pt x="19777" y="2956"/>
                    <a:pt x="19430" y="5976"/>
                    <a:pt x="18595" y="9802"/>
                  </a:cubicBezTo>
                  <a:cubicBezTo>
                    <a:pt x="18909" y="9914"/>
                    <a:pt x="19257" y="10038"/>
                    <a:pt x="19368" y="10078"/>
                  </a:cubicBezTo>
                  <a:cubicBezTo>
                    <a:pt x="19756" y="10216"/>
                    <a:pt x="19891" y="9923"/>
                    <a:pt x="19891" y="9923"/>
                  </a:cubicBezTo>
                  <a:cubicBezTo>
                    <a:pt x="20104" y="9594"/>
                    <a:pt x="20419" y="9433"/>
                    <a:pt x="20736" y="9546"/>
                  </a:cubicBezTo>
                  <a:cubicBezTo>
                    <a:pt x="21220" y="9718"/>
                    <a:pt x="21521" y="10457"/>
                    <a:pt x="21408" y="11194"/>
                  </a:cubicBezTo>
                  <a:lnTo>
                    <a:pt x="21343" y="11618"/>
                  </a:lnTo>
                  <a:cubicBezTo>
                    <a:pt x="21230" y="12356"/>
                    <a:pt x="20746" y="12815"/>
                    <a:pt x="20262" y="12643"/>
                  </a:cubicBezTo>
                  <a:cubicBezTo>
                    <a:pt x="20262" y="12643"/>
                    <a:pt x="19764" y="12581"/>
                    <a:pt x="19611" y="11747"/>
                  </a:cubicBezTo>
                  <a:cubicBezTo>
                    <a:pt x="19611" y="11747"/>
                    <a:pt x="19512" y="11365"/>
                    <a:pt x="19189" y="11250"/>
                  </a:cubicBezTo>
                  <a:cubicBezTo>
                    <a:pt x="19068" y="11207"/>
                    <a:pt x="18669" y="11065"/>
                    <a:pt x="18336" y="10946"/>
                  </a:cubicBezTo>
                  <a:cubicBezTo>
                    <a:pt x="17705" y="13636"/>
                    <a:pt x="16841" y="16678"/>
                    <a:pt x="15652" y="19979"/>
                  </a:cubicBezTo>
                  <a:cubicBezTo>
                    <a:pt x="15588" y="20156"/>
                    <a:pt x="15468" y="20273"/>
                    <a:pt x="15336" y="20286"/>
                  </a:cubicBezTo>
                  <a:cubicBezTo>
                    <a:pt x="12263" y="20579"/>
                    <a:pt x="9122" y="21155"/>
                    <a:pt x="5654" y="21353"/>
                  </a:cubicBezTo>
                  <a:cubicBezTo>
                    <a:pt x="3777" y="21460"/>
                    <a:pt x="1971" y="20979"/>
                    <a:pt x="255" y="20093"/>
                  </a:cubicBezTo>
                  <a:cubicBezTo>
                    <a:pt x="4" y="19963"/>
                    <a:pt x="-79" y="19489"/>
                    <a:pt x="85" y="19170"/>
                  </a:cubicBezTo>
                  <a:close/>
                  <a:moveTo>
                    <a:pt x="85" y="1917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AutoShape 5"/>
            <p:cNvSpPr/>
            <p:nvPr/>
          </p:nvSpPr>
          <p:spPr bwMode="auto">
            <a:xfrm>
              <a:off x="4649863" y="1923525"/>
              <a:ext cx="604838" cy="490538"/>
            </a:xfrm>
            <a:custGeom>
              <a:avLst/>
              <a:gdLst>
                <a:gd name="T0" fmla="*/ 2147483647 w 21407"/>
                <a:gd name="T1" fmla="*/ 2147483647 h 21467"/>
                <a:gd name="T2" fmla="*/ 2147483647 w 21407"/>
                <a:gd name="T3" fmla="*/ 2147483647 h 21467"/>
                <a:gd name="T4" fmla="*/ 2147483647 w 21407"/>
                <a:gd name="T5" fmla="*/ 2147483647 h 21467"/>
                <a:gd name="T6" fmla="*/ 2147483647 w 21407"/>
                <a:gd name="T7" fmla="*/ 2147483647 h 21467"/>
                <a:gd name="T8" fmla="*/ 2147483647 w 21407"/>
                <a:gd name="T9" fmla="*/ 2147483647 h 21467"/>
                <a:gd name="T10" fmla="*/ 2147483647 w 21407"/>
                <a:gd name="T11" fmla="*/ 2147483647 h 21467"/>
                <a:gd name="T12" fmla="*/ 2147483647 w 21407"/>
                <a:gd name="T13" fmla="*/ 2147483647 h 21467"/>
                <a:gd name="T14" fmla="*/ 2147483647 w 21407"/>
                <a:gd name="T15" fmla="*/ 2147483647 h 21467"/>
                <a:gd name="T16" fmla="*/ 2147483647 w 21407"/>
                <a:gd name="T17" fmla="*/ 2147483647 h 21467"/>
                <a:gd name="T18" fmla="*/ 2147483647 w 21407"/>
                <a:gd name="T19" fmla="*/ 2147483647 h 21467"/>
                <a:gd name="T20" fmla="*/ 2147483647 w 21407"/>
                <a:gd name="T21" fmla="*/ 2147483647 h 21467"/>
                <a:gd name="T22" fmla="*/ 2147483647 w 21407"/>
                <a:gd name="T23" fmla="*/ 1563917293 h 21467"/>
                <a:gd name="T24" fmla="*/ 2147483647 w 21407"/>
                <a:gd name="T25" fmla="*/ 2147483647 h 21467"/>
                <a:gd name="T26" fmla="*/ 2147483647 w 21407"/>
                <a:gd name="T27" fmla="*/ 2147483647 h 21467"/>
                <a:gd name="T28" fmla="*/ 2147483647 w 21407"/>
                <a:gd name="T29" fmla="*/ 2147483647 h 21467"/>
                <a:gd name="T30" fmla="*/ 2147483647 w 21407"/>
                <a:gd name="T31" fmla="*/ 2147483647 h 21467"/>
                <a:gd name="T32" fmla="*/ 2147483647 w 21407"/>
                <a:gd name="T33" fmla="*/ 2147483647 h 21467"/>
                <a:gd name="T34" fmla="*/ 2147483647 w 21407"/>
                <a:gd name="T35" fmla="*/ 2147483647 h 21467"/>
                <a:gd name="T36" fmla="*/ 2147483647 w 21407"/>
                <a:gd name="T37" fmla="*/ 2147483647 h 21467"/>
                <a:gd name="T38" fmla="*/ 2147483647 w 21407"/>
                <a:gd name="T39" fmla="*/ 2147483647 h 21467"/>
                <a:gd name="T40" fmla="*/ 2147483647 w 21407"/>
                <a:gd name="T41" fmla="*/ 2147483647 h 21467"/>
                <a:gd name="T42" fmla="*/ 2147483647 w 21407"/>
                <a:gd name="T43" fmla="*/ 2147483647 h 21467"/>
                <a:gd name="T44" fmla="*/ 2147483647 w 21407"/>
                <a:gd name="T45" fmla="*/ 2147483647 h 21467"/>
                <a:gd name="T46" fmla="*/ 2147483647 w 21407"/>
                <a:gd name="T47" fmla="*/ 2147483647 h 21467"/>
                <a:gd name="T48" fmla="*/ 2147483647 w 21407"/>
                <a:gd name="T49" fmla="*/ 2147483647 h 21467"/>
                <a:gd name="T50" fmla="*/ 2147483647 w 21407"/>
                <a:gd name="T51" fmla="*/ 2147483647 h 21467"/>
                <a:gd name="T52" fmla="*/ 2147483647 w 21407"/>
                <a:gd name="T53" fmla="*/ 2147483647 h 21467"/>
                <a:gd name="T54" fmla="*/ 2147483647 w 21407"/>
                <a:gd name="T55" fmla="*/ 2147483647 h 21467"/>
                <a:gd name="T56" fmla="*/ 2147483647 w 21407"/>
                <a:gd name="T57" fmla="*/ 2147483647 h 214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07" h="21467">
                  <a:moveTo>
                    <a:pt x="48" y="16266"/>
                  </a:moveTo>
                  <a:cubicBezTo>
                    <a:pt x="859" y="14309"/>
                    <a:pt x="1501" y="12504"/>
                    <a:pt x="2002" y="10897"/>
                  </a:cubicBezTo>
                  <a:cubicBezTo>
                    <a:pt x="2108" y="10555"/>
                    <a:pt x="2208" y="10220"/>
                    <a:pt x="2305" y="9889"/>
                  </a:cubicBezTo>
                  <a:lnTo>
                    <a:pt x="2443" y="9931"/>
                  </a:lnTo>
                  <a:cubicBezTo>
                    <a:pt x="2452" y="9933"/>
                    <a:pt x="2461" y="9908"/>
                    <a:pt x="2466" y="9906"/>
                  </a:cubicBezTo>
                  <a:cubicBezTo>
                    <a:pt x="2688" y="10788"/>
                    <a:pt x="3269" y="11109"/>
                    <a:pt x="3619" y="11168"/>
                  </a:cubicBezTo>
                  <a:cubicBezTo>
                    <a:pt x="4440" y="11384"/>
                    <a:pt x="5256" y="10729"/>
                    <a:pt x="5447" y="9687"/>
                  </a:cubicBezTo>
                  <a:lnTo>
                    <a:pt x="5516" y="9314"/>
                  </a:lnTo>
                  <a:cubicBezTo>
                    <a:pt x="5711" y="8257"/>
                    <a:pt x="5191" y="7195"/>
                    <a:pt x="4356" y="6948"/>
                  </a:cubicBezTo>
                  <a:cubicBezTo>
                    <a:pt x="3862" y="6802"/>
                    <a:pt x="3354" y="6971"/>
                    <a:pt x="2976" y="7395"/>
                  </a:cubicBezTo>
                  <a:cubicBezTo>
                    <a:pt x="3705" y="4420"/>
                    <a:pt x="4028" y="2048"/>
                    <a:pt x="4170" y="461"/>
                  </a:cubicBezTo>
                  <a:cubicBezTo>
                    <a:pt x="4197" y="158"/>
                    <a:pt x="4424" y="-51"/>
                    <a:pt x="4659" y="11"/>
                  </a:cubicBezTo>
                  <a:cubicBezTo>
                    <a:pt x="10155" y="1457"/>
                    <a:pt x="15326" y="4993"/>
                    <a:pt x="19291" y="10027"/>
                  </a:cubicBezTo>
                  <a:cubicBezTo>
                    <a:pt x="19378" y="10138"/>
                    <a:pt x="19422" y="10289"/>
                    <a:pt x="19410" y="10444"/>
                  </a:cubicBezTo>
                  <a:cubicBezTo>
                    <a:pt x="19301" y="11873"/>
                    <a:pt x="19039" y="14086"/>
                    <a:pt x="18419" y="16885"/>
                  </a:cubicBezTo>
                  <a:cubicBezTo>
                    <a:pt x="18747" y="16982"/>
                    <a:pt x="19104" y="17088"/>
                    <a:pt x="19220" y="17122"/>
                  </a:cubicBezTo>
                  <a:cubicBezTo>
                    <a:pt x="19631" y="17244"/>
                    <a:pt x="19775" y="16985"/>
                    <a:pt x="19775" y="16985"/>
                  </a:cubicBezTo>
                  <a:cubicBezTo>
                    <a:pt x="20000" y="16695"/>
                    <a:pt x="20334" y="16554"/>
                    <a:pt x="20670" y="16653"/>
                  </a:cubicBezTo>
                  <a:cubicBezTo>
                    <a:pt x="21182" y="16805"/>
                    <a:pt x="21501" y="17455"/>
                    <a:pt x="21381" y="18105"/>
                  </a:cubicBezTo>
                  <a:lnTo>
                    <a:pt x="21313" y="18478"/>
                  </a:lnTo>
                  <a:cubicBezTo>
                    <a:pt x="21193" y="19128"/>
                    <a:pt x="20680" y="19532"/>
                    <a:pt x="20167" y="19381"/>
                  </a:cubicBezTo>
                  <a:cubicBezTo>
                    <a:pt x="20167" y="19381"/>
                    <a:pt x="19640" y="19326"/>
                    <a:pt x="19478" y="18592"/>
                  </a:cubicBezTo>
                  <a:cubicBezTo>
                    <a:pt x="19478" y="18592"/>
                    <a:pt x="19373" y="18256"/>
                    <a:pt x="19030" y="18154"/>
                  </a:cubicBezTo>
                  <a:cubicBezTo>
                    <a:pt x="18909" y="18118"/>
                    <a:pt x="18524" y="18004"/>
                    <a:pt x="18184" y="17904"/>
                  </a:cubicBezTo>
                  <a:cubicBezTo>
                    <a:pt x="17939" y="18917"/>
                    <a:pt x="17651" y="19996"/>
                    <a:pt x="17308" y="21135"/>
                  </a:cubicBezTo>
                  <a:cubicBezTo>
                    <a:pt x="17221" y="21422"/>
                    <a:pt x="16954" y="21549"/>
                    <a:pt x="16737" y="21411"/>
                  </a:cubicBezTo>
                  <a:cubicBezTo>
                    <a:pt x="10619" y="17509"/>
                    <a:pt x="5543" y="16813"/>
                    <a:pt x="425" y="17029"/>
                  </a:cubicBezTo>
                  <a:cubicBezTo>
                    <a:pt x="108" y="17041"/>
                    <a:pt x="-99" y="16620"/>
                    <a:pt x="48" y="16266"/>
                  </a:cubicBezTo>
                  <a:close/>
                  <a:moveTo>
                    <a:pt x="48" y="16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6"/>
            <p:cNvSpPr/>
            <p:nvPr/>
          </p:nvSpPr>
          <p:spPr bwMode="auto">
            <a:xfrm>
              <a:off x="5157863" y="2201338"/>
              <a:ext cx="249238" cy="438150"/>
            </a:xfrm>
            <a:custGeom>
              <a:avLst/>
              <a:gdLst>
                <a:gd name="T0" fmla="*/ 2147483647 w 19442"/>
                <a:gd name="T1" fmla="*/ 2147483647 h 21245"/>
                <a:gd name="T2" fmla="*/ 2147483647 w 19442"/>
                <a:gd name="T3" fmla="*/ 2147483647 h 21245"/>
                <a:gd name="T4" fmla="*/ 2147483647 w 19442"/>
                <a:gd name="T5" fmla="*/ 2147483647 h 21245"/>
                <a:gd name="T6" fmla="*/ 2147483647 w 19442"/>
                <a:gd name="T7" fmla="*/ 2147483647 h 21245"/>
                <a:gd name="T8" fmla="*/ 2037217762 w 19442"/>
                <a:gd name="T9" fmla="*/ 2147483647 h 21245"/>
                <a:gd name="T10" fmla="*/ 279749272 w 19442"/>
                <a:gd name="T11" fmla="*/ 2147483647 h 21245"/>
                <a:gd name="T12" fmla="*/ 2147483647 w 19442"/>
                <a:gd name="T13" fmla="*/ 2147483647 h 21245"/>
                <a:gd name="T14" fmla="*/ 2147483647 w 19442"/>
                <a:gd name="T15" fmla="*/ 2147483647 h 21245"/>
                <a:gd name="T16" fmla="*/ 2147483647 w 19442"/>
                <a:gd name="T17" fmla="*/ 2147483647 h 21245"/>
                <a:gd name="T18" fmla="*/ 2147483647 w 19442"/>
                <a:gd name="T19" fmla="*/ 2147483647 h 21245"/>
                <a:gd name="T20" fmla="*/ 2147483647 w 19442"/>
                <a:gd name="T21" fmla="*/ 2147483647 h 21245"/>
                <a:gd name="T22" fmla="*/ 2147483647 w 19442"/>
                <a:gd name="T23" fmla="*/ 2147483647 h 21245"/>
                <a:gd name="T24" fmla="*/ 2147483647 w 19442"/>
                <a:gd name="T25" fmla="*/ 2147483647 h 21245"/>
                <a:gd name="T26" fmla="*/ 2147483647 w 19442"/>
                <a:gd name="T27" fmla="*/ 2147483647 h 21245"/>
                <a:gd name="T28" fmla="*/ 2147483647 w 19442"/>
                <a:gd name="T29" fmla="*/ 2147483647 h 21245"/>
                <a:gd name="T30" fmla="*/ 2147483647 w 19442"/>
                <a:gd name="T31" fmla="*/ 2147483647 h 21245"/>
                <a:gd name="T32" fmla="*/ 2147483647 w 19442"/>
                <a:gd name="T33" fmla="*/ 2147483647 h 21245"/>
                <a:gd name="T34" fmla="*/ 2147483647 w 19442"/>
                <a:gd name="T35" fmla="*/ 2147483647 h 21245"/>
                <a:gd name="T36" fmla="*/ 2147483647 w 19442"/>
                <a:gd name="T37" fmla="*/ 2147483647 h 21245"/>
                <a:gd name="T38" fmla="*/ 2147483647 w 19442"/>
                <a:gd name="T39" fmla="*/ 2147483647 h 21245"/>
                <a:gd name="T40" fmla="*/ 2147483647 w 19442"/>
                <a:gd name="T41" fmla="*/ 2147483647 h 21245"/>
                <a:gd name="T42" fmla="*/ 2147483647 w 19442"/>
                <a:gd name="T43" fmla="*/ 2147483647 h 21245"/>
                <a:gd name="T44" fmla="*/ 2147483647 w 19442"/>
                <a:gd name="T45" fmla="*/ 2147483647 h 21245"/>
                <a:gd name="T46" fmla="*/ 2147483647 w 19442"/>
                <a:gd name="T47" fmla="*/ 2147483647 h 21245"/>
                <a:gd name="T48" fmla="*/ 2147483647 w 19442"/>
                <a:gd name="T49" fmla="*/ 2147483647 h 21245"/>
                <a:gd name="T50" fmla="*/ 2147483647 w 19442"/>
                <a:gd name="T51" fmla="*/ 2147483647 h 21245"/>
                <a:gd name="T52" fmla="*/ 2147483647 w 19442"/>
                <a:gd name="T53" fmla="*/ 2147483647 h 21245"/>
                <a:gd name="T54" fmla="*/ 2147483647 w 19442"/>
                <a:gd name="T55" fmla="*/ 2147483647 h 21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442" h="21245">
                  <a:moveTo>
                    <a:pt x="8937" y="18910"/>
                  </a:moveTo>
                  <a:cubicBezTo>
                    <a:pt x="8937" y="18910"/>
                    <a:pt x="9441" y="18238"/>
                    <a:pt x="10761" y="18317"/>
                  </a:cubicBezTo>
                  <a:cubicBezTo>
                    <a:pt x="10761" y="18317"/>
                    <a:pt x="11390" y="18313"/>
                    <a:pt x="11825" y="17902"/>
                  </a:cubicBezTo>
                  <a:cubicBezTo>
                    <a:pt x="11984" y="17751"/>
                    <a:pt x="12505" y="17261"/>
                    <a:pt x="12948" y="16842"/>
                  </a:cubicBezTo>
                  <a:cubicBezTo>
                    <a:pt x="8549" y="14778"/>
                    <a:pt x="4401" y="13068"/>
                    <a:pt x="459" y="11671"/>
                  </a:cubicBezTo>
                  <a:cubicBezTo>
                    <a:pt x="64" y="11531"/>
                    <a:pt x="-102" y="11227"/>
                    <a:pt x="63" y="10958"/>
                  </a:cubicBezTo>
                  <a:cubicBezTo>
                    <a:pt x="412" y="10389"/>
                    <a:pt x="738" y="9837"/>
                    <a:pt x="1028" y="9311"/>
                  </a:cubicBezTo>
                  <a:cubicBezTo>
                    <a:pt x="1321" y="8781"/>
                    <a:pt x="1586" y="8268"/>
                    <a:pt x="1839" y="7764"/>
                  </a:cubicBezTo>
                  <a:lnTo>
                    <a:pt x="1987" y="7786"/>
                  </a:lnTo>
                  <a:cubicBezTo>
                    <a:pt x="2006" y="7789"/>
                    <a:pt x="2027" y="7761"/>
                    <a:pt x="2038" y="7758"/>
                  </a:cubicBezTo>
                  <a:cubicBezTo>
                    <a:pt x="2526" y="8739"/>
                    <a:pt x="3807" y="9096"/>
                    <a:pt x="4578" y="9161"/>
                  </a:cubicBezTo>
                  <a:cubicBezTo>
                    <a:pt x="6388" y="9401"/>
                    <a:pt x="8185" y="8673"/>
                    <a:pt x="8608" y="7516"/>
                  </a:cubicBezTo>
                  <a:lnTo>
                    <a:pt x="8759" y="7101"/>
                  </a:lnTo>
                  <a:cubicBezTo>
                    <a:pt x="9189" y="5925"/>
                    <a:pt x="8042" y="4746"/>
                    <a:pt x="6203" y="4472"/>
                  </a:cubicBezTo>
                  <a:cubicBezTo>
                    <a:pt x="5086" y="4305"/>
                    <a:pt x="3935" y="4503"/>
                    <a:pt x="3097" y="5003"/>
                  </a:cubicBezTo>
                  <a:cubicBezTo>
                    <a:pt x="3096" y="5003"/>
                    <a:pt x="3094" y="5002"/>
                    <a:pt x="3093" y="5002"/>
                  </a:cubicBezTo>
                  <a:cubicBezTo>
                    <a:pt x="3800" y="3267"/>
                    <a:pt x="4267" y="1744"/>
                    <a:pt x="4565" y="486"/>
                  </a:cubicBezTo>
                  <a:cubicBezTo>
                    <a:pt x="4682" y="-6"/>
                    <a:pt x="5647" y="-170"/>
                    <a:pt x="6151" y="208"/>
                  </a:cubicBezTo>
                  <a:cubicBezTo>
                    <a:pt x="8901" y="2274"/>
                    <a:pt x="11310" y="4523"/>
                    <a:pt x="13290" y="6935"/>
                  </a:cubicBezTo>
                  <a:cubicBezTo>
                    <a:pt x="13290" y="6935"/>
                    <a:pt x="21498" y="16314"/>
                    <a:pt x="18952" y="19801"/>
                  </a:cubicBezTo>
                  <a:cubicBezTo>
                    <a:pt x="17413" y="19005"/>
                    <a:pt x="15908" y="18256"/>
                    <a:pt x="14429" y="17544"/>
                  </a:cubicBezTo>
                  <a:cubicBezTo>
                    <a:pt x="13997" y="17953"/>
                    <a:pt x="13504" y="18417"/>
                    <a:pt x="13350" y="18563"/>
                  </a:cubicBezTo>
                  <a:cubicBezTo>
                    <a:pt x="12828" y="19055"/>
                    <a:pt x="13134" y="19346"/>
                    <a:pt x="13134" y="19346"/>
                  </a:cubicBezTo>
                  <a:cubicBezTo>
                    <a:pt x="13427" y="19758"/>
                    <a:pt x="13394" y="20253"/>
                    <a:pt x="12968" y="20655"/>
                  </a:cubicBezTo>
                  <a:cubicBezTo>
                    <a:pt x="12317" y="21269"/>
                    <a:pt x="11010" y="21430"/>
                    <a:pt x="10049" y="21014"/>
                  </a:cubicBezTo>
                  <a:lnTo>
                    <a:pt x="9497" y="20775"/>
                  </a:lnTo>
                  <a:cubicBezTo>
                    <a:pt x="8538" y="20360"/>
                    <a:pt x="8287" y="19524"/>
                    <a:pt x="8937" y="18910"/>
                  </a:cubicBezTo>
                  <a:close/>
                  <a:moveTo>
                    <a:pt x="8937" y="1891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AutoShape 7"/>
            <p:cNvSpPr/>
            <p:nvPr/>
          </p:nvSpPr>
          <p:spPr bwMode="auto">
            <a:xfrm>
              <a:off x="4814963" y="2456925"/>
              <a:ext cx="582613" cy="493713"/>
            </a:xfrm>
            <a:custGeom>
              <a:avLst/>
              <a:gdLst>
                <a:gd name="T0" fmla="*/ 2147483647 w 21600"/>
                <a:gd name="T1" fmla="*/ 2147483647 h 21516"/>
                <a:gd name="T2" fmla="*/ 2147483647 w 21600"/>
                <a:gd name="T3" fmla="*/ 2147483647 h 21516"/>
                <a:gd name="T4" fmla="*/ 2147483647 w 21600"/>
                <a:gd name="T5" fmla="*/ 2147483647 h 21516"/>
                <a:gd name="T6" fmla="*/ 2147483647 w 21600"/>
                <a:gd name="T7" fmla="*/ 2147483647 h 21516"/>
                <a:gd name="T8" fmla="*/ 2147483647 w 21600"/>
                <a:gd name="T9" fmla="*/ 2147483647 h 21516"/>
                <a:gd name="T10" fmla="*/ 2147483647 w 21600"/>
                <a:gd name="T11" fmla="*/ 2147483647 h 21516"/>
                <a:gd name="T12" fmla="*/ 2147483647 w 21600"/>
                <a:gd name="T13" fmla="*/ 2147483647 h 21516"/>
                <a:gd name="T14" fmla="*/ 2147483647 w 21600"/>
                <a:gd name="T15" fmla="*/ 2147483647 h 21516"/>
                <a:gd name="T16" fmla="*/ 2147483647 w 21600"/>
                <a:gd name="T17" fmla="*/ 2147483647 h 21516"/>
                <a:gd name="T18" fmla="*/ 2147483647 w 21600"/>
                <a:gd name="T19" fmla="*/ 2147483647 h 21516"/>
                <a:gd name="T20" fmla="*/ 2147483647 w 21600"/>
                <a:gd name="T21" fmla="*/ 2147483647 h 21516"/>
                <a:gd name="T22" fmla="*/ 2147483647 w 21600"/>
                <a:gd name="T23" fmla="*/ 2147483647 h 21516"/>
                <a:gd name="T24" fmla="*/ 2147483647 w 21600"/>
                <a:gd name="T25" fmla="*/ 2147483647 h 21516"/>
                <a:gd name="T26" fmla="*/ 2147483647 w 21600"/>
                <a:gd name="T27" fmla="*/ 2147483647 h 21516"/>
                <a:gd name="T28" fmla="*/ 2147483647 w 21600"/>
                <a:gd name="T29" fmla="*/ 2147483647 h 21516"/>
                <a:gd name="T30" fmla="*/ 2147483647 w 21600"/>
                <a:gd name="T31" fmla="*/ 2147483647 h 21516"/>
                <a:gd name="T32" fmla="*/ 2147483647 w 21600"/>
                <a:gd name="T33" fmla="*/ 2147483647 h 21516"/>
                <a:gd name="T34" fmla="*/ 2147483647 w 21600"/>
                <a:gd name="T35" fmla="*/ 2147483647 h 21516"/>
                <a:gd name="T36" fmla="*/ 2147483647 w 21600"/>
                <a:gd name="T37" fmla="*/ 2147483647 h 21516"/>
                <a:gd name="T38" fmla="*/ 2147483647 w 21600"/>
                <a:gd name="T39" fmla="*/ 2147483647 h 21516"/>
                <a:gd name="T40" fmla="*/ 2147483647 w 21600"/>
                <a:gd name="T41" fmla="*/ 2147483647 h 21516"/>
                <a:gd name="T42" fmla="*/ 2147483647 w 21600"/>
                <a:gd name="T43" fmla="*/ 2147483647 h 21516"/>
                <a:gd name="T44" fmla="*/ 2147483647 w 21600"/>
                <a:gd name="T45" fmla="*/ 2147483647 h 21516"/>
                <a:gd name="T46" fmla="*/ 2147483647 w 21600"/>
                <a:gd name="T47" fmla="*/ 2147483647 h 21516"/>
                <a:gd name="T48" fmla="*/ 0 w 21600"/>
                <a:gd name="T49" fmla="*/ 2147483647 h 21516"/>
                <a:gd name="T50" fmla="*/ 2147483647 w 21600"/>
                <a:gd name="T51" fmla="*/ 2147483647 h 21516"/>
                <a:gd name="T52" fmla="*/ 2147483647 w 21600"/>
                <a:gd name="T53" fmla="*/ 2147483647 h 21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516">
                  <a:moveTo>
                    <a:pt x="2790" y="17937"/>
                  </a:moveTo>
                  <a:cubicBezTo>
                    <a:pt x="2536" y="17700"/>
                    <a:pt x="2282" y="17462"/>
                    <a:pt x="2193" y="17380"/>
                  </a:cubicBezTo>
                  <a:cubicBezTo>
                    <a:pt x="1843" y="17053"/>
                    <a:pt x="1618" y="17211"/>
                    <a:pt x="1618" y="17211"/>
                  </a:cubicBezTo>
                  <a:cubicBezTo>
                    <a:pt x="1303" y="17355"/>
                    <a:pt x="937" y="17308"/>
                    <a:pt x="651" y="17041"/>
                  </a:cubicBezTo>
                  <a:cubicBezTo>
                    <a:pt x="216" y="16634"/>
                    <a:pt x="136" y="15878"/>
                    <a:pt x="474" y="15353"/>
                  </a:cubicBezTo>
                  <a:lnTo>
                    <a:pt x="668" y="15051"/>
                  </a:lnTo>
                  <a:cubicBezTo>
                    <a:pt x="1006" y="14526"/>
                    <a:pt x="1634" y="14430"/>
                    <a:pt x="2070" y="14837"/>
                  </a:cubicBezTo>
                  <a:cubicBezTo>
                    <a:pt x="2070" y="14837"/>
                    <a:pt x="2553" y="15164"/>
                    <a:pt x="2454" y="15914"/>
                  </a:cubicBezTo>
                  <a:cubicBezTo>
                    <a:pt x="2454" y="15914"/>
                    <a:pt x="2438" y="16273"/>
                    <a:pt x="2730" y="16545"/>
                  </a:cubicBezTo>
                  <a:cubicBezTo>
                    <a:pt x="2823" y="16633"/>
                    <a:pt x="3103" y="16894"/>
                    <a:pt x="3370" y="17144"/>
                  </a:cubicBezTo>
                  <a:cubicBezTo>
                    <a:pt x="7868" y="10861"/>
                    <a:pt x="10623" y="5001"/>
                    <a:pt x="12301" y="315"/>
                  </a:cubicBezTo>
                  <a:cubicBezTo>
                    <a:pt x="12401" y="33"/>
                    <a:pt x="12678" y="-84"/>
                    <a:pt x="12900" y="65"/>
                  </a:cubicBezTo>
                  <a:cubicBezTo>
                    <a:pt x="14559" y="1179"/>
                    <a:pt x="16293" y="2509"/>
                    <a:pt x="18120" y="4086"/>
                  </a:cubicBezTo>
                  <a:lnTo>
                    <a:pt x="17966" y="4359"/>
                  </a:lnTo>
                  <a:cubicBezTo>
                    <a:pt x="17961" y="4368"/>
                    <a:pt x="17977" y="4389"/>
                    <a:pt x="17977" y="4396"/>
                  </a:cubicBezTo>
                  <a:cubicBezTo>
                    <a:pt x="17213" y="4343"/>
                    <a:pt x="16748" y="4913"/>
                    <a:pt x="16571" y="5304"/>
                  </a:cubicBezTo>
                  <a:cubicBezTo>
                    <a:pt x="16097" y="6195"/>
                    <a:pt x="16297" y="7389"/>
                    <a:pt x="17029" y="7986"/>
                  </a:cubicBezTo>
                  <a:lnTo>
                    <a:pt x="17291" y="8201"/>
                  </a:lnTo>
                  <a:cubicBezTo>
                    <a:pt x="18034" y="8807"/>
                    <a:pt x="19048" y="8572"/>
                    <a:pt x="19552" y="7677"/>
                  </a:cubicBezTo>
                  <a:cubicBezTo>
                    <a:pt x="19858" y="7132"/>
                    <a:pt x="19916" y="6454"/>
                    <a:pt x="19711" y="5845"/>
                  </a:cubicBezTo>
                  <a:cubicBezTo>
                    <a:pt x="19717" y="5833"/>
                    <a:pt x="19724" y="5819"/>
                    <a:pt x="19734" y="5802"/>
                  </a:cubicBezTo>
                  <a:lnTo>
                    <a:pt x="19835" y="5621"/>
                  </a:lnTo>
                  <a:cubicBezTo>
                    <a:pt x="20415" y="6154"/>
                    <a:pt x="21001" y="6704"/>
                    <a:pt x="21600" y="7288"/>
                  </a:cubicBezTo>
                  <a:cubicBezTo>
                    <a:pt x="21600" y="7288"/>
                    <a:pt x="21600" y="7289"/>
                    <a:pt x="21600" y="7290"/>
                  </a:cubicBezTo>
                  <a:cubicBezTo>
                    <a:pt x="17927" y="16618"/>
                    <a:pt x="8757" y="21244"/>
                    <a:pt x="0" y="21516"/>
                  </a:cubicBezTo>
                  <a:cubicBezTo>
                    <a:pt x="997" y="20312"/>
                    <a:pt x="1921" y="19119"/>
                    <a:pt x="2790" y="17937"/>
                  </a:cubicBezTo>
                  <a:close/>
                  <a:moveTo>
                    <a:pt x="2790" y="179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AutoShape 8"/>
            <p:cNvSpPr/>
            <p:nvPr/>
          </p:nvSpPr>
          <p:spPr bwMode="auto">
            <a:xfrm>
              <a:off x="3964063" y="2329925"/>
              <a:ext cx="627063" cy="438150"/>
            </a:xfrm>
            <a:custGeom>
              <a:avLst/>
              <a:gdLst>
                <a:gd name="T0" fmla="*/ 2147483647 w 21438"/>
                <a:gd name="T1" fmla="*/ 2147483647 h 21501"/>
                <a:gd name="T2" fmla="*/ 2147483647 w 21438"/>
                <a:gd name="T3" fmla="*/ 2147483647 h 21501"/>
                <a:gd name="T4" fmla="*/ 2147483647 w 21438"/>
                <a:gd name="T5" fmla="*/ 2147483647 h 21501"/>
                <a:gd name="T6" fmla="*/ 2147483647 w 21438"/>
                <a:gd name="T7" fmla="*/ 2147483647 h 21501"/>
                <a:gd name="T8" fmla="*/ 2147483647 w 21438"/>
                <a:gd name="T9" fmla="*/ 2147483647 h 21501"/>
                <a:gd name="T10" fmla="*/ 2147483647 w 21438"/>
                <a:gd name="T11" fmla="*/ 2147483647 h 21501"/>
                <a:gd name="T12" fmla="*/ 2147483647 w 21438"/>
                <a:gd name="T13" fmla="*/ 2147483647 h 21501"/>
                <a:gd name="T14" fmla="*/ 2147483647 w 21438"/>
                <a:gd name="T15" fmla="*/ 2147483647 h 21501"/>
                <a:gd name="T16" fmla="*/ 2147483647 w 21438"/>
                <a:gd name="T17" fmla="*/ 2147483647 h 21501"/>
                <a:gd name="T18" fmla="*/ 2147483647 w 21438"/>
                <a:gd name="T19" fmla="*/ 2147483647 h 21501"/>
                <a:gd name="T20" fmla="*/ 2147483647 w 21438"/>
                <a:gd name="T21" fmla="*/ 2147483647 h 21501"/>
                <a:gd name="T22" fmla="*/ 2147483647 w 21438"/>
                <a:gd name="T23" fmla="*/ 2147483647 h 21501"/>
                <a:gd name="T24" fmla="*/ 2147483647 w 21438"/>
                <a:gd name="T25" fmla="*/ 2147483647 h 21501"/>
                <a:gd name="T26" fmla="*/ 2147483647 w 21438"/>
                <a:gd name="T27" fmla="*/ 2147483647 h 21501"/>
                <a:gd name="T28" fmla="*/ 2147483647 w 21438"/>
                <a:gd name="T29" fmla="*/ 2147483647 h 21501"/>
                <a:gd name="T30" fmla="*/ 2147483647 w 21438"/>
                <a:gd name="T31" fmla="*/ 2147483647 h 21501"/>
                <a:gd name="T32" fmla="*/ 2147483647 w 21438"/>
                <a:gd name="T33" fmla="*/ 2147483647 h 21501"/>
                <a:gd name="T34" fmla="*/ 2147483647 w 21438"/>
                <a:gd name="T35" fmla="*/ 2147483647 h 21501"/>
                <a:gd name="T36" fmla="*/ 2147483647 w 21438"/>
                <a:gd name="T37" fmla="*/ 2147483647 h 21501"/>
                <a:gd name="T38" fmla="*/ 2147483647 w 21438"/>
                <a:gd name="T39" fmla="*/ 2147483647 h 21501"/>
                <a:gd name="T40" fmla="*/ 2147483647 w 21438"/>
                <a:gd name="T41" fmla="*/ 2147483647 h 21501"/>
                <a:gd name="T42" fmla="*/ 2147483647 w 21438"/>
                <a:gd name="T43" fmla="*/ 2147483647 h 21501"/>
                <a:gd name="T44" fmla="*/ 2147483647 w 21438"/>
                <a:gd name="T45" fmla="*/ 2147483647 h 21501"/>
                <a:gd name="T46" fmla="*/ 2147483647 w 21438"/>
                <a:gd name="T47" fmla="*/ 2147483647 h 21501"/>
                <a:gd name="T48" fmla="*/ 2147483647 w 21438"/>
                <a:gd name="T49" fmla="*/ 2147483647 h 21501"/>
                <a:gd name="T50" fmla="*/ 2147483647 w 21438"/>
                <a:gd name="T51" fmla="*/ 2147483647 h 21501"/>
                <a:gd name="T52" fmla="*/ 2147483647 w 21438"/>
                <a:gd name="T53" fmla="*/ 2147483647 h 21501"/>
                <a:gd name="T54" fmla="*/ 2147483647 w 21438"/>
                <a:gd name="T55" fmla="*/ 2147483647 h 21501"/>
                <a:gd name="T56" fmla="*/ 2147483647 w 21438"/>
                <a:gd name="T57" fmla="*/ 2147483647 h 21501"/>
                <a:gd name="T58" fmla="*/ 2147483647 w 21438"/>
                <a:gd name="T59" fmla="*/ 2147483647 h 21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8" h="21501">
                  <a:moveTo>
                    <a:pt x="2472" y="12146"/>
                  </a:moveTo>
                  <a:cubicBezTo>
                    <a:pt x="1635" y="10777"/>
                    <a:pt x="842" y="9359"/>
                    <a:pt x="82" y="7904"/>
                  </a:cubicBezTo>
                  <a:cubicBezTo>
                    <a:pt x="-55" y="7643"/>
                    <a:pt x="-17" y="7268"/>
                    <a:pt x="164" y="7075"/>
                  </a:cubicBezTo>
                  <a:cubicBezTo>
                    <a:pt x="697" y="6508"/>
                    <a:pt x="1402" y="5716"/>
                    <a:pt x="2194" y="4721"/>
                  </a:cubicBezTo>
                  <a:cubicBezTo>
                    <a:pt x="1974" y="4382"/>
                    <a:pt x="1739" y="4021"/>
                    <a:pt x="1662" y="3902"/>
                  </a:cubicBezTo>
                  <a:cubicBezTo>
                    <a:pt x="1380" y="3468"/>
                    <a:pt x="1157" y="3599"/>
                    <a:pt x="1157" y="3599"/>
                  </a:cubicBezTo>
                  <a:cubicBezTo>
                    <a:pt x="854" y="3697"/>
                    <a:pt x="526" y="3571"/>
                    <a:pt x="295" y="3217"/>
                  </a:cubicBezTo>
                  <a:cubicBezTo>
                    <a:pt x="-56" y="2677"/>
                    <a:pt x="-43" y="1818"/>
                    <a:pt x="323" y="1300"/>
                  </a:cubicBezTo>
                  <a:lnTo>
                    <a:pt x="534" y="1002"/>
                  </a:lnTo>
                  <a:cubicBezTo>
                    <a:pt x="901" y="485"/>
                    <a:pt x="1483" y="503"/>
                    <a:pt x="1834" y="1043"/>
                  </a:cubicBezTo>
                  <a:cubicBezTo>
                    <a:pt x="1834" y="1043"/>
                    <a:pt x="2238" y="1504"/>
                    <a:pt x="2064" y="2319"/>
                  </a:cubicBezTo>
                  <a:cubicBezTo>
                    <a:pt x="2064" y="2319"/>
                    <a:pt x="2009" y="2717"/>
                    <a:pt x="2244" y="3078"/>
                  </a:cubicBezTo>
                  <a:cubicBezTo>
                    <a:pt x="2325" y="3202"/>
                    <a:pt x="2575" y="3587"/>
                    <a:pt x="2802" y="3937"/>
                  </a:cubicBezTo>
                  <a:cubicBezTo>
                    <a:pt x="3069" y="3584"/>
                    <a:pt x="3341" y="3217"/>
                    <a:pt x="3618" y="2825"/>
                  </a:cubicBezTo>
                  <a:cubicBezTo>
                    <a:pt x="4049" y="2217"/>
                    <a:pt x="4490" y="1560"/>
                    <a:pt x="4929" y="858"/>
                  </a:cubicBezTo>
                  <a:cubicBezTo>
                    <a:pt x="5067" y="638"/>
                    <a:pt x="5201" y="417"/>
                    <a:pt x="5333" y="196"/>
                  </a:cubicBezTo>
                  <a:cubicBezTo>
                    <a:pt x="5441" y="15"/>
                    <a:pt x="5611" y="-47"/>
                    <a:pt x="5764" y="37"/>
                  </a:cubicBezTo>
                  <a:cubicBezTo>
                    <a:pt x="7656" y="1066"/>
                    <a:pt x="9657" y="1642"/>
                    <a:pt x="11746" y="1526"/>
                  </a:cubicBezTo>
                  <a:cubicBezTo>
                    <a:pt x="15055" y="1343"/>
                    <a:pt x="18072" y="835"/>
                    <a:pt x="21014" y="533"/>
                  </a:cubicBezTo>
                  <a:cubicBezTo>
                    <a:pt x="21330" y="500"/>
                    <a:pt x="21544" y="1007"/>
                    <a:pt x="21381" y="1409"/>
                  </a:cubicBezTo>
                  <a:cubicBezTo>
                    <a:pt x="19530" y="5984"/>
                    <a:pt x="17033" y="10987"/>
                    <a:pt x="13662" y="16175"/>
                  </a:cubicBezTo>
                  <a:cubicBezTo>
                    <a:pt x="13708" y="15435"/>
                    <a:pt x="13472" y="14855"/>
                    <a:pt x="13272" y="14569"/>
                  </a:cubicBezTo>
                  <a:cubicBezTo>
                    <a:pt x="12733" y="13677"/>
                    <a:pt x="11805" y="13577"/>
                    <a:pt x="11184" y="14352"/>
                  </a:cubicBezTo>
                  <a:lnTo>
                    <a:pt x="10962" y="14630"/>
                  </a:lnTo>
                  <a:cubicBezTo>
                    <a:pt x="10331" y="15417"/>
                    <a:pt x="10253" y="16815"/>
                    <a:pt x="10786" y="17745"/>
                  </a:cubicBezTo>
                  <a:cubicBezTo>
                    <a:pt x="11110" y="18309"/>
                    <a:pt x="11594" y="18590"/>
                    <a:pt x="12092" y="18509"/>
                  </a:cubicBezTo>
                  <a:cubicBezTo>
                    <a:pt x="11438" y="19452"/>
                    <a:pt x="10757" y="20398"/>
                    <a:pt x="10043" y="21348"/>
                  </a:cubicBezTo>
                  <a:cubicBezTo>
                    <a:pt x="9905" y="21531"/>
                    <a:pt x="9696" y="21553"/>
                    <a:pt x="9544" y="21396"/>
                  </a:cubicBezTo>
                  <a:cubicBezTo>
                    <a:pt x="6958" y="18722"/>
                    <a:pt x="4577" y="15589"/>
                    <a:pt x="2472" y="12146"/>
                  </a:cubicBezTo>
                  <a:close/>
                  <a:moveTo>
                    <a:pt x="2472" y="1214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AutoShape 9"/>
            <p:cNvSpPr/>
            <p:nvPr/>
          </p:nvSpPr>
          <p:spPr bwMode="auto">
            <a:xfrm>
              <a:off x="4279976" y="2329925"/>
              <a:ext cx="844550" cy="615950"/>
            </a:xfrm>
            <a:custGeom>
              <a:avLst/>
              <a:gdLst>
                <a:gd name="T0" fmla="*/ 2147483647 w 21517"/>
                <a:gd name="T1" fmla="*/ 2147483647 h 21418"/>
                <a:gd name="T2" fmla="*/ 2147483647 w 21517"/>
                <a:gd name="T3" fmla="*/ 2147483647 h 21418"/>
                <a:gd name="T4" fmla="*/ 2147483647 w 21517"/>
                <a:gd name="T5" fmla="*/ 2147483647 h 21418"/>
                <a:gd name="T6" fmla="*/ 2147483647 w 21517"/>
                <a:gd name="T7" fmla="*/ 2147483647 h 21418"/>
                <a:gd name="T8" fmla="*/ 2147483647 w 21517"/>
                <a:gd name="T9" fmla="*/ 2147483647 h 21418"/>
                <a:gd name="T10" fmla="*/ 2147483647 w 21517"/>
                <a:gd name="T11" fmla="*/ 2147483647 h 21418"/>
                <a:gd name="T12" fmla="*/ 2147483647 w 21517"/>
                <a:gd name="T13" fmla="*/ 2147483647 h 21418"/>
                <a:gd name="T14" fmla="*/ 2147483647 w 21517"/>
                <a:gd name="T15" fmla="*/ 2147483647 h 21418"/>
                <a:gd name="T16" fmla="*/ 2147483647 w 21517"/>
                <a:gd name="T17" fmla="*/ 2147483647 h 21418"/>
                <a:gd name="T18" fmla="*/ 2147483647 w 21517"/>
                <a:gd name="T19" fmla="*/ 2147483647 h 21418"/>
                <a:gd name="T20" fmla="*/ 2147483647 w 21517"/>
                <a:gd name="T21" fmla="*/ 2147483647 h 21418"/>
                <a:gd name="T22" fmla="*/ 2147483647 w 21517"/>
                <a:gd name="T23" fmla="*/ 2147483647 h 21418"/>
                <a:gd name="T24" fmla="*/ 2147483647 w 21517"/>
                <a:gd name="T25" fmla="*/ 2147483647 h 21418"/>
                <a:gd name="T26" fmla="*/ 2147483647 w 21517"/>
                <a:gd name="T27" fmla="*/ 2147483647 h 21418"/>
                <a:gd name="T28" fmla="*/ 2147483647 w 21517"/>
                <a:gd name="T29" fmla="*/ 2147483647 h 21418"/>
                <a:gd name="T30" fmla="*/ 2147483647 w 21517"/>
                <a:gd name="T31" fmla="*/ 2147483647 h 21418"/>
                <a:gd name="T32" fmla="*/ 2147483647 w 21517"/>
                <a:gd name="T33" fmla="*/ 2147483647 h 21418"/>
                <a:gd name="T34" fmla="*/ 2147483647 w 21517"/>
                <a:gd name="T35" fmla="*/ 2147483647 h 21418"/>
                <a:gd name="T36" fmla="*/ 2147483647 w 21517"/>
                <a:gd name="T37" fmla="*/ 2147483647 h 21418"/>
                <a:gd name="T38" fmla="*/ 2147483647 w 21517"/>
                <a:gd name="T39" fmla="*/ 2147483647 h 21418"/>
                <a:gd name="T40" fmla="*/ 2147483647 w 21517"/>
                <a:gd name="T41" fmla="*/ 2147483647 h 21418"/>
                <a:gd name="T42" fmla="*/ 2147483647 w 21517"/>
                <a:gd name="T43" fmla="*/ 2147483647 h 21418"/>
                <a:gd name="T44" fmla="*/ 2147483647 w 21517"/>
                <a:gd name="T45" fmla="*/ 2147483647 h 21418"/>
                <a:gd name="T46" fmla="*/ 2147483647 w 21517"/>
                <a:gd name="T47" fmla="*/ 2147483647 h 21418"/>
                <a:gd name="T48" fmla="*/ 2147483647 w 21517"/>
                <a:gd name="T49" fmla="*/ 2147483647 h 21418"/>
                <a:gd name="T50" fmla="*/ 2147483647 w 21517"/>
                <a:gd name="T51" fmla="*/ 2147483647 h 21418"/>
                <a:gd name="T52" fmla="*/ 2147483647 w 21517"/>
                <a:gd name="T53" fmla="*/ 2147483647 h 214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17" h="21418">
                  <a:moveTo>
                    <a:pt x="98" y="15212"/>
                  </a:moveTo>
                  <a:cubicBezTo>
                    <a:pt x="430" y="14791"/>
                    <a:pt x="753" y="14370"/>
                    <a:pt x="1067" y="13951"/>
                  </a:cubicBezTo>
                  <a:cubicBezTo>
                    <a:pt x="1286" y="13658"/>
                    <a:pt x="1500" y="13367"/>
                    <a:pt x="1710" y="13076"/>
                  </a:cubicBezTo>
                  <a:cubicBezTo>
                    <a:pt x="1565" y="12837"/>
                    <a:pt x="1418" y="12594"/>
                    <a:pt x="1367" y="12511"/>
                  </a:cubicBezTo>
                  <a:cubicBezTo>
                    <a:pt x="1171" y="12187"/>
                    <a:pt x="1000" y="12266"/>
                    <a:pt x="1000" y="12266"/>
                  </a:cubicBezTo>
                  <a:cubicBezTo>
                    <a:pt x="771" y="12315"/>
                    <a:pt x="530" y="12205"/>
                    <a:pt x="369" y="11941"/>
                  </a:cubicBezTo>
                  <a:cubicBezTo>
                    <a:pt x="124" y="11537"/>
                    <a:pt x="159" y="10932"/>
                    <a:pt x="449" y="10590"/>
                  </a:cubicBezTo>
                  <a:lnTo>
                    <a:pt x="616" y="10394"/>
                  </a:lnTo>
                  <a:cubicBezTo>
                    <a:pt x="905" y="10052"/>
                    <a:pt x="1339" y="10102"/>
                    <a:pt x="1585" y="10506"/>
                  </a:cubicBezTo>
                  <a:cubicBezTo>
                    <a:pt x="1585" y="10506"/>
                    <a:pt x="1872" y="10857"/>
                    <a:pt x="1717" y="11421"/>
                  </a:cubicBezTo>
                  <a:cubicBezTo>
                    <a:pt x="1717" y="11421"/>
                    <a:pt x="1663" y="11698"/>
                    <a:pt x="1827" y="11968"/>
                  </a:cubicBezTo>
                  <a:cubicBezTo>
                    <a:pt x="1874" y="12045"/>
                    <a:pt x="2003" y="12258"/>
                    <a:pt x="2137" y="12477"/>
                  </a:cubicBezTo>
                  <a:cubicBezTo>
                    <a:pt x="5244" y="8078"/>
                    <a:pt x="7394" y="3887"/>
                    <a:pt x="8880" y="257"/>
                  </a:cubicBezTo>
                  <a:cubicBezTo>
                    <a:pt x="8930" y="134"/>
                    <a:pt x="9021" y="57"/>
                    <a:pt x="9123" y="51"/>
                  </a:cubicBezTo>
                  <a:cubicBezTo>
                    <a:pt x="12970" y="-182"/>
                    <a:pt x="16752" y="296"/>
                    <a:pt x="21353" y="3537"/>
                  </a:cubicBezTo>
                  <a:cubicBezTo>
                    <a:pt x="21492" y="3635"/>
                    <a:pt x="21555" y="3867"/>
                    <a:pt x="21494" y="4066"/>
                  </a:cubicBezTo>
                  <a:cubicBezTo>
                    <a:pt x="20346" y="7833"/>
                    <a:pt x="18527" y="12275"/>
                    <a:pt x="15666" y="16981"/>
                  </a:cubicBezTo>
                  <a:cubicBezTo>
                    <a:pt x="15729" y="16255"/>
                    <a:pt x="15425" y="15781"/>
                    <a:pt x="15210" y="15593"/>
                  </a:cubicBezTo>
                  <a:cubicBezTo>
                    <a:pt x="14723" y="15093"/>
                    <a:pt x="14033" y="15223"/>
                    <a:pt x="13660" y="15893"/>
                  </a:cubicBezTo>
                  <a:lnTo>
                    <a:pt x="13526" y="16134"/>
                  </a:lnTo>
                  <a:cubicBezTo>
                    <a:pt x="13148" y="16815"/>
                    <a:pt x="13237" y="17798"/>
                    <a:pt x="13725" y="18325"/>
                  </a:cubicBezTo>
                  <a:cubicBezTo>
                    <a:pt x="13989" y="18610"/>
                    <a:pt x="14321" y="18702"/>
                    <a:pt x="14641" y="18606"/>
                  </a:cubicBezTo>
                  <a:cubicBezTo>
                    <a:pt x="14035" y="19536"/>
                    <a:pt x="13391" y="20474"/>
                    <a:pt x="12698" y="21418"/>
                  </a:cubicBezTo>
                  <a:cubicBezTo>
                    <a:pt x="12164" y="21408"/>
                    <a:pt x="11634" y="21374"/>
                    <a:pt x="11111" y="21311"/>
                  </a:cubicBezTo>
                  <a:cubicBezTo>
                    <a:pt x="7190" y="20829"/>
                    <a:pt x="3457" y="18834"/>
                    <a:pt x="134" y="15867"/>
                  </a:cubicBezTo>
                  <a:cubicBezTo>
                    <a:pt x="-29" y="15720"/>
                    <a:pt x="-45" y="15395"/>
                    <a:pt x="98" y="15212"/>
                  </a:cubicBezTo>
                  <a:close/>
                  <a:moveTo>
                    <a:pt x="98" y="152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7" name="Group 13"/>
          <p:cNvGrpSpPr/>
          <p:nvPr/>
        </p:nvGrpSpPr>
        <p:grpSpPr>
          <a:xfrm>
            <a:off x="1066095" y="2627432"/>
            <a:ext cx="3064061" cy="988925"/>
            <a:chOff x="1441450" y="1398043"/>
            <a:chExt cx="2019300" cy="651729"/>
          </a:xfrm>
        </p:grpSpPr>
        <p:sp>
          <p:nvSpPr>
            <p:cNvPr id="4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0" name="Group 16"/>
          <p:cNvGrpSpPr/>
          <p:nvPr/>
        </p:nvGrpSpPr>
        <p:grpSpPr>
          <a:xfrm>
            <a:off x="1066095" y="3619080"/>
            <a:ext cx="3064061" cy="988925"/>
            <a:chOff x="1441450" y="1398043"/>
            <a:chExt cx="2019300" cy="651729"/>
          </a:xfrm>
        </p:grpSpPr>
        <p:sp>
          <p:nvSpPr>
            <p:cNvPr id="5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Strategy</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3" name="Group 19"/>
          <p:cNvGrpSpPr/>
          <p:nvPr/>
        </p:nvGrpSpPr>
        <p:grpSpPr>
          <a:xfrm>
            <a:off x="1066095" y="4610727"/>
            <a:ext cx="3064061" cy="988925"/>
            <a:chOff x="1441450" y="1398043"/>
            <a:chExt cx="2019300" cy="651729"/>
          </a:xfrm>
        </p:grpSpPr>
        <p:sp>
          <p:nvSpPr>
            <p:cNvPr id="5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Concept &amp; idea</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6" name="Group 22"/>
          <p:cNvGrpSpPr/>
          <p:nvPr/>
        </p:nvGrpSpPr>
        <p:grpSpPr>
          <a:xfrm>
            <a:off x="1066095" y="5602375"/>
            <a:ext cx="3064061" cy="988925"/>
            <a:chOff x="1441450" y="1398043"/>
            <a:chExt cx="2019300" cy="651729"/>
          </a:xfrm>
        </p:grpSpPr>
        <p:sp>
          <p:nvSpPr>
            <p:cNvPr id="5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Data Analysis</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9" name="Group 25"/>
          <p:cNvGrpSpPr/>
          <p:nvPr/>
        </p:nvGrpSpPr>
        <p:grpSpPr>
          <a:xfrm>
            <a:off x="4157154" y="2897298"/>
            <a:ext cx="2006945" cy="208477"/>
            <a:chOff x="4671768" y="1525092"/>
            <a:chExt cx="1322632" cy="137392"/>
          </a:xfrm>
          <a:solidFill>
            <a:schemeClr val="bg1"/>
          </a:solidFill>
        </p:grpSpPr>
        <p:grpSp>
          <p:nvGrpSpPr>
            <p:cNvPr id="60" name="Group 34"/>
            <p:cNvGrpSpPr/>
            <p:nvPr/>
          </p:nvGrpSpPr>
          <p:grpSpPr>
            <a:xfrm>
              <a:off x="4671768" y="1525092"/>
              <a:ext cx="137392" cy="137392"/>
              <a:chOff x="6375567" y="1784996"/>
              <a:chExt cx="137392" cy="137392"/>
            </a:xfrm>
            <a:grpFill/>
          </p:grpSpPr>
          <p:sp>
            <p:nvSpPr>
              <p:cNvPr id="6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6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61" name="직선 연결선 250"/>
            <p:cNvCxnSpPr/>
            <p:nvPr/>
          </p:nvCxnSpPr>
          <p:spPr>
            <a:xfrm>
              <a:off x="4809160" y="1591378"/>
              <a:ext cx="11852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26"/>
          <p:cNvGrpSpPr/>
          <p:nvPr/>
        </p:nvGrpSpPr>
        <p:grpSpPr>
          <a:xfrm>
            <a:off x="4157154" y="3888946"/>
            <a:ext cx="2286372" cy="208477"/>
            <a:chOff x="4671768" y="2178615"/>
            <a:chExt cx="1506782" cy="137392"/>
          </a:xfrm>
          <a:solidFill>
            <a:schemeClr val="bg1"/>
          </a:solidFill>
        </p:grpSpPr>
        <p:grpSp>
          <p:nvGrpSpPr>
            <p:cNvPr id="65" name="Group 31"/>
            <p:cNvGrpSpPr/>
            <p:nvPr/>
          </p:nvGrpSpPr>
          <p:grpSpPr>
            <a:xfrm>
              <a:off x="4671768" y="2178615"/>
              <a:ext cx="137392" cy="137392"/>
              <a:chOff x="6375567" y="1784996"/>
              <a:chExt cx="137392" cy="137392"/>
            </a:xfrm>
            <a:grpFill/>
          </p:grpSpPr>
          <p:sp>
            <p:nvSpPr>
              <p:cNvPr id="67"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68"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66" name="직선 연결선 250"/>
            <p:cNvCxnSpPr/>
            <p:nvPr/>
          </p:nvCxnSpPr>
          <p:spPr>
            <a:xfrm>
              <a:off x="4809160" y="2241799"/>
              <a:ext cx="136939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27"/>
          <p:cNvGrpSpPr/>
          <p:nvPr/>
        </p:nvGrpSpPr>
        <p:grpSpPr>
          <a:xfrm>
            <a:off x="4157154" y="4880593"/>
            <a:ext cx="2874132" cy="208477"/>
            <a:chOff x="4671768" y="2832138"/>
            <a:chExt cx="1894132" cy="137392"/>
          </a:xfrm>
          <a:solidFill>
            <a:schemeClr val="bg1"/>
          </a:solidFill>
        </p:grpSpPr>
        <p:grpSp>
          <p:nvGrpSpPr>
            <p:cNvPr id="70" name="Group 28"/>
            <p:cNvGrpSpPr/>
            <p:nvPr/>
          </p:nvGrpSpPr>
          <p:grpSpPr>
            <a:xfrm>
              <a:off x="4671768" y="2832138"/>
              <a:ext cx="137392" cy="137392"/>
              <a:chOff x="6375567" y="1784996"/>
              <a:chExt cx="137392" cy="137392"/>
            </a:xfrm>
            <a:grpFill/>
          </p:grpSpPr>
          <p:sp>
            <p:nvSpPr>
              <p:cNvPr id="7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7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71" name="직선 연결선 250"/>
            <p:cNvCxnSpPr/>
            <p:nvPr/>
          </p:nvCxnSpPr>
          <p:spPr>
            <a:xfrm>
              <a:off x="4809160" y="2896735"/>
              <a:ext cx="1756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4" name="Group 40"/>
          <p:cNvGrpSpPr/>
          <p:nvPr/>
        </p:nvGrpSpPr>
        <p:grpSpPr>
          <a:xfrm>
            <a:off x="4157154" y="5872241"/>
            <a:ext cx="3988172" cy="208477"/>
            <a:chOff x="4671768" y="3485661"/>
            <a:chExt cx="2628315" cy="137392"/>
          </a:xfrm>
          <a:solidFill>
            <a:schemeClr val="bg1"/>
          </a:solidFill>
        </p:grpSpPr>
        <p:grpSp>
          <p:nvGrpSpPr>
            <p:cNvPr id="75" name="Group 37"/>
            <p:cNvGrpSpPr/>
            <p:nvPr/>
          </p:nvGrpSpPr>
          <p:grpSpPr>
            <a:xfrm>
              <a:off x="4671768" y="3485661"/>
              <a:ext cx="137392" cy="137392"/>
              <a:chOff x="6375567" y="1784996"/>
              <a:chExt cx="137392" cy="137392"/>
            </a:xfrm>
            <a:grpFill/>
          </p:grpSpPr>
          <p:sp>
            <p:nvSpPr>
              <p:cNvPr id="77"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78"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76" name="직선 연결선 250"/>
            <p:cNvCxnSpPr/>
            <p:nvPr/>
          </p:nvCxnSpPr>
          <p:spPr>
            <a:xfrm>
              <a:off x="4809160" y="3552499"/>
              <a:ext cx="2490923"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Rounded Rectangle 8"/>
          <p:cNvSpPr/>
          <p:nvPr/>
        </p:nvSpPr>
        <p:spPr>
          <a:xfrm>
            <a:off x="838645"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6" name="Group 659"/>
          <p:cNvGrpSpPr/>
          <p:nvPr/>
        </p:nvGrpSpPr>
        <p:grpSpPr bwMode="auto">
          <a:xfrm>
            <a:off x="1764354" y="2676407"/>
            <a:ext cx="487831" cy="752880"/>
            <a:chOff x="0" y="0"/>
            <a:chExt cx="339" cy="573"/>
          </a:xfrm>
          <a:solidFill>
            <a:schemeClr val="bg1"/>
          </a:solidFill>
        </p:grpSpPr>
        <p:sp>
          <p:nvSpPr>
            <p:cNvPr id="9" name="AutoShape 656"/>
            <p:cNvSpPr/>
            <p:nvPr/>
          </p:nvSpPr>
          <p:spPr bwMode="auto">
            <a:xfrm>
              <a:off x="0" y="0"/>
              <a:ext cx="339" cy="460"/>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w 21599"/>
                <a:gd name="T41" fmla="*/ 0 h 21600"/>
                <a:gd name="T42" fmla="*/ 0 w 21599"/>
                <a:gd name="T43" fmla="*/ 0 h 21600"/>
                <a:gd name="T44" fmla="*/ 0 w 21599"/>
                <a:gd name="T45" fmla="*/ 0 h 21600"/>
                <a:gd name="T46" fmla="*/ 0 w 21599"/>
                <a:gd name="T47" fmla="*/ 0 h 21600"/>
                <a:gd name="T48" fmla="*/ 0 w 21599"/>
                <a:gd name="T49" fmla="*/ 0 h 21600"/>
                <a:gd name="T50" fmla="*/ 0 w 21599"/>
                <a:gd name="T51" fmla="*/ 0 h 21600"/>
                <a:gd name="T52" fmla="*/ 0 w 21599"/>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99" h="21600">
                  <a:moveTo>
                    <a:pt x="10934" y="0"/>
                  </a:moveTo>
                  <a:cubicBezTo>
                    <a:pt x="10847" y="0"/>
                    <a:pt x="10801" y="2"/>
                    <a:pt x="10801" y="2"/>
                  </a:cubicBezTo>
                  <a:cubicBezTo>
                    <a:pt x="10801" y="2"/>
                    <a:pt x="10754" y="0"/>
                    <a:pt x="10668" y="0"/>
                  </a:cubicBezTo>
                  <a:cubicBezTo>
                    <a:pt x="9432" y="0"/>
                    <a:pt x="0" y="285"/>
                    <a:pt x="0" y="8964"/>
                  </a:cubicBezTo>
                  <a:cubicBezTo>
                    <a:pt x="0" y="12780"/>
                    <a:pt x="6319" y="19737"/>
                    <a:pt x="6319" y="21600"/>
                  </a:cubicBezTo>
                  <a:lnTo>
                    <a:pt x="15323" y="21600"/>
                  </a:lnTo>
                  <a:cubicBezTo>
                    <a:pt x="15323" y="19737"/>
                    <a:pt x="21599" y="12780"/>
                    <a:pt x="21599" y="8964"/>
                  </a:cubicBezTo>
                  <a:cubicBezTo>
                    <a:pt x="21600" y="284"/>
                    <a:pt x="12168" y="0"/>
                    <a:pt x="10934" y="0"/>
                  </a:cubicBezTo>
                  <a:close/>
                  <a:moveTo>
                    <a:pt x="13355" y="19728"/>
                  </a:moveTo>
                  <a:lnTo>
                    <a:pt x="12362" y="19728"/>
                  </a:lnTo>
                  <a:lnTo>
                    <a:pt x="12362" y="14897"/>
                  </a:lnTo>
                  <a:lnTo>
                    <a:pt x="9324" y="14897"/>
                  </a:lnTo>
                  <a:lnTo>
                    <a:pt x="9324" y="19728"/>
                  </a:lnTo>
                  <a:lnTo>
                    <a:pt x="8285" y="19728"/>
                  </a:lnTo>
                  <a:cubicBezTo>
                    <a:pt x="7853" y="18884"/>
                    <a:pt x="7181" y="17845"/>
                    <a:pt x="6279" y="16473"/>
                  </a:cubicBezTo>
                  <a:cubicBezTo>
                    <a:pt x="4701" y="14071"/>
                    <a:pt x="2542" y="10782"/>
                    <a:pt x="2542" y="8964"/>
                  </a:cubicBezTo>
                  <a:cubicBezTo>
                    <a:pt x="2542" y="6006"/>
                    <a:pt x="3778" y="3937"/>
                    <a:pt x="6217" y="2815"/>
                  </a:cubicBezTo>
                  <a:cubicBezTo>
                    <a:pt x="8209" y="1899"/>
                    <a:pt x="10422" y="1872"/>
                    <a:pt x="10668" y="1872"/>
                  </a:cubicBezTo>
                  <a:lnTo>
                    <a:pt x="10696" y="1872"/>
                  </a:lnTo>
                  <a:lnTo>
                    <a:pt x="10783" y="1875"/>
                  </a:lnTo>
                  <a:lnTo>
                    <a:pt x="10888" y="1872"/>
                  </a:lnTo>
                  <a:lnTo>
                    <a:pt x="10934" y="1872"/>
                  </a:lnTo>
                  <a:cubicBezTo>
                    <a:pt x="11179" y="1872"/>
                    <a:pt x="13392" y="1898"/>
                    <a:pt x="15384" y="2815"/>
                  </a:cubicBezTo>
                  <a:cubicBezTo>
                    <a:pt x="17823" y="3937"/>
                    <a:pt x="19059" y="6006"/>
                    <a:pt x="19059" y="8964"/>
                  </a:cubicBezTo>
                  <a:cubicBezTo>
                    <a:pt x="19059" y="10784"/>
                    <a:pt x="16913" y="14074"/>
                    <a:pt x="15345" y="16478"/>
                  </a:cubicBezTo>
                  <a:cubicBezTo>
                    <a:pt x="14451" y="17847"/>
                    <a:pt x="13784" y="18886"/>
                    <a:pt x="13355" y="19728"/>
                  </a:cubicBezTo>
                  <a:close/>
                  <a:moveTo>
                    <a:pt x="13355" y="1972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657"/>
            <p:cNvSpPr/>
            <p:nvPr/>
          </p:nvSpPr>
          <p:spPr bwMode="auto">
            <a:xfrm>
              <a:off x="95" y="480"/>
              <a:ext cx="142"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658"/>
            <p:cNvSpPr/>
            <p:nvPr/>
          </p:nvSpPr>
          <p:spPr bwMode="auto">
            <a:xfrm>
              <a:off x="136" y="536"/>
              <a:ext cx="70"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7" name="Text Placeholder 2"/>
          <p:cNvSpPr txBox="1"/>
          <p:nvPr/>
        </p:nvSpPr>
        <p:spPr>
          <a:xfrm>
            <a:off x="860916" y="3864325"/>
            <a:ext cx="2316975"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 Design</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 Placeholder 8"/>
          <p:cNvSpPr txBox="1"/>
          <p:nvPr/>
        </p:nvSpPr>
        <p:spPr>
          <a:xfrm>
            <a:off x="668834" y="4737790"/>
            <a:ext cx="2673124" cy="1185499"/>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Rounded Rectangle 9"/>
          <p:cNvSpPr/>
          <p:nvPr/>
        </p:nvSpPr>
        <p:spPr>
          <a:xfrm>
            <a:off x="3564238"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6" name="Group 116"/>
          <p:cNvGrpSpPr/>
          <p:nvPr/>
        </p:nvGrpSpPr>
        <p:grpSpPr bwMode="auto">
          <a:xfrm>
            <a:off x="4474080" y="2746898"/>
            <a:ext cx="524192" cy="622215"/>
            <a:chOff x="0" y="0"/>
            <a:chExt cx="483" cy="574"/>
          </a:xfrm>
          <a:solidFill>
            <a:srgbClr val="FFFFFF"/>
          </a:solidFill>
        </p:grpSpPr>
        <p:sp>
          <p:nvSpPr>
            <p:cNvPr id="18" name="AutoShape 114"/>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AutoShape 115"/>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7" name="Text Placeholder 2"/>
          <p:cNvSpPr txBox="1"/>
          <p:nvPr/>
        </p:nvSpPr>
        <p:spPr>
          <a:xfrm>
            <a:off x="3571182" y="3864325"/>
            <a:ext cx="2316976"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8"/>
          <p:cNvSpPr txBox="1"/>
          <p:nvPr/>
        </p:nvSpPr>
        <p:spPr>
          <a:xfrm>
            <a:off x="3371939" y="4737790"/>
            <a:ext cx="2673124" cy="1651233"/>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 incididunt ut labore et dolore magna aliqua. </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Rounded Rectangle 10"/>
          <p:cNvSpPr/>
          <p:nvPr/>
        </p:nvSpPr>
        <p:spPr>
          <a:xfrm>
            <a:off x="6289831"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AutoShape 399"/>
          <p:cNvSpPr/>
          <p:nvPr/>
        </p:nvSpPr>
        <p:spPr bwMode="auto">
          <a:xfrm>
            <a:off x="7147540" y="2776531"/>
            <a:ext cx="626477" cy="622215"/>
          </a:xfrm>
          <a:custGeom>
            <a:avLst/>
            <a:gdLst>
              <a:gd name="T0" fmla="*/ 147153432 w 21600"/>
              <a:gd name="T1" fmla="*/ 0 h 21600"/>
              <a:gd name="T2" fmla="*/ 0 w 21600"/>
              <a:gd name="T3" fmla="*/ 39533154 h 21600"/>
              <a:gd name="T4" fmla="*/ 0 w 21600"/>
              <a:gd name="T5" fmla="*/ 39546738 h 21600"/>
              <a:gd name="T6" fmla="*/ 0 w 21600"/>
              <a:gd name="T7" fmla="*/ 246662734 h 21600"/>
              <a:gd name="T8" fmla="*/ 147153432 w 21600"/>
              <a:gd name="T9" fmla="*/ 286355233 h 21600"/>
              <a:gd name="T10" fmla="*/ 294279076 w 21600"/>
              <a:gd name="T11" fmla="*/ 246662734 h 21600"/>
              <a:gd name="T12" fmla="*/ 294279076 w 21600"/>
              <a:gd name="T13" fmla="*/ 39572652 h 21600"/>
              <a:gd name="T14" fmla="*/ 147153432 w 21600"/>
              <a:gd name="T15" fmla="*/ 0 h 21600"/>
              <a:gd name="T16" fmla="*/ 134810310 w 21600"/>
              <a:gd name="T17" fmla="*/ 258262719 h 21600"/>
              <a:gd name="T18" fmla="*/ 24523408 w 21600"/>
              <a:gd name="T19" fmla="*/ 228501028 h 21600"/>
              <a:gd name="T20" fmla="*/ 24523408 w 21600"/>
              <a:gd name="T21" fmla="*/ 74452997 h 21600"/>
              <a:gd name="T22" fmla="*/ 134810310 w 21600"/>
              <a:gd name="T23" fmla="*/ 104307270 h 21600"/>
              <a:gd name="T24" fmla="*/ 134810310 w 21600"/>
              <a:gd name="T25" fmla="*/ 258262719 h 21600"/>
              <a:gd name="T26" fmla="*/ 147071377 w 21600"/>
              <a:gd name="T27" fmla="*/ 82870304 h 21600"/>
              <a:gd name="T28" fmla="*/ 39387379 w 21600"/>
              <a:gd name="T29" fmla="*/ 53705369 h 21600"/>
              <a:gd name="T30" fmla="*/ 147153432 w 21600"/>
              <a:gd name="T31" fmla="*/ 24764161 h 21600"/>
              <a:gd name="T32" fmla="*/ 254891697 w 21600"/>
              <a:gd name="T33" fmla="*/ 53731390 h 21600"/>
              <a:gd name="T34" fmla="*/ 147071377 w 21600"/>
              <a:gd name="T35" fmla="*/ 82870304 h 21600"/>
              <a:gd name="T36" fmla="*/ 269755549 w 21600"/>
              <a:gd name="T37" fmla="*/ 228514612 h 21600"/>
              <a:gd name="T38" fmla="*/ 159332551 w 21600"/>
              <a:gd name="T39" fmla="*/ 258303484 h 21600"/>
              <a:gd name="T40" fmla="*/ 159332551 w 21600"/>
              <a:gd name="T41" fmla="*/ 104320854 h 21600"/>
              <a:gd name="T42" fmla="*/ 269755549 w 21600"/>
              <a:gd name="T43" fmla="*/ 74478911 h 21600"/>
              <a:gd name="T44" fmla="*/ 269755549 w 21600"/>
              <a:gd name="T45" fmla="*/ 228514612 h 21600"/>
              <a:gd name="T46" fmla="*/ 269755549 w 21600"/>
              <a:gd name="T47" fmla="*/ 228514612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0801" y="0"/>
                </a:moveTo>
                <a:lnTo>
                  <a:pt x="0" y="2982"/>
                </a:lnTo>
                <a:lnTo>
                  <a:pt x="0" y="2983"/>
                </a:lnTo>
                <a:lnTo>
                  <a:pt x="0" y="18606"/>
                </a:lnTo>
                <a:lnTo>
                  <a:pt x="10801" y="21600"/>
                </a:lnTo>
                <a:lnTo>
                  <a:pt x="21600" y="18606"/>
                </a:lnTo>
                <a:lnTo>
                  <a:pt x="21600" y="2985"/>
                </a:lnTo>
                <a:lnTo>
                  <a:pt x="10801" y="0"/>
                </a:lnTo>
                <a:close/>
                <a:moveTo>
                  <a:pt x="9895" y="19481"/>
                </a:moveTo>
                <a:lnTo>
                  <a:pt x="1800" y="17236"/>
                </a:lnTo>
                <a:lnTo>
                  <a:pt x="1800" y="5616"/>
                </a:lnTo>
                <a:lnTo>
                  <a:pt x="9895" y="7868"/>
                </a:lnTo>
                <a:lnTo>
                  <a:pt x="9895" y="19481"/>
                </a:lnTo>
                <a:close/>
                <a:moveTo>
                  <a:pt x="10795" y="6251"/>
                </a:moveTo>
                <a:lnTo>
                  <a:pt x="2891" y="4051"/>
                </a:lnTo>
                <a:lnTo>
                  <a:pt x="10801" y="1868"/>
                </a:lnTo>
                <a:lnTo>
                  <a:pt x="18709" y="4053"/>
                </a:lnTo>
                <a:lnTo>
                  <a:pt x="10795" y="6251"/>
                </a:lnTo>
                <a:close/>
                <a:moveTo>
                  <a:pt x="19800" y="17237"/>
                </a:moveTo>
                <a:lnTo>
                  <a:pt x="11695" y="19484"/>
                </a:lnTo>
                <a:lnTo>
                  <a:pt x="11695" y="7869"/>
                </a:lnTo>
                <a:lnTo>
                  <a:pt x="19800" y="5618"/>
                </a:lnTo>
                <a:lnTo>
                  <a:pt x="19800" y="17237"/>
                </a:lnTo>
                <a:close/>
                <a:moveTo>
                  <a:pt x="19800" y="17237"/>
                </a:moveTo>
              </a:path>
            </a:pathLst>
          </a:custGeom>
          <a:solidFill>
            <a:srgbClr val="FFFFFF"/>
          </a:solidFill>
          <a:ln>
            <a:noFill/>
          </a:ln>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 Placeholder 2"/>
          <p:cNvSpPr txBox="1"/>
          <p:nvPr/>
        </p:nvSpPr>
        <p:spPr>
          <a:xfrm>
            <a:off x="6289831" y="3864325"/>
            <a:ext cx="2316975"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Hosting</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Text Placeholder 8"/>
          <p:cNvSpPr txBox="1"/>
          <p:nvPr/>
        </p:nvSpPr>
        <p:spPr>
          <a:xfrm>
            <a:off x="6055648" y="4737790"/>
            <a:ext cx="2673124" cy="931463"/>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a:t>
            </a: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Rounded Rectangle 11"/>
          <p:cNvSpPr/>
          <p:nvPr/>
        </p:nvSpPr>
        <p:spPr>
          <a:xfrm>
            <a:off x="9015425"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AutoShape 113"/>
          <p:cNvSpPr/>
          <p:nvPr/>
        </p:nvSpPr>
        <p:spPr bwMode="auto">
          <a:xfrm>
            <a:off x="9879233" y="2776933"/>
            <a:ext cx="622214" cy="532719"/>
          </a:xfrm>
          <a:custGeom>
            <a:avLst/>
            <a:gdLst>
              <a:gd name="T0" fmla="*/ 259046022 w 21600"/>
              <a:gd name="T1" fmla="*/ 121588502 h 21600"/>
              <a:gd name="T2" fmla="*/ 259046022 w 21600"/>
              <a:gd name="T3" fmla="*/ 105226481 h 21600"/>
              <a:gd name="T4" fmla="*/ 239823076 w 21600"/>
              <a:gd name="T5" fmla="*/ 77110490 h 21600"/>
              <a:gd name="T6" fmla="*/ 186223862 w 21600"/>
              <a:gd name="T7" fmla="*/ 43829736 h 21600"/>
              <a:gd name="T8" fmla="*/ 166165689 w 21600"/>
              <a:gd name="T9" fmla="*/ 29170478 h 21600"/>
              <a:gd name="T10" fmla="*/ 159655912 w 21600"/>
              <a:gd name="T11" fmla="*/ 18378005 h 21600"/>
              <a:gd name="T12" fmla="*/ 159655912 w 21600"/>
              <a:gd name="T13" fmla="*/ 18306686 h 21600"/>
              <a:gd name="T14" fmla="*/ 159655912 w 21600"/>
              <a:gd name="T15" fmla="*/ 0 h 21600"/>
              <a:gd name="T16" fmla="*/ 126685736 w 21600"/>
              <a:gd name="T17" fmla="*/ 0 h 21600"/>
              <a:gd name="T18" fmla="*/ 126685736 w 21600"/>
              <a:gd name="T19" fmla="*/ 7010 h 21600"/>
              <a:gd name="T20" fmla="*/ 126685736 w 21600"/>
              <a:gd name="T21" fmla="*/ 18314449 h 21600"/>
              <a:gd name="T22" fmla="*/ 126685736 w 21600"/>
              <a:gd name="T23" fmla="*/ 18385768 h 21600"/>
              <a:gd name="T24" fmla="*/ 120175960 w 21600"/>
              <a:gd name="T25" fmla="*/ 29184405 h 21600"/>
              <a:gd name="T26" fmla="*/ 100117787 w 21600"/>
              <a:gd name="T27" fmla="*/ 43844509 h 21600"/>
              <a:gd name="T28" fmla="*/ 46519839 w 21600"/>
              <a:gd name="T29" fmla="*/ 77117499 h 21600"/>
              <a:gd name="T30" fmla="*/ 27296893 w 21600"/>
              <a:gd name="T31" fmla="*/ 105240491 h 21600"/>
              <a:gd name="T32" fmla="*/ 27296893 w 21600"/>
              <a:gd name="T33" fmla="*/ 121595512 h 21600"/>
              <a:gd name="T34" fmla="*/ 0 w 21600"/>
              <a:gd name="T35" fmla="*/ 121595512 h 21600"/>
              <a:gd name="T36" fmla="*/ 43483029 w 21600"/>
              <a:gd name="T37" fmla="*/ 153864397 h 21600"/>
              <a:gd name="T38" fmla="*/ 86847348 w 21600"/>
              <a:gd name="T39" fmla="*/ 121595512 h 21600"/>
              <a:gd name="T40" fmla="*/ 60280664 w 21600"/>
              <a:gd name="T41" fmla="*/ 121595512 h 21600"/>
              <a:gd name="T42" fmla="*/ 60280664 w 21600"/>
              <a:gd name="T43" fmla="*/ 105240491 h 21600"/>
              <a:gd name="T44" fmla="*/ 60280664 w 21600"/>
              <a:gd name="T45" fmla="*/ 105147400 h 21600"/>
              <a:gd name="T46" fmla="*/ 66723773 w 21600"/>
              <a:gd name="T47" fmla="*/ 94712354 h 21600"/>
              <a:gd name="T48" fmla="*/ 86835030 w 21600"/>
              <a:gd name="T49" fmla="*/ 80194969 h 21600"/>
              <a:gd name="T50" fmla="*/ 126526262 w 21600"/>
              <a:gd name="T51" fmla="*/ 56480866 h 21600"/>
              <a:gd name="T52" fmla="*/ 126526262 w 21600"/>
              <a:gd name="T53" fmla="*/ 121588502 h 21600"/>
              <a:gd name="T54" fmla="*/ 99693960 w 21600"/>
              <a:gd name="T55" fmla="*/ 121588502 h 21600"/>
              <a:gd name="T56" fmla="*/ 143217743 w 21600"/>
              <a:gd name="T57" fmla="*/ 153864397 h 21600"/>
              <a:gd name="T58" fmla="*/ 186661273 w 21600"/>
              <a:gd name="T59" fmla="*/ 121588502 h 21600"/>
              <a:gd name="T60" fmla="*/ 159510152 w 21600"/>
              <a:gd name="T61" fmla="*/ 121588502 h 21600"/>
              <a:gd name="T62" fmla="*/ 159510152 w 21600"/>
              <a:gd name="T63" fmla="*/ 56274591 h 21600"/>
              <a:gd name="T64" fmla="*/ 199520215 w 21600"/>
              <a:gd name="T65" fmla="*/ 80180289 h 21600"/>
              <a:gd name="T66" fmla="*/ 219631460 w 21600"/>
              <a:gd name="T67" fmla="*/ 94704591 h 21600"/>
              <a:gd name="T68" fmla="*/ 226074569 w 21600"/>
              <a:gd name="T69" fmla="*/ 105140390 h 21600"/>
              <a:gd name="T70" fmla="*/ 226074569 w 21600"/>
              <a:gd name="T71" fmla="*/ 105233481 h 21600"/>
              <a:gd name="T72" fmla="*/ 226074569 w 21600"/>
              <a:gd name="T73" fmla="*/ 121588502 h 21600"/>
              <a:gd name="T74" fmla="*/ 199507778 w 21600"/>
              <a:gd name="T75" fmla="*/ 121588502 h 21600"/>
              <a:gd name="T76" fmla="*/ 242872215 w 21600"/>
              <a:gd name="T77" fmla="*/ 153850470 h 21600"/>
              <a:gd name="T78" fmla="*/ 286355233 w 21600"/>
              <a:gd name="T79" fmla="*/ 121588502 h 21600"/>
              <a:gd name="T80" fmla="*/ 259046022 w 21600"/>
              <a:gd name="T81" fmla="*/ 121588502 h 21600"/>
              <a:gd name="T82" fmla="*/ 259046022 w 21600"/>
              <a:gd name="T83" fmla="*/ 12158850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19540" y="17069"/>
                </a:moveTo>
                <a:cubicBezTo>
                  <a:pt x="19540" y="16473"/>
                  <a:pt x="19540" y="15944"/>
                  <a:pt x="19540" y="14772"/>
                </a:cubicBezTo>
                <a:cubicBezTo>
                  <a:pt x="19526" y="13214"/>
                  <a:pt x="18865" y="11949"/>
                  <a:pt x="18090" y="10825"/>
                </a:cubicBezTo>
                <a:cubicBezTo>
                  <a:pt x="16910" y="9139"/>
                  <a:pt x="15307" y="7618"/>
                  <a:pt x="14047" y="6153"/>
                </a:cubicBezTo>
                <a:cubicBezTo>
                  <a:pt x="13419" y="5427"/>
                  <a:pt x="12881" y="4722"/>
                  <a:pt x="12534" y="4095"/>
                </a:cubicBezTo>
                <a:cubicBezTo>
                  <a:pt x="12185" y="3471"/>
                  <a:pt x="12043" y="2962"/>
                  <a:pt x="12043" y="2580"/>
                </a:cubicBezTo>
                <a:cubicBezTo>
                  <a:pt x="12043" y="2577"/>
                  <a:pt x="12043" y="2573"/>
                  <a:pt x="12043" y="2570"/>
                </a:cubicBezTo>
                <a:cubicBezTo>
                  <a:pt x="12043" y="1413"/>
                  <a:pt x="12043" y="589"/>
                  <a:pt x="12043" y="0"/>
                </a:cubicBezTo>
                <a:lnTo>
                  <a:pt x="9556" y="0"/>
                </a:lnTo>
                <a:cubicBezTo>
                  <a:pt x="9556" y="0"/>
                  <a:pt x="9556" y="1"/>
                  <a:pt x="9556" y="1"/>
                </a:cubicBezTo>
                <a:cubicBezTo>
                  <a:pt x="9556" y="591"/>
                  <a:pt x="9556" y="1415"/>
                  <a:pt x="9556" y="2571"/>
                </a:cubicBezTo>
                <a:cubicBezTo>
                  <a:pt x="9556" y="2574"/>
                  <a:pt x="9556" y="2578"/>
                  <a:pt x="9556" y="2581"/>
                </a:cubicBezTo>
                <a:cubicBezTo>
                  <a:pt x="9556" y="2963"/>
                  <a:pt x="9414" y="3472"/>
                  <a:pt x="9065" y="4097"/>
                </a:cubicBezTo>
                <a:cubicBezTo>
                  <a:pt x="8718" y="4723"/>
                  <a:pt x="8180" y="5428"/>
                  <a:pt x="7552" y="6155"/>
                </a:cubicBezTo>
                <a:cubicBezTo>
                  <a:pt x="6292" y="7619"/>
                  <a:pt x="4689" y="9140"/>
                  <a:pt x="3509" y="10826"/>
                </a:cubicBezTo>
                <a:cubicBezTo>
                  <a:pt x="2734" y="11950"/>
                  <a:pt x="2073" y="13215"/>
                  <a:pt x="2059" y="14774"/>
                </a:cubicBezTo>
                <a:cubicBezTo>
                  <a:pt x="2059" y="15946"/>
                  <a:pt x="2059" y="16475"/>
                  <a:pt x="2059" y="17070"/>
                </a:cubicBezTo>
                <a:lnTo>
                  <a:pt x="0" y="17070"/>
                </a:lnTo>
                <a:lnTo>
                  <a:pt x="3280" y="21600"/>
                </a:lnTo>
                <a:lnTo>
                  <a:pt x="6551" y="17070"/>
                </a:lnTo>
                <a:lnTo>
                  <a:pt x="4547" y="17070"/>
                </a:lnTo>
                <a:cubicBezTo>
                  <a:pt x="4547" y="16475"/>
                  <a:pt x="4547" y="15946"/>
                  <a:pt x="4547" y="14774"/>
                </a:cubicBezTo>
                <a:cubicBezTo>
                  <a:pt x="4547" y="14769"/>
                  <a:pt x="4547" y="14765"/>
                  <a:pt x="4547" y="14761"/>
                </a:cubicBezTo>
                <a:cubicBezTo>
                  <a:pt x="4547" y="14404"/>
                  <a:pt x="4685" y="13910"/>
                  <a:pt x="5033" y="13296"/>
                </a:cubicBezTo>
                <a:cubicBezTo>
                  <a:pt x="5381" y="12679"/>
                  <a:pt x="5919" y="11980"/>
                  <a:pt x="6550" y="11258"/>
                </a:cubicBezTo>
                <a:cubicBezTo>
                  <a:pt x="7464" y="10197"/>
                  <a:pt x="8559" y="9102"/>
                  <a:pt x="9544" y="7929"/>
                </a:cubicBezTo>
                <a:lnTo>
                  <a:pt x="9544" y="17069"/>
                </a:lnTo>
                <a:lnTo>
                  <a:pt x="7520" y="17069"/>
                </a:lnTo>
                <a:lnTo>
                  <a:pt x="10803" y="21600"/>
                </a:lnTo>
                <a:lnTo>
                  <a:pt x="14080" y="17069"/>
                </a:lnTo>
                <a:lnTo>
                  <a:pt x="12032" y="17069"/>
                </a:lnTo>
                <a:lnTo>
                  <a:pt x="12032" y="7900"/>
                </a:lnTo>
                <a:cubicBezTo>
                  <a:pt x="13023" y="9084"/>
                  <a:pt x="14128" y="10188"/>
                  <a:pt x="15050" y="11256"/>
                </a:cubicBezTo>
                <a:cubicBezTo>
                  <a:pt x="15681" y="11979"/>
                  <a:pt x="16219" y="12678"/>
                  <a:pt x="16567" y="13295"/>
                </a:cubicBezTo>
                <a:cubicBezTo>
                  <a:pt x="16915" y="13908"/>
                  <a:pt x="17053" y="14403"/>
                  <a:pt x="17053" y="14760"/>
                </a:cubicBezTo>
                <a:cubicBezTo>
                  <a:pt x="17053" y="14764"/>
                  <a:pt x="17053" y="14768"/>
                  <a:pt x="17053" y="14773"/>
                </a:cubicBezTo>
                <a:cubicBezTo>
                  <a:pt x="17053" y="15945"/>
                  <a:pt x="17053" y="16473"/>
                  <a:pt x="17053" y="17069"/>
                </a:cubicBezTo>
                <a:lnTo>
                  <a:pt x="15049" y="17069"/>
                </a:lnTo>
                <a:lnTo>
                  <a:pt x="18320" y="21598"/>
                </a:lnTo>
                <a:lnTo>
                  <a:pt x="21600" y="17069"/>
                </a:lnTo>
                <a:lnTo>
                  <a:pt x="19540" y="17069"/>
                </a:lnTo>
                <a:close/>
                <a:moveTo>
                  <a:pt x="19540" y="17069"/>
                </a:moveTo>
              </a:path>
            </a:pathLst>
          </a:custGeom>
          <a:solidFill>
            <a:srgbClr val="FFFFFF"/>
          </a:solidFill>
          <a:ln>
            <a:noFill/>
          </a:ln>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 Placeholder 2"/>
          <p:cNvSpPr txBox="1"/>
          <p:nvPr/>
        </p:nvSpPr>
        <p:spPr>
          <a:xfrm>
            <a:off x="9037696" y="3864325"/>
            <a:ext cx="2316975"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 Placeholder 8"/>
          <p:cNvSpPr txBox="1"/>
          <p:nvPr/>
        </p:nvSpPr>
        <p:spPr>
          <a:xfrm>
            <a:off x="8850043" y="4737790"/>
            <a:ext cx="2673124" cy="1185499"/>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Freeform 13"/>
          <p:cNvSpPr/>
          <p:nvPr/>
        </p:nvSpPr>
        <p:spPr bwMode="auto">
          <a:xfrm>
            <a:off x="11235801" y="4472683"/>
            <a:ext cx="969435" cy="959229"/>
          </a:xfrm>
          <a:custGeom>
            <a:avLst/>
            <a:gdLst>
              <a:gd name="T0" fmla="*/ 820 w 820"/>
              <a:gd name="T1" fmla="*/ 620 h 620"/>
              <a:gd name="T2" fmla="*/ 0 w 820"/>
              <a:gd name="T3" fmla="*/ 228 h 620"/>
              <a:gd name="T4" fmla="*/ 0 w 820"/>
              <a:gd name="T5" fmla="*/ 0 h 620"/>
              <a:gd name="T6" fmla="*/ 820 w 820"/>
              <a:gd name="T7" fmla="*/ 129 h 620"/>
              <a:gd name="T8" fmla="*/ 820 w 820"/>
              <a:gd name="T9" fmla="*/ 620 h 620"/>
            </a:gdLst>
            <a:ahLst/>
            <a:cxnLst>
              <a:cxn ang="0">
                <a:pos x="T0" y="T1"/>
              </a:cxn>
              <a:cxn ang="0">
                <a:pos x="T2" y="T3"/>
              </a:cxn>
              <a:cxn ang="0">
                <a:pos x="T4" y="T5"/>
              </a:cxn>
              <a:cxn ang="0">
                <a:pos x="T6" y="T7"/>
              </a:cxn>
              <a:cxn ang="0">
                <a:pos x="T8" y="T9"/>
              </a:cxn>
            </a:cxnLst>
            <a:rect l="0" t="0" r="r" b="b"/>
            <a:pathLst>
              <a:path w="820" h="620">
                <a:moveTo>
                  <a:pt x="820" y="620"/>
                </a:moveTo>
                <a:lnTo>
                  <a:pt x="0" y="228"/>
                </a:lnTo>
                <a:lnTo>
                  <a:pt x="0" y="0"/>
                </a:lnTo>
                <a:lnTo>
                  <a:pt x="820" y="129"/>
                </a:lnTo>
                <a:lnTo>
                  <a:pt x="820" y="62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Freeform 10"/>
          <p:cNvSpPr/>
          <p:nvPr/>
        </p:nvSpPr>
        <p:spPr bwMode="auto">
          <a:xfrm>
            <a:off x="11235801" y="5129922"/>
            <a:ext cx="969435" cy="1366128"/>
          </a:xfrm>
          <a:custGeom>
            <a:avLst/>
            <a:gdLst>
              <a:gd name="T0" fmla="*/ 820 w 820"/>
              <a:gd name="T1" fmla="*/ 883 h 883"/>
              <a:gd name="T2" fmla="*/ 0 w 820"/>
              <a:gd name="T3" fmla="*/ 229 h 883"/>
              <a:gd name="T4" fmla="*/ 0 w 820"/>
              <a:gd name="T5" fmla="*/ 0 h 883"/>
              <a:gd name="T6" fmla="*/ 820 w 820"/>
              <a:gd name="T7" fmla="*/ 392 h 883"/>
              <a:gd name="T8" fmla="*/ 820 w 820"/>
              <a:gd name="T9" fmla="*/ 883 h 883"/>
            </a:gdLst>
            <a:ahLst/>
            <a:cxnLst>
              <a:cxn ang="0">
                <a:pos x="T0" y="T1"/>
              </a:cxn>
              <a:cxn ang="0">
                <a:pos x="T2" y="T3"/>
              </a:cxn>
              <a:cxn ang="0">
                <a:pos x="T4" y="T5"/>
              </a:cxn>
              <a:cxn ang="0">
                <a:pos x="T6" y="T7"/>
              </a:cxn>
              <a:cxn ang="0">
                <a:pos x="T8" y="T9"/>
              </a:cxn>
            </a:cxnLst>
            <a:rect l="0" t="0" r="r" b="b"/>
            <a:pathLst>
              <a:path w="820" h="883">
                <a:moveTo>
                  <a:pt x="820" y="883"/>
                </a:moveTo>
                <a:lnTo>
                  <a:pt x="0" y="229"/>
                </a:lnTo>
                <a:lnTo>
                  <a:pt x="0" y="0"/>
                </a:lnTo>
                <a:lnTo>
                  <a:pt x="820" y="392"/>
                </a:lnTo>
                <a:lnTo>
                  <a:pt x="820" y="88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Freeform 19"/>
          <p:cNvSpPr/>
          <p:nvPr/>
        </p:nvSpPr>
        <p:spPr bwMode="auto">
          <a:xfrm>
            <a:off x="11235801" y="2551724"/>
            <a:ext cx="969435" cy="963871"/>
          </a:xfrm>
          <a:custGeom>
            <a:avLst/>
            <a:gdLst>
              <a:gd name="T0" fmla="*/ 820 w 820"/>
              <a:gd name="T1" fmla="*/ 0 h 623"/>
              <a:gd name="T2" fmla="*/ 0 w 820"/>
              <a:gd name="T3" fmla="*/ 392 h 623"/>
              <a:gd name="T4" fmla="*/ 0 w 820"/>
              <a:gd name="T5" fmla="*/ 623 h 623"/>
              <a:gd name="T6" fmla="*/ 820 w 820"/>
              <a:gd name="T7" fmla="*/ 492 h 623"/>
              <a:gd name="T8" fmla="*/ 820 w 820"/>
              <a:gd name="T9" fmla="*/ 0 h 623"/>
            </a:gdLst>
            <a:ahLst/>
            <a:cxnLst>
              <a:cxn ang="0">
                <a:pos x="T0" y="T1"/>
              </a:cxn>
              <a:cxn ang="0">
                <a:pos x="T2" y="T3"/>
              </a:cxn>
              <a:cxn ang="0">
                <a:pos x="T4" y="T5"/>
              </a:cxn>
              <a:cxn ang="0">
                <a:pos x="T6" y="T7"/>
              </a:cxn>
              <a:cxn ang="0">
                <a:pos x="T8" y="T9"/>
              </a:cxn>
            </a:cxnLst>
            <a:rect l="0" t="0" r="r" b="b"/>
            <a:pathLst>
              <a:path w="820" h="623">
                <a:moveTo>
                  <a:pt x="820" y="0"/>
                </a:moveTo>
                <a:lnTo>
                  <a:pt x="0" y="392"/>
                </a:lnTo>
                <a:lnTo>
                  <a:pt x="0" y="623"/>
                </a:lnTo>
                <a:lnTo>
                  <a:pt x="820" y="492"/>
                </a:lnTo>
                <a:lnTo>
                  <a:pt x="820" y="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Freeform 16"/>
          <p:cNvSpPr/>
          <p:nvPr/>
        </p:nvSpPr>
        <p:spPr bwMode="auto">
          <a:xfrm>
            <a:off x="11235799" y="1492224"/>
            <a:ext cx="969435" cy="1366128"/>
          </a:xfrm>
          <a:custGeom>
            <a:avLst/>
            <a:gdLst>
              <a:gd name="T0" fmla="*/ 820 w 820"/>
              <a:gd name="T1" fmla="*/ 0 h 883"/>
              <a:gd name="T2" fmla="*/ 0 w 820"/>
              <a:gd name="T3" fmla="*/ 652 h 883"/>
              <a:gd name="T4" fmla="*/ 0 w 820"/>
              <a:gd name="T5" fmla="*/ 883 h 883"/>
              <a:gd name="T6" fmla="*/ 820 w 820"/>
              <a:gd name="T7" fmla="*/ 489 h 883"/>
              <a:gd name="T8" fmla="*/ 820 w 820"/>
              <a:gd name="T9" fmla="*/ 0 h 883"/>
            </a:gdLst>
            <a:ahLst/>
            <a:cxnLst>
              <a:cxn ang="0">
                <a:pos x="T0" y="T1"/>
              </a:cxn>
              <a:cxn ang="0">
                <a:pos x="T2" y="T3"/>
              </a:cxn>
              <a:cxn ang="0">
                <a:pos x="T4" y="T5"/>
              </a:cxn>
              <a:cxn ang="0">
                <a:pos x="T6" y="T7"/>
              </a:cxn>
              <a:cxn ang="0">
                <a:pos x="T8" y="T9"/>
              </a:cxn>
            </a:cxnLst>
            <a:rect l="0" t="0" r="r" b="b"/>
            <a:pathLst>
              <a:path w="820" h="883">
                <a:moveTo>
                  <a:pt x="820" y="0"/>
                </a:moveTo>
                <a:lnTo>
                  <a:pt x="0" y="652"/>
                </a:lnTo>
                <a:lnTo>
                  <a:pt x="0" y="883"/>
                </a:lnTo>
                <a:lnTo>
                  <a:pt x="820" y="489"/>
                </a:lnTo>
                <a:lnTo>
                  <a:pt x="820" y="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reeform 7"/>
          <p:cNvSpPr/>
          <p:nvPr/>
        </p:nvSpPr>
        <p:spPr bwMode="auto">
          <a:xfrm>
            <a:off x="11235801" y="3616819"/>
            <a:ext cx="969435" cy="756554"/>
          </a:xfrm>
          <a:custGeom>
            <a:avLst/>
            <a:gdLst>
              <a:gd name="T0" fmla="*/ 820 w 820"/>
              <a:gd name="T1" fmla="*/ 489 h 489"/>
              <a:gd name="T2" fmla="*/ 0 w 820"/>
              <a:gd name="T3" fmla="*/ 360 h 489"/>
              <a:gd name="T4" fmla="*/ 0 w 820"/>
              <a:gd name="T5" fmla="*/ 129 h 489"/>
              <a:gd name="T6" fmla="*/ 820 w 820"/>
              <a:gd name="T7" fmla="*/ 0 h 489"/>
              <a:gd name="T8" fmla="*/ 820 w 820"/>
              <a:gd name="T9" fmla="*/ 489 h 489"/>
            </a:gdLst>
            <a:ahLst/>
            <a:cxnLst>
              <a:cxn ang="0">
                <a:pos x="T0" y="T1"/>
              </a:cxn>
              <a:cxn ang="0">
                <a:pos x="T2" y="T3"/>
              </a:cxn>
              <a:cxn ang="0">
                <a:pos x="T4" y="T5"/>
              </a:cxn>
              <a:cxn ang="0">
                <a:pos x="T6" y="T7"/>
              </a:cxn>
              <a:cxn ang="0">
                <a:pos x="T8" y="T9"/>
              </a:cxn>
            </a:cxnLst>
            <a:rect l="0" t="0" r="r" b="b"/>
            <a:pathLst>
              <a:path w="820" h="489">
                <a:moveTo>
                  <a:pt x="820" y="489"/>
                </a:moveTo>
                <a:lnTo>
                  <a:pt x="0" y="360"/>
                </a:lnTo>
                <a:lnTo>
                  <a:pt x="0" y="129"/>
                </a:lnTo>
                <a:lnTo>
                  <a:pt x="820" y="0"/>
                </a:lnTo>
                <a:lnTo>
                  <a:pt x="820" y="489"/>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9" name="그룹 48"/>
          <p:cNvGrpSpPr/>
          <p:nvPr/>
        </p:nvGrpSpPr>
        <p:grpSpPr>
          <a:xfrm>
            <a:off x="7860343" y="4333261"/>
            <a:ext cx="3383995" cy="636240"/>
            <a:chOff x="5907452" y="2825270"/>
            <a:chExt cx="2515821" cy="473011"/>
          </a:xfrm>
          <a:solidFill>
            <a:schemeClr val="accent3"/>
          </a:solidFill>
        </p:grpSpPr>
        <p:sp>
          <p:nvSpPr>
            <p:cNvPr id="10" name="이등변 삼각형 28"/>
            <p:cNvSpPr/>
            <p:nvPr/>
          </p:nvSpPr>
          <p:spPr>
            <a:xfrm rot="16200000">
              <a:off x="5887571" y="2845151"/>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직사각형 29"/>
            <p:cNvSpPr/>
            <p:nvPr/>
          </p:nvSpPr>
          <p:spPr>
            <a:xfrm rot="10800000">
              <a:off x="6338308" y="2928921"/>
              <a:ext cx="2084965"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 name="그룹 49"/>
          <p:cNvGrpSpPr/>
          <p:nvPr/>
        </p:nvGrpSpPr>
        <p:grpSpPr>
          <a:xfrm>
            <a:off x="8642745" y="4990501"/>
            <a:ext cx="2601593" cy="636240"/>
            <a:chOff x="6489126" y="3313893"/>
            <a:chExt cx="1934147" cy="473011"/>
          </a:xfrm>
          <a:solidFill>
            <a:schemeClr val="accent5"/>
          </a:solidFill>
        </p:grpSpPr>
        <p:sp>
          <p:nvSpPr>
            <p:cNvPr id="13" name="이등변 삼각형 31"/>
            <p:cNvSpPr/>
            <p:nvPr/>
          </p:nvSpPr>
          <p:spPr>
            <a:xfrm rot="16200000">
              <a:off x="6469245" y="3333774"/>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직사각형 32"/>
            <p:cNvSpPr/>
            <p:nvPr/>
          </p:nvSpPr>
          <p:spPr>
            <a:xfrm rot="10800000">
              <a:off x="6919983" y="3417543"/>
              <a:ext cx="1503290"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5" name="그룹 46"/>
          <p:cNvGrpSpPr/>
          <p:nvPr/>
        </p:nvGrpSpPr>
        <p:grpSpPr>
          <a:xfrm>
            <a:off x="7860343" y="3018780"/>
            <a:ext cx="3383997" cy="636240"/>
            <a:chOff x="5907452" y="1848023"/>
            <a:chExt cx="2515823" cy="473011"/>
          </a:xfrm>
          <a:solidFill>
            <a:schemeClr val="tx2"/>
          </a:solidFill>
        </p:grpSpPr>
        <p:sp>
          <p:nvSpPr>
            <p:cNvPr id="16" name="이등변 삼각형 34"/>
            <p:cNvSpPr/>
            <p:nvPr/>
          </p:nvSpPr>
          <p:spPr>
            <a:xfrm rot="16200000">
              <a:off x="5887571" y="1867904"/>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직사각형 35"/>
            <p:cNvSpPr/>
            <p:nvPr/>
          </p:nvSpPr>
          <p:spPr>
            <a:xfrm rot="10800000">
              <a:off x="6338309" y="1951675"/>
              <a:ext cx="2084966"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8" name="그룹 45"/>
          <p:cNvGrpSpPr/>
          <p:nvPr/>
        </p:nvGrpSpPr>
        <p:grpSpPr>
          <a:xfrm>
            <a:off x="8642745" y="2361541"/>
            <a:ext cx="2601595" cy="636240"/>
            <a:chOff x="6489126" y="1359400"/>
            <a:chExt cx="1934148" cy="473011"/>
          </a:xfrm>
          <a:solidFill>
            <a:schemeClr val="bg2"/>
          </a:solidFill>
        </p:grpSpPr>
        <p:sp>
          <p:nvSpPr>
            <p:cNvPr id="19" name="이등변 삼각형 37"/>
            <p:cNvSpPr/>
            <p:nvPr/>
          </p:nvSpPr>
          <p:spPr>
            <a:xfrm rot="16200000">
              <a:off x="6469245" y="1379281"/>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직사각형 38"/>
            <p:cNvSpPr/>
            <p:nvPr/>
          </p:nvSpPr>
          <p:spPr>
            <a:xfrm rot="10800000">
              <a:off x="6919981" y="1463050"/>
              <a:ext cx="1503293"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1" name="그룹 47"/>
          <p:cNvGrpSpPr/>
          <p:nvPr/>
        </p:nvGrpSpPr>
        <p:grpSpPr>
          <a:xfrm>
            <a:off x="6516514" y="3676022"/>
            <a:ext cx="4727827" cy="636240"/>
            <a:chOff x="4908386" y="2336647"/>
            <a:chExt cx="3514889" cy="473011"/>
          </a:xfrm>
        </p:grpSpPr>
        <p:sp>
          <p:nvSpPr>
            <p:cNvPr id="22" name="이등변 삼각형 24"/>
            <p:cNvSpPr/>
            <p:nvPr/>
          </p:nvSpPr>
          <p:spPr>
            <a:xfrm rot="16200000">
              <a:off x="4888505" y="2356528"/>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직사각형 25"/>
            <p:cNvSpPr/>
            <p:nvPr/>
          </p:nvSpPr>
          <p:spPr>
            <a:xfrm rot="10800000">
              <a:off x="5339241" y="2440298"/>
              <a:ext cx="3084034"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4" name="Group 28"/>
          <p:cNvGrpSpPr/>
          <p:nvPr/>
        </p:nvGrpSpPr>
        <p:grpSpPr>
          <a:xfrm>
            <a:off x="3449637" y="1886561"/>
            <a:ext cx="2716131" cy="876631"/>
            <a:chOff x="1441450" y="1398043"/>
            <a:chExt cx="2019300" cy="651729"/>
          </a:xfrm>
        </p:grpSpPr>
        <p:sp>
          <p:nvSpPr>
            <p:cNvPr id="25"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7" name="Group 31"/>
          <p:cNvGrpSpPr/>
          <p:nvPr/>
        </p:nvGrpSpPr>
        <p:grpSpPr>
          <a:xfrm>
            <a:off x="3449637" y="2765606"/>
            <a:ext cx="2716131" cy="876631"/>
            <a:chOff x="1441450" y="1398043"/>
            <a:chExt cx="2019300" cy="651729"/>
          </a:xfrm>
        </p:grpSpPr>
        <p:sp>
          <p:nvSpPr>
            <p:cNvPr id="2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Strategy</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0" name="Group 34"/>
          <p:cNvGrpSpPr/>
          <p:nvPr/>
        </p:nvGrpSpPr>
        <p:grpSpPr>
          <a:xfrm>
            <a:off x="3449637" y="3644650"/>
            <a:ext cx="2716131" cy="876631"/>
            <a:chOff x="1441450" y="1398043"/>
            <a:chExt cx="2019300" cy="651729"/>
          </a:xfrm>
        </p:grpSpPr>
        <p:sp>
          <p:nvSpPr>
            <p:cNvPr id="3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Concept &amp; idea</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3" name="Group 37"/>
          <p:cNvGrpSpPr/>
          <p:nvPr/>
        </p:nvGrpSpPr>
        <p:grpSpPr>
          <a:xfrm>
            <a:off x="3449637" y="4523695"/>
            <a:ext cx="2716131" cy="876631"/>
            <a:chOff x="1441450" y="1398043"/>
            <a:chExt cx="2019300" cy="651729"/>
          </a:xfrm>
        </p:grpSpPr>
        <p:sp>
          <p:nvSpPr>
            <p:cNvPr id="3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Data Analysis</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6" name="Group 40"/>
          <p:cNvGrpSpPr/>
          <p:nvPr/>
        </p:nvGrpSpPr>
        <p:grpSpPr>
          <a:xfrm>
            <a:off x="3449637" y="5402740"/>
            <a:ext cx="2716131" cy="876631"/>
            <a:chOff x="1441450" y="1398043"/>
            <a:chExt cx="2019300" cy="651729"/>
          </a:xfrm>
        </p:grpSpPr>
        <p:sp>
          <p:nvSpPr>
            <p:cNvPr id="3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Desktop Application</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9" name="Text Placeholder 8"/>
          <p:cNvSpPr txBox="1"/>
          <p:nvPr/>
        </p:nvSpPr>
        <p:spPr>
          <a:xfrm>
            <a:off x="273049" y="1886561"/>
            <a:ext cx="2921122" cy="3900603"/>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 incididunt ut labore et dolore magna aliqua. Ut enim ad minim veniam, quis nostrud exercitation ullamco laboris nisi ut aliquip ex ea commodo consequat.</a:t>
            </a:r>
            <a:endPar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Straight Connector 44"/>
          <p:cNvCxnSpPr/>
          <p:nvPr/>
        </p:nvCxnSpPr>
        <p:spPr>
          <a:xfrm flipV="1">
            <a:off x="3305208" y="1974108"/>
            <a:ext cx="0" cy="4305264"/>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41" name="Group 48"/>
          <p:cNvGrpSpPr/>
          <p:nvPr/>
        </p:nvGrpSpPr>
        <p:grpSpPr>
          <a:xfrm>
            <a:off x="6189701" y="3883872"/>
            <a:ext cx="184804" cy="184804"/>
            <a:chOff x="6375567" y="1784996"/>
            <a:chExt cx="137392" cy="137392"/>
          </a:xfrm>
          <a:solidFill>
            <a:schemeClr val="bg1"/>
          </a:solidFill>
        </p:grpSpPr>
        <p:sp>
          <p:nvSpPr>
            <p:cNvPr id="4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4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44" name="Group 51"/>
          <p:cNvGrpSpPr/>
          <p:nvPr/>
        </p:nvGrpSpPr>
        <p:grpSpPr>
          <a:xfrm>
            <a:off x="6189701" y="3004828"/>
            <a:ext cx="184804" cy="184804"/>
            <a:chOff x="6375567" y="1784996"/>
            <a:chExt cx="137392" cy="137392"/>
          </a:xfrm>
        </p:grpSpPr>
        <p:sp>
          <p:nvSpPr>
            <p:cNvPr id="45" name="타원 169"/>
            <p:cNvSpPr/>
            <p:nvPr/>
          </p:nvSpPr>
          <p:spPr>
            <a:xfrm>
              <a:off x="6375567" y="1784996"/>
              <a:ext cx="137392" cy="137392"/>
            </a:xfrm>
            <a:prstGeom prst="ellipse">
              <a:avLst/>
            </a:prstGeom>
            <a:solidFill>
              <a:srgbClr val="FFFFFF"/>
            </a:solidFill>
            <a:ln w="317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46" name="타원 169"/>
            <p:cNvSpPr/>
            <p:nvPr/>
          </p:nvSpPr>
          <p:spPr>
            <a:xfrm>
              <a:off x="6409011" y="1818440"/>
              <a:ext cx="70505" cy="70505"/>
            </a:xfrm>
            <a:prstGeom prst="ellipse">
              <a:avLst/>
            </a:prstGeom>
            <a:solidFill>
              <a:schemeClr val="tx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47" name="Group 54"/>
          <p:cNvGrpSpPr/>
          <p:nvPr/>
        </p:nvGrpSpPr>
        <p:grpSpPr>
          <a:xfrm>
            <a:off x="6189701" y="2125784"/>
            <a:ext cx="184804" cy="184804"/>
            <a:chOff x="6375567" y="1784996"/>
            <a:chExt cx="137392" cy="137392"/>
          </a:xfrm>
        </p:grpSpPr>
        <p:sp>
          <p:nvSpPr>
            <p:cNvPr id="48" name="타원 169"/>
            <p:cNvSpPr/>
            <p:nvPr/>
          </p:nvSpPr>
          <p:spPr>
            <a:xfrm>
              <a:off x="6375567" y="1784996"/>
              <a:ext cx="137392" cy="137392"/>
            </a:xfrm>
            <a:prstGeom prst="ellipse">
              <a:avLst/>
            </a:prstGeom>
            <a:solidFill>
              <a:srgbClr val="FFFFFF"/>
            </a:solidFill>
            <a:ln w="3175" cap="flat" cmpd="sng" algn="ctr">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49" name="타원 169"/>
            <p:cNvSpPr/>
            <p:nvPr/>
          </p:nvSpPr>
          <p:spPr>
            <a:xfrm>
              <a:off x="6409011" y="1818440"/>
              <a:ext cx="70505" cy="70505"/>
            </a:xfrm>
            <a:prstGeom prst="ellipse">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50" name="Group 63"/>
          <p:cNvGrpSpPr/>
          <p:nvPr/>
        </p:nvGrpSpPr>
        <p:grpSpPr>
          <a:xfrm>
            <a:off x="6189701" y="4762917"/>
            <a:ext cx="184804" cy="184804"/>
            <a:chOff x="6375567" y="1784996"/>
            <a:chExt cx="137392" cy="137392"/>
          </a:xfrm>
        </p:grpSpPr>
        <p:sp>
          <p:nvSpPr>
            <p:cNvPr id="51" name="타원 169"/>
            <p:cNvSpPr/>
            <p:nvPr/>
          </p:nvSpPr>
          <p:spPr>
            <a:xfrm>
              <a:off x="6375567" y="1784996"/>
              <a:ext cx="137392" cy="137392"/>
            </a:xfrm>
            <a:prstGeom prst="ellipse">
              <a:avLst/>
            </a:prstGeom>
            <a:solidFill>
              <a:srgbClr val="FFFFFF"/>
            </a:solidFill>
            <a:ln w="3175"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52" name="타원 169"/>
            <p:cNvSpPr/>
            <p:nvPr/>
          </p:nvSpPr>
          <p:spPr>
            <a:xfrm>
              <a:off x="6409011" y="1818440"/>
              <a:ext cx="70505" cy="70505"/>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53" name="Group 66"/>
          <p:cNvGrpSpPr/>
          <p:nvPr/>
        </p:nvGrpSpPr>
        <p:grpSpPr>
          <a:xfrm>
            <a:off x="6189701" y="5641962"/>
            <a:ext cx="184804" cy="184804"/>
            <a:chOff x="6375567" y="1784996"/>
            <a:chExt cx="137392" cy="137392"/>
          </a:xfrm>
        </p:grpSpPr>
        <p:sp>
          <p:nvSpPr>
            <p:cNvPr id="54" name="타원 169"/>
            <p:cNvSpPr/>
            <p:nvPr/>
          </p:nvSpPr>
          <p:spPr>
            <a:xfrm>
              <a:off x="6375567" y="1784996"/>
              <a:ext cx="137392" cy="137392"/>
            </a:xfrm>
            <a:prstGeom prst="ellipse">
              <a:avLst/>
            </a:prstGeom>
            <a:solidFill>
              <a:srgbClr val="FFFFFF"/>
            </a:solidFill>
            <a:ln w="3175"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55" name="타원 169"/>
            <p:cNvSpPr/>
            <p:nvPr/>
          </p:nvSpPr>
          <p:spPr>
            <a:xfrm>
              <a:off x="6409011" y="1818440"/>
              <a:ext cx="70505" cy="70505"/>
            </a:xfrm>
            <a:prstGeom prst="ellipse">
              <a:avLst/>
            </a:prstGeom>
            <a:solidFill>
              <a:schemeClr val="accent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56" name="Group 95"/>
          <p:cNvGrpSpPr/>
          <p:nvPr/>
        </p:nvGrpSpPr>
        <p:grpSpPr>
          <a:xfrm>
            <a:off x="6374505" y="2214944"/>
            <a:ext cx="2268239" cy="457482"/>
            <a:chOff x="4809160" y="1591378"/>
            <a:chExt cx="1686316" cy="340114"/>
          </a:xfrm>
          <a:solidFill>
            <a:schemeClr val="bg1"/>
          </a:solidFill>
        </p:grpSpPr>
        <p:cxnSp>
          <p:nvCxnSpPr>
            <p:cNvPr id="57" name="직선 연결선 250"/>
            <p:cNvCxnSpPr/>
            <p:nvPr/>
          </p:nvCxnSpPr>
          <p:spPr>
            <a:xfrm>
              <a:off x="5627736" y="1931492"/>
              <a:ext cx="867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직선 연결선 250"/>
            <p:cNvCxnSpPr/>
            <p:nvPr/>
          </p:nvCxnSpPr>
          <p:spPr>
            <a:xfrm>
              <a:off x="4809160" y="1591378"/>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9" name="직선 연결선 250"/>
            <p:cNvCxnSpPr/>
            <p:nvPr/>
          </p:nvCxnSpPr>
          <p:spPr>
            <a:xfrm flipV="1">
              <a:off x="5627736" y="1591379"/>
              <a:ext cx="0" cy="340113"/>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Group 94"/>
          <p:cNvGrpSpPr/>
          <p:nvPr/>
        </p:nvGrpSpPr>
        <p:grpSpPr>
          <a:xfrm>
            <a:off x="6374505" y="3098617"/>
            <a:ext cx="1485838" cy="240032"/>
            <a:chOff x="4809160" y="2248342"/>
            <a:chExt cx="1104642" cy="178451"/>
          </a:xfrm>
          <a:solidFill>
            <a:schemeClr val="bg1"/>
          </a:solidFill>
        </p:grpSpPr>
        <p:cxnSp>
          <p:nvCxnSpPr>
            <p:cNvPr id="61" name="직선 연결선 250"/>
            <p:cNvCxnSpPr/>
            <p:nvPr/>
          </p:nvCxnSpPr>
          <p:spPr>
            <a:xfrm>
              <a:off x="5627736" y="2426792"/>
              <a:ext cx="28606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2" name="직선 연결선 250"/>
            <p:cNvCxnSpPr/>
            <p:nvPr/>
          </p:nvCxnSpPr>
          <p:spPr>
            <a:xfrm flipV="1">
              <a:off x="5627736" y="2248342"/>
              <a:ext cx="0" cy="178451"/>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직선 연결선 250"/>
            <p:cNvCxnSpPr/>
            <p:nvPr/>
          </p:nvCxnSpPr>
          <p:spPr>
            <a:xfrm>
              <a:off x="4809160" y="2248342"/>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93"/>
          <p:cNvGrpSpPr/>
          <p:nvPr/>
        </p:nvGrpSpPr>
        <p:grpSpPr>
          <a:xfrm>
            <a:off x="6374505" y="4642901"/>
            <a:ext cx="1485838" cy="215001"/>
            <a:chOff x="4809160" y="3396436"/>
            <a:chExt cx="1104642" cy="159842"/>
          </a:xfrm>
          <a:solidFill>
            <a:schemeClr val="bg1"/>
          </a:solidFill>
        </p:grpSpPr>
        <p:cxnSp>
          <p:nvCxnSpPr>
            <p:cNvPr id="65" name="직선 연결선 250"/>
            <p:cNvCxnSpPr/>
            <p:nvPr/>
          </p:nvCxnSpPr>
          <p:spPr>
            <a:xfrm>
              <a:off x="5627736" y="3398342"/>
              <a:ext cx="28606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직선 연결선 250"/>
            <p:cNvCxnSpPr/>
            <p:nvPr/>
          </p:nvCxnSpPr>
          <p:spPr>
            <a:xfrm flipV="1">
              <a:off x="5627736" y="3396436"/>
              <a:ext cx="0" cy="159842"/>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직선 연결선 250"/>
            <p:cNvCxnSpPr/>
            <p:nvPr/>
          </p:nvCxnSpPr>
          <p:spPr>
            <a:xfrm>
              <a:off x="4809160" y="3556278"/>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8" name="Group 92"/>
          <p:cNvGrpSpPr/>
          <p:nvPr/>
        </p:nvGrpSpPr>
        <p:grpSpPr>
          <a:xfrm>
            <a:off x="6374505" y="5311686"/>
            <a:ext cx="2268239" cy="431725"/>
            <a:chOff x="4809160" y="3893642"/>
            <a:chExt cx="1686316" cy="320965"/>
          </a:xfrm>
          <a:solidFill>
            <a:schemeClr val="bg1"/>
          </a:solidFill>
        </p:grpSpPr>
        <p:cxnSp>
          <p:nvCxnSpPr>
            <p:cNvPr id="69" name="직선 연결선 250"/>
            <p:cNvCxnSpPr/>
            <p:nvPr/>
          </p:nvCxnSpPr>
          <p:spPr>
            <a:xfrm>
              <a:off x="5627736" y="3893642"/>
              <a:ext cx="867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직선 연결선 250"/>
            <p:cNvCxnSpPr/>
            <p:nvPr/>
          </p:nvCxnSpPr>
          <p:spPr>
            <a:xfrm flipV="1">
              <a:off x="5627736" y="3893643"/>
              <a:ext cx="0" cy="320964"/>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직선 연결선 250"/>
            <p:cNvCxnSpPr/>
            <p:nvPr/>
          </p:nvCxnSpPr>
          <p:spPr>
            <a:xfrm>
              <a:off x="4809160" y="4214607"/>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Rounded Rectangle 4"/>
          <p:cNvSpPr/>
          <p:nvPr/>
        </p:nvSpPr>
        <p:spPr>
          <a:xfrm>
            <a:off x="3410198" y="1599996"/>
            <a:ext cx="1903282" cy="1903282"/>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3567194" y="2341966"/>
            <a:ext cx="1585041" cy="307777"/>
          </a:xfrm>
          <a:prstGeom prst="rect">
            <a:avLst/>
          </a:prstGeom>
          <a:noFill/>
        </p:spPr>
        <p:txBody>
          <a:bodyPr wrap="square" rtlCol="0">
            <a:spAutoFit/>
          </a:bodyPr>
          <a:lstStyle/>
          <a:p>
            <a:pPr lvl="0" algn="ctr"/>
            <a:r>
              <a:rPr lang="en-US" altLang="ko-KR"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7" name="Rounded Rectangle 6"/>
          <p:cNvSpPr/>
          <p:nvPr/>
        </p:nvSpPr>
        <p:spPr>
          <a:xfrm>
            <a:off x="7954732" y="2670835"/>
            <a:ext cx="1903282" cy="1903282"/>
          </a:xfrm>
          <a:prstGeom prst="roundRect">
            <a:avLst>
              <a:gd name="adj" fmla="val 50000"/>
            </a:avLst>
          </a:prstGeom>
          <a:blipFill rotWithShape="1">
            <a:blip r:embed="rId1"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ounded Rectangle 7"/>
          <p:cNvSpPr/>
          <p:nvPr/>
        </p:nvSpPr>
        <p:spPr>
          <a:xfrm>
            <a:off x="2171259" y="2763913"/>
            <a:ext cx="1903282" cy="1903282"/>
          </a:xfrm>
          <a:prstGeom prst="roundRect">
            <a:avLst>
              <a:gd name="adj" fmla="val 50000"/>
            </a:avLst>
          </a:prstGeom>
          <a:blipFill rotWithShape="1">
            <a:blip r:embed="rId2"/>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ounded Rectangle 9"/>
          <p:cNvSpPr/>
          <p:nvPr/>
        </p:nvSpPr>
        <p:spPr>
          <a:xfrm>
            <a:off x="563335" y="1800235"/>
            <a:ext cx="2341915" cy="2341915"/>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54266" y="2320345"/>
            <a:ext cx="1585041" cy="307777"/>
          </a:xfrm>
          <a:prstGeom prst="rect">
            <a:avLst/>
          </a:prstGeom>
          <a:noFill/>
        </p:spPr>
        <p:txBody>
          <a:bodyPr wrap="square" rtlCol="0">
            <a:spAutoFit/>
          </a:bodyPr>
          <a:lstStyle/>
          <a:p>
            <a:pPr lvl="0" algn="ctr"/>
            <a:r>
              <a:rPr lang="en-US" altLang="ko-KR"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12" name="텍스트 개체 틀 2"/>
          <p:cNvSpPr txBox="1"/>
          <p:nvPr/>
        </p:nvSpPr>
        <p:spPr>
          <a:xfrm>
            <a:off x="788564" y="2640508"/>
            <a:ext cx="1916446" cy="104218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en-US" altLang="ko-KR"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Curabitur </a:t>
            </a: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elementum posuere pretium. </a:t>
            </a:r>
            <a:endPar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ounded Rectangle 13"/>
          <p:cNvSpPr/>
          <p:nvPr/>
        </p:nvSpPr>
        <p:spPr>
          <a:xfrm>
            <a:off x="4898925" y="2052710"/>
            <a:ext cx="2341915" cy="2341915"/>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extBox 15"/>
          <p:cNvSpPr txBox="1"/>
          <p:nvPr/>
        </p:nvSpPr>
        <p:spPr>
          <a:xfrm>
            <a:off x="5244766" y="2595126"/>
            <a:ext cx="1585041" cy="307777"/>
          </a:xfrm>
          <a:prstGeom prst="rect">
            <a:avLst/>
          </a:prstGeom>
          <a:noFill/>
        </p:spPr>
        <p:txBody>
          <a:bodyPr wrap="square" rtlCol="0">
            <a:spAutoFit/>
          </a:bodyPr>
          <a:lstStyle/>
          <a:p>
            <a:pPr lvl="0" algn="ctr"/>
            <a:r>
              <a:rPr lang="en-US" altLang="ko-KR"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16" name="텍스트 개체 틀 2"/>
          <p:cNvSpPr txBox="1"/>
          <p:nvPr/>
        </p:nvSpPr>
        <p:spPr>
          <a:xfrm>
            <a:off x="5079064" y="2915289"/>
            <a:ext cx="1916446" cy="104218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en-US" altLang="ko-KR"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Curabitur </a:t>
            </a: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elementum posuere pretium. </a:t>
            </a:r>
            <a:endPar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Rounded Rectangle 18"/>
          <p:cNvSpPr/>
          <p:nvPr/>
        </p:nvSpPr>
        <p:spPr>
          <a:xfrm>
            <a:off x="9330281" y="1530348"/>
            <a:ext cx="2185207" cy="2185207"/>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9"/>
          <p:cNvSpPr txBox="1"/>
          <p:nvPr/>
        </p:nvSpPr>
        <p:spPr>
          <a:xfrm>
            <a:off x="9632592" y="1910039"/>
            <a:ext cx="1585041" cy="307777"/>
          </a:xfrm>
          <a:prstGeom prst="rect">
            <a:avLst/>
          </a:prstGeom>
          <a:noFill/>
        </p:spPr>
        <p:txBody>
          <a:bodyPr wrap="square" rtlCol="0">
            <a:spAutoFit/>
          </a:bodyPr>
          <a:lstStyle/>
          <a:p>
            <a:pPr lvl="0" algn="ctr"/>
            <a:r>
              <a:rPr lang="en-US" altLang="ko-KR"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20" name="텍스트 개체 틀 2"/>
          <p:cNvSpPr txBox="1"/>
          <p:nvPr/>
        </p:nvSpPr>
        <p:spPr>
          <a:xfrm>
            <a:off x="9466890" y="2230202"/>
            <a:ext cx="1916446" cy="104218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en-US" altLang="ko-KR"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Curabitur </a:t>
            </a: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elementum posuere pretium. </a:t>
            </a:r>
            <a:endPar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Rounded Rectangle 22"/>
          <p:cNvSpPr/>
          <p:nvPr/>
        </p:nvSpPr>
        <p:spPr>
          <a:xfrm>
            <a:off x="6605302" y="1530348"/>
            <a:ext cx="1903281" cy="1903282"/>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23"/>
          <p:cNvSpPr txBox="1"/>
          <p:nvPr/>
        </p:nvSpPr>
        <p:spPr>
          <a:xfrm>
            <a:off x="6762298" y="1800236"/>
            <a:ext cx="1585041" cy="307777"/>
          </a:xfrm>
          <a:prstGeom prst="rect">
            <a:avLst/>
          </a:prstGeom>
          <a:noFill/>
        </p:spPr>
        <p:txBody>
          <a:bodyPr wrap="square" rtlCol="0">
            <a:spAutoFit/>
          </a:bodyPr>
          <a:lstStyle/>
          <a:p>
            <a:pPr lvl="0" algn="ctr"/>
            <a:r>
              <a:rPr lang="en-US" altLang="ko-KR"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24" name="텍스트 개체 틀 2"/>
          <p:cNvSpPr txBox="1"/>
          <p:nvPr/>
        </p:nvSpPr>
        <p:spPr>
          <a:xfrm>
            <a:off x="6596596" y="2120398"/>
            <a:ext cx="1916446" cy="104218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en-US" altLang="ko-KR"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Curabitur </a:t>
            </a: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elementum posuere pretium. </a:t>
            </a:r>
            <a:endPar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5" name="Group 25"/>
          <p:cNvGrpSpPr/>
          <p:nvPr/>
        </p:nvGrpSpPr>
        <p:grpSpPr>
          <a:xfrm>
            <a:off x="1584030" y="3961997"/>
            <a:ext cx="8928487" cy="1161260"/>
            <a:chOff x="1284226" y="2941999"/>
            <a:chExt cx="6512275" cy="847002"/>
          </a:xfrm>
        </p:grpSpPr>
        <p:sp>
          <p:nvSpPr>
            <p:cNvPr id="26" name="Oval 26"/>
            <p:cNvSpPr/>
            <p:nvPr/>
          </p:nvSpPr>
          <p:spPr>
            <a:xfrm>
              <a:off x="1284226" y="325755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Oval 27"/>
            <p:cNvSpPr/>
            <p:nvPr/>
          </p:nvSpPr>
          <p:spPr>
            <a:xfrm>
              <a:off x="2331976" y="36576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val 28"/>
            <p:cNvSpPr/>
            <p:nvPr/>
          </p:nvSpPr>
          <p:spPr>
            <a:xfrm>
              <a:off x="3246376" y="30734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Oval 29"/>
            <p:cNvSpPr/>
            <p:nvPr/>
          </p:nvSpPr>
          <p:spPr>
            <a:xfrm>
              <a:off x="4490976" y="35261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30"/>
            <p:cNvSpPr/>
            <p:nvPr/>
          </p:nvSpPr>
          <p:spPr>
            <a:xfrm>
              <a:off x="5576826" y="29419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Oval 31"/>
            <p:cNvSpPr/>
            <p:nvPr/>
          </p:nvSpPr>
          <p:spPr>
            <a:xfrm>
              <a:off x="6561076" y="36576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Oval 32"/>
            <p:cNvSpPr/>
            <p:nvPr/>
          </p:nvSpPr>
          <p:spPr>
            <a:xfrm>
              <a:off x="7667236" y="30076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3" name="Straight Connector 33"/>
            <p:cNvCxnSpPr>
              <a:stCxn id="26" idx="6"/>
              <a:endCxn id="27" idx="2"/>
            </p:cNvCxnSpPr>
            <p:nvPr/>
          </p:nvCxnSpPr>
          <p:spPr>
            <a:xfrm>
              <a:off x="1413491" y="3323251"/>
              <a:ext cx="918485" cy="40005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4" name="Straight Connector 34"/>
            <p:cNvCxnSpPr>
              <a:stCxn id="27" idx="6"/>
              <a:endCxn id="28" idx="2"/>
            </p:cNvCxnSpPr>
            <p:nvPr/>
          </p:nvCxnSpPr>
          <p:spPr>
            <a:xfrm flipV="1">
              <a:off x="2461241" y="3139101"/>
              <a:ext cx="78513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5" name="Straight Connector 35"/>
            <p:cNvCxnSpPr>
              <a:stCxn id="28" idx="6"/>
              <a:endCxn id="29" idx="2"/>
            </p:cNvCxnSpPr>
            <p:nvPr/>
          </p:nvCxnSpPr>
          <p:spPr>
            <a:xfrm>
              <a:off x="3375641" y="3139101"/>
              <a:ext cx="1115335" cy="452799"/>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6" name="Straight Connector 36"/>
            <p:cNvCxnSpPr>
              <a:stCxn id="29" idx="6"/>
              <a:endCxn id="30" idx="2"/>
            </p:cNvCxnSpPr>
            <p:nvPr/>
          </p:nvCxnSpPr>
          <p:spPr>
            <a:xfrm flipV="1">
              <a:off x="4620241" y="3007700"/>
              <a:ext cx="95658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7" name="Straight Connector 37"/>
            <p:cNvCxnSpPr>
              <a:stCxn id="30" idx="6"/>
              <a:endCxn id="31" idx="2"/>
            </p:cNvCxnSpPr>
            <p:nvPr/>
          </p:nvCxnSpPr>
          <p:spPr>
            <a:xfrm>
              <a:off x="5706091" y="3007700"/>
              <a:ext cx="854985" cy="7156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Connector 38"/>
            <p:cNvCxnSpPr>
              <a:stCxn id="31" idx="6"/>
              <a:endCxn id="32" idx="2"/>
            </p:cNvCxnSpPr>
            <p:nvPr/>
          </p:nvCxnSpPr>
          <p:spPr>
            <a:xfrm flipV="1">
              <a:off x="6690341" y="3073400"/>
              <a:ext cx="976895" cy="6499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sp>
        <p:nvSpPr>
          <p:cNvPr id="39" name="TextBox 39"/>
          <p:cNvSpPr txBox="1"/>
          <p:nvPr/>
        </p:nvSpPr>
        <p:spPr>
          <a:xfrm>
            <a:off x="1192382" y="4581501"/>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2008</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TextBox 40"/>
          <p:cNvSpPr txBox="1"/>
          <p:nvPr/>
        </p:nvSpPr>
        <p:spPr>
          <a:xfrm>
            <a:off x="2620454" y="5123257"/>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2009</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Box 41"/>
          <p:cNvSpPr txBox="1"/>
          <p:nvPr/>
        </p:nvSpPr>
        <p:spPr>
          <a:xfrm>
            <a:off x="3891531" y="4329686"/>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2010</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42"/>
          <p:cNvSpPr txBox="1"/>
          <p:nvPr/>
        </p:nvSpPr>
        <p:spPr>
          <a:xfrm>
            <a:off x="5597907" y="4943103"/>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2011</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Box 43"/>
          <p:cNvSpPr txBox="1"/>
          <p:nvPr/>
        </p:nvSpPr>
        <p:spPr>
          <a:xfrm>
            <a:off x="7077928" y="4142151"/>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2012</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Box 44"/>
          <p:cNvSpPr txBox="1"/>
          <p:nvPr/>
        </p:nvSpPr>
        <p:spPr>
          <a:xfrm>
            <a:off x="8427359" y="5123257"/>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2013</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TextBox 45"/>
          <p:cNvSpPr txBox="1"/>
          <p:nvPr/>
        </p:nvSpPr>
        <p:spPr>
          <a:xfrm>
            <a:off x="9950909" y="4232227"/>
            <a:ext cx="961465" cy="466073"/>
          </a:xfrm>
          <a:prstGeom prst="rect">
            <a:avLst/>
          </a:prstGeom>
          <a:noFill/>
        </p:spPr>
        <p:txBody>
          <a:bodyPr wrap="square" lIns="0" tIns="0" rIns="0" bIns="0" rtlCol="0" anchor="ctr">
            <a:noAutofit/>
          </a:bodyPr>
          <a:lstStyle/>
          <a:p>
            <a:pPr lvl="0" algn="ctr"/>
            <a:r>
              <a:rPr lang="en-US" altLang="ko-KR"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2014</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Text Placeholder 8"/>
          <p:cNvSpPr txBox="1"/>
          <p:nvPr/>
        </p:nvSpPr>
        <p:spPr>
          <a:xfrm>
            <a:off x="197683" y="5691575"/>
            <a:ext cx="11796635" cy="899951"/>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7" name="Straight Connector 51"/>
          <p:cNvCxnSpPr/>
          <p:nvPr/>
        </p:nvCxnSpPr>
        <p:spPr>
          <a:xfrm flipH="1">
            <a:off x="350810" y="5630633"/>
            <a:ext cx="11512918"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FOUR</a:t>
            </a:r>
            <a:endParaRPr lang="zh-CN" altLang="en-US"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Freeform 114"/>
          <p:cNvSpPr>
            <a:spLocks noChangeAspect="1"/>
          </p:cNvSpPr>
          <p:nvPr/>
        </p:nvSpPr>
        <p:spPr bwMode="gray">
          <a:xfrm>
            <a:off x="5083574" y="1314451"/>
            <a:ext cx="6757301" cy="5156600"/>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Group 4"/>
          <p:cNvGrpSpPr/>
          <p:nvPr/>
        </p:nvGrpSpPr>
        <p:grpSpPr>
          <a:xfrm>
            <a:off x="5916905" y="2578692"/>
            <a:ext cx="4925769" cy="2843906"/>
            <a:chOff x="4681799" y="1811024"/>
            <a:chExt cx="3539000" cy="2043251"/>
          </a:xfrm>
        </p:grpSpPr>
        <p:sp>
          <p:nvSpPr>
            <p:cNvPr id="6" name="Teardrop 5"/>
            <p:cNvSpPr/>
            <p:nvPr/>
          </p:nvSpPr>
          <p:spPr>
            <a:xfrm rot="2700000" flipV="1">
              <a:off x="4681799" y="1811024"/>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ardrop 6"/>
            <p:cNvSpPr/>
            <p:nvPr/>
          </p:nvSpPr>
          <p:spPr>
            <a:xfrm rot="2700000" flipV="1">
              <a:off x="5862629" y="2246133"/>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ardrop 7"/>
            <p:cNvSpPr/>
            <p:nvPr/>
          </p:nvSpPr>
          <p:spPr>
            <a:xfrm rot="2700000" flipV="1">
              <a:off x="6351967" y="3426824"/>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ardrop 8"/>
            <p:cNvSpPr/>
            <p:nvPr/>
          </p:nvSpPr>
          <p:spPr>
            <a:xfrm rot="2700000" flipV="1">
              <a:off x="7561332" y="3221263"/>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p:cNvGrpSpPr/>
            <p:nvPr/>
          </p:nvGrpSpPr>
          <p:grpSpPr>
            <a:xfrm>
              <a:off x="7661228" y="3300960"/>
              <a:ext cx="141895" cy="203933"/>
              <a:chOff x="-1587" y="-1587"/>
              <a:chExt cx="341312" cy="490537"/>
            </a:xfrm>
            <a:solidFill>
              <a:schemeClr val="accent5"/>
            </a:solidFill>
          </p:grpSpPr>
          <p:sp>
            <p:nvSpPr>
              <p:cNvPr id="33"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 name="Group 10"/>
            <p:cNvGrpSpPr/>
            <p:nvPr/>
          </p:nvGrpSpPr>
          <p:grpSpPr>
            <a:xfrm>
              <a:off x="4750412" y="1917371"/>
              <a:ext cx="196089" cy="171419"/>
              <a:chOff x="3175" y="-1587"/>
              <a:chExt cx="492126" cy="430212"/>
            </a:xfrm>
            <a:solidFill>
              <a:schemeClr val="accent5"/>
            </a:solidFill>
          </p:grpSpPr>
          <p:sp>
            <p:nvSpPr>
              <p:cNvPr id="30"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 name="Group 11"/>
            <p:cNvGrpSpPr/>
            <p:nvPr/>
          </p:nvGrpSpPr>
          <p:grpSpPr>
            <a:xfrm>
              <a:off x="5939529" y="2333212"/>
              <a:ext cx="197437" cy="195539"/>
              <a:chOff x="0" y="1588"/>
              <a:chExt cx="495300" cy="490537"/>
            </a:xfrm>
            <a:solidFill>
              <a:schemeClr val="accent5"/>
            </a:solidFill>
          </p:grpSpPr>
          <p:sp>
            <p:nvSpPr>
              <p:cNvPr id="24"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3"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solidFill>
                  <a:schemeClr val="bg1"/>
                </a:solidFill>
                <a:latin typeface="Open Sans Light" panose="020B0306030504020204" pitchFamily="34" charset="0"/>
                <a:cs typeface="Open Sans Light" panose="020B0306030504020204" pitchFamily="34" charset="0"/>
              </a:endParaRPr>
            </a:p>
          </p:txBody>
        </p:sp>
        <p:sp>
          <p:nvSpPr>
            <p:cNvPr id="14" name="Teardrop 13"/>
            <p:cNvSpPr/>
            <p:nvPr/>
          </p:nvSpPr>
          <p:spPr>
            <a:xfrm rot="2700000" flipV="1">
              <a:off x="7874785" y="1957935"/>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solidFill>
                  <a:schemeClr val="bg1"/>
                </a:solidFill>
                <a:latin typeface="Open Sans Light" panose="020B0306030504020204" pitchFamily="34" charset="0"/>
                <a:cs typeface="Open Sans Light" panose="020B0306030504020204" pitchFamily="34" charset="0"/>
              </a:endParaRPr>
            </a:p>
          </p:txBody>
        </p:sp>
        <p:cxnSp>
          <p:nvCxnSpPr>
            <p:cNvPr id="16" name="Straight Connector 15"/>
            <p:cNvCxnSpPr>
              <a:stCxn id="6" idx="7"/>
              <a:endCxn id="7"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6" idx="7"/>
              <a:endCxn id="8"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stCxn id="6" idx="7"/>
              <a:endCxn id="9"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7" idx="7"/>
              <a:endCxn id="14"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a:stCxn id="7" idx="7"/>
              <a:endCxn id="9"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8" idx="7"/>
              <a:endCxn id="9"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7"/>
              <a:endCxn id="9"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stCxn id="14" idx="7"/>
              <a:endCxn id="8"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36" name="AutoShape 124"/>
          <p:cNvSpPr/>
          <p:nvPr/>
        </p:nvSpPr>
        <p:spPr bwMode="auto">
          <a:xfrm>
            <a:off x="466909" y="4354735"/>
            <a:ext cx="285394" cy="552584"/>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129"/>
          <p:cNvSpPr/>
          <p:nvPr/>
        </p:nvSpPr>
        <p:spPr bwMode="auto">
          <a:xfrm>
            <a:off x="857616" y="4709216"/>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38" name="Rectangle 129"/>
          <p:cNvSpPr/>
          <p:nvPr/>
        </p:nvSpPr>
        <p:spPr bwMode="auto">
          <a:xfrm>
            <a:off x="857616" y="4237485"/>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51M</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0" name="AutoShape 137"/>
          <p:cNvSpPr/>
          <p:nvPr/>
        </p:nvSpPr>
        <p:spPr bwMode="auto">
          <a:xfrm>
            <a:off x="2142172" y="4342656"/>
            <a:ext cx="247643" cy="549565"/>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29"/>
          <p:cNvSpPr/>
          <p:nvPr/>
        </p:nvSpPr>
        <p:spPr bwMode="auto">
          <a:xfrm>
            <a:off x="2493339" y="4709216"/>
            <a:ext cx="1154603"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2" name="Rectangle 129"/>
          <p:cNvSpPr/>
          <p:nvPr/>
        </p:nvSpPr>
        <p:spPr bwMode="auto">
          <a:xfrm>
            <a:off x="2493339" y="4237485"/>
            <a:ext cx="1154603"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46M</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4" name="AutoShape 116"/>
          <p:cNvSpPr/>
          <p:nvPr/>
        </p:nvSpPr>
        <p:spPr bwMode="auto">
          <a:xfrm>
            <a:off x="457184" y="5298922"/>
            <a:ext cx="336734" cy="62052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Rectangle 129"/>
          <p:cNvSpPr/>
          <p:nvPr/>
        </p:nvSpPr>
        <p:spPr bwMode="auto">
          <a:xfrm>
            <a:off x="857616" y="5666065"/>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6" name="Rectangle 129"/>
          <p:cNvSpPr/>
          <p:nvPr/>
        </p:nvSpPr>
        <p:spPr bwMode="auto">
          <a:xfrm>
            <a:off x="857616" y="5194334"/>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21M</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8" name="AutoShape 138"/>
          <p:cNvSpPr/>
          <p:nvPr/>
        </p:nvSpPr>
        <p:spPr bwMode="auto">
          <a:xfrm>
            <a:off x="2112414" y="5323079"/>
            <a:ext cx="336734" cy="593349"/>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Rectangle 129"/>
          <p:cNvSpPr/>
          <p:nvPr/>
        </p:nvSpPr>
        <p:spPr bwMode="auto">
          <a:xfrm>
            <a:off x="2493339" y="5666065"/>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50" name="Rectangle 129"/>
          <p:cNvSpPr/>
          <p:nvPr/>
        </p:nvSpPr>
        <p:spPr bwMode="auto">
          <a:xfrm>
            <a:off x="2493339" y="5194334"/>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18M</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51" name="TextBox 47"/>
          <p:cNvSpPr txBox="1"/>
          <p:nvPr/>
        </p:nvSpPr>
        <p:spPr>
          <a:xfrm>
            <a:off x="351125" y="1919412"/>
            <a:ext cx="4136309" cy="1514261"/>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2" name="Straight Connector 56"/>
          <p:cNvCxnSpPr/>
          <p:nvPr/>
        </p:nvCxnSpPr>
        <p:spPr>
          <a:xfrm flipH="1">
            <a:off x="466911" y="3908408"/>
            <a:ext cx="4020523"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533400"/>
            <a:ext cx="3714750" cy="9715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smtClean="0">
                <a:latin typeface="Open Sans Light" panose="020B0306030504020204" pitchFamily="34" charset="0"/>
                <a:ea typeface="Open Sans Light" panose="020B0306030504020204" pitchFamily="34" charset="0"/>
                <a:cs typeface="Open Sans Light" panose="020B0306030504020204" pitchFamily="34" charset="0"/>
              </a:rPr>
              <a:t>CONTENTS</a:t>
            </a:r>
            <a:endParaRPr lang="zh-CN" altLang="en-US" sz="5400" dirty="0">
              <a:latin typeface="Open Sans Light" panose="020B0306030504020204" pitchFamily="34" charset="0"/>
              <a:cs typeface="Open Sans Light" panose="020B0306030504020204" pitchFamily="34" charset="0"/>
            </a:endParaRPr>
          </a:p>
        </p:txBody>
      </p:sp>
      <p:sp>
        <p:nvSpPr>
          <p:cNvPr id="3" name="文本框 2"/>
          <p:cNvSpPr txBox="1"/>
          <p:nvPr/>
        </p:nvSpPr>
        <p:spPr>
          <a:xfrm>
            <a:off x="4914900" y="2191923"/>
            <a:ext cx="6410537" cy="58477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文本框 3"/>
          <p:cNvSpPr txBox="1"/>
          <p:nvPr/>
        </p:nvSpPr>
        <p:spPr>
          <a:xfrm>
            <a:off x="4914900" y="3266533"/>
            <a:ext cx="6410537" cy="58477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文本框 4"/>
          <p:cNvSpPr txBox="1"/>
          <p:nvPr/>
        </p:nvSpPr>
        <p:spPr>
          <a:xfrm>
            <a:off x="4914900" y="4341143"/>
            <a:ext cx="6410537" cy="58477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6" name="文本框 5"/>
          <p:cNvSpPr txBox="1"/>
          <p:nvPr/>
        </p:nvSpPr>
        <p:spPr>
          <a:xfrm>
            <a:off x="4914900" y="5415753"/>
            <a:ext cx="6410537" cy="584775"/>
          </a:xfrm>
          <a:prstGeom prst="rect">
            <a:avLst/>
          </a:prstGeom>
          <a:noFill/>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cxnSp>
        <p:nvCxnSpPr>
          <p:cNvPr id="8" name="直接连接符 7"/>
          <p:cNvCxnSpPr>
            <a:stCxn id="2" idx="2"/>
          </p:cNvCxnSpPr>
          <p:nvPr/>
        </p:nvCxnSpPr>
        <p:spPr>
          <a:xfrm flipH="1">
            <a:off x="3048000" y="1504950"/>
            <a:ext cx="9525" cy="535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rot="5400000">
            <a:off x="3006671" y="2158660"/>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等腰三角形 9"/>
          <p:cNvSpPr/>
          <p:nvPr/>
        </p:nvSpPr>
        <p:spPr>
          <a:xfrm rot="5400000">
            <a:off x="3006671" y="3210438"/>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等腰三角形 10"/>
          <p:cNvSpPr/>
          <p:nvPr/>
        </p:nvSpPr>
        <p:spPr>
          <a:xfrm rot="5400000">
            <a:off x="3006671" y="4262216"/>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等腰三角形 11"/>
          <p:cNvSpPr/>
          <p:nvPr/>
        </p:nvSpPr>
        <p:spPr>
          <a:xfrm rot="5400000">
            <a:off x="3006671" y="5313994"/>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4" name="Group 12"/>
          <p:cNvGrpSpPr/>
          <p:nvPr/>
        </p:nvGrpSpPr>
        <p:grpSpPr>
          <a:xfrm>
            <a:off x="587978" y="1841710"/>
            <a:ext cx="2334629" cy="2121439"/>
            <a:chOff x="773037" y="1691915"/>
            <a:chExt cx="1621641" cy="1473559"/>
          </a:xfrm>
          <a:solidFill>
            <a:schemeClr val="bg1">
              <a:alpha val="35000"/>
            </a:schemeClr>
          </a:solidFill>
        </p:grpSpPr>
        <p:sp>
          <p:nvSpPr>
            <p:cNvPr id="5"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3" name="Freeform 114"/>
          <p:cNvSpPr>
            <a:spLocks noChangeAspect="1"/>
          </p:cNvSpPr>
          <p:nvPr/>
        </p:nvSpPr>
        <p:spPr bwMode="gray">
          <a:xfrm>
            <a:off x="4864941" y="1936902"/>
            <a:ext cx="2539911" cy="1938246"/>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Freeform 54"/>
          <p:cNvSpPr>
            <a:spLocks noChangeAspect="1"/>
          </p:cNvSpPr>
          <p:nvPr/>
        </p:nvSpPr>
        <p:spPr bwMode="gray">
          <a:xfrm>
            <a:off x="8782805" y="1911924"/>
            <a:ext cx="2524408" cy="202587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6"/>
          <p:cNvSpPr txBox="1"/>
          <p:nvPr/>
        </p:nvSpPr>
        <p:spPr>
          <a:xfrm>
            <a:off x="542818" y="4197326"/>
            <a:ext cx="2623728" cy="523220"/>
          </a:xfrm>
          <a:prstGeom prst="rect">
            <a:avLst/>
          </a:prstGeom>
          <a:noFill/>
        </p:spPr>
        <p:txBody>
          <a:bodyPr wrap="square" rtlCol="0" anchor="t">
            <a:spAutoFit/>
          </a:bodyPr>
          <a:lstStyle/>
          <a:p>
            <a:pPr>
              <a:lnSpc>
                <a:spcPct val="140000"/>
              </a:lnSpc>
            </a:pP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North Americ</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17"/>
          <p:cNvSpPr txBox="1"/>
          <p:nvPr/>
        </p:nvSpPr>
        <p:spPr>
          <a:xfrm>
            <a:off x="542818" y="4553370"/>
            <a:ext cx="2623728" cy="566309"/>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AutoShape 124"/>
          <p:cNvSpPr/>
          <p:nvPr/>
        </p:nvSpPr>
        <p:spPr bwMode="auto">
          <a:xfrm>
            <a:off x="656388"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AutoShape 137"/>
          <p:cNvSpPr/>
          <p:nvPr/>
        </p:nvSpPr>
        <p:spPr bwMode="auto">
          <a:xfrm>
            <a:off x="1876222"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129"/>
          <p:cNvSpPr/>
          <p:nvPr/>
        </p:nvSpPr>
        <p:spPr bwMode="auto">
          <a:xfrm>
            <a:off x="949737"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21" name="Rectangle 129"/>
          <p:cNvSpPr/>
          <p:nvPr/>
        </p:nvSpPr>
        <p:spPr bwMode="auto">
          <a:xfrm>
            <a:off x="949737"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51M</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22" name="Rectangle 129"/>
          <p:cNvSpPr/>
          <p:nvPr/>
        </p:nvSpPr>
        <p:spPr bwMode="auto">
          <a:xfrm>
            <a:off x="2144007"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23" name="Rectangle 129"/>
          <p:cNvSpPr/>
          <p:nvPr/>
        </p:nvSpPr>
        <p:spPr bwMode="auto">
          <a:xfrm>
            <a:off x="2144007"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46M</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cxnSp>
        <p:nvCxnSpPr>
          <p:cNvPr id="24" name="Straight Connector 25"/>
          <p:cNvCxnSpPr/>
          <p:nvPr/>
        </p:nvCxnSpPr>
        <p:spPr>
          <a:xfrm>
            <a:off x="656388"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6" name="TextBox 28"/>
          <p:cNvSpPr txBox="1"/>
          <p:nvPr/>
        </p:nvSpPr>
        <p:spPr>
          <a:xfrm>
            <a:off x="4803660" y="4197326"/>
            <a:ext cx="2623728" cy="523220"/>
          </a:xfrm>
          <a:prstGeom prst="rect">
            <a:avLst/>
          </a:prstGeom>
          <a:noFill/>
        </p:spPr>
        <p:txBody>
          <a:bodyPr wrap="square" rtlCol="0" anchor="t">
            <a:spAutoFit/>
          </a:bodyPr>
          <a:lstStyle/>
          <a:p>
            <a:pPr>
              <a:lnSpc>
                <a:spcPct val="140000"/>
              </a:lnSpc>
            </a:pP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China</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TextBox 29"/>
          <p:cNvSpPr txBox="1"/>
          <p:nvPr/>
        </p:nvSpPr>
        <p:spPr>
          <a:xfrm>
            <a:off x="4803660" y="4553370"/>
            <a:ext cx="2623728" cy="566309"/>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AutoShape 124"/>
          <p:cNvSpPr/>
          <p:nvPr/>
        </p:nvSpPr>
        <p:spPr bwMode="auto">
          <a:xfrm>
            <a:off x="4917230"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AutoShape 137"/>
          <p:cNvSpPr/>
          <p:nvPr/>
        </p:nvSpPr>
        <p:spPr bwMode="auto">
          <a:xfrm>
            <a:off x="6137064"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Rectangle 129"/>
          <p:cNvSpPr/>
          <p:nvPr/>
        </p:nvSpPr>
        <p:spPr bwMode="auto">
          <a:xfrm>
            <a:off x="5210579"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31" name="Rectangle 129"/>
          <p:cNvSpPr/>
          <p:nvPr/>
        </p:nvSpPr>
        <p:spPr bwMode="auto">
          <a:xfrm>
            <a:off x="5210579"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23M</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32" name="Rectangle 129"/>
          <p:cNvSpPr/>
          <p:nvPr/>
        </p:nvSpPr>
        <p:spPr bwMode="auto">
          <a:xfrm>
            <a:off x="6404849"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33" name="Rectangle 129"/>
          <p:cNvSpPr/>
          <p:nvPr/>
        </p:nvSpPr>
        <p:spPr bwMode="auto">
          <a:xfrm>
            <a:off x="6404849"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41M</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cxnSp>
        <p:nvCxnSpPr>
          <p:cNvPr id="34" name="Straight Connector 36"/>
          <p:cNvCxnSpPr/>
          <p:nvPr/>
        </p:nvCxnSpPr>
        <p:spPr>
          <a:xfrm>
            <a:off x="4917230"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36" name="TextBox 38"/>
          <p:cNvSpPr txBox="1"/>
          <p:nvPr/>
        </p:nvSpPr>
        <p:spPr>
          <a:xfrm>
            <a:off x="9025453" y="4197326"/>
            <a:ext cx="2623728" cy="523220"/>
          </a:xfrm>
          <a:prstGeom prst="rect">
            <a:avLst/>
          </a:prstGeom>
          <a:noFill/>
        </p:spPr>
        <p:txBody>
          <a:bodyPr wrap="square" rtlCol="0" anchor="t">
            <a:spAutoFit/>
          </a:bodyPr>
          <a:lstStyle/>
          <a:p>
            <a:pPr>
              <a:lnSpc>
                <a:spcPct val="140000"/>
              </a:lnSpc>
            </a:pPr>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Australia</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TextBox 39"/>
          <p:cNvSpPr txBox="1"/>
          <p:nvPr/>
        </p:nvSpPr>
        <p:spPr>
          <a:xfrm>
            <a:off x="9025453" y="4553370"/>
            <a:ext cx="2623728" cy="566309"/>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AutoShape 124"/>
          <p:cNvSpPr/>
          <p:nvPr/>
        </p:nvSpPr>
        <p:spPr bwMode="auto">
          <a:xfrm>
            <a:off x="9139023"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AutoShape 137"/>
          <p:cNvSpPr/>
          <p:nvPr/>
        </p:nvSpPr>
        <p:spPr bwMode="auto">
          <a:xfrm>
            <a:off x="10358857"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29"/>
          <p:cNvSpPr/>
          <p:nvPr/>
        </p:nvSpPr>
        <p:spPr bwMode="auto">
          <a:xfrm>
            <a:off x="9432372"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1" name="Rectangle 129"/>
          <p:cNvSpPr/>
          <p:nvPr/>
        </p:nvSpPr>
        <p:spPr bwMode="auto">
          <a:xfrm>
            <a:off x="9432372"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56M</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2" name="Rectangle 129"/>
          <p:cNvSpPr/>
          <p:nvPr/>
        </p:nvSpPr>
        <p:spPr bwMode="auto">
          <a:xfrm>
            <a:off x="10626642"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sp>
        <p:nvSpPr>
          <p:cNvPr id="43" name="Rectangle 129"/>
          <p:cNvSpPr/>
          <p:nvPr/>
        </p:nvSpPr>
        <p:spPr bwMode="auto">
          <a:xfrm>
            <a:off x="10626642"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35M</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endParaRPr>
          </a:p>
        </p:txBody>
      </p:sp>
      <p:cxnSp>
        <p:nvCxnSpPr>
          <p:cNvPr id="44" name="Straight Connector 46"/>
          <p:cNvCxnSpPr/>
          <p:nvPr/>
        </p:nvCxnSpPr>
        <p:spPr>
          <a:xfrm>
            <a:off x="9139023"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5" name="Straight Connector 47"/>
          <p:cNvCxnSpPr/>
          <p:nvPr/>
        </p:nvCxnSpPr>
        <p:spPr>
          <a:xfrm>
            <a:off x="4039077" y="1625267"/>
            <a:ext cx="0" cy="449976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46" name="Straight Connector 49"/>
          <p:cNvCxnSpPr/>
          <p:nvPr/>
        </p:nvCxnSpPr>
        <p:spPr>
          <a:xfrm>
            <a:off x="8162077" y="1625267"/>
            <a:ext cx="0" cy="449976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6" name="Oval 7"/>
          <p:cNvSpPr/>
          <p:nvPr/>
        </p:nvSpPr>
        <p:spPr>
          <a:xfrm>
            <a:off x="3128262" y="189207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Oval 10"/>
          <p:cNvSpPr/>
          <p:nvPr/>
        </p:nvSpPr>
        <p:spPr>
          <a:xfrm>
            <a:off x="3128262" y="3134551"/>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val 16"/>
          <p:cNvSpPr/>
          <p:nvPr/>
        </p:nvSpPr>
        <p:spPr>
          <a:xfrm>
            <a:off x="3128262" y="437702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Oval 22"/>
          <p:cNvSpPr/>
          <p:nvPr/>
        </p:nvSpPr>
        <p:spPr>
          <a:xfrm>
            <a:off x="8531884" y="189207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Oval 27"/>
          <p:cNvSpPr/>
          <p:nvPr/>
        </p:nvSpPr>
        <p:spPr>
          <a:xfrm>
            <a:off x="8531884" y="3134551"/>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31"/>
          <p:cNvSpPr/>
          <p:nvPr/>
        </p:nvSpPr>
        <p:spPr>
          <a:xfrm>
            <a:off x="8531884" y="437702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6" name="组合 55"/>
          <p:cNvGrpSpPr/>
          <p:nvPr/>
        </p:nvGrpSpPr>
        <p:grpSpPr>
          <a:xfrm>
            <a:off x="3289829" y="2044029"/>
            <a:ext cx="5689476" cy="2756134"/>
            <a:chOff x="3289829" y="2044029"/>
            <a:chExt cx="5689476" cy="2756134"/>
          </a:xfrm>
          <a:solidFill>
            <a:srgbClr val="14C7BE"/>
          </a:solidFill>
        </p:grpSpPr>
        <p:grpSp>
          <p:nvGrpSpPr>
            <p:cNvPr id="54" name="组合 53"/>
            <p:cNvGrpSpPr/>
            <p:nvPr/>
          </p:nvGrpSpPr>
          <p:grpSpPr>
            <a:xfrm>
              <a:off x="3289829" y="2047525"/>
              <a:ext cx="297888" cy="2752638"/>
              <a:chOff x="3289829" y="2047525"/>
              <a:chExt cx="297888" cy="2752638"/>
            </a:xfrm>
            <a:grpFill/>
          </p:grpSpPr>
          <p:sp>
            <p:nvSpPr>
              <p:cNvPr id="5" name="AutoShape 688"/>
              <p:cNvSpPr/>
              <p:nvPr/>
            </p:nvSpPr>
            <p:spPr bwMode="auto">
              <a:xfrm>
                <a:off x="3297948" y="2047525"/>
                <a:ext cx="289769" cy="291753"/>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grpFill/>
              <a:ln>
                <a:noFill/>
              </a:ln>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8" name="Group 425"/>
              <p:cNvGrpSpPr/>
              <p:nvPr/>
            </p:nvGrpSpPr>
            <p:grpSpPr bwMode="auto">
              <a:xfrm>
                <a:off x="3298940" y="3328135"/>
                <a:ext cx="287785" cy="222289"/>
                <a:chOff x="0" y="0"/>
                <a:chExt cx="572" cy="440"/>
              </a:xfrm>
              <a:grpFill/>
            </p:grpSpPr>
            <p:sp>
              <p:nvSpPr>
                <p:cNvPr id="10"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4" name="Group 593"/>
              <p:cNvGrpSpPr/>
              <p:nvPr/>
            </p:nvGrpSpPr>
            <p:grpSpPr bwMode="auto">
              <a:xfrm>
                <a:off x="3289829" y="4558027"/>
                <a:ext cx="291754" cy="242136"/>
                <a:chOff x="0" y="0"/>
                <a:chExt cx="575" cy="480"/>
              </a:xfrm>
              <a:grpFill/>
            </p:grpSpPr>
            <p:sp>
              <p:nvSpPr>
                <p:cNvPr id="16"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55" name="组合 54"/>
            <p:cNvGrpSpPr/>
            <p:nvPr/>
          </p:nvGrpSpPr>
          <p:grpSpPr>
            <a:xfrm>
              <a:off x="8685665" y="2044029"/>
              <a:ext cx="293640" cy="2729696"/>
              <a:chOff x="8685665" y="2044029"/>
              <a:chExt cx="293640" cy="2729696"/>
            </a:xfrm>
            <a:grpFill/>
          </p:grpSpPr>
          <p:grpSp>
            <p:nvGrpSpPr>
              <p:cNvPr id="20" name="Group 90"/>
              <p:cNvGrpSpPr/>
              <p:nvPr/>
            </p:nvGrpSpPr>
            <p:grpSpPr bwMode="auto">
              <a:xfrm>
                <a:off x="8685665" y="2044029"/>
                <a:ext cx="291754" cy="289769"/>
                <a:chOff x="0" y="0"/>
                <a:chExt cx="578" cy="573"/>
              </a:xfrm>
              <a:grpFill/>
            </p:grpSpPr>
            <p:sp>
              <p:nvSpPr>
                <p:cNvPr id="22"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5" name="Group 437"/>
              <p:cNvGrpSpPr/>
              <p:nvPr/>
            </p:nvGrpSpPr>
            <p:grpSpPr bwMode="auto">
              <a:xfrm>
                <a:off x="8719175" y="3263691"/>
                <a:ext cx="244121" cy="289769"/>
                <a:chOff x="0" y="0"/>
                <a:chExt cx="483" cy="576"/>
              </a:xfrm>
              <a:grpFill/>
            </p:grpSpPr>
            <p:sp>
              <p:nvSpPr>
                <p:cNvPr id="27"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1" name="Group 222"/>
              <p:cNvGrpSpPr/>
              <p:nvPr/>
            </p:nvGrpSpPr>
            <p:grpSpPr bwMode="auto">
              <a:xfrm>
                <a:off x="8713352" y="4567314"/>
                <a:ext cx="265953" cy="206411"/>
                <a:chOff x="0" y="0"/>
                <a:chExt cx="576" cy="443"/>
              </a:xfrm>
              <a:grpFill/>
            </p:grpSpPr>
            <p:sp>
              <p:nvSpPr>
                <p:cNvPr id="32"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grpSp>
        <p:nvGrpSpPr>
          <p:cNvPr id="34" name="Group 35"/>
          <p:cNvGrpSpPr/>
          <p:nvPr/>
        </p:nvGrpSpPr>
        <p:grpSpPr>
          <a:xfrm>
            <a:off x="9199964" y="1719324"/>
            <a:ext cx="2492113" cy="988154"/>
            <a:chOff x="1376363" y="1322611"/>
            <a:chExt cx="1812131" cy="718533"/>
          </a:xfrm>
        </p:grpSpPr>
        <p:sp>
          <p:nvSpPr>
            <p:cNvPr id="35" name="TextBox 36"/>
            <p:cNvSpPr txBox="1"/>
            <p:nvPr/>
          </p:nvSpPr>
          <p:spPr>
            <a:xfrm>
              <a:off x="1376363" y="1322611"/>
              <a:ext cx="1277938" cy="349126"/>
            </a:xfrm>
            <a:prstGeom prst="rect">
              <a:avLst/>
            </a:prstGeom>
            <a:noFill/>
          </p:spPr>
          <p:txBody>
            <a:bodyPr wrap="square" rtlCol="0" anchor="t">
              <a:spAutoFit/>
            </a:bodyPr>
            <a:lstStyle/>
            <a:p>
              <a:pPr>
                <a:lnSpc>
                  <a:spcPct val="140000"/>
                </a:lnSpc>
              </a:pP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04</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Box 37"/>
            <p:cNvSpPr txBox="1"/>
            <p:nvPr/>
          </p:nvSpPr>
          <p:spPr>
            <a:xfrm>
              <a:off x="1376364" y="1535359"/>
              <a:ext cx="1812130" cy="505785"/>
            </a:xfrm>
            <a:prstGeom prst="rect">
              <a:avLst/>
            </a:prstGeom>
            <a:noFill/>
          </p:spPr>
          <p:txBody>
            <a:bodyPr wrap="square" rtlCol="0">
              <a:spAutoFit/>
            </a:bodyPr>
            <a:lstStyle/>
            <a:p>
              <a:pP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7" name="Group 38"/>
          <p:cNvGrpSpPr/>
          <p:nvPr/>
        </p:nvGrpSpPr>
        <p:grpSpPr>
          <a:xfrm>
            <a:off x="9199964" y="2950397"/>
            <a:ext cx="2492113" cy="988154"/>
            <a:chOff x="1376363" y="1322611"/>
            <a:chExt cx="1812131" cy="718533"/>
          </a:xfrm>
        </p:grpSpPr>
        <p:sp>
          <p:nvSpPr>
            <p:cNvPr id="38" name="TextBox 39"/>
            <p:cNvSpPr txBox="1"/>
            <p:nvPr/>
          </p:nvSpPr>
          <p:spPr>
            <a:xfrm>
              <a:off x="1376363" y="1322611"/>
              <a:ext cx="1277938" cy="349126"/>
            </a:xfrm>
            <a:prstGeom prst="rect">
              <a:avLst/>
            </a:prstGeom>
            <a:noFill/>
          </p:spPr>
          <p:txBody>
            <a:bodyPr wrap="square" rtlCol="0" anchor="t">
              <a:spAutoFit/>
            </a:bodyPr>
            <a:lstStyle/>
            <a:p>
              <a:pP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a:t>
              </a: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05</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40"/>
            <p:cNvSpPr txBox="1"/>
            <p:nvPr/>
          </p:nvSpPr>
          <p:spPr>
            <a:xfrm>
              <a:off x="1376364" y="1535359"/>
              <a:ext cx="1812130" cy="505785"/>
            </a:xfrm>
            <a:prstGeom prst="rect">
              <a:avLst/>
            </a:prstGeom>
            <a:noFill/>
          </p:spPr>
          <p:txBody>
            <a:bodyPr wrap="square" rtlCol="0">
              <a:spAutoFit/>
            </a:bodyPr>
            <a:lstStyle/>
            <a:p>
              <a:pP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0" name="Group 41"/>
          <p:cNvGrpSpPr/>
          <p:nvPr/>
        </p:nvGrpSpPr>
        <p:grpSpPr>
          <a:xfrm>
            <a:off x="9199964" y="4197338"/>
            <a:ext cx="2492113" cy="988154"/>
            <a:chOff x="1376363" y="1322611"/>
            <a:chExt cx="1812131" cy="718533"/>
          </a:xfrm>
        </p:grpSpPr>
        <p:sp>
          <p:nvSpPr>
            <p:cNvPr id="41" name="TextBox 42"/>
            <p:cNvSpPr txBox="1"/>
            <p:nvPr/>
          </p:nvSpPr>
          <p:spPr>
            <a:xfrm>
              <a:off x="1376363" y="1322611"/>
              <a:ext cx="1277938" cy="349126"/>
            </a:xfrm>
            <a:prstGeom prst="rect">
              <a:avLst/>
            </a:prstGeom>
            <a:noFill/>
          </p:spPr>
          <p:txBody>
            <a:bodyPr wrap="square" rtlCol="0" anchor="t">
              <a:spAutoFit/>
            </a:bodyPr>
            <a:lstStyle/>
            <a:p>
              <a:pP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a:t>
              </a: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06</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43"/>
            <p:cNvSpPr txBox="1"/>
            <p:nvPr/>
          </p:nvSpPr>
          <p:spPr>
            <a:xfrm>
              <a:off x="1376364" y="1535359"/>
              <a:ext cx="1812130" cy="505785"/>
            </a:xfrm>
            <a:prstGeom prst="rect">
              <a:avLst/>
            </a:prstGeom>
            <a:noFill/>
          </p:spPr>
          <p:txBody>
            <a:bodyPr wrap="square" rtlCol="0">
              <a:spAutoFit/>
            </a:bodyPr>
            <a:lstStyle/>
            <a:p>
              <a:pP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3" name="Group 44"/>
          <p:cNvGrpSpPr/>
          <p:nvPr/>
        </p:nvGrpSpPr>
        <p:grpSpPr>
          <a:xfrm>
            <a:off x="499924" y="1719324"/>
            <a:ext cx="2492111" cy="988154"/>
            <a:chOff x="1376364" y="1322611"/>
            <a:chExt cx="1812130" cy="718533"/>
          </a:xfrm>
        </p:grpSpPr>
        <p:sp>
          <p:nvSpPr>
            <p:cNvPr id="44" name="TextBox 45"/>
            <p:cNvSpPr txBox="1"/>
            <p:nvPr/>
          </p:nvSpPr>
          <p:spPr>
            <a:xfrm>
              <a:off x="1910556" y="1322611"/>
              <a:ext cx="1277938" cy="349126"/>
            </a:xfrm>
            <a:prstGeom prst="rect">
              <a:avLst/>
            </a:prstGeom>
            <a:noFill/>
          </p:spPr>
          <p:txBody>
            <a:bodyPr wrap="square" rtlCol="0" anchor="t">
              <a:spAutoFit/>
            </a:bodyPr>
            <a:lstStyle/>
            <a:p>
              <a:pPr algn="r">
                <a:lnSpc>
                  <a:spcPct val="140000"/>
                </a:lnSpc>
              </a:pP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01</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TextBox 46"/>
            <p:cNvSpPr txBox="1"/>
            <p:nvPr/>
          </p:nvSpPr>
          <p:spPr>
            <a:xfrm>
              <a:off x="1376364" y="1535359"/>
              <a:ext cx="1812130" cy="505785"/>
            </a:xfrm>
            <a:prstGeom prst="rect">
              <a:avLst/>
            </a:prstGeom>
            <a:noFill/>
          </p:spPr>
          <p:txBody>
            <a:bodyPr wrap="square" rtlCol="0">
              <a:spAutoFit/>
            </a:bodyPr>
            <a:lstStyle/>
            <a:p>
              <a:pPr algn="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6" name="Group 47"/>
          <p:cNvGrpSpPr/>
          <p:nvPr/>
        </p:nvGrpSpPr>
        <p:grpSpPr>
          <a:xfrm>
            <a:off x="499924" y="2950397"/>
            <a:ext cx="2492111" cy="988154"/>
            <a:chOff x="1376364" y="1322611"/>
            <a:chExt cx="1812130" cy="718533"/>
          </a:xfrm>
        </p:grpSpPr>
        <p:sp>
          <p:nvSpPr>
            <p:cNvPr id="47" name="TextBox 48"/>
            <p:cNvSpPr txBox="1"/>
            <p:nvPr/>
          </p:nvSpPr>
          <p:spPr>
            <a:xfrm>
              <a:off x="1910556" y="1322611"/>
              <a:ext cx="1277938" cy="349126"/>
            </a:xfrm>
            <a:prstGeom prst="rect">
              <a:avLst/>
            </a:prstGeom>
            <a:noFill/>
          </p:spPr>
          <p:txBody>
            <a:bodyPr wrap="square" rtlCol="0" anchor="t">
              <a:spAutoFit/>
            </a:bodyPr>
            <a:lstStyle/>
            <a:p>
              <a:pPr algn="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a:t>
              </a: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Box 49"/>
            <p:cNvSpPr txBox="1"/>
            <p:nvPr/>
          </p:nvSpPr>
          <p:spPr>
            <a:xfrm>
              <a:off x="1376364" y="1535359"/>
              <a:ext cx="1812130" cy="505785"/>
            </a:xfrm>
            <a:prstGeom prst="rect">
              <a:avLst/>
            </a:prstGeom>
            <a:noFill/>
          </p:spPr>
          <p:txBody>
            <a:bodyPr wrap="square" rtlCol="0">
              <a:spAutoFit/>
            </a:bodyPr>
            <a:lstStyle/>
            <a:p>
              <a:pPr algn="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9" name="Group 50"/>
          <p:cNvGrpSpPr/>
          <p:nvPr/>
        </p:nvGrpSpPr>
        <p:grpSpPr>
          <a:xfrm>
            <a:off x="499924" y="4197338"/>
            <a:ext cx="2492111" cy="988154"/>
            <a:chOff x="1376364" y="1322611"/>
            <a:chExt cx="1812130" cy="718533"/>
          </a:xfrm>
        </p:grpSpPr>
        <p:sp>
          <p:nvSpPr>
            <p:cNvPr id="50" name="TextBox 51"/>
            <p:cNvSpPr txBox="1"/>
            <p:nvPr/>
          </p:nvSpPr>
          <p:spPr>
            <a:xfrm>
              <a:off x="1910556" y="1322611"/>
              <a:ext cx="1277938" cy="349126"/>
            </a:xfrm>
            <a:prstGeom prst="rect">
              <a:avLst/>
            </a:prstGeom>
            <a:noFill/>
          </p:spPr>
          <p:txBody>
            <a:bodyPr wrap="square" rtlCol="0" anchor="t">
              <a:spAutoFit/>
            </a:bodyPr>
            <a:lstStyle/>
            <a:p>
              <a:pPr algn="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a:t>
              </a: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TextBox 52"/>
            <p:cNvSpPr txBox="1"/>
            <p:nvPr/>
          </p:nvSpPr>
          <p:spPr>
            <a:xfrm>
              <a:off x="1376364" y="1535359"/>
              <a:ext cx="1812130" cy="505785"/>
            </a:xfrm>
            <a:prstGeom prst="rect">
              <a:avLst/>
            </a:prstGeom>
            <a:noFill/>
          </p:spPr>
          <p:txBody>
            <a:bodyPr wrap="square" rtlCol="0">
              <a:spAutoFit/>
            </a:bodyPr>
            <a:lstStyle/>
            <a:p>
              <a:pPr algn="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52" name="Picture 53" descr="iPad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67684" y="1464941"/>
            <a:ext cx="3961182" cy="513905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pic>
        <p:nvPicPr>
          <p:cNvPr id="4" name="Picture Placeholder 18" descr="portfolio-img3.jpg"/>
          <p:cNvPicPr>
            <a:picLocks noChangeAspect="1"/>
          </p:cNvPicPr>
          <p:nvPr/>
        </p:nvPicPr>
        <p:blipFill>
          <a:blip r:embed="rId1">
            <a:extLst>
              <a:ext uri="{28A0092B-C50C-407E-A947-70E740481C1C}">
                <a14:useLocalDpi xmlns:a14="http://schemas.microsoft.com/office/drawing/2010/main" val="0"/>
              </a:ext>
            </a:extLst>
          </a:blip>
          <a:srcRect l="20562" r="20562"/>
          <a:stretch>
            <a:fillRect/>
          </a:stretch>
        </p:blipFill>
        <p:spPr>
          <a:xfrm>
            <a:off x="3265989" y="1619250"/>
            <a:ext cx="2732823" cy="3481307"/>
          </a:xfrm>
          <a:prstGeom prst="rect">
            <a:avLst/>
          </a:prstGeom>
        </p:spPr>
      </p:pic>
      <p:pic>
        <p:nvPicPr>
          <p:cNvPr id="5" name="Picture Placeholder 19" descr="portfolio-img9.jpg"/>
          <p:cNvPicPr>
            <a:picLocks noChangeAspect="1"/>
          </p:cNvPicPr>
          <p:nvPr/>
        </p:nvPicPr>
        <p:blipFill>
          <a:blip r:embed="rId2">
            <a:extLst>
              <a:ext uri="{28A0092B-C50C-407E-A947-70E740481C1C}">
                <a14:useLocalDpi xmlns:a14="http://schemas.microsoft.com/office/drawing/2010/main" val="0"/>
              </a:ext>
            </a:extLst>
          </a:blip>
          <a:srcRect l="20562" r="20562"/>
          <a:stretch>
            <a:fillRect/>
          </a:stretch>
        </p:blipFill>
        <p:spPr>
          <a:xfrm>
            <a:off x="6193189" y="1619250"/>
            <a:ext cx="2732823" cy="3481307"/>
          </a:xfrm>
          <a:prstGeom prst="rect">
            <a:avLst/>
          </a:prstGeom>
        </p:spPr>
      </p:pic>
      <p:pic>
        <p:nvPicPr>
          <p:cNvPr id="6" name="Picture Placeholder 20" descr="portfolio-img33.jpg"/>
          <p:cNvPicPr>
            <a:picLocks noChangeAspect="1"/>
          </p:cNvPicPr>
          <p:nvPr/>
        </p:nvPicPr>
        <p:blipFill>
          <a:blip r:embed="rId3">
            <a:extLst>
              <a:ext uri="{28A0092B-C50C-407E-A947-70E740481C1C}">
                <a14:useLocalDpi xmlns:a14="http://schemas.microsoft.com/office/drawing/2010/main" val="0"/>
              </a:ext>
            </a:extLst>
          </a:blip>
          <a:srcRect l="20562" r="20562"/>
          <a:stretch>
            <a:fillRect/>
          </a:stretch>
        </p:blipFill>
        <p:spPr>
          <a:xfrm>
            <a:off x="9120387" y="1619250"/>
            <a:ext cx="2732823" cy="3481307"/>
          </a:xfrm>
          <a:prstGeom prst="rect">
            <a:avLst/>
          </a:prstGeom>
        </p:spPr>
      </p:pic>
      <p:sp>
        <p:nvSpPr>
          <p:cNvPr id="7" name="Text Placeholder 7"/>
          <p:cNvSpPr txBox="1"/>
          <p:nvPr/>
        </p:nvSpPr>
        <p:spPr>
          <a:xfrm>
            <a:off x="9120385"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 Placeholder 8"/>
          <p:cNvSpPr txBox="1"/>
          <p:nvPr/>
        </p:nvSpPr>
        <p:spPr>
          <a:xfrm>
            <a:off x="9120385"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 Placeholder 9"/>
          <p:cNvSpPr txBox="1"/>
          <p:nvPr/>
        </p:nvSpPr>
        <p:spPr>
          <a:xfrm>
            <a:off x="6193189"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 Placeholder 10"/>
          <p:cNvSpPr txBox="1"/>
          <p:nvPr/>
        </p:nvSpPr>
        <p:spPr>
          <a:xfrm>
            <a:off x="6193189"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 Placeholder 11"/>
          <p:cNvSpPr txBox="1"/>
          <p:nvPr/>
        </p:nvSpPr>
        <p:spPr>
          <a:xfrm>
            <a:off x="3265988"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 Placeholder 12"/>
          <p:cNvSpPr txBox="1"/>
          <p:nvPr/>
        </p:nvSpPr>
        <p:spPr>
          <a:xfrm>
            <a:off x="3265988"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 Placeholder 13"/>
          <p:cNvSpPr txBox="1"/>
          <p:nvPr/>
        </p:nvSpPr>
        <p:spPr>
          <a:xfrm>
            <a:off x="338790"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14"/>
          <p:cNvSpPr txBox="1"/>
          <p:nvPr/>
        </p:nvSpPr>
        <p:spPr>
          <a:xfrm>
            <a:off x="338790"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Picture Placeholder 17" descr="gallery01-600x600.jpg"/>
          <p:cNvPicPr>
            <a:picLocks noChangeAspect="1"/>
          </p:cNvPicPr>
          <p:nvPr/>
        </p:nvPicPr>
        <p:blipFill>
          <a:blip r:embed="rId4">
            <a:extLst>
              <a:ext uri="{28A0092B-C50C-407E-A947-70E740481C1C}">
                <a14:useLocalDpi xmlns:a14="http://schemas.microsoft.com/office/drawing/2010/main" val="0"/>
              </a:ext>
            </a:extLst>
          </a:blip>
          <a:srcRect l="10750" r="10750"/>
          <a:stretch>
            <a:fillRect/>
          </a:stretch>
        </p:blipFill>
        <p:spPr>
          <a:xfrm>
            <a:off x="338790" y="1619250"/>
            <a:ext cx="2732823" cy="348130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14575" y="2152650"/>
            <a:ext cx="7562850" cy="3046988"/>
          </a:xfrm>
          <a:prstGeom prst="rect">
            <a:avLst/>
          </a:prstGeom>
          <a:noFill/>
        </p:spPr>
        <p:txBody>
          <a:bodyPr wrap="square" rtlCol="0">
            <a:spAutoFit/>
          </a:bodyPr>
          <a:lstStyle/>
          <a:p>
            <a:pPr algn="ctr"/>
            <a:r>
              <a:rPr lang="en-US" altLang="zh-CN" sz="9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THANKS FOR YOUR TIME</a:t>
            </a:r>
            <a:endParaRPr lang="zh-CN" altLang="en-US" sz="9600" dirty="0">
              <a:solidFill>
                <a:schemeClr val="bg1"/>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ONE</a:t>
            </a:r>
            <a:endParaRPr lang="zh-CN" altLang="en-US"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37" name="任意多边形 36"/>
          <p:cNvSpPr>
            <a:spLocks noChangeArrowheads="1"/>
          </p:cNvSpPr>
          <p:nvPr/>
        </p:nvSpPr>
        <p:spPr bwMode="auto">
          <a:xfrm rot="5400000">
            <a:off x="2412363" y="3010160"/>
            <a:ext cx="4787168" cy="1871213"/>
          </a:xfrm>
          <a:custGeom>
            <a:avLst/>
            <a:gdLst>
              <a:gd name="connsiteX0" fmla="*/ 0 w 4787168"/>
              <a:gd name="connsiteY0" fmla="*/ 1530934 h 1871213"/>
              <a:gd name="connsiteX1" fmla="*/ 88341 w 4787168"/>
              <a:gd name="connsiteY1" fmla="*/ 1564973 h 1871213"/>
              <a:gd name="connsiteX2" fmla="*/ 100891 w 4787168"/>
              <a:gd name="connsiteY2" fmla="*/ 1529383 h 1871213"/>
              <a:gd name="connsiteX3" fmla="*/ 2359419 w 4787168"/>
              <a:gd name="connsiteY3" fmla="*/ 0 h 1871213"/>
              <a:gd name="connsiteX4" fmla="*/ 4617722 w 4787168"/>
              <a:gd name="connsiteY4" fmla="*/ 1529383 h 1871213"/>
              <a:gd name="connsiteX5" fmla="*/ 4633930 w 4787168"/>
              <a:gd name="connsiteY5" fmla="*/ 1575345 h 1871213"/>
              <a:gd name="connsiteX6" fmla="*/ 4638748 w 4787168"/>
              <a:gd name="connsiteY6" fmla="*/ 1574373 h 1871213"/>
              <a:gd name="connsiteX7" fmla="*/ 4787168 w 4787168"/>
              <a:gd name="connsiteY7" fmla="*/ 1722793 h 1871213"/>
              <a:gd name="connsiteX8" fmla="*/ 4638748 w 4787168"/>
              <a:gd name="connsiteY8" fmla="*/ 1871213 h 1871213"/>
              <a:gd name="connsiteX9" fmla="*/ 4490328 w 4787168"/>
              <a:gd name="connsiteY9" fmla="*/ 1722793 h 1871213"/>
              <a:gd name="connsiteX10" fmla="*/ 4533799 w 4787168"/>
              <a:gd name="connsiteY10" fmla="*/ 1617844 h 1871213"/>
              <a:gd name="connsiteX11" fmla="*/ 4536081 w 4787168"/>
              <a:gd name="connsiteY11" fmla="*/ 1616305 h 1871213"/>
              <a:gd name="connsiteX12" fmla="*/ 4519276 w 4787168"/>
              <a:gd name="connsiteY12" fmla="*/ 1568649 h 1871213"/>
              <a:gd name="connsiteX13" fmla="*/ 2359194 w 4787168"/>
              <a:gd name="connsiteY13" fmla="*/ 106065 h 1871213"/>
              <a:gd name="connsiteX14" fmla="*/ 199337 w 4787168"/>
              <a:gd name="connsiteY14" fmla="*/ 1568649 h 1871213"/>
              <a:gd name="connsiteX15" fmla="*/ 187201 w 4787168"/>
              <a:gd name="connsiteY15" fmla="*/ 1603065 h 1871213"/>
              <a:gd name="connsiteX16" fmla="*/ 276990 w 4787168"/>
              <a:gd name="connsiteY16" fmla="*/ 1637662 h 1871213"/>
              <a:gd name="connsiteX17" fmla="*/ 31768 w 4787168"/>
              <a:gd name="connsiteY17" fmla="*/ 1861287 h 18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168" h="1871213">
                <a:moveTo>
                  <a:pt x="0" y="1530934"/>
                </a:moveTo>
                <a:lnTo>
                  <a:pt x="88341" y="1564973"/>
                </a:lnTo>
                <a:lnTo>
                  <a:pt x="100891" y="1529383"/>
                </a:lnTo>
                <a:cubicBezTo>
                  <a:pt x="467046" y="611971"/>
                  <a:pt x="1358310" y="0"/>
                  <a:pt x="2359419" y="0"/>
                </a:cubicBezTo>
                <a:cubicBezTo>
                  <a:pt x="3360318" y="0"/>
                  <a:pt x="4251568" y="611971"/>
                  <a:pt x="4617722" y="1529383"/>
                </a:cubicBezTo>
                <a:lnTo>
                  <a:pt x="4633930" y="1575345"/>
                </a:lnTo>
                <a:lnTo>
                  <a:pt x="4638748" y="1574373"/>
                </a:lnTo>
                <a:cubicBezTo>
                  <a:pt x="4720718" y="1574373"/>
                  <a:pt x="4787168" y="1640823"/>
                  <a:pt x="4787168" y="1722793"/>
                </a:cubicBezTo>
                <a:cubicBezTo>
                  <a:pt x="4787168" y="1804763"/>
                  <a:pt x="4720718" y="1871213"/>
                  <a:pt x="4638748" y="1871213"/>
                </a:cubicBezTo>
                <a:cubicBezTo>
                  <a:pt x="4556778" y="1871213"/>
                  <a:pt x="4490328" y="1804763"/>
                  <a:pt x="4490328" y="1722793"/>
                </a:cubicBezTo>
                <a:cubicBezTo>
                  <a:pt x="4490328" y="1681808"/>
                  <a:pt x="4506940" y="1644703"/>
                  <a:pt x="4533799" y="1617844"/>
                </a:cubicBezTo>
                <a:lnTo>
                  <a:pt x="4536081" y="1616305"/>
                </a:lnTo>
                <a:lnTo>
                  <a:pt x="4519276" y="1568649"/>
                </a:lnTo>
                <a:cubicBezTo>
                  <a:pt x="4169113" y="691316"/>
                  <a:pt x="3316603" y="106065"/>
                  <a:pt x="2359194" y="106065"/>
                </a:cubicBezTo>
                <a:cubicBezTo>
                  <a:pt x="1401997" y="106065"/>
                  <a:pt x="549499" y="691316"/>
                  <a:pt x="199337" y="1568649"/>
                </a:cubicBezTo>
                <a:lnTo>
                  <a:pt x="187201" y="1603065"/>
                </a:lnTo>
                <a:lnTo>
                  <a:pt x="276990" y="1637662"/>
                </a:lnTo>
                <a:lnTo>
                  <a:pt x="31768" y="1861287"/>
                </a:lnTo>
                <a:close/>
              </a:path>
            </a:pathLst>
          </a:custGeom>
          <a:solidFill>
            <a:schemeClr val="bg1">
              <a:alpha val="35000"/>
            </a:schemeClr>
          </a:solidFill>
          <a:ln>
            <a:noFill/>
          </a:ln>
        </p:spPr>
        <p:txBody>
          <a:bodyPr wrap="square" anchor="ctr">
            <a:noAutofit/>
          </a:bodyPr>
          <a:lstStyle/>
          <a:p>
            <a:pPr algn="ctr"/>
            <a:endParaRPr lang="zh-CN" altLang="zh-CN" sz="2400">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2" name="椭圆 56"/>
          <p:cNvSpPr>
            <a:spLocks noChangeArrowheads="1"/>
          </p:cNvSpPr>
          <p:nvPr/>
        </p:nvSpPr>
        <p:spPr bwMode="auto">
          <a:xfrm>
            <a:off x="5377292" y="3533537"/>
            <a:ext cx="742074" cy="742326"/>
          </a:xfrm>
          <a:prstGeom prst="ellipse">
            <a:avLst/>
          </a:prstGeom>
          <a:solidFill>
            <a:srgbClr val="14C7BE">
              <a:alpha val="94000"/>
            </a:srgbClr>
          </a:solidFill>
          <a:ln w="57150" cap="flat" cmpd="sng">
            <a:solidFill>
              <a:schemeClr val="bg1">
                <a:alpha val="35000"/>
              </a:schemeClr>
            </a:solidFill>
            <a:miter lim="800000"/>
          </a:ln>
        </p:spPr>
        <p:txBody>
          <a:bodyPr anchor="ct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5" name="任意多边形 34"/>
          <p:cNvSpPr>
            <a:spLocks noChangeArrowheads="1"/>
          </p:cNvSpPr>
          <p:nvPr/>
        </p:nvSpPr>
        <p:spPr bwMode="auto">
          <a:xfrm>
            <a:off x="6078129" y="3529889"/>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0" name="TextBox 5"/>
          <p:cNvSpPr>
            <a:spLocks noChangeArrowheads="1"/>
          </p:cNvSpPr>
          <p:nvPr/>
        </p:nvSpPr>
        <p:spPr bwMode="auto">
          <a:xfrm>
            <a:off x="5496982" y="3583731"/>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5F5F5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2</a:t>
            </a:r>
            <a:endParaRPr lang="zh-CN" altLang="en-US" sz="3200" b="1">
              <a:solidFill>
                <a:srgbClr val="5F5F5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1" name="TextBox 55"/>
          <p:cNvSpPr>
            <a:spLocks noChangeArrowheads="1"/>
          </p:cNvSpPr>
          <p:nvPr/>
        </p:nvSpPr>
        <p:spPr bwMode="auto">
          <a:xfrm>
            <a:off x="6335527" y="3689503"/>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9" name="椭圆 63"/>
          <p:cNvSpPr>
            <a:spLocks noChangeArrowheads="1"/>
          </p:cNvSpPr>
          <p:nvPr/>
        </p:nvSpPr>
        <p:spPr bwMode="auto">
          <a:xfrm>
            <a:off x="4982492" y="2248803"/>
            <a:ext cx="742074" cy="742326"/>
          </a:xfrm>
          <a:prstGeom prst="ellipse">
            <a:avLst/>
          </a:prstGeom>
          <a:solidFill>
            <a:srgbClr val="14C7BE">
              <a:alpha val="94000"/>
            </a:srgbClr>
          </a:solidFill>
          <a:ln w="57150" cap="flat" cmpd="sng">
            <a:solidFill>
              <a:schemeClr val="bg1">
                <a:alpha val="35000"/>
              </a:schemeClr>
            </a:solidFill>
            <a:miter lim="800000"/>
          </a:ln>
        </p:spPr>
        <p:txBody>
          <a:bodyPr anchor="ct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4" name="任意多边形 33"/>
          <p:cNvSpPr>
            <a:spLocks noChangeArrowheads="1"/>
          </p:cNvSpPr>
          <p:nvPr/>
        </p:nvSpPr>
        <p:spPr bwMode="auto">
          <a:xfrm>
            <a:off x="5683329" y="2245155"/>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7" name="TextBox 68"/>
          <p:cNvSpPr>
            <a:spLocks noChangeArrowheads="1"/>
          </p:cNvSpPr>
          <p:nvPr/>
        </p:nvSpPr>
        <p:spPr bwMode="auto">
          <a:xfrm>
            <a:off x="5102182" y="2298997"/>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5F5F5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3</a:t>
            </a:r>
            <a:endParaRPr lang="zh-CN" altLang="en-US" sz="3200" b="1">
              <a:solidFill>
                <a:srgbClr val="5F5F5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8" name="TextBox 69"/>
          <p:cNvSpPr>
            <a:spLocks noChangeArrowheads="1"/>
          </p:cNvSpPr>
          <p:nvPr/>
        </p:nvSpPr>
        <p:spPr bwMode="auto">
          <a:xfrm>
            <a:off x="5937107" y="2404769"/>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26" name="椭圆 70"/>
          <p:cNvSpPr>
            <a:spLocks noChangeArrowheads="1"/>
          </p:cNvSpPr>
          <p:nvPr/>
        </p:nvSpPr>
        <p:spPr bwMode="auto">
          <a:xfrm>
            <a:off x="4982492" y="4820451"/>
            <a:ext cx="742074" cy="742326"/>
          </a:xfrm>
          <a:prstGeom prst="ellipse">
            <a:avLst/>
          </a:prstGeom>
          <a:solidFill>
            <a:srgbClr val="14C7BE">
              <a:alpha val="94000"/>
            </a:srgbClr>
          </a:solidFill>
          <a:ln w="57150" cap="flat" cmpd="sng">
            <a:solidFill>
              <a:schemeClr val="bg1">
                <a:alpha val="35000"/>
              </a:schemeClr>
            </a:solidFill>
            <a:miter lim="800000"/>
          </a:ln>
        </p:spPr>
        <p:txBody>
          <a:bodyPr anchor="ct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6" name="任意多边形 35"/>
          <p:cNvSpPr>
            <a:spLocks noChangeArrowheads="1"/>
          </p:cNvSpPr>
          <p:nvPr/>
        </p:nvSpPr>
        <p:spPr bwMode="auto">
          <a:xfrm>
            <a:off x="5683329" y="4816803"/>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6"/>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24" name="TextBox 75"/>
          <p:cNvSpPr>
            <a:spLocks noChangeArrowheads="1"/>
          </p:cNvSpPr>
          <p:nvPr/>
        </p:nvSpPr>
        <p:spPr bwMode="auto">
          <a:xfrm>
            <a:off x="5102182" y="4870645"/>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5F5F5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1</a:t>
            </a:r>
            <a:endParaRPr lang="zh-CN" altLang="en-US" sz="3200" b="1">
              <a:solidFill>
                <a:srgbClr val="5F5F5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25" name="TextBox 76"/>
          <p:cNvSpPr>
            <a:spLocks noChangeArrowheads="1"/>
          </p:cNvSpPr>
          <p:nvPr/>
        </p:nvSpPr>
        <p:spPr bwMode="auto">
          <a:xfrm>
            <a:off x="5937107" y="4976417"/>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0" name="矩形 74"/>
          <p:cNvSpPr>
            <a:spLocks noChangeArrowheads="1"/>
          </p:cNvSpPr>
          <p:nvPr/>
        </p:nvSpPr>
        <p:spPr bwMode="auto">
          <a:xfrm>
            <a:off x="1996416" y="3381935"/>
            <a:ext cx="148381" cy="148433"/>
          </a:xfrm>
          <a:prstGeom prst="rect">
            <a:avLst/>
          </a:prstGeom>
          <a:solidFill>
            <a:srgbClr val="14C7BE"/>
          </a:solidFill>
          <a:ln>
            <a:noFill/>
          </a:ln>
        </p:spPr>
        <p:txBody>
          <a:bodyPr/>
          <a:lstStyle>
            <a:lvl1pPr>
              <a:defRPr sz="1300">
                <a:solidFill>
                  <a:schemeClr val="tx1"/>
                </a:solidFill>
                <a:latin typeface="Arial" panose="020B0604020202020204" pitchFamily="34" charset="0"/>
              </a:defRPr>
            </a:lvl1pPr>
            <a:lvl2pPr>
              <a:defRPr sz="1300">
                <a:solidFill>
                  <a:schemeClr val="tx1"/>
                </a:solidFill>
                <a:latin typeface="Arial" panose="020B0604020202020204" pitchFamily="34" charset="0"/>
              </a:defRPr>
            </a:lvl2pPr>
            <a:lvl3pPr>
              <a:defRPr sz="1300">
                <a:solidFill>
                  <a:schemeClr val="tx1"/>
                </a:solidFill>
                <a:latin typeface="Arial" panose="020B0604020202020204" pitchFamily="34" charset="0"/>
              </a:defRPr>
            </a:lvl3pPr>
            <a:lvl4pPr>
              <a:defRPr sz="1300">
                <a:solidFill>
                  <a:schemeClr val="tx1"/>
                </a:solidFill>
                <a:latin typeface="Arial" panose="020B0604020202020204" pitchFamily="34" charset="0"/>
              </a:defRPr>
            </a:lvl4pPr>
            <a:lvl5pPr>
              <a:defRPr sz="1300">
                <a:solidFill>
                  <a:schemeClr val="tx1"/>
                </a:solidFill>
                <a:latin typeface="Arial" panose="020B0604020202020204" pitchFamily="34" charset="0"/>
              </a:defRPr>
            </a:lvl5pPr>
            <a:lvl6pPr marL="18288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2860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27432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2004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endParaRPr lang="zh-CN" altLang="zh-CN" sz="2400" b="1">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1" name="TextBox 86"/>
          <p:cNvSpPr>
            <a:spLocks noChangeArrowheads="1"/>
          </p:cNvSpPr>
          <p:nvPr/>
        </p:nvSpPr>
        <p:spPr bwMode="auto">
          <a:xfrm>
            <a:off x="2143048" y="3270324"/>
            <a:ext cx="2686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2" name="TextBox 87"/>
          <p:cNvSpPr>
            <a:spLocks noChangeArrowheads="1"/>
          </p:cNvSpPr>
          <p:nvPr/>
        </p:nvSpPr>
        <p:spPr bwMode="auto">
          <a:xfrm>
            <a:off x="2157742" y="3569395"/>
            <a:ext cx="267206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text here. According to the need to adjust the font size. The text use justified.</a:t>
            </a:r>
            <a:endParaRPr lang="zh-CN" altLang="en-US" sz="105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Text Placeholder 24"/>
          <p:cNvSpPr txBox="1"/>
          <p:nvPr/>
        </p:nvSpPr>
        <p:spPr>
          <a:xfrm>
            <a:off x="7040697" y="2247894"/>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PROJECT NAME</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Placeholder 25"/>
          <p:cNvSpPr txBox="1"/>
          <p:nvPr/>
        </p:nvSpPr>
        <p:spPr>
          <a:xfrm>
            <a:off x="7040697" y="2760128"/>
            <a:ext cx="4482047" cy="512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Some random website</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6"/>
          <p:cNvSpPr txBox="1"/>
          <p:nvPr/>
        </p:nvSpPr>
        <p:spPr>
          <a:xfrm>
            <a:off x="7040697" y="3400420"/>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 Placeholder 27"/>
          <p:cNvSpPr txBox="1"/>
          <p:nvPr/>
        </p:nvSpPr>
        <p:spPr>
          <a:xfrm>
            <a:off x="7040697" y="3912655"/>
            <a:ext cx="4482047" cy="512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Company name, City, Country</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 Placeholder 28"/>
          <p:cNvSpPr txBox="1"/>
          <p:nvPr/>
        </p:nvSpPr>
        <p:spPr>
          <a:xfrm>
            <a:off x="7040697" y="4552947"/>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DESCRIPTION</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 Placeholder 29"/>
          <p:cNvSpPr txBox="1"/>
          <p:nvPr/>
        </p:nvSpPr>
        <p:spPr>
          <a:xfrm>
            <a:off x="7040697" y="5065181"/>
            <a:ext cx="4482047" cy="1792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 diam nonummy nibh euismod.</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9" name="图片 18"/>
          <p:cNvPicPr>
            <a:picLocks noChangeAspect="1"/>
          </p:cNvPicPr>
          <p:nvPr/>
        </p:nvPicPr>
        <p:blipFill>
          <a:blip r:embed="rId1"/>
          <a:stretch>
            <a:fillRect/>
          </a:stretch>
        </p:blipFill>
        <p:spPr>
          <a:xfrm>
            <a:off x="783769" y="2307696"/>
            <a:ext cx="5803118" cy="33930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6" name="组合 5"/>
          <p:cNvGrpSpPr/>
          <p:nvPr/>
        </p:nvGrpSpPr>
        <p:grpSpPr>
          <a:xfrm>
            <a:off x="738325" y="1771644"/>
            <a:ext cx="10715350" cy="4610106"/>
            <a:chOff x="681038" y="1771644"/>
            <a:chExt cx="7781945" cy="3348056"/>
          </a:xfrm>
        </p:grpSpPr>
        <p:sp>
          <p:nvSpPr>
            <p:cNvPr id="4" name="Text Placeholder 17"/>
            <p:cNvSpPr txBox="1"/>
            <p:nvPr/>
          </p:nvSpPr>
          <p:spPr>
            <a:xfrm>
              <a:off x="4752976" y="1771644"/>
              <a:ext cx="3710007" cy="3348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WEBSITES</a:t>
              </a:r>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a:t>
              </a:r>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SEO</a:t>
              </a:r>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a:t>
              </a:r>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UX</a:t>
              </a:r>
              <a:endPar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 diam nonummy nibh euismod tincidunt</a:t>
              </a:r>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5" name="Chart Placeholder 9"/>
            <p:cNvGraphicFramePr/>
            <p:nvPr/>
          </p:nvGraphicFramePr>
          <p:xfrm>
            <a:off x="681038" y="1771650"/>
            <a:ext cx="3709987" cy="3348038"/>
          </p:xfrm>
          <a:graphic>
            <a:graphicData uri="http://schemas.openxmlformats.org/drawingml/2006/chart">
              <c:chart xmlns:c="http://schemas.openxmlformats.org/drawingml/2006/chart" xmlns:r="http://schemas.openxmlformats.org/officeDocument/2006/relationships" r:id="rId1"/>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pic>
        <p:nvPicPr>
          <p:cNvPr id="8" name="图片 3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99196" y="3144795"/>
            <a:ext cx="3394995" cy="371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bwMode="auto">
          <a:xfrm>
            <a:off x="1343024" y="2292200"/>
            <a:ext cx="7277608" cy="3843695"/>
            <a:chOff x="0" y="0"/>
            <a:chExt cx="5045868" cy="2664296"/>
          </a:xfrm>
        </p:grpSpPr>
        <p:sp>
          <p:nvSpPr>
            <p:cNvPr id="10" name="矩形 35"/>
            <p:cNvSpPr>
              <a:spLocks noChangeArrowheads="1"/>
            </p:cNvSpPr>
            <p:nvPr/>
          </p:nvSpPr>
          <p:spPr bwMode="auto">
            <a:xfrm>
              <a:off x="0" y="72008"/>
              <a:ext cx="2453208" cy="211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 Please add a comment here. According to adjust the font and font size. Recommended justified.</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 </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a:t>
              </a:r>
              <a:endParaRPr lang="zh-CN" altLang="en-US" sz="2800">
                <a:solidFill>
                  <a:schemeClr val="bg1"/>
                </a:solidFill>
                <a:latin typeface="Open Sans Light" panose="020B0306030504020204" pitchFamily="34" charset="0"/>
                <a:cs typeface="Open Sans Light" panose="020B0306030504020204" pitchFamily="34" charset="0"/>
              </a:endParaRPr>
            </a:p>
          </p:txBody>
        </p:sp>
        <p:sp>
          <p:nvSpPr>
            <p:cNvPr id="11" name="矩形 36"/>
            <p:cNvSpPr>
              <a:spLocks noChangeArrowheads="1"/>
            </p:cNvSpPr>
            <p:nvPr/>
          </p:nvSpPr>
          <p:spPr bwMode="auto">
            <a:xfrm>
              <a:off x="2592660" y="72007"/>
              <a:ext cx="2453208" cy="16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 Please add a comment here. According to adjust the font and font size. Recommended justified.</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a:t>
              </a:r>
              <a:endParaRPr lang="zh-CN" altLang="en-US" sz="2800">
                <a:solidFill>
                  <a:schemeClr val="bg1"/>
                </a:solidFill>
                <a:latin typeface="Open Sans Light" panose="020B0306030504020204" pitchFamily="34" charset="0"/>
                <a:cs typeface="Open Sans Light" panose="020B0306030504020204" pitchFamily="34" charset="0"/>
              </a:endParaRPr>
            </a:p>
          </p:txBody>
        </p:sp>
        <p:sp>
          <p:nvSpPr>
            <p:cNvPr id="12" name="矩形 37"/>
            <p:cNvSpPr>
              <a:spLocks noChangeArrowheads="1"/>
            </p:cNvSpPr>
            <p:nvPr/>
          </p:nvSpPr>
          <p:spPr bwMode="auto">
            <a:xfrm>
              <a:off x="86841" y="0"/>
              <a:ext cx="4824000" cy="1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3" name="矩形 38"/>
            <p:cNvSpPr>
              <a:spLocks noChangeArrowheads="1"/>
            </p:cNvSpPr>
            <p:nvPr/>
          </p:nvSpPr>
          <p:spPr bwMode="auto">
            <a:xfrm>
              <a:off x="86841" y="2646296"/>
              <a:ext cx="4824000" cy="1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grpSp>
      <p:sp>
        <p:nvSpPr>
          <p:cNvPr id="15" name="矩形 40"/>
          <p:cNvSpPr>
            <a:spLocks noChangeArrowheads="1"/>
          </p:cNvSpPr>
          <p:nvPr/>
        </p:nvSpPr>
        <p:spPr bwMode="auto">
          <a:xfrm>
            <a:off x="1468935" y="1774824"/>
            <a:ext cx="6957108" cy="47159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endParaRPr>
          </a:p>
        </p:txBody>
      </p:sp>
      <p:sp>
        <p:nvSpPr>
          <p:cNvPr id="16" name="矩形 70"/>
          <p:cNvSpPr>
            <a:spLocks noChangeArrowheads="1"/>
          </p:cNvSpPr>
          <p:nvPr/>
        </p:nvSpPr>
        <p:spPr bwMode="auto">
          <a:xfrm>
            <a:off x="1549634" y="1811623"/>
            <a:ext cx="3351744" cy="400110"/>
          </a:xfrm>
          <a:prstGeom prst="rect">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insert title here</a:t>
            </a:r>
            <a:endParaRPr lang="zh-CN" altLang="en-US">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等腰三角形 71"/>
          <p:cNvSpPr>
            <a:spLocks noChangeArrowheads="1"/>
          </p:cNvSpPr>
          <p:nvPr/>
        </p:nvSpPr>
        <p:spPr bwMode="auto">
          <a:xfrm rot="5400000">
            <a:off x="8024530" y="1906768"/>
            <a:ext cx="240030" cy="207698"/>
          </a:xfrm>
          <a:prstGeom prst="triangle">
            <a:avLst>
              <a:gd name="adj" fmla="val 50000"/>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TWO</a:t>
            </a:r>
            <a:endParaRPr lang="zh-CN" altLang="en-US" sz="13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Donut 4"/>
          <p:cNvSpPr/>
          <p:nvPr/>
        </p:nvSpPr>
        <p:spPr>
          <a:xfrm>
            <a:off x="752475" y="1411261"/>
            <a:ext cx="2357300" cy="2357300"/>
          </a:xfrm>
          <a:prstGeom prst="donut">
            <a:avLst>
              <a:gd name="adj" fmla="val 3238"/>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endParaRPr>
          </a:p>
        </p:txBody>
      </p:sp>
      <p:sp>
        <p:nvSpPr>
          <p:cNvPr id="6" name="Block Arc 5"/>
          <p:cNvSpPr/>
          <p:nvPr/>
        </p:nvSpPr>
        <p:spPr>
          <a:xfrm>
            <a:off x="752475" y="1411261"/>
            <a:ext cx="2357300" cy="2357300"/>
          </a:xfrm>
          <a:prstGeom prst="blockArc">
            <a:avLst>
              <a:gd name="adj1" fmla="val 14754427"/>
              <a:gd name="adj2" fmla="val 8933580"/>
              <a:gd name="adj3" fmla="val 2566"/>
            </a:avLst>
          </a:prstGeom>
          <a:solidFill>
            <a:srgbClr val="14C7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endParaRPr>
          </a:p>
        </p:txBody>
      </p:sp>
      <p:grpSp>
        <p:nvGrpSpPr>
          <p:cNvPr id="7" name="Group 541"/>
          <p:cNvGrpSpPr/>
          <p:nvPr/>
        </p:nvGrpSpPr>
        <p:grpSpPr bwMode="auto">
          <a:xfrm>
            <a:off x="1589589" y="2184516"/>
            <a:ext cx="704037" cy="733996"/>
            <a:chOff x="0" y="0"/>
            <a:chExt cx="554" cy="578"/>
          </a:xfrm>
          <a:solidFill>
            <a:srgbClr val="14C7BE"/>
          </a:solidFill>
        </p:grpSpPr>
        <p:sp>
          <p:nvSpPr>
            <p:cNvPr id="8" name="AutoShape 538"/>
            <p:cNvSpPr/>
            <p:nvPr/>
          </p:nvSpPr>
          <p:spPr bwMode="auto">
            <a:xfrm>
              <a:off x="136" y="0"/>
              <a:ext cx="182" cy="182"/>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9" h="21600">
                  <a:moveTo>
                    <a:pt x="10799" y="21600"/>
                  </a:moveTo>
                  <a:cubicBezTo>
                    <a:pt x="11708" y="21600"/>
                    <a:pt x="12587" y="21475"/>
                    <a:pt x="13430" y="21264"/>
                  </a:cubicBezTo>
                  <a:lnTo>
                    <a:pt x="9739" y="18241"/>
                  </a:lnTo>
                  <a:cubicBezTo>
                    <a:pt x="8451" y="17189"/>
                    <a:pt x="7651" y="15697"/>
                    <a:pt x="7485" y="14041"/>
                  </a:cubicBezTo>
                  <a:cubicBezTo>
                    <a:pt x="7319" y="12386"/>
                    <a:pt x="7812" y="10765"/>
                    <a:pt x="8863" y="9483"/>
                  </a:cubicBezTo>
                  <a:cubicBezTo>
                    <a:pt x="10048" y="8031"/>
                    <a:pt x="11804" y="7199"/>
                    <a:pt x="13680" y="7199"/>
                  </a:cubicBezTo>
                  <a:cubicBezTo>
                    <a:pt x="15117" y="7199"/>
                    <a:pt x="16517" y="7701"/>
                    <a:pt x="17624" y="8609"/>
                  </a:cubicBezTo>
                  <a:lnTo>
                    <a:pt x="21547" y="11822"/>
                  </a:lnTo>
                  <a:cubicBezTo>
                    <a:pt x="21578" y="11487"/>
                    <a:pt x="21599" y="11146"/>
                    <a:pt x="21599" y="10801"/>
                  </a:cubicBezTo>
                  <a:cubicBezTo>
                    <a:pt x="21599" y="4836"/>
                    <a:pt x="16764" y="0"/>
                    <a:pt x="10800" y="0"/>
                  </a:cubicBezTo>
                  <a:cubicBezTo>
                    <a:pt x="4834" y="0"/>
                    <a:pt x="0" y="4836"/>
                    <a:pt x="0" y="10801"/>
                  </a:cubicBezTo>
                  <a:cubicBezTo>
                    <a:pt x="-1" y="16765"/>
                    <a:pt x="4833" y="21600"/>
                    <a:pt x="10799" y="21600"/>
                  </a:cubicBezTo>
                  <a:close/>
                  <a:moveTo>
                    <a:pt x="10799"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 name="AutoShape 539"/>
            <p:cNvSpPr/>
            <p:nvPr/>
          </p:nvSpPr>
          <p:spPr bwMode="auto">
            <a:xfrm>
              <a:off x="232" y="88"/>
              <a:ext cx="322" cy="286"/>
            </a:xfrm>
            <a:custGeom>
              <a:avLst/>
              <a:gdLst>
                <a:gd name="T0" fmla="*/ 0 w 21415"/>
                <a:gd name="T1" fmla="*/ 0 h 21600"/>
                <a:gd name="T2" fmla="*/ 0 w 21415"/>
                <a:gd name="T3" fmla="*/ 0 h 21600"/>
                <a:gd name="T4" fmla="*/ 0 w 21415"/>
                <a:gd name="T5" fmla="*/ 0 h 21600"/>
                <a:gd name="T6" fmla="*/ 0 w 21415"/>
                <a:gd name="T7" fmla="*/ 0 h 21600"/>
                <a:gd name="T8" fmla="*/ 0 w 21415"/>
                <a:gd name="T9" fmla="*/ 0 h 21600"/>
                <a:gd name="T10" fmla="*/ 0 w 21415"/>
                <a:gd name="T11" fmla="*/ 0 h 21600"/>
                <a:gd name="T12" fmla="*/ 0 w 21415"/>
                <a:gd name="T13" fmla="*/ 0 h 21600"/>
                <a:gd name="T14" fmla="*/ 0 w 21415"/>
                <a:gd name="T15" fmla="*/ 0 h 21600"/>
                <a:gd name="T16" fmla="*/ 0 w 21415"/>
                <a:gd name="T17" fmla="*/ 0 h 21600"/>
                <a:gd name="T18" fmla="*/ 0 w 21415"/>
                <a:gd name="T19" fmla="*/ 0 h 21600"/>
                <a:gd name="T20" fmla="*/ 0 w 21415"/>
                <a:gd name="T21" fmla="*/ 0 h 21600"/>
                <a:gd name="T22" fmla="*/ 0 w 21415"/>
                <a:gd name="T23" fmla="*/ 0 h 21600"/>
                <a:gd name="T24" fmla="*/ 0 w 21415"/>
                <a:gd name="T25" fmla="*/ 0 h 21600"/>
                <a:gd name="T26" fmla="*/ 0 w 21415"/>
                <a:gd name="T27" fmla="*/ 0 h 21600"/>
                <a:gd name="T28" fmla="*/ 0 w 21415"/>
                <a:gd name="T29" fmla="*/ 0 h 21600"/>
                <a:gd name="T30" fmla="*/ 0 w 21415"/>
                <a:gd name="T31" fmla="*/ 0 h 21600"/>
                <a:gd name="T32" fmla="*/ 0 w 21415"/>
                <a:gd name="T33" fmla="*/ 0 h 21600"/>
                <a:gd name="T34" fmla="*/ 0 w 21415"/>
                <a:gd name="T35" fmla="*/ 0 h 21600"/>
                <a:gd name="T36" fmla="*/ 0 w 21415"/>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15" h="21600">
                  <a:moveTo>
                    <a:pt x="13624" y="3906"/>
                  </a:moveTo>
                  <a:cubicBezTo>
                    <a:pt x="12433" y="3906"/>
                    <a:pt x="11308" y="4219"/>
                    <a:pt x="10297" y="4762"/>
                  </a:cubicBezTo>
                  <a:cubicBezTo>
                    <a:pt x="9660" y="5104"/>
                    <a:pt x="9069" y="5539"/>
                    <a:pt x="8541" y="6057"/>
                  </a:cubicBezTo>
                  <a:lnTo>
                    <a:pt x="2444" y="386"/>
                  </a:lnTo>
                  <a:cubicBezTo>
                    <a:pt x="2167" y="126"/>
                    <a:pt x="1830" y="0"/>
                    <a:pt x="1496" y="0"/>
                  </a:cubicBezTo>
                  <a:cubicBezTo>
                    <a:pt x="1065" y="0"/>
                    <a:pt x="634" y="213"/>
                    <a:pt x="340" y="622"/>
                  </a:cubicBezTo>
                  <a:cubicBezTo>
                    <a:pt x="-185" y="1348"/>
                    <a:pt x="-92" y="2419"/>
                    <a:pt x="549" y="3012"/>
                  </a:cubicBezTo>
                  <a:lnTo>
                    <a:pt x="6693" y="8727"/>
                  </a:lnTo>
                  <a:cubicBezTo>
                    <a:pt x="6373" y="9435"/>
                    <a:pt x="6130" y="10195"/>
                    <a:pt x="5988" y="10999"/>
                  </a:cubicBezTo>
                  <a:cubicBezTo>
                    <a:pt x="5912" y="11425"/>
                    <a:pt x="5872" y="11866"/>
                    <a:pt x="5853" y="12313"/>
                  </a:cubicBezTo>
                  <a:lnTo>
                    <a:pt x="9540" y="9994"/>
                  </a:lnTo>
                  <a:cubicBezTo>
                    <a:pt x="10205" y="9576"/>
                    <a:pt x="10956" y="9354"/>
                    <a:pt x="11714" y="9354"/>
                  </a:cubicBezTo>
                  <a:cubicBezTo>
                    <a:pt x="13346" y="9354"/>
                    <a:pt x="14851" y="10362"/>
                    <a:pt x="15642" y="11984"/>
                  </a:cubicBezTo>
                  <a:cubicBezTo>
                    <a:pt x="16840" y="14442"/>
                    <a:pt x="16053" y="17548"/>
                    <a:pt x="13889" y="18908"/>
                  </a:cubicBezTo>
                  <a:lnTo>
                    <a:pt x="10665" y="20935"/>
                  </a:lnTo>
                  <a:cubicBezTo>
                    <a:pt x="11578" y="21361"/>
                    <a:pt x="12577" y="21600"/>
                    <a:pt x="13624" y="21600"/>
                  </a:cubicBezTo>
                  <a:cubicBezTo>
                    <a:pt x="17927" y="21600"/>
                    <a:pt x="21415" y="17639"/>
                    <a:pt x="21415" y="12752"/>
                  </a:cubicBezTo>
                  <a:cubicBezTo>
                    <a:pt x="21415" y="7865"/>
                    <a:pt x="17927" y="3906"/>
                    <a:pt x="13624" y="3906"/>
                  </a:cubicBezTo>
                  <a:close/>
                  <a:moveTo>
                    <a:pt x="13624" y="39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540"/>
            <p:cNvSpPr/>
            <p:nvPr/>
          </p:nvSpPr>
          <p:spPr bwMode="auto">
            <a:xfrm>
              <a:off x="0" y="248"/>
              <a:ext cx="447" cy="330"/>
            </a:xfrm>
            <a:custGeom>
              <a:avLst/>
              <a:gdLst>
                <a:gd name="T0" fmla="*/ 0 w 21346"/>
                <a:gd name="T1" fmla="*/ 0 h 21600"/>
                <a:gd name="T2" fmla="*/ 0 w 21346"/>
                <a:gd name="T3" fmla="*/ 0 h 21600"/>
                <a:gd name="T4" fmla="*/ 0 w 21346"/>
                <a:gd name="T5" fmla="*/ 0 h 21600"/>
                <a:gd name="T6" fmla="*/ 0 w 21346"/>
                <a:gd name="T7" fmla="*/ 0 h 21600"/>
                <a:gd name="T8" fmla="*/ 0 w 21346"/>
                <a:gd name="T9" fmla="*/ 0 h 21600"/>
                <a:gd name="T10" fmla="*/ 0 w 21346"/>
                <a:gd name="T11" fmla="*/ 0 h 21600"/>
                <a:gd name="T12" fmla="*/ 0 w 21346"/>
                <a:gd name="T13" fmla="*/ 0 h 21600"/>
                <a:gd name="T14" fmla="*/ 0 w 21346"/>
                <a:gd name="T15" fmla="*/ 0 h 21600"/>
                <a:gd name="T16" fmla="*/ 0 w 21346"/>
                <a:gd name="T17" fmla="*/ 0 h 21600"/>
                <a:gd name="T18" fmla="*/ 0 w 21346"/>
                <a:gd name="T19" fmla="*/ 0 h 21600"/>
                <a:gd name="T20" fmla="*/ 0 w 21346"/>
                <a:gd name="T21" fmla="*/ 0 h 21600"/>
                <a:gd name="T22" fmla="*/ 0 w 21346"/>
                <a:gd name="T23" fmla="*/ 0 h 21600"/>
                <a:gd name="T24" fmla="*/ 0 w 21346"/>
                <a:gd name="T25" fmla="*/ 0 h 21600"/>
                <a:gd name="T26" fmla="*/ 0 w 21346"/>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346" h="21600">
                  <a:moveTo>
                    <a:pt x="14485" y="9103"/>
                  </a:moveTo>
                  <a:lnTo>
                    <a:pt x="20423" y="4598"/>
                  </a:lnTo>
                  <a:cubicBezTo>
                    <a:pt x="21288" y="3943"/>
                    <a:pt x="21600" y="2451"/>
                    <a:pt x="21122" y="1265"/>
                  </a:cubicBezTo>
                  <a:cubicBezTo>
                    <a:pt x="20796" y="457"/>
                    <a:pt x="20185" y="0"/>
                    <a:pt x="19555" y="0"/>
                  </a:cubicBezTo>
                  <a:cubicBezTo>
                    <a:pt x="19261" y="0"/>
                    <a:pt x="18964" y="99"/>
                    <a:pt x="18690" y="307"/>
                  </a:cubicBezTo>
                  <a:lnTo>
                    <a:pt x="12803" y="4774"/>
                  </a:lnTo>
                  <a:cubicBezTo>
                    <a:pt x="12464" y="4260"/>
                    <a:pt x="12088" y="3795"/>
                    <a:pt x="11678" y="3385"/>
                  </a:cubicBezTo>
                  <a:cubicBezTo>
                    <a:pt x="10463" y="2171"/>
                    <a:pt x="8972" y="1445"/>
                    <a:pt x="7353" y="1445"/>
                  </a:cubicBezTo>
                  <a:cubicBezTo>
                    <a:pt x="3292" y="1445"/>
                    <a:pt x="0" y="5957"/>
                    <a:pt x="0" y="11522"/>
                  </a:cubicBezTo>
                  <a:cubicBezTo>
                    <a:pt x="0" y="17088"/>
                    <a:pt x="3292" y="21600"/>
                    <a:pt x="7353" y="21600"/>
                  </a:cubicBezTo>
                  <a:cubicBezTo>
                    <a:pt x="11415" y="21600"/>
                    <a:pt x="14708" y="17088"/>
                    <a:pt x="14708" y="11522"/>
                  </a:cubicBezTo>
                  <a:cubicBezTo>
                    <a:pt x="14708" y="11409"/>
                    <a:pt x="14698" y="11299"/>
                    <a:pt x="14695" y="11187"/>
                  </a:cubicBezTo>
                  <a:cubicBezTo>
                    <a:pt x="14678" y="10470"/>
                    <a:pt x="14606" y="9775"/>
                    <a:pt x="14485" y="9103"/>
                  </a:cubicBezTo>
                  <a:close/>
                  <a:moveTo>
                    <a:pt x="14485" y="910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11" name="TextBox 10"/>
          <p:cNvSpPr txBox="1"/>
          <p:nvPr/>
        </p:nvSpPr>
        <p:spPr>
          <a:xfrm>
            <a:off x="752475" y="3749761"/>
            <a:ext cx="2357300" cy="480131"/>
          </a:xfrm>
          <a:prstGeom prst="rect">
            <a:avLst/>
          </a:prstGeom>
          <a:noFill/>
        </p:spPr>
        <p:txBody>
          <a:bodyPr wrap="square" rtlCol="0" anchor="t">
            <a:spAutoFit/>
          </a:bodyPr>
          <a:lstStyle/>
          <a:p>
            <a:pPr algn="ctr">
              <a:lnSpc>
                <a:spcPct val="140000"/>
              </a:lnSpc>
            </a:pPr>
            <a:r>
              <a:rPr lang="en-US"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Text here</a:t>
            </a:r>
            <a:endPar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752475" y="4140589"/>
            <a:ext cx="2357300" cy="997196"/>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a:t>
            </a:r>
            <a:r>
              <a:rPr lang="en-US" sz="105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et.</a:t>
            </a:r>
            <a:endPar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3" name="Straight Connector 14"/>
          <p:cNvCxnSpPr/>
          <p:nvPr/>
        </p:nvCxnSpPr>
        <p:spPr>
          <a:xfrm>
            <a:off x="3109775" y="2499449"/>
            <a:ext cx="800364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6"/>
          <p:cNvCxnSpPr/>
          <p:nvPr/>
        </p:nvCxnSpPr>
        <p:spPr>
          <a:xfrm>
            <a:off x="4572606" y="3856832"/>
            <a:ext cx="654081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7"/>
          <p:cNvCxnSpPr/>
          <p:nvPr/>
        </p:nvCxnSpPr>
        <p:spPr>
          <a:xfrm>
            <a:off x="4572606" y="5214216"/>
            <a:ext cx="654081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6" name="Straight Connector 21"/>
          <p:cNvCxnSpPr/>
          <p:nvPr/>
        </p:nvCxnSpPr>
        <p:spPr>
          <a:xfrm>
            <a:off x="11113416" y="2499449"/>
            <a:ext cx="0" cy="1357383"/>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24"/>
          <p:cNvCxnSpPr/>
          <p:nvPr/>
        </p:nvCxnSpPr>
        <p:spPr>
          <a:xfrm>
            <a:off x="4572606" y="3856833"/>
            <a:ext cx="0" cy="1357383"/>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27"/>
          <p:cNvCxnSpPr/>
          <p:nvPr/>
        </p:nvCxnSpPr>
        <p:spPr>
          <a:xfrm>
            <a:off x="11113416" y="5214216"/>
            <a:ext cx="0" cy="167338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9" name="TextBox 30"/>
          <p:cNvSpPr txBox="1"/>
          <p:nvPr/>
        </p:nvSpPr>
        <p:spPr>
          <a:xfrm>
            <a:off x="3650184" y="2696168"/>
            <a:ext cx="2357300" cy="350865"/>
          </a:xfrm>
          <a:prstGeom prst="rect">
            <a:avLst/>
          </a:prstGeom>
          <a:noFill/>
        </p:spPr>
        <p:txBody>
          <a:bodyPr wrap="square" rtlCol="0" anchor="t">
            <a:spAutoFit/>
          </a:bodyPr>
          <a:lstStyle/>
          <a:p>
            <a:pPr algn="ctr">
              <a:lnSpc>
                <a:spcPct val="14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31"/>
          <p:cNvSpPr txBox="1"/>
          <p:nvPr/>
        </p:nvSpPr>
        <p:spPr>
          <a:xfrm>
            <a:off x="3650184" y="2992233"/>
            <a:ext cx="2357300" cy="523220"/>
          </a:xfrm>
          <a:prstGeom prst="rect">
            <a:avLst/>
          </a:prstGeom>
          <a:noFill/>
        </p:spPr>
        <p:txBody>
          <a:bodyPr wrap="square" rtlCol="0">
            <a:spAutoFit/>
          </a:bodyPr>
          <a:lstStyle/>
          <a:p>
            <a:pPr algn="ct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32"/>
          <p:cNvSpPr txBox="1"/>
          <p:nvPr/>
        </p:nvSpPr>
        <p:spPr>
          <a:xfrm>
            <a:off x="9082225" y="4076681"/>
            <a:ext cx="2357300" cy="350865"/>
          </a:xfrm>
          <a:prstGeom prst="rect">
            <a:avLst/>
          </a:prstGeom>
          <a:noFill/>
        </p:spPr>
        <p:txBody>
          <a:bodyPr wrap="square" rtlCol="0" anchor="t">
            <a:spAutoFit/>
          </a:bodyPr>
          <a:lstStyle/>
          <a:p>
            <a:pPr algn="ctr">
              <a:lnSpc>
                <a:spcPct val="14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33"/>
          <p:cNvSpPr txBox="1"/>
          <p:nvPr/>
        </p:nvSpPr>
        <p:spPr>
          <a:xfrm>
            <a:off x="9082225" y="4372747"/>
            <a:ext cx="2357300" cy="523220"/>
          </a:xfrm>
          <a:prstGeom prst="rect">
            <a:avLst/>
          </a:prstGeom>
          <a:noFill/>
        </p:spPr>
        <p:txBody>
          <a:bodyPr wrap="square" rtlCol="0">
            <a:spAutoFit/>
          </a:bodyPr>
          <a:lstStyle/>
          <a:p>
            <a:pPr algn="ct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34"/>
          <p:cNvSpPr txBox="1"/>
          <p:nvPr/>
        </p:nvSpPr>
        <p:spPr>
          <a:xfrm>
            <a:off x="4828835" y="5424001"/>
            <a:ext cx="2357300" cy="350865"/>
          </a:xfrm>
          <a:prstGeom prst="rect">
            <a:avLst/>
          </a:prstGeom>
          <a:noFill/>
        </p:spPr>
        <p:txBody>
          <a:bodyPr wrap="square" rtlCol="0" anchor="t">
            <a:spAutoFit/>
          </a:bodyPr>
          <a:lstStyle/>
          <a:p>
            <a:pPr algn="ctr">
              <a:lnSpc>
                <a:spcPct val="14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TextBox 35"/>
          <p:cNvSpPr txBox="1"/>
          <p:nvPr/>
        </p:nvSpPr>
        <p:spPr>
          <a:xfrm>
            <a:off x="4828835" y="5720067"/>
            <a:ext cx="2357300" cy="523220"/>
          </a:xfrm>
          <a:prstGeom prst="rect">
            <a:avLst/>
          </a:prstGeom>
          <a:noFill/>
        </p:spPr>
        <p:txBody>
          <a:bodyPr wrap="square" rtlCol="0">
            <a:spAutoFit/>
          </a:bodyPr>
          <a:lstStyle/>
          <a:p>
            <a:pPr algn="ct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36"/>
          <p:cNvSpPr txBox="1"/>
          <p:nvPr/>
        </p:nvSpPr>
        <p:spPr>
          <a:xfrm>
            <a:off x="8425348" y="5511831"/>
            <a:ext cx="2357300" cy="350865"/>
          </a:xfrm>
          <a:prstGeom prst="rect">
            <a:avLst/>
          </a:prstGeom>
          <a:noFill/>
        </p:spPr>
        <p:txBody>
          <a:bodyPr wrap="square" rtlCol="0" anchor="t">
            <a:spAutoFit/>
          </a:bodyPr>
          <a:lstStyle/>
          <a:p>
            <a:pPr algn="r">
              <a:lnSpc>
                <a:spcPct val="140000"/>
              </a:lnSpc>
            </a:pP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37"/>
          <p:cNvSpPr txBox="1"/>
          <p:nvPr/>
        </p:nvSpPr>
        <p:spPr>
          <a:xfrm>
            <a:off x="8425348" y="5807897"/>
            <a:ext cx="2357300" cy="523220"/>
          </a:xfrm>
          <a:prstGeom prst="rect">
            <a:avLst/>
          </a:prstGeom>
          <a:noFill/>
        </p:spPr>
        <p:txBody>
          <a:bodyPr wrap="square" rtlCol="0">
            <a:spAutoFit/>
          </a:bodyPr>
          <a:lstStyle/>
          <a:p>
            <a:pPr algn="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7" name="Group 12"/>
          <p:cNvGrpSpPr/>
          <p:nvPr/>
        </p:nvGrpSpPr>
        <p:grpSpPr>
          <a:xfrm>
            <a:off x="4572606" y="2239634"/>
            <a:ext cx="519629" cy="519629"/>
            <a:chOff x="3079750" y="1975816"/>
            <a:chExt cx="354138" cy="354138"/>
          </a:xfrm>
        </p:grpSpPr>
        <p:sp>
          <p:nvSpPr>
            <p:cNvPr id="28" name="Oval 15"/>
            <p:cNvSpPr/>
            <p:nvPr/>
          </p:nvSpPr>
          <p:spPr>
            <a:xfrm>
              <a:off x="3079750" y="1975816"/>
              <a:ext cx="354138" cy="354138"/>
            </a:xfrm>
            <a:prstGeom prst="ellipse">
              <a:avLst/>
            </a:prstGeom>
            <a:solidFill>
              <a:srgbClr val="FFFFFF"/>
            </a:solidFill>
            <a:ln>
              <a:solidFill>
                <a:schemeClr val="bg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9" name="Group 116"/>
            <p:cNvGrpSpPr/>
            <p:nvPr/>
          </p:nvGrpSpPr>
          <p:grpSpPr bwMode="auto">
            <a:xfrm>
              <a:off x="3163094" y="2030158"/>
              <a:ext cx="195262" cy="231775"/>
              <a:chOff x="0" y="0"/>
              <a:chExt cx="483" cy="574"/>
            </a:xfrm>
            <a:solidFill>
              <a:schemeClr val="bg2"/>
            </a:solidFill>
          </p:grpSpPr>
          <p:sp>
            <p:nvSpPr>
              <p:cNvPr id="30" name="AutoShape 114"/>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AutoShape 115"/>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32" name="Group 13"/>
          <p:cNvGrpSpPr/>
          <p:nvPr/>
        </p:nvGrpSpPr>
        <p:grpSpPr>
          <a:xfrm>
            <a:off x="9995329" y="3597017"/>
            <a:ext cx="519629" cy="519629"/>
            <a:chOff x="6775450" y="2900901"/>
            <a:chExt cx="354138" cy="354138"/>
          </a:xfrm>
        </p:grpSpPr>
        <p:sp>
          <p:nvSpPr>
            <p:cNvPr id="33" name="Oval 25"/>
            <p:cNvSpPr/>
            <p:nvPr/>
          </p:nvSpPr>
          <p:spPr>
            <a:xfrm>
              <a:off x="6775450" y="2900901"/>
              <a:ext cx="354138" cy="354138"/>
            </a:xfrm>
            <a:prstGeom prst="ellipse">
              <a:avLst/>
            </a:prstGeom>
            <a:solidFill>
              <a:srgbClr val="FFFFFF"/>
            </a:solidFill>
            <a:ln>
              <a:solidFill>
                <a:schemeClr val="accent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4" name="Group 162"/>
            <p:cNvGrpSpPr/>
            <p:nvPr/>
          </p:nvGrpSpPr>
          <p:grpSpPr bwMode="auto">
            <a:xfrm>
              <a:off x="6901575" y="2962082"/>
              <a:ext cx="114300" cy="231775"/>
              <a:chOff x="0" y="0"/>
              <a:chExt cx="281" cy="576"/>
            </a:xfrm>
            <a:solidFill>
              <a:schemeClr val="accent3"/>
            </a:solidFill>
          </p:grpSpPr>
          <p:sp>
            <p:nvSpPr>
              <p:cNvPr id="35" name="AutoShape 160"/>
              <p:cNvSpPr/>
              <p:nvPr/>
            </p:nvSpPr>
            <p:spPr bwMode="auto">
              <a:xfrm>
                <a:off x="0" y="0"/>
                <a:ext cx="281" cy="576"/>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599" h="21600">
                    <a:moveTo>
                      <a:pt x="18263" y="12498"/>
                    </a:moveTo>
                    <a:lnTo>
                      <a:pt x="18263" y="3652"/>
                    </a:lnTo>
                    <a:cubicBezTo>
                      <a:pt x="18263" y="1638"/>
                      <a:pt x="14915" y="0"/>
                      <a:pt x="10798" y="0"/>
                    </a:cubicBezTo>
                    <a:cubicBezTo>
                      <a:pt x="6684" y="0"/>
                      <a:pt x="3336" y="1638"/>
                      <a:pt x="3336" y="3652"/>
                    </a:cubicBezTo>
                    <a:lnTo>
                      <a:pt x="3336" y="12498"/>
                    </a:lnTo>
                    <a:cubicBezTo>
                      <a:pt x="1234" y="13483"/>
                      <a:pt x="0" y="14858"/>
                      <a:pt x="0" y="16316"/>
                    </a:cubicBezTo>
                    <a:cubicBezTo>
                      <a:pt x="0" y="19230"/>
                      <a:pt x="4844" y="21600"/>
                      <a:pt x="10800" y="21600"/>
                    </a:cubicBezTo>
                    <a:cubicBezTo>
                      <a:pt x="16754" y="21600"/>
                      <a:pt x="21599" y="19230"/>
                      <a:pt x="21599" y="16316"/>
                    </a:cubicBezTo>
                    <a:cubicBezTo>
                      <a:pt x="21600" y="14858"/>
                      <a:pt x="20365" y="13483"/>
                      <a:pt x="18263" y="12498"/>
                    </a:cubicBezTo>
                    <a:close/>
                    <a:moveTo>
                      <a:pt x="10800" y="20450"/>
                    </a:moveTo>
                    <a:cubicBezTo>
                      <a:pt x="6141" y="20450"/>
                      <a:pt x="2351" y="18595"/>
                      <a:pt x="2350" y="16316"/>
                    </a:cubicBezTo>
                    <a:cubicBezTo>
                      <a:pt x="2350" y="15019"/>
                      <a:pt x="3589" y="13805"/>
                      <a:pt x="5687" y="13025"/>
                    </a:cubicBezTo>
                    <a:lnTo>
                      <a:pt x="5687" y="3651"/>
                    </a:lnTo>
                    <a:cubicBezTo>
                      <a:pt x="5687" y="2272"/>
                      <a:pt x="7981" y="1150"/>
                      <a:pt x="10799" y="1149"/>
                    </a:cubicBezTo>
                    <a:lnTo>
                      <a:pt x="10800" y="1149"/>
                    </a:lnTo>
                    <a:cubicBezTo>
                      <a:pt x="13618" y="1150"/>
                      <a:pt x="15913" y="2272"/>
                      <a:pt x="15914" y="3652"/>
                    </a:cubicBezTo>
                    <a:lnTo>
                      <a:pt x="15914" y="13025"/>
                    </a:lnTo>
                    <a:cubicBezTo>
                      <a:pt x="18011" y="13805"/>
                      <a:pt x="19249" y="15019"/>
                      <a:pt x="19249" y="16316"/>
                    </a:cubicBezTo>
                    <a:cubicBezTo>
                      <a:pt x="19249" y="18595"/>
                      <a:pt x="15459" y="20450"/>
                      <a:pt x="10800" y="20450"/>
                    </a:cubicBezTo>
                    <a:close/>
                    <a:moveTo>
                      <a:pt x="10800" y="20450"/>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AutoShape 161"/>
              <p:cNvSpPr/>
              <p:nvPr/>
            </p:nvSpPr>
            <p:spPr bwMode="auto">
              <a:xfrm>
                <a:off x="72" y="175"/>
                <a:ext cx="142" cy="331"/>
              </a:xfrm>
              <a:custGeom>
                <a:avLst/>
                <a:gdLst>
                  <a:gd name="T0" fmla="*/ 0 w 21596"/>
                  <a:gd name="T1" fmla="*/ 0 h 21600"/>
                  <a:gd name="T2" fmla="*/ 0 w 21596"/>
                  <a:gd name="T3" fmla="*/ 0 h 21600"/>
                  <a:gd name="T4" fmla="*/ 0 w 21596"/>
                  <a:gd name="T5" fmla="*/ 0 h 21600"/>
                  <a:gd name="T6" fmla="*/ 0 w 21596"/>
                  <a:gd name="T7" fmla="*/ 0 h 21600"/>
                  <a:gd name="T8" fmla="*/ 0 w 21596"/>
                  <a:gd name="T9" fmla="*/ 0 h 21600"/>
                  <a:gd name="T10" fmla="*/ 0 w 21596"/>
                  <a:gd name="T11" fmla="*/ 0 h 21600"/>
                  <a:gd name="T12" fmla="*/ 0 w 21596"/>
                  <a:gd name="T13" fmla="*/ 0 h 21600"/>
                  <a:gd name="T14" fmla="*/ 0 w 21596"/>
                  <a:gd name="T15" fmla="*/ 0 h 21600"/>
                  <a:gd name="T16" fmla="*/ 0 w 21596"/>
                  <a:gd name="T17" fmla="*/ 0 h 21600"/>
                  <a:gd name="T18" fmla="*/ 0 w 21596"/>
                  <a:gd name="T19" fmla="*/ 0 h 21600"/>
                  <a:gd name="T20" fmla="*/ 0 w 21596"/>
                  <a:gd name="T21" fmla="*/ 0 h 21600"/>
                  <a:gd name="T22" fmla="*/ 0 w 21596"/>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96" h="21600">
                    <a:moveTo>
                      <a:pt x="10798" y="0"/>
                    </a:moveTo>
                    <a:cubicBezTo>
                      <a:pt x="8482" y="2"/>
                      <a:pt x="6604" y="810"/>
                      <a:pt x="6601" y="1809"/>
                    </a:cubicBezTo>
                    <a:lnTo>
                      <a:pt x="6601" y="12629"/>
                    </a:lnTo>
                    <a:lnTo>
                      <a:pt x="5521" y="12890"/>
                    </a:lnTo>
                    <a:cubicBezTo>
                      <a:pt x="2223" y="13690"/>
                      <a:pt x="-1" y="15204"/>
                      <a:pt x="0" y="16948"/>
                    </a:cubicBezTo>
                    <a:cubicBezTo>
                      <a:pt x="11" y="19517"/>
                      <a:pt x="4835" y="21595"/>
                      <a:pt x="10800" y="21600"/>
                    </a:cubicBezTo>
                    <a:cubicBezTo>
                      <a:pt x="16762" y="21595"/>
                      <a:pt x="21587" y="19517"/>
                      <a:pt x="21597" y="16948"/>
                    </a:cubicBezTo>
                    <a:cubicBezTo>
                      <a:pt x="21599" y="15205"/>
                      <a:pt x="19372" y="13690"/>
                      <a:pt x="16077" y="12890"/>
                    </a:cubicBezTo>
                    <a:lnTo>
                      <a:pt x="14996" y="12629"/>
                    </a:lnTo>
                    <a:lnTo>
                      <a:pt x="14996" y="1809"/>
                    </a:lnTo>
                    <a:cubicBezTo>
                      <a:pt x="14996" y="811"/>
                      <a:pt x="13117" y="2"/>
                      <a:pt x="10798" y="0"/>
                    </a:cubicBezTo>
                    <a:close/>
                    <a:moveTo>
                      <a:pt x="10798" y="0"/>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37" name="Group 18"/>
          <p:cNvGrpSpPr/>
          <p:nvPr/>
        </p:nvGrpSpPr>
        <p:grpSpPr>
          <a:xfrm>
            <a:off x="5746598" y="4954401"/>
            <a:ext cx="519629" cy="519629"/>
            <a:chOff x="3879850" y="3825987"/>
            <a:chExt cx="354138" cy="354138"/>
          </a:xfrm>
        </p:grpSpPr>
        <p:sp>
          <p:nvSpPr>
            <p:cNvPr id="38" name="Oval 26"/>
            <p:cNvSpPr/>
            <p:nvPr/>
          </p:nvSpPr>
          <p:spPr>
            <a:xfrm>
              <a:off x="3879850" y="3825987"/>
              <a:ext cx="354138" cy="354138"/>
            </a:xfrm>
            <a:prstGeom prst="ellipse">
              <a:avLst/>
            </a:prstGeom>
            <a:solidFill>
              <a:srgbClr val="FFFFFF"/>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9" name="Group 213"/>
            <p:cNvGrpSpPr/>
            <p:nvPr/>
          </p:nvGrpSpPr>
          <p:grpSpPr bwMode="auto">
            <a:xfrm>
              <a:off x="3947318" y="3900084"/>
              <a:ext cx="233363" cy="177800"/>
              <a:chOff x="0" y="0"/>
              <a:chExt cx="581" cy="440"/>
            </a:xfrm>
          </p:grpSpPr>
          <p:sp>
            <p:nvSpPr>
              <p:cNvPr id="40" name="AutoShape 207"/>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208"/>
              <p:cNvSpPr/>
              <p:nvPr/>
            </p:nvSpPr>
            <p:spPr bwMode="auto">
              <a:xfrm>
                <a:off x="360" y="0"/>
                <a:ext cx="35" cy="61"/>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Rectangle 209"/>
              <p:cNvSpPr/>
              <p:nvPr/>
            </p:nvSpPr>
            <p:spPr bwMode="auto">
              <a:xfrm>
                <a:off x="520" y="184"/>
                <a:ext cx="61" cy="35"/>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210"/>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AutoShape 211"/>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AutoShape 212"/>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46" name="Group 19"/>
          <p:cNvGrpSpPr/>
          <p:nvPr/>
        </p:nvGrpSpPr>
        <p:grpSpPr>
          <a:xfrm>
            <a:off x="10853602" y="5727746"/>
            <a:ext cx="519629" cy="525579"/>
            <a:chOff x="7360381" y="4353037"/>
            <a:chExt cx="354138" cy="358193"/>
          </a:xfrm>
        </p:grpSpPr>
        <p:sp>
          <p:nvSpPr>
            <p:cNvPr id="47" name="Oval 29"/>
            <p:cNvSpPr/>
            <p:nvPr/>
          </p:nvSpPr>
          <p:spPr>
            <a:xfrm>
              <a:off x="7360381" y="4353037"/>
              <a:ext cx="354138" cy="354138"/>
            </a:xfrm>
            <a:prstGeom prst="ellipse">
              <a:avLst/>
            </a:prstGeom>
            <a:solidFill>
              <a:srgbClr val="FFFFFF"/>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Box 62"/>
            <p:cNvSpPr txBox="1"/>
            <p:nvPr/>
          </p:nvSpPr>
          <p:spPr>
            <a:xfrm>
              <a:off x="7360381" y="4354645"/>
              <a:ext cx="354138" cy="356585"/>
            </a:xfrm>
            <a:prstGeom prst="rect">
              <a:avLst/>
            </a:prstGeom>
            <a:noFill/>
          </p:spPr>
          <p:txBody>
            <a:bodyPr wrap="square" rtlCol="0" anchor="t">
              <a:spAutoFit/>
            </a:bodyPr>
            <a:lstStyle/>
            <a:p>
              <a:pPr algn="ctr">
                <a:lnSpc>
                  <a:spcPct val="140000"/>
                </a:lnSpc>
              </a:pP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rPr>
                <a:t>04</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36000"/>
          </a:schemeClr>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dirty="0" smtClean="0">
            <a:latin typeface="Open Sans Light" panose="020B0306030504020204" pitchFamily="34" charset="0"/>
            <a:ea typeface="Open Sans Light" panose="020B0306030504020204" pitchFamily="34" charset="0"/>
            <a:cs typeface="Open Sans Light" panose="020B03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8582</Words>
  <Application>WPS 演示</Application>
  <PresentationFormat>自定义</PresentationFormat>
  <Paragraphs>402</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Open Sans Light</vt:lpstr>
      <vt:lpstr>Noto Sans T Chinese Light</vt:lpstr>
      <vt:lpstr>微软雅黑</vt:lpstr>
      <vt:lpstr>Arial</vt:lpstr>
      <vt:lpstr>Roboto condensed</vt:lpstr>
      <vt:lpstr>Segoe Print</vt:lpstr>
      <vt:lpstr>Calibri</vt:lpstr>
      <vt:lpstr>Arial Unicode MS</vt:lpstr>
      <vt:lpstr>Calibri Light</vt:lpstr>
      <vt:lpstr>Rockwell</vt:lpstr>
      <vt:lpstr>Helvetica</vt:lpstr>
      <vt:lpstr>MS UI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kwl6163com</cp:lastModifiedBy>
  <cp:revision>109</cp:revision>
  <dcterms:created xsi:type="dcterms:W3CDTF">2014-11-04T02:21:00Z</dcterms:created>
  <dcterms:modified xsi:type="dcterms:W3CDTF">2018-07-19T01:58:07Z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